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265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1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12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amssrv1\kroc$\Booster\FOFDOOD%20magnet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03806927473256E-2"/>
          <c:y val="6.6717031133820132E-2"/>
          <c:w val="0.96585008925729632"/>
          <c:h val="0.902966101694915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 Magnet'!$B$6:$B$116</c:f>
              <c:numCache>
                <c:formatCode>General</c:formatCode>
                <c:ptCount val="111"/>
                <c:pt idx="0">
                  <c:v>3.0484</c:v>
                </c:pt>
                <c:pt idx="1">
                  <c:v>3.0478000000000001</c:v>
                </c:pt>
                <c:pt idx="2">
                  <c:v>3.0463</c:v>
                </c:pt>
                <c:pt idx="3">
                  <c:v>3.0421</c:v>
                </c:pt>
                <c:pt idx="4">
                  <c:v>3.0377999999999998</c:v>
                </c:pt>
                <c:pt idx="5">
                  <c:v>3.0318999999999998</c:v>
                </c:pt>
                <c:pt idx="6">
                  <c:v>3.0196000000000001</c:v>
                </c:pt>
                <c:pt idx="7">
                  <c:v>3.0017</c:v>
                </c:pt>
                <c:pt idx="8">
                  <c:v>2.9855999999999998</c:v>
                </c:pt>
                <c:pt idx="9">
                  <c:v>2.9622999999999999</c:v>
                </c:pt>
                <c:pt idx="10">
                  <c:v>2.9379</c:v>
                </c:pt>
                <c:pt idx="11">
                  <c:v>2.9022000000000001</c:v>
                </c:pt>
                <c:pt idx="12">
                  <c:v>2.8797999999999999</c:v>
                </c:pt>
                <c:pt idx="13">
                  <c:v>2.8472</c:v>
                </c:pt>
                <c:pt idx="14">
                  <c:v>2.8174999999999999</c:v>
                </c:pt>
                <c:pt idx="15">
                  <c:v>2.7816999999999998</c:v>
                </c:pt>
                <c:pt idx="16">
                  <c:v>2.7481</c:v>
                </c:pt>
                <c:pt idx="17">
                  <c:v>2.714</c:v>
                </c:pt>
                <c:pt idx="18">
                  <c:v>2.6806000000000001</c:v>
                </c:pt>
                <c:pt idx="19">
                  <c:v>2.6579000000000002</c:v>
                </c:pt>
                <c:pt idx="20">
                  <c:v>2.6143000000000001</c:v>
                </c:pt>
                <c:pt idx="21">
                  <c:v>2.5838000000000001</c:v>
                </c:pt>
                <c:pt idx="22">
                  <c:v>2.5489999999999999</c:v>
                </c:pt>
                <c:pt idx="23">
                  <c:v>2.5230000000000001</c:v>
                </c:pt>
                <c:pt idx="24">
                  <c:v>2.4784999999999999</c:v>
                </c:pt>
                <c:pt idx="25">
                  <c:v>2.4443999999999999</c:v>
                </c:pt>
                <c:pt idx="26">
                  <c:v>2.4056999999999999</c:v>
                </c:pt>
                <c:pt idx="27">
                  <c:v>2.3614999999999999</c:v>
                </c:pt>
                <c:pt idx="28">
                  <c:v>2.3369</c:v>
                </c:pt>
                <c:pt idx="29">
                  <c:v>2.2814000000000001</c:v>
                </c:pt>
                <c:pt idx="30">
                  <c:v>2.2498999999999998</c:v>
                </c:pt>
                <c:pt idx="31">
                  <c:v>2.1777000000000002</c:v>
                </c:pt>
                <c:pt idx="32">
                  <c:v>2.1358999999999999</c:v>
                </c:pt>
                <c:pt idx="33">
                  <c:v>2.0846</c:v>
                </c:pt>
                <c:pt idx="34">
                  <c:v>2.0485000000000002</c:v>
                </c:pt>
                <c:pt idx="35">
                  <c:v>1.9973000000000001</c:v>
                </c:pt>
                <c:pt idx="36">
                  <c:v>1.9036999999999999</c:v>
                </c:pt>
                <c:pt idx="37">
                  <c:v>1.8222</c:v>
                </c:pt>
                <c:pt idx="38">
                  <c:v>1.7330000000000001</c:v>
                </c:pt>
                <c:pt idx="39">
                  <c:v>1.6614</c:v>
                </c:pt>
                <c:pt idx="40">
                  <c:v>1.5911</c:v>
                </c:pt>
                <c:pt idx="41">
                  <c:v>1.5072000000000001</c:v>
                </c:pt>
                <c:pt idx="42">
                  <c:v>1.4289000000000001</c:v>
                </c:pt>
                <c:pt idx="43">
                  <c:v>1.3260000000000001</c:v>
                </c:pt>
                <c:pt idx="44">
                  <c:v>1.2323999999999999</c:v>
                </c:pt>
                <c:pt idx="45">
                  <c:v>1.1567000000000001</c:v>
                </c:pt>
                <c:pt idx="46">
                  <c:v>1.0550999999999999</c:v>
                </c:pt>
                <c:pt idx="47">
                  <c:v>0.99390000000000001</c:v>
                </c:pt>
                <c:pt idx="48">
                  <c:v>0.90159999999999996</c:v>
                </c:pt>
                <c:pt idx="49">
                  <c:v>0.8216</c:v>
                </c:pt>
                <c:pt idx="50">
                  <c:v>0.73509999999999998</c:v>
                </c:pt>
                <c:pt idx="51">
                  <c:v>0.64119999999999999</c:v>
                </c:pt>
                <c:pt idx="52">
                  <c:v>0.5554</c:v>
                </c:pt>
                <c:pt idx="53">
                  <c:v>0.46910000000000002</c:v>
                </c:pt>
                <c:pt idx="54">
                  <c:v>0.3861</c:v>
                </c:pt>
                <c:pt idx="55">
                  <c:v>0.31240000000000001</c:v>
                </c:pt>
                <c:pt idx="56">
                  <c:v>0.22470000000000001</c:v>
                </c:pt>
                <c:pt idx="57">
                  <c:v>0.1555</c:v>
                </c:pt>
                <c:pt idx="58">
                  <c:v>7.4300000000000005E-2</c:v>
                </c:pt>
                <c:pt idx="59">
                  <c:v>2.7000000000000001E-3</c:v>
                </c:pt>
                <c:pt idx="60">
                  <c:v>-5.0000000000000001E-4</c:v>
                </c:pt>
                <c:pt idx="61">
                  <c:v>-9.6000000000000002E-2</c:v>
                </c:pt>
                <c:pt idx="62">
                  <c:v>-0.18970000000000001</c:v>
                </c:pt>
                <c:pt idx="63">
                  <c:v>-0.27110000000000001</c:v>
                </c:pt>
                <c:pt idx="64">
                  <c:v>-0.34060000000000001</c:v>
                </c:pt>
                <c:pt idx="65">
                  <c:v>-0.42759999999999998</c:v>
                </c:pt>
                <c:pt idx="66">
                  <c:v>-0.52159999999999995</c:v>
                </c:pt>
                <c:pt idx="67">
                  <c:v>-0.61629999999999996</c:v>
                </c:pt>
                <c:pt idx="68">
                  <c:v>-0.69410000000000005</c:v>
                </c:pt>
                <c:pt idx="69">
                  <c:v>-0.77239999999999998</c:v>
                </c:pt>
                <c:pt idx="70">
                  <c:v>-0.85909999999999997</c:v>
                </c:pt>
                <c:pt idx="71">
                  <c:v>-0.94810000000000005</c:v>
                </c:pt>
                <c:pt idx="72">
                  <c:v>-1.0084</c:v>
                </c:pt>
                <c:pt idx="73">
                  <c:v>-1.0979000000000001</c:v>
                </c:pt>
                <c:pt idx="74">
                  <c:v>-1.1823999999999999</c:v>
                </c:pt>
                <c:pt idx="75">
                  <c:v>-1.3008</c:v>
                </c:pt>
                <c:pt idx="76">
                  <c:v>-1.401</c:v>
                </c:pt>
                <c:pt idx="77">
                  <c:v>-1.4855</c:v>
                </c:pt>
                <c:pt idx="78">
                  <c:v>-1.5748</c:v>
                </c:pt>
                <c:pt idx="79">
                  <c:v>-1.6686000000000001</c:v>
                </c:pt>
                <c:pt idx="80">
                  <c:v>-1.7467999999999999</c:v>
                </c:pt>
                <c:pt idx="81">
                  <c:v>-1.8384</c:v>
                </c:pt>
                <c:pt idx="82">
                  <c:v>-1.9254</c:v>
                </c:pt>
                <c:pt idx="83">
                  <c:v>-2.008</c:v>
                </c:pt>
                <c:pt idx="84">
                  <c:v>-2.0722</c:v>
                </c:pt>
                <c:pt idx="85">
                  <c:v>-2.1455000000000002</c:v>
                </c:pt>
                <c:pt idx="86">
                  <c:v>-2.2021000000000002</c:v>
                </c:pt>
                <c:pt idx="87">
                  <c:v>-2.2734000000000001</c:v>
                </c:pt>
                <c:pt idx="88">
                  <c:v>-2.3306</c:v>
                </c:pt>
                <c:pt idx="89">
                  <c:v>-2.3995000000000002</c:v>
                </c:pt>
                <c:pt idx="90">
                  <c:v>-2.4594</c:v>
                </c:pt>
                <c:pt idx="91">
                  <c:v>-2.5097999999999998</c:v>
                </c:pt>
                <c:pt idx="92">
                  <c:v>-2.5512000000000001</c:v>
                </c:pt>
                <c:pt idx="93">
                  <c:v>-2.585</c:v>
                </c:pt>
                <c:pt idx="94">
                  <c:v>-2.6131000000000002</c:v>
                </c:pt>
                <c:pt idx="95">
                  <c:v>-2.6366000000000001</c:v>
                </c:pt>
                <c:pt idx="96">
                  <c:v>-2.6738</c:v>
                </c:pt>
                <c:pt idx="97">
                  <c:v>-2.7021000000000002</c:v>
                </c:pt>
                <c:pt idx="98">
                  <c:v>-2.7342</c:v>
                </c:pt>
                <c:pt idx="99">
                  <c:v>-2.7715999999999998</c:v>
                </c:pt>
                <c:pt idx="100">
                  <c:v>-2.8024</c:v>
                </c:pt>
                <c:pt idx="101">
                  <c:v>-2.8338999999999999</c:v>
                </c:pt>
                <c:pt idx="102">
                  <c:v>-2.8580999999999999</c:v>
                </c:pt>
                <c:pt idx="103">
                  <c:v>-2.8858000000000001</c:v>
                </c:pt>
                <c:pt idx="104">
                  <c:v>-2.9005000000000001</c:v>
                </c:pt>
                <c:pt idx="105">
                  <c:v>-2.9140000000000001</c:v>
                </c:pt>
                <c:pt idx="106">
                  <c:v>-2.9207000000000001</c:v>
                </c:pt>
                <c:pt idx="107">
                  <c:v>-2.9262000000000001</c:v>
                </c:pt>
                <c:pt idx="108">
                  <c:v>-2.9308000000000001</c:v>
                </c:pt>
                <c:pt idx="109">
                  <c:v>-2.9348000000000001</c:v>
                </c:pt>
                <c:pt idx="110">
                  <c:v>-2.9510000000000001</c:v>
                </c:pt>
              </c:numCache>
            </c:numRef>
          </c:xVal>
          <c:yVal>
            <c:numRef>
              <c:f>'D Magnet'!$C$6:$C$116</c:f>
              <c:numCache>
                <c:formatCode>General</c:formatCode>
                <c:ptCount val="111"/>
                <c:pt idx="0">
                  <c:v>1.2499</c:v>
                </c:pt>
                <c:pt idx="1">
                  <c:v>1.2115</c:v>
                </c:pt>
                <c:pt idx="2">
                  <c:v>1.1858</c:v>
                </c:pt>
                <c:pt idx="3">
                  <c:v>1.1469</c:v>
                </c:pt>
                <c:pt idx="4">
                  <c:v>1.1208</c:v>
                </c:pt>
                <c:pt idx="5">
                  <c:v>1.0948</c:v>
                </c:pt>
                <c:pt idx="6">
                  <c:v>1.0559000000000001</c:v>
                </c:pt>
                <c:pt idx="7">
                  <c:v>1.0175000000000001</c:v>
                </c:pt>
                <c:pt idx="8">
                  <c:v>0.99250000000000005</c:v>
                </c:pt>
                <c:pt idx="9">
                  <c:v>0.95679999999999998</c:v>
                </c:pt>
                <c:pt idx="10">
                  <c:v>0.9456</c:v>
                </c:pt>
                <c:pt idx="11">
                  <c:v>0.92500000000000004</c:v>
                </c:pt>
                <c:pt idx="12">
                  <c:v>0.91600000000000004</c:v>
                </c:pt>
                <c:pt idx="13">
                  <c:v>0.90680000000000005</c:v>
                </c:pt>
                <c:pt idx="14">
                  <c:v>0.90149999999999997</c:v>
                </c:pt>
                <c:pt idx="15">
                  <c:v>0.89800000000000002</c:v>
                </c:pt>
                <c:pt idx="16">
                  <c:v>0.89700000000000002</c:v>
                </c:pt>
                <c:pt idx="17">
                  <c:v>0.89780000000000004</c:v>
                </c:pt>
                <c:pt idx="18">
                  <c:v>0.9</c:v>
                </c:pt>
                <c:pt idx="19">
                  <c:v>0.90200000000000002</c:v>
                </c:pt>
                <c:pt idx="20">
                  <c:v>0.90710000000000002</c:v>
                </c:pt>
                <c:pt idx="21">
                  <c:v>0.91139999999999999</c:v>
                </c:pt>
                <c:pt idx="22">
                  <c:v>0.91669999999999996</c:v>
                </c:pt>
                <c:pt idx="23">
                  <c:v>0.92090000000000005</c:v>
                </c:pt>
                <c:pt idx="24">
                  <c:v>0.92849999999999999</c:v>
                </c:pt>
                <c:pt idx="25">
                  <c:v>0.93430000000000002</c:v>
                </c:pt>
                <c:pt idx="26">
                  <c:v>0.94099999999999995</c:v>
                </c:pt>
                <c:pt idx="27">
                  <c:v>0.94830000000000003</c:v>
                </c:pt>
                <c:pt idx="28">
                  <c:v>0.95230000000000004</c:v>
                </c:pt>
                <c:pt idx="29">
                  <c:v>0.96050000000000002</c:v>
                </c:pt>
                <c:pt idx="30">
                  <c:v>0.96479999999999999</c:v>
                </c:pt>
                <c:pt idx="31">
                  <c:v>0.97540000000000004</c:v>
                </c:pt>
                <c:pt idx="32">
                  <c:v>0.97770000000000001</c:v>
                </c:pt>
                <c:pt idx="33">
                  <c:v>0.98219999999999996</c:v>
                </c:pt>
                <c:pt idx="34">
                  <c:v>0.98499999999999999</c:v>
                </c:pt>
                <c:pt idx="35">
                  <c:v>0.98860000000000003</c:v>
                </c:pt>
                <c:pt idx="36">
                  <c:v>0.99439999999999995</c:v>
                </c:pt>
                <c:pt idx="37">
                  <c:v>0.99929999999999997</c:v>
                </c:pt>
                <c:pt idx="38">
                  <c:v>1.0044999999999999</c:v>
                </c:pt>
                <c:pt idx="39">
                  <c:v>1.0087999999999999</c:v>
                </c:pt>
                <c:pt idx="40">
                  <c:v>1.0130999999999999</c:v>
                </c:pt>
                <c:pt idx="41">
                  <c:v>1.0183</c:v>
                </c:pt>
                <c:pt idx="42">
                  <c:v>1.0235000000000001</c:v>
                </c:pt>
                <c:pt idx="43">
                  <c:v>1.0299</c:v>
                </c:pt>
                <c:pt idx="44">
                  <c:v>1.036</c:v>
                </c:pt>
                <c:pt idx="45">
                  <c:v>1.0409999999999999</c:v>
                </c:pt>
                <c:pt idx="46">
                  <c:v>1.0479000000000001</c:v>
                </c:pt>
                <c:pt idx="47">
                  <c:v>1.052</c:v>
                </c:pt>
                <c:pt idx="48">
                  <c:v>1.0584</c:v>
                </c:pt>
                <c:pt idx="49">
                  <c:v>1.0640000000000001</c:v>
                </c:pt>
                <c:pt idx="50">
                  <c:v>1.0701000000000001</c:v>
                </c:pt>
                <c:pt idx="51">
                  <c:v>1.0768</c:v>
                </c:pt>
                <c:pt idx="52">
                  <c:v>1.083</c:v>
                </c:pt>
                <c:pt idx="53">
                  <c:v>1.0892999999999999</c:v>
                </c:pt>
                <c:pt idx="54">
                  <c:v>1.0954999999999999</c:v>
                </c:pt>
                <c:pt idx="55">
                  <c:v>1.101</c:v>
                </c:pt>
                <c:pt idx="56">
                  <c:v>1.1076999999999999</c:v>
                </c:pt>
                <c:pt idx="57">
                  <c:v>1.113</c:v>
                </c:pt>
                <c:pt idx="58">
                  <c:v>1.1193</c:v>
                </c:pt>
                <c:pt idx="59">
                  <c:v>1.125</c:v>
                </c:pt>
                <c:pt idx="60">
                  <c:v>1.1251</c:v>
                </c:pt>
                <c:pt idx="61">
                  <c:v>1.1327</c:v>
                </c:pt>
                <c:pt idx="62">
                  <c:v>1.1402000000000001</c:v>
                </c:pt>
                <c:pt idx="63">
                  <c:v>1.147</c:v>
                </c:pt>
                <c:pt idx="64">
                  <c:v>1.1527000000000001</c:v>
                </c:pt>
                <c:pt idx="65">
                  <c:v>1.1600999999999999</c:v>
                </c:pt>
                <c:pt idx="66">
                  <c:v>1.1680999999999999</c:v>
                </c:pt>
                <c:pt idx="67">
                  <c:v>1.1762999999999999</c:v>
                </c:pt>
                <c:pt idx="68">
                  <c:v>1.1851</c:v>
                </c:pt>
                <c:pt idx="69">
                  <c:v>1.19</c:v>
                </c:pt>
                <c:pt idx="70">
                  <c:v>1.1978</c:v>
                </c:pt>
                <c:pt idx="71">
                  <c:v>1.206</c:v>
                </c:pt>
                <c:pt idx="72">
                  <c:v>1.2116</c:v>
                </c:pt>
                <c:pt idx="73">
                  <c:v>1.2199</c:v>
                </c:pt>
                <c:pt idx="74">
                  <c:v>1.228</c:v>
                </c:pt>
                <c:pt idx="75">
                  <c:v>1.2394000000000001</c:v>
                </c:pt>
                <c:pt idx="76">
                  <c:v>1.2493000000000001</c:v>
                </c:pt>
                <c:pt idx="77">
                  <c:v>1.2577</c:v>
                </c:pt>
                <c:pt idx="78">
                  <c:v>1.2670999999999999</c:v>
                </c:pt>
                <c:pt idx="79">
                  <c:v>1.2770999999999999</c:v>
                </c:pt>
                <c:pt idx="80">
                  <c:v>1.2857000000000001</c:v>
                </c:pt>
                <c:pt idx="81">
                  <c:v>1.2964</c:v>
                </c:pt>
                <c:pt idx="82">
                  <c:v>1.3077000000000001</c:v>
                </c:pt>
                <c:pt idx="83">
                  <c:v>1.3201000000000001</c:v>
                </c:pt>
                <c:pt idx="84">
                  <c:v>1.3315999999999999</c:v>
                </c:pt>
                <c:pt idx="85">
                  <c:v>1.3472</c:v>
                </c:pt>
                <c:pt idx="86">
                  <c:v>1.3597999999999999</c:v>
                </c:pt>
                <c:pt idx="87">
                  <c:v>1.3727</c:v>
                </c:pt>
                <c:pt idx="88">
                  <c:v>1.3773</c:v>
                </c:pt>
                <c:pt idx="89">
                  <c:v>1.3736999999999999</c:v>
                </c:pt>
                <c:pt idx="90">
                  <c:v>1.3614999999999999</c:v>
                </c:pt>
                <c:pt idx="91">
                  <c:v>1.3445</c:v>
                </c:pt>
                <c:pt idx="92">
                  <c:v>1.3260000000000001</c:v>
                </c:pt>
                <c:pt idx="93">
                  <c:v>1.3080000000000001</c:v>
                </c:pt>
                <c:pt idx="94">
                  <c:v>1.2912999999999999</c:v>
                </c:pt>
                <c:pt idx="95">
                  <c:v>1.2764</c:v>
                </c:pt>
                <c:pt idx="96">
                  <c:v>1.2518</c:v>
                </c:pt>
                <c:pt idx="97">
                  <c:v>1.2334000000000001</c:v>
                </c:pt>
                <c:pt idx="98">
                  <c:v>1.2145999999999999</c:v>
                </c:pt>
                <c:pt idx="99">
                  <c:v>1.1993</c:v>
                </c:pt>
                <c:pt idx="100">
                  <c:v>1.1967000000000001</c:v>
                </c:pt>
                <c:pt idx="101">
                  <c:v>1.2095</c:v>
                </c:pt>
                <c:pt idx="102">
                  <c:v>1.2351000000000001</c:v>
                </c:pt>
                <c:pt idx="103">
                  <c:v>1.2891999999999999</c:v>
                </c:pt>
                <c:pt idx="104">
                  <c:v>1.3333999999999999</c:v>
                </c:pt>
                <c:pt idx="105">
                  <c:v>1.3877999999999999</c:v>
                </c:pt>
                <c:pt idx="106">
                  <c:v>1.4212</c:v>
                </c:pt>
                <c:pt idx="107">
                  <c:v>1.4539</c:v>
                </c:pt>
                <c:pt idx="108">
                  <c:v>1.4859</c:v>
                </c:pt>
                <c:pt idx="109">
                  <c:v>1.5169999999999999</c:v>
                </c:pt>
                <c:pt idx="110">
                  <c:v>1.6875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 Magnet'!$B$6:$B$116</c:f>
              <c:numCache>
                <c:formatCode>General</c:formatCode>
                <c:ptCount val="111"/>
                <c:pt idx="0">
                  <c:v>3.0484</c:v>
                </c:pt>
                <c:pt idx="1">
                  <c:v>3.0478000000000001</c:v>
                </c:pt>
                <c:pt idx="2">
                  <c:v>3.0463</c:v>
                </c:pt>
                <c:pt idx="3">
                  <c:v>3.0421</c:v>
                </c:pt>
                <c:pt idx="4">
                  <c:v>3.0377999999999998</c:v>
                </c:pt>
                <c:pt idx="5">
                  <c:v>3.0318999999999998</c:v>
                </c:pt>
                <c:pt idx="6">
                  <c:v>3.0196000000000001</c:v>
                </c:pt>
                <c:pt idx="7">
                  <c:v>3.0017</c:v>
                </c:pt>
                <c:pt idx="8">
                  <c:v>2.9855999999999998</c:v>
                </c:pt>
                <c:pt idx="9">
                  <c:v>2.9622999999999999</c:v>
                </c:pt>
                <c:pt idx="10">
                  <c:v>2.9379</c:v>
                </c:pt>
                <c:pt idx="11">
                  <c:v>2.9022000000000001</c:v>
                </c:pt>
                <c:pt idx="12">
                  <c:v>2.8797999999999999</c:v>
                </c:pt>
                <c:pt idx="13">
                  <c:v>2.8472</c:v>
                </c:pt>
                <c:pt idx="14">
                  <c:v>2.8174999999999999</c:v>
                </c:pt>
                <c:pt idx="15">
                  <c:v>2.7816999999999998</c:v>
                </c:pt>
                <c:pt idx="16">
                  <c:v>2.7481</c:v>
                </c:pt>
                <c:pt idx="17">
                  <c:v>2.714</c:v>
                </c:pt>
                <c:pt idx="18">
                  <c:v>2.6806000000000001</c:v>
                </c:pt>
                <c:pt idx="19">
                  <c:v>2.6579000000000002</c:v>
                </c:pt>
                <c:pt idx="20">
                  <c:v>2.6143000000000001</c:v>
                </c:pt>
                <c:pt idx="21">
                  <c:v>2.5838000000000001</c:v>
                </c:pt>
                <c:pt idx="22">
                  <c:v>2.5489999999999999</c:v>
                </c:pt>
                <c:pt idx="23">
                  <c:v>2.5230000000000001</c:v>
                </c:pt>
                <c:pt idx="24">
                  <c:v>2.4784999999999999</c:v>
                </c:pt>
                <c:pt idx="25">
                  <c:v>2.4443999999999999</c:v>
                </c:pt>
                <c:pt idx="26">
                  <c:v>2.4056999999999999</c:v>
                </c:pt>
                <c:pt idx="27">
                  <c:v>2.3614999999999999</c:v>
                </c:pt>
                <c:pt idx="28">
                  <c:v>2.3369</c:v>
                </c:pt>
                <c:pt idx="29">
                  <c:v>2.2814000000000001</c:v>
                </c:pt>
                <c:pt idx="30">
                  <c:v>2.2498999999999998</c:v>
                </c:pt>
                <c:pt idx="31">
                  <c:v>2.1777000000000002</c:v>
                </c:pt>
                <c:pt idx="32">
                  <c:v>2.1358999999999999</c:v>
                </c:pt>
                <c:pt idx="33">
                  <c:v>2.0846</c:v>
                </c:pt>
                <c:pt idx="34">
                  <c:v>2.0485000000000002</c:v>
                </c:pt>
                <c:pt idx="35">
                  <c:v>1.9973000000000001</c:v>
                </c:pt>
                <c:pt idx="36">
                  <c:v>1.9036999999999999</c:v>
                </c:pt>
                <c:pt idx="37">
                  <c:v>1.8222</c:v>
                </c:pt>
                <c:pt idx="38">
                  <c:v>1.7330000000000001</c:v>
                </c:pt>
                <c:pt idx="39">
                  <c:v>1.6614</c:v>
                </c:pt>
                <c:pt idx="40">
                  <c:v>1.5911</c:v>
                </c:pt>
                <c:pt idx="41">
                  <c:v>1.5072000000000001</c:v>
                </c:pt>
                <c:pt idx="42">
                  <c:v>1.4289000000000001</c:v>
                </c:pt>
                <c:pt idx="43">
                  <c:v>1.3260000000000001</c:v>
                </c:pt>
                <c:pt idx="44">
                  <c:v>1.2323999999999999</c:v>
                </c:pt>
                <c:pt idx="45">
                  <c:v>1.1567000000000001</c:v>
                </c:pt>
                <c:pt idx="46">
                  <c:v>1.0550999999999999</c:v>
                </c:pt>
                <c:pt idx="47">
                  <c:v>0.99390000000000001</c:v>
                </c:pt>
                <c:pt idx="48">
                  <c:v>0.90159999999999996</c:v>
                </c:pt>
                <c:pt idx="49">
                  <c:v>0.8216</c:v>
                </c:pt>
                <c:pt idx="50">
                  <c:v>0.73509999999999998</c:v>
                </c:pt>
                <c:pt idx="51">
                  <c:v>0.64119999999999999</c:v>
                </c:pt>
                <c:pt idx="52">
                  <c:v>0.5554</c:v>
                </c:pt>
                <c:pt idx="53">
                  <c:v>0.46910000000000002</c:v>
                </c:pt>
                <c:pt idx="54">
                  <c:v>0.3861</c:v>
                </c:pt>
                <c:pt idx="55">
                  <c:v>0.31240000000000001</c:v>
                </c:pt>
                <c:pt idx="56">
                  <c:v>0.22470000000000001</c:v>
                </c:pt>
                <c:pt idx="57">
                  <c:v>0.1555</c:v>
                </c:pt>
                <c:pt idx="58">
                  <c:v>7.4300000000000005E-2</c:v>
                </c:pt>
                <c:pt idx="59">
                  <c:v>2.7000000000000001E-3</c:v>
                </c:pt>
                <c:pt idx="60">
                  <c:v>-5.0000000000000001E-4</c:v>
                </c:pt>
                <c:pt idx="61">
                  <c:v>-9.6000000000000002E-2</c:v>
                </c:pt>
                <c:pt idx="62">
                  <c:v>-0.18970000000000001</c:v>
                </c:pt>
                <c:pt idx="63">
                  <c:v>-0.27110000000000001</c:v>
                </c:pt>
                <c:pt idx="64">
                  <c:v>-0.34060000000000001</c:v>
                </c:pt>
                <c:pt idx="65">
                  <c:v>-0.42759999999999998</c:v>
                </c:pt>
                <c:pt idx="66">
                  <c:v>-0.52159999999999995</c:v>
                </c:pt>
                <c:pt idx="67">
                  <c:v>-0.61629999999999996</c:v>
                </c:pt>
                <c:pt idx="68">
                  <c:v>-0.69410000000000005</c:v>
                </c:pt>
                <c:pt idx="69">
                  <c:v>-0.77239999999999998</c:v>
                </c:pt>
                <c:pt idx="70">
                  <c:v>-0.85909999999999997</c:v>
                </c:pt>
                <c:pt idx="71">
                  <c:v>-0.94810000000000005</c:v>
                </c:pt>
                <c:pt idx="72">
                  <c:v>-1.0084</c:v>
                </c:pt>
                <c:pt idx="73">
                  <c:v>-1.0979000000000001</c:v>
                </c:pt>
                <c:pt idx="74">
                  <c:v>-1.1823999999999999</c:v>
                </c:pt>
                <c:pt idx="75">
                  <c:v>-1.3008</c:v>
                </c:pt>
                <c:pt idx="76">
                  <c:v>-1.401</c:v>
                </c:pt>
                <c:pt idx="77">
                  <c:v>-1.4855</c:v>
                </c:pt>
                <c:pt idx="78">
                  <c:v>-1.5748</c:v>
                </c:pt>
                <c:pt idx="79">
                  <c:v>-1.6686000000000001</c:v>
                </c:pt>
                <c:pt idx="80">
                  <c:v>-1.7467999999999999</c:v>
                </c:pt>
                <c:pt idx="81">
                  <c:v>-1.8384</c:v>
                </c:pt>
                <c:pt idx="82">
                  <c:v>-1.9254</c:v>
                </c:pt>
                <c:pt idx="83">
                  <c:v>-2.008</c:v>
                </c:pt>
                <c:pt idx="84">
                  <c:v>-2.0722</c:v>
                </c:pt>
                <c:pt idx="85">
                  <c:v>-2.1455000000000002</c:v>
                </c:pt>
                <c:pt idx="86">
                  <c:v>-2.2021000000000002</c:v>
                </c:pt>
                <c:pt idx="87">
                  <c:v>-2.2734000000000001</c:v>
                </c:pt>
                <c:pt idx="88">
                  <c:v>-2.3306</c:v>
                </c:pt>
                <c:pt idx="89">
                  <c:v>-2.3995000000000002</c:v>
                </c:pt>
                <c:pt idx="90">
                  <c:v>-2.4594</c:v>
                </c:pt>
                <c:pt idx="91">
                  <c:v>-2.5097999999999998</c:v>
                </c:pt>
                <c:pt idx="92">
                  <c:v>-2.5512000000000001</c:v>
                </c:pt>
                <c:pt idx="93">
                  <c:v>-2.585</c:v>
                </c:pt>
                <c:pt idx="94">
                  <c:v>-2.6131000000000002</c:v>
                </c:pt>
                <c:pt idx="95">
                  <c:v>-2.6366000000000001</c:v>
                </c:pt>
                <c:pt idx="96">
                  <c:v>-2.6738</c:v>
                </c:pt>
                <c:pt idx="97">
                  <c:v>-2.7021000000000002</c:v>
                </c:pt>
                <c:pt idx="98">
                  <c:v>-2.7342</c:v>
                </c:pt>
                <c:pt idx="99">
                  <c:v>-2.7715999999999998</c:v>
                </c:pt>
                <c:pt idx="100">
                  <c:v>-2.8024</c:v>
                </c:pt>
                <c:pt idx="101">
                  <c:v>-2.8338999999999999</c:v>
                </c:pt>
                <c:pt idx="102">
                  <c:v>-2.8580999999999999</c:v>
                </c:pt>
                <c:pt idx="103">
                  <c:v>-2.8858000000000001</c:v>
                </c:pt>
                <c:pt idx="104">
                  <c:v>-2.9005000000000001</c:v>
                </c:pt>
                <c:pt idx="105">
                  <c:v>-2.9140000000000001</c:v>
                </c:pt>
                <c:pt idx="106">
                  <c:v>-2.9207000000000001</c:v>
                </c:pt>
                <c:pt idx="107">
                  <c:v>-2.9262000000000001</c:v>
                </c:pt>
                <c:pt idx="108">
                  <c:v>-2.9308000000000001</c:v>
                </c:pt>
                <c:pt idx="109">
                  <c:v>-2.9348000000000001</c:v>
                </c:pt>
                <c:pt idx="110">
                  <c:v>-2.9510000000000001</c:v>
                </c:pt>
              </c:numCache>
            </c:numRef>
          </c:xVal>
          <c:yVal>
            <c:numRef>
              <c:f>'D Magnet'!$D$6:$D$116</c:f>
              <c:numCache>
                <c:formatCode>General</c:formatCode>
                <c:ptCount val="111"/>
                <c:pt idx="0">
                  <c:v>-1.2499</c:v>
                </c:pt>
                <c:pt idx="1">
                  <c:v>-1.2115</c:v>
                </c:pt>
                <c:pt idx="2">
                  <c:v>-1.1858</c:v>
                </c:pt>
                <c:pt idx="3">
                  <c:v>-1.1469</c:v>
                </c:pt>
                <c:pt idx="4">
                  <c:v>-1.1208</c:v>
                </c:pt>
                <c:pt idx="5">
                  <c:v>-1.0948</c:v>
                </c:pt>
                <c:pt idx="6">
                  <c:v>-1.0559000000000001</c:v>
                </c:pt>
                <c:pt idx="7">
                  <c:v>-1.0175000000000001</c:v>
                </c:pt>
                <c:pt idx="8">
                  <c:v>-0.99250000000000005</c:v>
                </c:pt>
                <c:pt idx="9">
                  <c:v>-0.95679999999999998</c:v>
                </c:pt>
                <c:pt idx="10">
                  <c:v>-0.9456</c:v>
                </c:pt>
                <c:pt idx="11">
                  <c:v>-0.92500000000000004</c:v>
                </c:pt>
                <c:pt idx="12">
                  <c:v>-0.91600000000000004</c:v>
                </c:pt>
                <c:pt idx="13">
                  <c:v>-0.90680000000000005</c:v>
                </c:pt>
                <c:pt idx="14">
                  <c:v>-0.90149999999999997</c:v>
                </c:pt>
                <c:pt idx="15">
                  <c:v>-0.89800000000000002</c:v>
                </c:pt>
                <c:pt idx="16">
                  <c:v>-0.89700000000000002</c:v>
                </c:pt>
                <c:pt idx="17">
                  <c:v>-0.89780000000000004</c:v>
                </c:pt>
                <c:pt idx="18">
                  <c:v>-0.9</c:v>
                </c:pt>
                <c:pt idx="19">
                  <c:v>-0.90200000000000002</c:v>
                </c:pt>
                <c:pt idx="20">
                  <c:v>-0.90710000000000002</c:v>
                </c:pt>
                <c:pt idx="21">
                  <c:v>-0.91139999999999999</c:v>
                </c:pt>
                <c:pt idx="22">
                  <c:v>-0.91669999999999996</c:v>
                </c:pt>
                <c:pt idx="23">
                  <c:v>-0.92090000000000005</c:v>
                </c:pt>
                <c:pt idx="24">
                  <c:v>-0.92849999999999999</c:v>
                </c:pt>
                <c:pt idx="25">
                  <c:v>-0.93430000000000002</c:v>
                </c:pt>
                <c:pt idx="26">
                  <c:v>-0.94099999999999995</c:v>
                </c:pt>
                <c:pt idx="27">
                  <c:v>-0.94830000000000003</c:v>
                </c:pt>
                <c:pt idx="28">
                  <c:v>-0.95230000000000004</c:v>
                </c:pt>
                <c:pt idx="29">
                  <c:v>-0.96050000000000002</c:v>
                </c:pt>
                <c:pt idx="30">
                  <c:v>-0.96479999999999999</c:v>
                </c:pt>
                <c:pt idx="31">
                  <c:v>-0.97540000000000004</c:v>
                </c:pt>
                <c:pt idx="32">
                  <c:v>-0.97770000000000001</c:v>
                </c:pt>
                <c:pt idx="33">
                  <c:v>-0.98219999999999996</c:v>
                </c:pt>
                <c:pt idx="34">
                  <c:v>-0.98499999999999999</c:v>
                </c:pt>
                <c:pt idx="35">
                  <c:v>-0.98860000000000003</c:v>
                </c:pt>
                <c:pt idx="36">
                  <c:v>-0.99439999999999995</c:v>
                </c:pt>
                <c:pt idx="37">
                  <c:v>-0.99929999999999997</c:v>
                </c:pt>
                <c:pt idx="38">
                  <c:v>-1.0044999999999999</c:v>
                </c:pt>
                <c:pt idx="39">
                  <c:v>-1.0087999999999999</c:v>
                </c:pt>
                <c:pt idx="40">
                  <c:v>-1.0130999999999999</c:v>
                </c:pt>
                <c:pt idx="41">
                  <c:v>-1.0183</c:v>
                </c:pt>
                <c:pt idx="42">
                  <c:v>-1.0235000000000001</c:v>
                </c:pt>
                <c:pt idx="43">
                  <c:v>-1.0299</c:v>
                </c:pt>
                <c:pt idx="44">
                  <c:v>-1.036</c:v>
                </c:pt>
                <c:pt idx="45">
                  <c:v>-1.0409999999999999</c:v>
                </c:pt>
                <c:pt idx="46">
                  <c:v>-1.0479000000000001</c:v>
                </c:pt>
                <c:pt idx="47">
                  <c:v>-1.052</c:v>
                </c:pt>
                <c:pt idx="48">
                  <c:v>-1.0584</c:v>
                </c:pt>
                <c:pt idx="49">
                  <c:v>-1.0640000000000001</c:v>
                </c:pt>
                <c:pt idx="50">
                  <c:v>-1.0701000000000001</c:v>
                </c:pt>
                <c:pt idx="51">
                  <c:v>-1.0768</c:v>
                </c:pt>
                <c:pt idx="52">
                  <c:v>-1.083</c:v>
                </c:pt>
                <c:pt idx="53">
                  <c:v>-1.0892999999999999</c:v>
                </c:pt>
                <c:pt idx="54">
                  <c:v>-1.0954999999999999</c:v>
                </c:pt>
                <c:pt idx="55">
                  <c:v>-1.101</c:v>
                </c:pt>
                <c:pt idx="56">
                  <c:v>-1.1076999999999999</c:v>
                </c:pt>
                <c:pt idx="57">
                  <c:v>-1.113</c:v>
                </c:pt>
                <c:pt idx="58">
                  <c:v>-1.1193</c:v>
                </c:pt>
                <c:pt idx="59">
                  <c:v>-1.125</c:v>
                </c:pt>
                <c:pt idx="60">
                  <c:v>-1.1251</c:v>
                </c:pt>
                <c:pt idx="61">
                  <c:v>-1.1327</c:v>
                </c:pt>
                <c:pt idx="62">
                  <c:v>-1.1402000000000001</c:v>
                </c:pt>
                <c:pt idx="63">
                  <c:v>-1.147</c:v>
                </c:pt>
                <c:pt idx="64">
                  <c:v>-1.1527000000000001</c:v>
                </c:pt>
                <c:pt idx="65">
                  <c:v>-1.1600999999999999</c:v>
                </c:pt>
                <c:pt idx="66">
                  <c:v>-1.1680999999999999</c:v>
                </c:pt>
                <c:pt idx="67">
                  <c:v>-1.1762999999999999</c:v>
                </c:pt>
                <c:pt idx="68">
                  <c:v>-1.1851</c:v>
                </c:pt>
                <c:pt idx="69">
                  <c:v>-1.19</c:v>
                </c:pt>
                <c:pt idx="70">
                  <c:v>-1.1978</c:v>
                </c:pt>
                <c:pt idx="71">
                  <c:v>-1.206</c:v>
                </c:pt>
                <c:pt idx="72">
                  <c:v>-1.2116</c:v>
                </c:pt>
                <c:pt idx="73">
                  <c:v>-1.2199</c:v>
                </c:pt>
                <c:pt idx="74">
                  <c:v>-1.228</c:v>
                </c:pt>
                <c:pt idx="75">
                  <c:v>-1.2394000000000001</c:v>
                </c:pt>
                <c:pt idx="76">
                  <c:v>-1.2493000000000001</c:v>
                </c:pt>
                <c:pt idx="77">
                  <c:v>-1.2577</c:v>
                </c:pt>
                <c:pt idx="78">
                  <c:v>-1.2670999999999999</c:v>
                </c:pt>
                <c:pt idx="79">
                  <c:v>-1.2770999999999999</c:v>
                </c:pt>
                <c:pt idx="80">
                  <c:v>-1.2857000000000001</c:v>
                </c:pt>
                <c:pt idx="81">
                  <c:v>-1.2964</c:v>
                </c:pt>
                <c:pt idx="82">
                  <c:v>-1.3077000000000001</c:v>
                </c:pt>
                <c:pt idx="83">
                  <c:v>-1.3201000000000001</c:v>
                </c:pt>
                <c:pt idx="84">
                  <c:v>-1.3315999999999999</c:v>
                </c:pt>
                <c:pt idx="85">
                  <c:v>-1.3472</c:v>
                </c:pt>
                <c:pt idx="86">
                  <c:v>-1.3597999999999999</c:v>
                </c:pt>
                <c:pt idx="87">
                  <c:v>-1.3727</c:v>
                </c:pt>
                <c:pt idx="88">
                  <c:v>-1.3773</c:v>
                </c:pt>
                <c:pt idx="89">
                  <c:v>-1.3736999999999999</c:v>
                </c:pt>
                <c:pt idx="90">
                  <c:v>-1.3614999999999999</c:v>
                </c:pt>
                <c:pt idx="91">
                  <c:v>-1.3445</c:v>
                </c:pt>
                <c:pt idx="92">
                  <c:v>-1.3260000000000001</c:v>
                </c:pt>
                <c:pt idx="93">
                  <c:v>-1.3080000000000001</c:v>
                </c:pt>
                <c:pt idx="94">
                  <c:v>-1.2912999999999999</c:v>
                </c:pt>
                <c:pt idx="95">
                  <c:v>-1.2764</c:v>
                </c:pt>
                <c:pt idx="96">
                  <c:v>-1.2518</c:v>
                </c:pt>
                <c:pt idx="97">
                  <c:v>-1.2334000000000001</c:v>
                </c:pt>
                <c:pt idx="98">
                  <c:v>-1.2145999999999999</c:v>
                </c:pt>
                <c:pt idx="99">
                  <c:v>-1.1993</c:v>
                </c:pt>
                <c:pt idx="100">
                  <c:v>-1.1967000000000001</c:v>
                </c:pt>
                <c:pt idx="101">
                  <c:v>-1.2095</c:v>
                </c:pt>
                <c:pt idx="102">
                  <c:v>-1.2351000000000001</c:v>
                </c:pt>
                <c:pt idx="103">
                  <c:v>-1.2891999999999999</c:v>
                </c:pt>
                <c:pt idx="104">
                  <c:v>-1.3333999999999999</c:v>
                </c:pt>
                <c:pt idx="105">
                  <c:v>-1.3877999999999999</c:v>
                </c:pt>
                <c:pt idx="106">
                  <c:v>-1.4212</c:v>
                </c:pt>
                <c:pt idx="107">
                  <c:v>-1.4539</c:v>
                </c:pt>
                <c:pt idx="108">
                  <c:v>-1.4859</c:v>
                </c:pt>
                <c:pt idx="109">
                  <c:v>-1.5169999999999999</c:v>
                </c:pt>
                <c:pt idx="110">
                  <c:v>-1.6875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'F Magnet'!$B$6:$B$99</c:f>
              <c:numCache>
                <c:formatCode>General</c:formatCode>
                <c:ptCount val="94"/>
                <c:pt idx="0">
                  <c:v>3.206</c:v>
                </c:pt>
                <c:pt idx="1">
                  <c:v>3.1637</c:v>
                </c:pt>
                <c:pt idx="2">
                  <c:v>3.1554000000000002</c:v>
                </c:pt>
                <c:pt idx="3">
                  <c:v>3.1415999999999999</c:v>
                </c:pt>
                <c:pt idx="4">
                  <c:v>3.1232000000000002</c:v>
                </c:pt>
                <c:pt idx="5">
                  <c:v>3.105</c:v>
                </c:pt>
                <c:pt idx="6">
                  <c:v>3.0895999999999999</c:v>
                </c:pt>
                <c:pt idx="7">
                  <c:v>3.0600999999999998</c:v>
                </c:pt>
                <c:pt idx="8">
                  <c:v>3.0308999999999999</c:v>
                </c:pt>
                <c:pt idx="9">
                  <c:v>2.9914000000000001</c:v>
                </c:pt>
                <c:pt idx="10">
                  <c:v>2.9529999999999998</c:v>
                </c:pt>
                <c:pt idx="11">
                  <c:v>2.8908</c:v>
                </c:pt>
                <c:pt idx="12">
                  <c:v>2.8549000000000002</c:v>
                </c:pt>
                <c:pt idx="13">
                  <c:v>2.7928999999999999</c:v>
                </c:pt>
                <c:pt idx="14">
                  <c:v>2.7406999999999999</c:v>
                </c:pt>
                <c:pt idx="15">
                  <c:v>2.7071999999999998</c:v>
                </c:pt>
                <c:pt idx="16">
                  <c:v>2.6680999999999999</c:v>
                </c:pt>
                <c:pt idx="17">
                  <c:v>2.6234999999999999</c:v>
                </c:pt>
                <c:pt idx="18">
                  <c:v>2.6189</c:v>
                </c:pt>
                <c:pt idx="19">
                  <c:v>2.5600999999999998</c:v>
                </c:pt>
                <c:pt idx="20">
                  <c:v>2.4870999999999999</c:v>
                </c:pt>
                <c:pt idx="21">
                  <c:v>2.3938000000000001</c:v>
                </c:pt>
                <c:pt idx="22">
                  <c:v>2.2928000000000002</c:v>
                </c:pt>
                <c:pt idx="23">
                  <c:v>2.1995</c:v>
                </c:pt>
                <c:pt idx="24">
                  <c:v>2.1160000000000001</c:v>
                </c:pt>
                <c:pt idx="25">
                  <c:v>2.0246</c:v>
                </c:pt>
                <c:pt idx="26">
                  <c:v>1.925</c:v>
                </c:pt>
                <c:pt idx="27">
                  <c:v>1.8182</c:v>
                </c:pt>
                <c:pt idx="28">
                  <c:v>1.7082999999999999</c:v>
                </c:pt>
                <c:pt idx="29">
                  <c:v>1.6114999999999999</c:v>
                </c:pt>
                <c:pt idx="30">
                  <c:v>1.5067999999999999</c:v>
                </c:pt>
                <c:pt idx="31">
                  <c:v>1.4101999999999999</c:v>
                </c:pt>
                <c:pt idx="32">
                  <c:v>1.3174999999999999</c:v>
                </c:pt>
                <c:pt idx="33">
                  <c:v>1.2262999999999999</c:v>
                </c:pt>
                <c:pt idx="34">
                  <c:v>1.1254999999999999</c:v>
                </c:pt>
                <c:pt idx="35">
                  <c:v>0.99829999999999997</c:v>
                </c:pt>
                <c:pt idx="36">
                  <c:v>0.88939999999999997</c:v>
                </c:pt>
                <c:pt idx="37">
                  <c:v>0.79620000000000002</c:v>
                </c:pt>
                <c:pt idx="38">
                  <c:v>0.70150000000000001</c:v>
                </c:pt>
                <c:pt idx="39">
                  <c:v>0.60370000000000001</c:v>
                </c:pt>
                <c:pt idx="40">
                  <c:v>0.5121</c:v>
                </c:pt>
                <c:pt idx="41">
                  <c:v>0.40350000000000003</c:v>
                </c:pt>
                <c:pt idx="42">
                  <c:v>0.27789999999999998</c:v>
                </c:pt>
                <c:pt idx="43">
                  <c:v>0.19209999999999999</c:v>
                </c:pt>
                <c:pt idx="44">
                  <c:v>9.1499999999999998E-2</c:v>
                </c:pt>
                <c:pt idx="45">
                  <c:v>5.9999999999999995E-4</c:v>
                </c:pt>
                <c:pt idx="46">
                  <c:v>-5.4999999999999997E-3</c:v>
                </c:pt>
                <c:pt idx="47">
                  <c:v>-0.11</c:v>
                </c:pt>
                <c:pt idx="48">
                  <c:v>-0.20080000000000001</c:v>
                </c:pt>
                <c:pt idx="49">
                  <c:v>-0.31519999999999998</c:v>
                </c:pt>
                <c:pt idx="50">
                  <c:v>-0.41739999999999999</c:v>
                </c:pt>
                <c:pt idx="51">
                  <c:v>-0.52010000000000001</c:v>
                </c:pt>
                <c:pt idx="52">
                  <c:v>-0.61760000000000004</c:v>
                </c:pt>
                <c:pt idx="53">
                  <c:v>-0.7208</c:v>
                </c:pt>
                <c:pt idx="54">
                  <c:v>-0.81589999999999996</c:v>
                </c:pt>
                <c:pt idx="55">
                  <c:v>-0.9214</c:v>
                </c:pt>
                <c:pt idx="56">
                  <c:v>-0.99070000000000003</c:v>
                </c:pt>
                <c:pt idx="57">
                  <c:v>-1.0709</c:v>
                </c:pt>
                <c:pt idx="58">
                  <c:v>-1.1911</c:v>
                </c:pt>
                <c:pt idx="59">
                  <c:v>-1.2932999999999999</c:v>
                </c:pt>
                <c:pt idx="60">
                  <c:v>-1.3917999999999999</c:v>
                </c:pt>
                <c:pt idx="61">
                  <c:v>-1.4904999999999999</c:v>
                </c:pt>
                <c:pt idx="62">
                  <c:v>-1.5999000000000001</c:v>
                </c:pt>
                <c:pt idx="63">
                  <c:v>-1.6986000000000001</c:v>
                </c:pt>
                <c:pt idx="64">
                  <c:v>-1.772</c:v>
                </c:pt>
                <c:pt idx="65">
                  <c:v>-1.8789</c:v>
                </c:pt>
                <c:pt idx="66">
                  <c:v>-1.9775</c:v>
                </c:pt>
                <c:pt idx="67">
                  <c:v>-2.0798999999999999</c:v>
                </c:pt>
                <c:pt idx="68">
                  <c:v>-2.1869999999999998</c:v>
                </c:pt>
                <c:pt idx="69">
                  <c:v>-2.2608000000000001</c:v>
                </c:pt>
                <c:pt idx="70">
                  <c:v>-2.3151999999999999</c:v>
                </c:pt>
                <c:pt idx="71">
                  <c:v>-2.3832</c:v>
                </c:pt>
                <c:pt idx="72">
                  <c:v>-2.4398</c:v>
                </c:pt>
                <c:pt idx="73">
                  <c:v>-2.5099999999999998</c:v>
                </c:pt>
                <c:pt idx="74">
                  <c:v>-2.5558000000000001</c:v>
                </c:pt>
                <c:pt idx="75">
                  <c:v>-2.6113</c:v>
                </c:pt>
                <c:pt idx="76">
                  <c:v>-2.6577999999999999</c:v>
                </c:pt>
                <c:pt idx="77">
                  <c:v>-2.7320000000000002</c:v>
                </c:pt>
                <c:pt idx="78">
                  <c:v>-2.7761999999999998</c:v>
                </c:pt>
                <c:pt idx="79">
                  <c:v>-2.8351000000000002</c:v>
                </c:pt>
                <c:pt idx="80">
                  <c:v>-2.8816000000000002</c:v>
                </c:pt>
                <c:pt idx="81">
                  <c:v>-2.9628999999999999</c:v>
                </c:pt>
                <c:pt idx="82">
                  <c:v>-3.0152999999999999</c:v>
                </c:pt>
                <c:pt idx="83">
                  <c:v>-3.0764</c:v>
                </c:pt>
                <c:pt idx="84">
                  <c:v>-3.1316999999999999</c:v>
                </c:pt>
                <c:pt idx="85">
                  <c:v>-3.1541000000000001</c:v>
                </c:pt>
                <c:pt idx="86">
                  <c:v>-3.1932</c:v>
                </c:pt>
                <c:pt idx="87">
                  <c:v>-3.2206999999999999</c:v>
                </c:pt>
                <c:pt idx="88">
                  <c:v>-3.2463000000000002</c:v>
                </c:pt>
                <c:pt idx="89">
                  <c:v>-3.2635000000000001</c:v>
                </c:pt>
                <c:pt idx="90">
                  <c:v>-3.2770999999999999</c:v>
                </c:pt>
                <c:pt idx="91">
                  <c:v>-3.2858000000000001</c:v>
                </c:pt>
                <c:pt idx="92">
                  <c:v>-3.2888000000000002</c:v>
                </c:pt>
                <c:pt idx="93">
                  <c:v>-3.294</c:v>
                </c:pt>
              </c:numCache>
            </c:numRef>
          </c:xVal>
          <c:yVal>
            <c:numRef>
              <c:f>'F Magnet'!$C$6:$C$99</c:f>
              <c:numCache>
                <c:formatCode>General</c:formatCode>
                <c:ptCount val="94"/>
                <c:pt idx="0">
                  <c:v>1.6875</c:v>
                </c:pt>
                <c:pt idx="1">
                  <c:v>1.3822000000000001</c:v>
                </c:pt>
                <c:pt idx="2">
                  <c:v>1.3253999999999999</c:v>
                </c:pt>
                <c:pt idx="3">
                  <c:v>1.244</c:v>
                </c:pt>
                <c:pt idx="4">
                  <c:v>1.1551</c:v>
                </c:pt>
                <c:pt idx="5">
                  <c:v>1.083</c:v>
                </c:pt>
                <c:pt idx="6">
                  <c:v>1.0323</c:v>
                </c:pt>
                <c:pt idx="7">
                  <c:v>0.95609999999999995</c:v>
                </c:pt>
                <c:pt idx="8">
                  <c:v>0.90459999999999996</c:v>
                </c:pt>
                <c:pt idx="9">
                  <c:v>0.86619999999999997</c:v>
                </c:pt>
                <c:pt idx="10">
                  <c:v>0.85599999999999998</c:v>
                </c:pt>
                <c:pt idx="11">
                  <c:v>0.87360000000000004</c:v>
                </c:pt>
                <c:pt idx="12">
                  <c:v>0.89680000000000004</c:v>
                </c:pt>
                <c:pt idx="13">
                  <c:v>0.92410000000000003</c:v>
                </c:pt>
                <c:pt idx="14">
                  <c:v>0.94589999999999996</c:v>
                </c:pt>
                <c:pt idx="15">
                  <c:v>0.95630000000000004</c:v>
                </c:pt>
                <c:pt idx="16">
                  <c:v>0.9647</c:v>
                </c:pt>
                <c:pt idx="17">
                  <c:v>0.96960000000000002</c:v>
                </c:pt>
                <c:pt idx="18">
                  <c:v>0.96989999999999998</c:v>
                </c:pt>
                <c:pt idx="19">
                  <c:v>0.96919999999999995</c:v>
                </c:pt>
                <c:pt idx="20">
                  <c:v>0.96220000000000006</c:v>
                </c:pt>
                <c:pt idx="21">
                  <c:v>0.9516</c:v>
                </c:pt>
                <c:pt idx="22">
                  <c:v>0.9425</c:v>
                </c:pt>
                <c:pt idx="23">
                  <c:v>0.93579999999999997</c:v>
                </c:pt>
                <c:pt idx="24">
                  <c:v>0.9304</c:v>
                </c:pt>
                <c:pt idx="25">
                  <c:v>0.92479999999999996</c:v>
                </c:pt>
                <c:pt idx="26">
                  <c:v>0.91900000000000004</c:v>
                </c:pt>
                <c:pt idx="27">
                  <c:v>0.91279999999999994</c:v>
                </c:pt>
                <c:pt idx="28">
                  <c:v>0.90669999999999995</c:v>
                </c:pt>
                <c:pt idx="29">
                  <c:v>0.90129999999999999</c:v>
                </c:pt>
                <c:pt idx="30">
                  <c:v>0.89549999999999996</c:v>
                </c:pt>
                <c:pt idx="31">
                  <c:v>0.89029999999999998</c:v>
                </c:pt>
                <c:pt idx="32">
                  <c:v>0.88529999999999998</c:v>
                </c:pt>
                <c:pt idx="33">
                  <c:v>0.88049999999999995</c:v>
                </c:pt>
                <c:pt idx="34">
                  <c:v>0.87519999999999998</c:v>
                </c:pt>
                <c:pt idx="35">
                  <c:v>0.86860000000000004</c:v>
                </c:pt>
                <c:pt idx="36">
                  <c:v>0.86299999999999999</c:v>
                </c:pt>
                <c:pt idx="37">
                  <c:v>0.85829999999999995</c:v>
                </c:pt>
                <c:pt idx="38">
                  <c:v>0.85360000000000003</c:v>
                </c:pt>
                <c:pt idx="39">
                  <c:v>0.8488</c:v>
                </c:pt>
                <c:pt idx="40">
                  <c:v>0.84430000000000005</c:v>
                </c:pt>
                <c:pt idx="41">
                  <c:v>0.83909999999999996</c:v>
                </c:pt>
                <c:pt idx="42">
                  <c:v>0.83299999999999996</c:v>
                </c:pt>
                <c:pt idx="43">
                  <c:v>0.82889999999999997</c:v>
                </c:pt>
                <c:pt idx="44">
                  <c:v>0.82420000000000004</c:v>
                </c:pt>
                <c:pt idx="45">
                  <c:v>0.82</c:v>
                </c:pt>
                <c:pt idx="46">
                  <c:v>0.81979999999999997</c:v>
                </c:pt>
                <c:pt idx="47">
                  <c:v>0.81489999999999996</c:v>
                </c:pt>
                <c:pt idx="48">
                  <c:v>0.81079999999999997</c:v>
                </c:pt>
                <c:pt idx="49">
                  <c:v>0.80569999999999997</c:v>
                </c:pt>
                <c:pt idx="50">
                  <c:v>0.80110000000000003</c:v>
                </c:pt>
                <c:pt idx="51">
                  <c:v>0.79659999999999997</c:v>
                </c:pt>
                <c:pt idx="52">
                  <c:v>0.79239999999999999</c:v>
                </c:pt>
                <c:pt idx="53">
                  <c:v>0.78790000000000004</c:v>
                </c:pt>
                <c:pt idx="54">
                  <c:v>0.78390000000000004</c:v>
                </c:pt>
                <c:pt idx="55">
                  <c:v>0.77939999999999998</c:v>
                </c:pt>
                <c:pt idx="56">
                  <c:v>0.77649999999999997</c:v>
                </c:pt>
                <c:pt idx="57">
                  <c:v>0.7732</c:v>
                </c:pt>
                <c:pt idx="58">
                  <c:v>0.76829999999999998</c:v>
                </c:pt>
                <c:pt idx="59">
                  <c:v>0.7641</c:v>
                </c:pt>
                <c:pt idx="60">
                  <c:v>0.76019999999999999</c:v>
                </c:pt>
                <c:pt idx="61">
                  <c:v>0.75619999999999998</c:v>
                </c:pt>
                <c:pt idx="62">
                  <c:v>0.75190000000000001</c:v>
                </c:pt>
                <c:pt idx="63">
                  <c:v>0.74809999999999999</c:v>
                </c:pt>
                <c:pt idx="64">
                  <c:v>0.74519999999999997</c:v>
                </c:pt>
                <c:pt idx="65">
                  <c:v>0.74119999999999997</c:v>
                </c:pt>
                <c:pt idx="66">
                  <c:v>0.73740000000000006</c:v>
                </c:pt>
                <c:pt idx="67">
                  <c:v>0.73370000000000002</c:v>
                </c:pt>
                <c:pt idx="68">
                  <c:v>0.72970000000000002</c:v>
                </c:pt>
                <c:pt idx="69">
                  <c:v>0.72699999999999998</c:v>
                </c:pt>
                <c:pt idx="70">
                  <c:v>0.72499999999999998</c:v>
                </c:pt>
                <c:pt idx="71">
                  <c:v>0.72230000000000005</c:v>
                </c:pt>
                <c:pt idx="72">
                  <c:v>0.71970000000000001</c:v>
                </c:pt>
                <c:pt idx="73">
                  <c:v>0.7157</c:v>
                </c:pt>
                <c:pt idx="74">
                  <c:v>0.71230000000000004</c:v>
                </c:pt>
                <c:pt idx="75">
                  <c:v>0.70750000000000002</c:v>
                </c:pt>
                <c:pt idx="76">
                  <c:v>0.70289999999999997</c:v>
                </c:pt>
                <c:pt idx="77">
                  <c:v>0.69450000000000001</c:v>
                </c:pt>
                <c:pt idx="78">
                  <c:v>0.68930000000000002</c:v>
                </c:pt>
                <c:pt idx="79">
                  <c:v>0.68279999999999996</c:v>
                </c:pt>
                <c:pt idx="80">
                  <c:v>0.67849999999999999</c:v>
                </c:pt>
                <c:pt idx="81">
                  <c:v>0.67479999999999996</c:v>
                </c:pt>
                <c:pt idx="82">
                  <c:v>0.67679999999999996</c:v>
                </c:pt>
                <c:pt idx="83">
                  <c:v>0.68610000000000004</c:v>
                </c:pt>
                <c:pt idx="84">
                  <c:v>0.70520000000000005</c:v>
                </c:pt>
                <c:pt idx="85">
                  <c:v>0.71730000000000005</c:v>
                </c:pt>
                <c:pt idx="86">
                  <c:v>0.74790000000000001</c:v>
                </c:pt>
                <c:pt idx="87">
                  <c:v>0.78039999999999998</c:v>
                </c:pt>
                <c:pt idx="88">
                  <c:v>0.82520000000000004</c:v>
                </c:pt>
                <c:pt idx="89">
                  <c:v>0.87050000000000005</c:v>
                </c:pt>
                <c:pt idx="90">
                  <c:v>0.92679999999999996</c:v>
                </c:pt>
                <c:pt idx="91">
                  <c:v>0.99339999999999995</c:v>
                </c:pt>
                <c:pt idx="92">
                  <c:v>1.0585</c:v>
                </c:pt>
                <c:pt idx="93">
                  <c:v>1.6875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'F Magnet'!$B$6:$B$99</c:f>
              <c:numCache>
                <c:formatCode>General</c:formatCode>
                <c:ptCount val="94"/>
                <c:pt idx="0">
                  <c:v>3.206</c:v>
                </c:pt>
                <c:pt idx="1">
                  <c:v>3.1637</c:v>
                </c:pt>
                <c:pt idx="2">
                  <c:v>3.1554000000000002</c:v>
                </c:pt>
                <c:pt idx="3">
                  <c:v>3.1415999999999999</c:v>
                </c:pt>
                <c:pt idx="4">
                  <c:v>3.1232000000000002</c:v>
                </c:pt>
                <c:pt idx="5">
                  <c:v>3.105</c:v>
                </c:pt>
                <c:pt idx="6">
                  <c:v>3.0895999999999999</c:v>
                </c:pt>
                <c:pt idx="7">
                  <c:v>3.0600999999999998</c:v>
                </c:pt>
                <c:pt idx="8">
                  <c:v>3.0308999999999999</c:v>
                </c:pt>
                <c:pt idx="9">
                  <c:v>2.9914000000000001</c:v>
                </c:pt>
                <c:pt idx="10">
                  <c:v>2.9529999999999998</c:v>
                </c:pt>
                <c:pt idx="11">
                  <c:v>2.8908</c:v>
                </c:pt>
                <c:pt idx="12">
                  <c:v>2.8549000000000002</c:v>
                </c:pt>
                <c:pt idx="13">
                  <c:v>2.7928999999999999</c:v>
                </c:pt>
                <c:pt idx="14">
                  <c:v>2.7406999999999999</c:v>
                </c:pt>
                <c:pt idx="15">
                  <c:v>2.7071999999999998</c:v>
                </c:pt>
                <c:pt idx="16">
                  <c:v>2.6680999999999999</c:v>
                </c:pt>
                <c:pt idx="17">
                  <c:v>2.6234999999999999</c:v>
                </c:pt>
                <c:pt idx="18">
                  <c:v>2.6189</c:v>
                </c:pt>
                <c:pt idx="19">
                  <c:v>2.5600999999999998</c:v>
                </c:pt>
                <c:pt idx="20">
                  <c:v>2.4870999999999999</c:v>
                </c:pt>
                <c:pt idx="21">
                  <c:v>2.3938000000000001</c:v>
                </c:pt>
                <c:pt idx="22">
                  <c:v>2.2928000000000002</c:v>
                </c:pt>
                <c:pt idx="23">
                  <c:v>2.1995</c:v>
                </c:pt>
                <c:pt idx="24">
                  <c:v>2.1160000000000001</c:v>
                </c:pt>
                <c:pt idx="25">
                  <c:v>2.0246</c:v>
                </c:pt>
                <c:pt idx="26">
                  <c:v>1.925</c:v>
                </c:pt>
                <c:pt idx="27">
                  <c:v>1.8182</c:v>
                </c:pt>
                <c:pt idx="28">
                  <c:v>1.7082999999999999</c:v>
                </c:pt>
                <c:pt idx="29">
                  <c:v>1.6114999999999999</c:v>
                </c:pt>
                <c:pt idx="30">
                  <c:v>1.5067999999999999</c:v>
                </c:pt>
                <c:pt idx="31">
                  <c:v>1.4101999999999999</c:v>
                </c:pt>
                <c:pt idx="32">
                  <c:v>1.3174999999999999</c:v>
                </c:pt>
                <c:pt idx="33">
                  <c:v>1.2262999999999999</c:v>
                </c:pt>
                <c:pt idx="34">
                  <c:v>1.1254999999999999</c:v>
                </c:pt>
                <c:pt idx="35">
                  <c:v>0.99829999999999997</c:v>
                </c:pt>
                <c:pt idx="36">
                  <c:v>0.88939999999999997</c:v>
                </c:pt>
                <c:pt idx="37">
                  <c:v>0.79620000000000002</c:v>
                </c:pt>
                <c:pt idx="38">
                  <c:v>0.70150000000000001</c:v>
                </c:pt>
                <c:pt idx="39">
                  <c:v>0.60370000000000001</c:v>
                </c:pt>
                <c:pt idx="40">
                  <c:v>0.5121</c:v>
                </c:pt>
                <c:pt idx="41">
                  <c:v>0.40350000000000003</c:v>
                </c:pt>
                <c:pt idx="42">
                  <c:v>0.27789999999999998</c:v>
                </c:pt>
                <c:pt idx="43">
                  <c:v>0.19209999999999999</c:v>
                </c:pt>
                <c:pt idx="44">
                  <c:v>9.1499999999999998E-2</c:v>
                </c:pt>
                <c:pt idx="45">
                  <c:v>5.9999999999999995E-4</c:v>
                </c:pt>
                <c:pt idx="46">
                  <c:v>-5.4999999999999997E-3</c:v>
                </c:pt>
                <c:pt idx="47">
                  <c:v>-0.11</c:v>
                </c:pt>
                <c:pt idx="48">
                  <c:v>-0.20080000000000001</c:v>
                </c:pt>
                <c:pt idx="49">
                  <c:v>-0.31519999999999998</c:v>
                </c:pt>
                <c:pt idx="50">
                  <c:v>-0.41739999999999999</c:v>
                </c:pt>
                <c:pt idx="51">
                  <c:v>-0.52010000000000001</c:v>
                </c:pt>
                <c:pt idx="52">
                  <c:v>-0.61760000000000004</c:v>
                </c:pt>
                <c:pt idx="53">
                  <c:v>-0.7208</c:v>
                </c:pt>
                <c:pt idx="54">
                  <c:v>-0.81589999999999996</c:v>
                </c:pt>
                <c:pt idx="55">
                  <c:v>-0.9214</c:v>
                </c:pt>
                <c:pt idx="56">
                  <c:v>-0.99070000000000003</c:v>
                </c:pt>
                <c:pt idx="57">
                  <c:v>-1.0709</c:v>
                </c:pt>
                <c:pt idx="58">
                  <c:v>-1.1911</c:v>
                </c:pt>
                <c:pt idx="59">
                  <c:v>-1.2932999999999999</c:v>
                </c:pt>
                <c:pt idx="60">
                  <c:v>-1.3917999999999999</c:v>
                </c:pt>
                <c:pt idx="61">
                  <c:v>-1.4904999999999999</c:v>
                </c:pt>
                <c:pt idx="62">
                  <c:v>-1.5999000000000001</c:v>
                </c:pt>
                <c:pt idx="63">
                  <c:v>-1.6986000000000001</c:v>
                </c:pt>
                <c:pt idx="64">
                  <c:v>-1.772</c:v>
                </c:pt>
                <c:pt idx="65">
                  <c:v>-1.8789</c:v>
                </c:pt>
                <c:pt idx="66">
                  <c:v>-1.9775</c:v>
                </c:pt>
                <c:pt idx="67">
                  <c:v>-2.0798999999999999</c:v>
                </c:pt>
                <c:pt idx="68">
                  <c:v>-2.1869999999999998</c:v>
                </c:pt>
                <c:pt idx="69">
                  <c:v>-2.2608000000000001</c:v>
                </c:pt>
                <c:pt idx="70">
                  <c:v>-2.3151999999999999</c:v>
                </c:pt>
                <c:pt idx="71">
                  <c:v>-2.3832</c:v>
                </c:pt>
                <c:pt idx="72">
                  <c:v>-2.4398</c:v>
                </c:pt>
                <c:pt idx="73">
                  <c:v>-2.5099999999999998</c:v>
                </c:pt>
                <c:pt idx="74">
                  <c:v>-2.5558000000000001</c:v>
                </c:pt>
                <c:pt idx="75">
                  <c:v>-2.6113</c:v>
                </c:pt>
                <c:pt idx="76">
                  <c:v>-2.6577999999999999</c:v>
                </c:pt>
                <c:pt idx="77">
                  <c:v>-2.7320000000000002</c:v>
                </c:pt>
                <c:pt idx="78">
                  <c:v>-2.7761999999999998</c:v>
                </c:pt>
                <c:pt idx="79">
                  <c:v>-2.8351000000000002</c:v>
                </c:pt>
                <c:pt idx="80">
                  <c:v>-2.8816000000000002</c:v>
                </c:pt>
                <c:pt idx="81">
                  <c:v>-2.9628999999999999</c:v>
                </c:pt>
                <c:pt idx="82">
                  <c:v>-3.0152999999999999</c:v>
                </c:pt>
                <c:pt idx="83">
                  <c:v>-3.0764</c:v>
                </c:pt>
                <c:pt idx="84">
                  <c:v>-3.1316999999999999</c:v>
                </c:pt>
                <c:pt idx="85">
                  <c:v>-3.1541000000000001</c:v>
                </c:pt>
                <c:pt idx="86">
                  <c:v>-3.1932</c:v>
                </c:pt>
                <c:pt idx="87">
                  <c:v>-3.2206999999999999</c:v>
                </c:pt>
                <c:pt idx="88">
                  <c:v>-3.2463000000000002</c:v>
                </c:pt>
                <c:pt idx="89">
                  <c:v>-3.2635000000000001</c:v>
                </c:pt>
                <c:pt idx="90">
                  <c:v>-3.2770999999999999</c:v>
                </c:pt>
                <c:pt idx="91">
                  <c:v>-3.2858000000000001</c:v>
                </c:pt>
                <c:pt idx="92">
                  <c:v>-3.2888000000000002</c:v>
                </c:pt>
                <c:pt idx="93">
                  <c:v>-3.294</c:v>
                </c:pt>
              </c:numCache>
            </c:numRef>
          </c:xVal>
          <c:yVal>
            <c:numRef>
              <c:f>'F Magnet'!$D$6:$D$99</c:f>
              <c:numCache>
                <c:formatCode>General</c:formatCode>
                <c:ptCount val="94"/>
                <c:pt idx="0">
                  <c:v>-1.6875</c:v>
                </c:pt>
                <c:pt idx="1">
                  <c:v>-1.3822000000000001</c:v>
                </c:pt>
                <c:pt idx="2">
                  <c:v>-1.3253999999999999</c:v>
                </c:pt>
                <c:pt idx="3">
                  <c:v>-1.244</c:v>
                </c:pt>
                <c:pt idx="4">
                  <c:v>-1.1551</c:v>
                </c:pt>
                <c:pt idx="5">
                  <c:v>-1.083</c:v>
                </c:pt>
                <c:pt idx="6">
                  <c:v>-1.0323</c:v>
                </c:pt>
                <c:pt idx="7">
                  <c:v>-0.95609999999999995</c:v>
                </c:pt>
                <c:pt idx="8">
                  <c:v>-0.90459999999999996</c:v>
                </c:pt>
                <c:pt idx="9">
                  <c:v>-0.86619999999999997</c:v>
                </c:pt>
                <c:pt idx="10">
                  <c:v>-0.85599999999999998</c:v>
                </c:pt>
                <c:pt idx="11">
                  <c:v>-0.87360000000000004</c:v>
                </c:pt>
                <c:pt idx="12">
                  <c:v>-0.89680000000000004</c:v>
                </c:pt>
                <c:pt idx="13">
                  <c:v>-0.92410000000000003</c:v>
                </c:pt>
                <c:pt idx="14">
                  <c:v>-0.94589999999999996</c:v>
                </c:pt>
                <c:pt idx="15">
                  <c:v>-0.95630000000000004</c:v>
                </c:pt>
                <c:pt idx="16">
                  <c:v>-0.9647</c:v>
                </c:pt>
                <c:pt idx="17">
                  <c:v>-0.96960000000000002</c:v>
                </c:pt>
                <c:pt idx="18">
                  <c:v>-0.96989999999999998</c:v>
                </c:pt>
                <c:pt idx="19">
                  <c:v>-0.96919999999999995</c:v>
                </c:pt>
                <c:pt idx="20">
                  <c:v>-0.96220000000000006</c:v>
                </c:pt>
                <c:pt idx="21">
                  <c:v>-0.9516</c:v>
                </c:pt>
                <c:pt idx="22">
                  <c:v>-0.9425</c:v>
                </c:pt>
                <c:pt idx="23">
                  <c:v>-0.93579999999999997</c:v>
                </c:pt>
                <c:pt idx="24">
                  <c:v>-0.9304</c:v>
                </c:pt>
                <c:pt idx="25">
                  <c:v>-0.92479999999999996</c:v>
                </c:pt>
                <c:pt idx="26">
                  <c:v>-0.91900000000000004</c:v>
                </c:pt>
                <c:pt idx="27">
                  <c:v>-0.91279999999999994</c:v>
                </c:pt>
                <c:pt idx="28">
                  <c:v>-0.90669999999999995</c:v>
                </c:pt>
                <c:pt idx="29">
                  <c:v>-0.90129999999999999</c:v>
                </c:pt>
                <c:pt idx="30">
                  <c:v>-0.89549999999999996</c:v>
                </c:pt>
                <c:pt idx="31">
                  <c:v>-0.89029999999999998</c:v>
                </c:pt>
                <c:pt idx="32">
                  <c:v>-0.88529999999999998</c:v>
                </c:pt>
                <c:pt idx="33">
                  <c:v>-0.88049999999999995</c:v>
                </c:pt>
                <c:pt idx="34">
                  <c:v>-0.87519999999999998</c:v>
                </c:pt>
                <c:pt idx="35">
                  <c:v>-0.86860000000000004</c:v>
                </c:pt>
                <c:pt idx="36">
                  <c:v>-0.86299999999999999</c:v>
                </c:pt>
                <c:pt idx="37">
                  <c:v>-0.85829999999999995</c:v>
                </c:pt>
                <c:pt idx="38">
                  <c:v>-0.85360000000000003</c:v>
                </c:pt>
                <c:pt idx="39">
                  <c:v>-0.8488</c:v>
                </c:pt>
                <c:pt idx="40">
                  <c:v>-0.84430000000000005</c:v>
                </c:pt>
                <c:pt idx="41">
                  <c:v>-0.83909999999999996</c:v>
                </c:pt>
                <c:pt idx="42">
                  <c:v>-0.83299999999999996</c:v>
                </c:pt>
                <c:pt idx="43">
                  <c:v>-0.82889999999999997</c:v>
                </c:pt>
                <c:pt idx="44">
                  <c:v>-0.82420000000000004</c:v>
                </c:pt>
                <c:pt idx="45">
                  <c:v>-0.82</c:v>
                </c:pt>
                <c:pt idx="46">
                  <c:v>-0.81979999999999997</c:v>
                </c:pt>
                <c:pt idx="47">
                  <c:v>-0.81489999999999996</c:v>
                </c:pt>
                <c:pt idx="48">
                  <c:v>-0.81079999999999997</c:v>
                </c:pt>
                <c:pt idx="49">
                  <c:v>-0.80569999999999997</c:v>
                </c:pt>
                <c:pt idx="50">
                  <c:v>-0.80110000000000003</c:v>
                </c:pt>
                <c:pt idx="51">
                  <c:v>-0.79659999999999997</c:v>
                </c:pt>
                <c:pt idx="52">
                  <c:v>-0.79239999999999999</c:v>
                </c:pt>
                <c:pt idx="53">
                  <c:v>-0.78790000000000004</c:v>
                </c:pt>
                <c:pt idx="54">
                  <c:v>-0.78390000000000004</c:v>
                </c:pt>
                <c:pt idx="55">
                  <c:v>-0.77939999999999998</c:v>
                </c:pt>
                <c:pt idx="56">
                  <c:v>-0.77649999999999997</c:v>
                </c:pt>
                <c:pt idx="57">
                  <c:v>-0.7732</c:v>
                </c:pt>
                <c:pt idx="58">
                  <c:v>-0.76829999999999998</c:v>
                </c:pt>
                <c:pt idx="59">
                  <c:v>-0.7641</c:v>
                </c:pt>
                <c:pt idx="60">
                  <c:v>-0.76019999999999999</c:v>
                </c:pt>
                <c:pt idx="61">
                  <c:v>-0.75619999999999998</c:v>
                </c:pt>
                <c:pt idx="62">
                  <c:v>-0.75190000000000001</c:v>
                </c:pt>
                <c:pt idx="63">
                  <c:v>-0.74809999999999999</c:v>
                </c:pt>
                <c:pt idx="64">
                  <c:v>-0.74519999999999997</c:v>
                </c:pt>
                <c:pt idx="65">
                  <c:v>-0.74119999999999997</c:v>
                </c:pt>
                <c:pt idx="66">
                  <c:v>-0.73740000000000006</c:v>
                </c:pt>
                <c:pt idx="67">
                  <c:v>-0.73370000000000002</c:v>
                </c:pt>
                <c:pt idx="68">
                  <c:v>-0.72970000000000002</c:v>
                </c:pt>
                <c:pt idx="69">
                  <c:v>-0.72699999999999998</c:v>
                </c:pt>
                <c:pt idx="70">
                  <c:v>-0.72499999999999998</c:v>
                </c:pt>
                <c:pt idx="71">
                  <c:v>-0.72230000000000005</c:v>
                </c:pt>
                <c:pt idx="72">
                  <c:v>-0.71970000000000001</c:v>
                </c:pt>
                <c:pt idx="73">
                  <c:v>-0.7157</c:v>
                </c:pt>
                <c:pt idx="74">
                  <c:v>-0.71230000000000004</c:v>
                </c:pt>
                <c:pt idx="75">
                  <c:v>-0.70750000000000002</c:v>
                </c:pt>
                <c:pt idx="76">
                  <c:v>-0.70289999999999997</c:v>
                </c:pt>
                <c:pt idx="77">
                  <c:v>-0.69450000000000001</c:v>
                </c:pt>
                <c:pt idx="78">
                  <c:v>-0.68930000000000002</c:v>
                </c:pt>
                <c:pt idx="79">
                  <c:v>-0.68279999999999996</c:v>
                </c:pt>
                <c:pt idx="80">
                  <c:v>-0.67849999999999999</c:v>
                </c:pt>
                <c:pt idx="81">
                  <c:v>-0.67479999999999996</c:v>
                </c:pt>
                <c:pt idx="82">
                  <c:v>-0.67679999999999996</c:v>
                </c:pt>
                <c:pt idx="83">
                  <c:v>-0.68610000000000004</c:v>
                </c:pt>
                <c:pt idx="84">
                  <c:v>-0.70520000000000005</c:v>
                </c:pt>
                <c:pt idx="85">
                  <c:v>-0.71730000000000005</c:v>
                </c:pt>
                <c:pt idx="86">
                  <c:v>-0.74790000000000001</c:v>
                </c:pt>
                <c:pt idx="87">
                  <c:v>-0.78039999999999998</c:v>
                </c:pt>
                <c:pt idx="88">
                  <c:v>-0.82520000000000004</c:v>
                </c:pt>
                <c:pt idx="89">
                  <c:v>-0.87050000000000005</c:v>
                </c:pt>
                <c:pt idx="90">
                  <c:v>-0.92679999999999996</c:v>
                </c:pt>
                <c:pt idx="91">
                  <c:v>-0.99339999999999995</c:v>
                </c:pt>
                <c:pt idx="92">
                  <c:v>-1.0585</c:v>
                </c:pt>
                <c:pt idx="93">
                  <c:v>-1.6875</c:v>
                </c:pt>
              </c:numCache>
            </c:numRef>
          </c:yVal>
          <c:smooth val="0"/>
        </c:ser>
        <c:ser>
          <c:idx val="4"/>
          <c:order val="4"/>
          <c:tx>
            <c:v>2.25" RF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'RF apperture'!$B$5:$B$365</c:f>
              <c:numCache>
                <c:formatCode>General</c:formatCode>
                <c:ptCount val="361"/>
                <c:pt idx="0">
                  <c:v>0</c:v>
                </c:pt>
                <c:pt idx="1">
                  <c:v>1.9633957241943951E-2</c:v>
                </c:pt>
                <c:pt idx="2">
                  <c:v>3.9261933790313591E-2</c:v>
                </c:pt>
                <c:pt idx="3">
                  <c:v>5.8877950773311809E-2</c:v>
                </c:pt>
                <c:pt idx="4">
                  <c:v>7.8476032962140965E-2</c:v>
                </c:pt>
                <c:pt idx="5">
                  <c:v>9.8050210591115433E-2</c:v>
                </c:pt>
                <c:pt idx="6">
                  <c:v>0.11759452117611013</c:v>
                </c:pt>
                <c:pt idx="7">
                  <c:v>0.13710301133079092</c:v>
                </c:pt>
                <c:pt idx="8">
                  <c:v>0.15656973858007361</c:v>
                </c:pt>
                <c:pt idx="9">
                  <c:v>0.17598877317025974</c:v>
                </c:pt>
                <c:pt idx="10">
                  <c:v>0.19535419987529662</c:v>
                </c:pt>
                <c:pt idx="11">
                  <c:v>0.21466011979861291</c:v>
                </c:pt>
                <c:pt idx="12">
                  <c:v>0.23390065216997924</c:v>
                </c:pt>
                <c:pt idx="13">
                  <c:v>0.25306993613684814</c:v>
                </c:pt>
                <c:pt idx="14">
                  <c:v>0.27216213254962618</c:v>
                </c:pt>
                <c:pt idx="15">
                  <c:v>0.29117142574033583</c:v>
                </c:pt>
                <c:pt idx="16">
                  <c:v>0.31009202529412405</c:v>
                </c:pt>
                <c:pt idx="17">
                  <c:v>0.32891816781307887</c:v>
                </c:pt>
                <c:pt idx="18">
                  <c:v>0.34764411867181583</c:v>
                </c:pt>
                <c:pt idx="19">
                  <c:v>0.3662641737643012</c:v>
                </c:pt>
                <c:pt idx="20">
                  <c:v>0.38477266124137732</c:v>
                </c:pt>
                <c:pt idx="21">
                  <c:v>0.40316394323846283</c:v>
                </c:pt>
                <c:pt idx="22">
                  <c:v>0.42143241759290101</c:v>
                </c:pt>
                <c:pt idx="23">
                  <c:v>0.43957251955043292</c:v>
                </c:pt>
                <c:pt idx="24">
                  <c:v>0.45757872346027517</c:v>
                </c:pt>
                <c:pt idx="25">
                  <c:v>0.47544554445828685</c:v>
                </c:pt>
                <c:pt idx="26">
                  <c:v>0.49316754013771208</c:v>
                </c:pt>
                <c:pt idx="27">
                  <c:v>0.51073931220699009</c:v>
                </c:pt>
                <c:pt idx="28">
                  <c:v>0.52815550813412715</c:v>
                </c:pt>
                <c:pt idx="29">
                  <c:v>0.54541082277712916</c:v>
                </c:pt>
                <c:pt idx="30">
                  <c:v>0.56249999999999989</c:v>
                </c:pt>
                <c:pt idx="31">
                  <c:v>0.57941783427381088</c:v>
                </c:pt>
                <c:pt idx="32">
                  <c:v>0.59615917226235549</c:v>
                </c:pt>
                <c:pt idx="33">
                  <c:v>0.61271891439190551</c:v>
                </c:pt>
                <c:pt idx="34">
                  <c:v>0.62909201640459023</c:v>
                </c:pt>
                <c:pt idx="35">
                  <c:v>0.6452734908949268</c:v>
                </c:pt>
                <c:pt idx="36">
                  <c:v>0.66125840882903231</c:v>
                </c:pt>
                <c:pt idx="37">
                  <c:v>0.67704190104605433</c:v>
                </c:pt>
                <c:pt idx="38">
                  <c:v>0.69261915974136545</c:v>
                </c:pt>
                <c:pt idx="39">
                  <c:v>0.70798543993106711</c:v>
                </c:pt>
                <c:pt idx="40">
                  <c:v>0.72313606089735671</c:v>
                </c:pt>
                <c:pt idx="41">
                  <c:v>0.73806640761432052</c:v>
                </c:pt>
                <c:pt idx="42">
                  <c:v>0.75277193215371552</c:v>
                </c:pt>
                <c:pt idx="43">
                  <c:v>0.76724815507031074</c:v>
                </c:pt>
                <c:pt idx="44">
                  <c:v>0.78149066676637191</c:v>
                </c:pt>
                <c:pt idx="45">
                  <c:v>0.79549512883486595</c:v>
                </c:pt>
                <c:pt idx="46">
                  <c:v>0.80925727538098247</c:v>
                </c:pt>
                <c:pt idx="47">
                  <c:v>0.82277291432156674</c:v>
                </c:pt>
                <c:pt idx="48">
                  <c:v>0.83603792866206839</c:v>
                </c:pt>
                <c:pt idx="49">
                  <c:v>0.84904827775061853</c:v>
                </c:pt>
                <c:pt idx="50">
                  <c:v>0.86179999850885025</c:v>
                </c:pt>
                <c:pt idx="51">
                  <c:v>0.87428920663909215</c:v>
                </c:pt>
                <c:pt idx="52">
                  <c:v>0.88651209780756224</c:v>
                </c:pt>
                <c:pt idx="53">
                  <c:v>0.89846494880320438</c:v>
                </c:pt>
                <c:pt idx="54">
                  <c:v>0.91014411867181588</c:v>
                </c:pt>
                <c:pt idx="55">
                  <c:v>0.92154604982511579</c:v>
                </c:pt>
                <c:pt idx="56">
                  <c:v>0.93266726912442199</c:v>
                </c:pt>
                <c:pt idx="57">
                  <c:v>0.94350438893860189</c:v>
                </c:pt>
                <c:pt idx="58">
                  <c:v>0.95405410817597924</c:v>
                </c:pt>
                <c:pt idx="59">
                  <c:v>0.96431321328987629</c:v>
                </c:pt>
                <c:pt idx="60">
                  <c:v>0.97427857925749339</c:v>
                </c:pt>
                <c:pt idx="61">
                  <c:v>0.98394717053182024</c:v>
                </c:pt>
                <c:pt idx="62">
                  <c:v>0.99331604196629275</c:v>
                </c:pt>
                <c:pt idx="63">
                  <c:v>1.0023823397119138</c:v>
                </c:pt>
                <c:pt idx="64">
                  <c:v>1.011143302086563</c:v>
                </c:pt>
                <c:pt idx="65">
                  <c:v>1.0195962604162312</c:v>
                </c:pt>
                <c:pt idx="66">
                  <c:v>1.027738639847926</c:v>
                </c:pt>
                <c:pt idx="67">
                  <c:v>1.0355679601339953</c:v>
                </c:pt>
                <c:pt idx="68">
                  <c:v>1.043081836387636</c:v>
                </c:pt>
                <c:pt idx="69">
                  <c:v>1.050277979809352</c:v>
                </c:pt>
                <c:pt idx="70">
                  <c:v>1.0571541983841468</c:v>
                </c:pt>
                <c:pt idx="71">
                  <c:v>1.0637083975492314</c:v>
                </c:pt>
                <c:pt idx="72">
                  <c:v>1.0699385808320476</c:v>
                </c:pt>
                <c:pt idx="73">
                  <c:v>1.0758428504584148</c:v>
                </c:pt>
                <c:pt idx="74">
                  <c:v>1.0814194079306088</c:v>
                </c:pt>
                <c:pt idx="75">
                  <c:v>1.0866665545752019</c:v>
                </c:pt>
                <c:pt idx="76">
                  <c:v>1.0915826920604961</c:v>
                </c:pt>
                <c:pt idx="77">
                  <c:v>1.0961663228833896</c:v>
                </c:pt>
                <c:pt idx="78">
                  <c:v>1.1004160508255312</c:v>
                </c:pt>
                <c:pt idx="79">
                  <c:v>1.1043305813786219</c:v>
                </c:pt>
                <c:pt idx="80">
                  <c:v>1.107908722138734</c:v>
                </c:pt>
                <c:pt idx="81">
                  <c:v>1.11114938316953</c:v>
                </c:pt>
                <c:pt idx="82">
                  <c:v>1.1140515773342665</c:v>
                </c:pt>
                <c:pt idx="83">
                  <c:v>1.1166144205964872</c:v>
                </c:pt>
                <c:pt idx="84">
                  <c:v>1.1188371322893074</c:v>
                </c:pt>
                <c:pt idx="85">
                  <c:v>1.1207190353532137</c:v>
                </c:pt>
                <c:pt idx="86">
                  <c:v>1.1222595565423021</c:v>
                </c:pt>
                <c:pt idx="87">
                  <c:v>1.1234582265988955</c:v>
                </c:pt>
                <c:pt idx="88">
                  <c:v>1.1243146803964827</c:v>
                </c:pt>
                <c:pt idx="89">
                  <c:v>1.1248286570509403</c:v>
                </c:pt>
                <c:pt idx="90">
                  <c:v>1.125</c:v>
                </c:pt>
                <c:pt idx="91">
                  <c:v>1.1248286570509403</c:v>
                </c:pt>
                <c:pt idx="92">
                  <c:v>1.1243146803964827</c:v>
                </c:pt>
                <c:pt idx="93">
                  <c:v>1.1234582265988955</c:v>
                </c:pt>
                <c:pt idx="94">
                  <c:v>1.1222595565423021</c:v>
                </c:pt>
                <c:pt idx="95">
                  <c:v>1.1207190353532137</c:v>
                </c:pt>
                <c:pt idx="96">
                  <c:v>1.1188371322893076</c:v>
                </c:pt>
                <c:pt idx="97">
                  <c:v>1.1166144205964874</c:v>
                </c:pt>
                <c:pt idx="98">
                  <c:v>1.1140515773342667</c:v>
                </c:pt>
                <c:pt idx="99">
                  <c:v>1.1111493831695298</c:v>
                </c:pt>
                <c:pt idx="100">
                  <c:v>1.107908722138734</c:v>
                </c:pt>
                <c:pt idx="101">
                  <c:v>1.1043305813786219</c:v>
                </c:pt>
                <c:pt idx="102">
                  <c:v>1.1004160508255314</c:v>
                </c:pt>
                <c:pt idx="103">
                  <c:v>1.0961663228833896</c:v>
                </c:pt>
                <c:pt idx="104">
                  <c:v>1.0915826920604961</c:v>
                </c:pt>
                <c:pt idx="105">
                  <c:v>1.0866665545752019</c:v>
                </c:pt>
                <c:pt idx="106">
                  <c:v>1.0814194079306088</c:v>
                </c:pt>
                <c:pt idx="107">
                  <c:v>1.075842850458415</c:v>
                </c:pt>
                <c:pt idx="108">
                  <c:v>1.0699385808320478</c:v>
                </c:pt>
                <c:pt idx="109">
                  <c:v>1.0637083975492314</c:v>
                </c:pt>
                <c:pt idx="110">
                  <c:v>1.057154198384147</c:v>
                </c:pt>
                <c:pt idx="111">
                  <c:v>1.050277979809352</c:v>
                </c:pt>
                <c:pt idx="112">
                  <c:v>1.043081836387636</c:v>
                </c:pt>
                <c:pt idx="113">
                  <c:v>1.0355679601339953</c:v>
                </c:pt>
                <c:pt idx="114">
                  <c:v>1.027738639847926</c:v>
                </c:pt>
                <c:pt idx="115">
                  <c:v>1.0195962604162312</c:v>
                </c:pt>
                <c:pt idx="116">
                  <c:v>1.0111433020865628</c:v>
                </c:pt>
                <c:pt idx="117">
                  <c:v>1.0023823397119138</c:v>
                </c:pt>
                <c:pt idx="118">
                  <c:v>0.99331604196629297</c:v>
                </c:pt>
                <c:pt idx="119">
                  <c:v>0.98394717053182035</c:v>
                </c:pt>
                <c:pt idx="120">
                  <c:v>0.9742785792574935</c:v>
                </c:pt>
                <c:pt idx="121">
                  <c:v>0.9643132132898764</c:v>
                </c:pt>
                <c:pt idx="122">
                  <c:v>0.95405410817597935</c:v>
                </c:pt>
                <c:pt idx="123">
                  <c:v>0.94350438893860189</c:v>
                </c:pt>
                <c:pt idx="124">
                  <c:v>0.93266726912442199</c:v>
                </c:pt>
                <c:pt idx="125">
                  <c:v>0.92154604982511601</c:v>
                </c:pt>
                <c:pt idx="126">
                  <c:v>0.91014411867181588</c:v>
                </c:pt>
                <c:pt idx="127">
                  <c:v>0.89846494880320427</c:v>
                </c:pt>
                <c:pt idx="128">
                  <c:v>0.88651209780756224</c:v>
                </c:pt>
                <c:pt idx="129">
                  <c:v>0.87428920663909238</c:v>
                </c:pt>
                <c:pt idx="130">
                  <c:v>0.86179999850885025</c:v>
                </c:pt>
                <c:pt idx="131">
                  <c:v>0.84904827775061831</c:v>
                </c:pt>
                <c:pt idx="132">
                  <c:v>0.8360379286620685</c:v>
                </c:pt>
                <c:pt idx="133">
                  <c:v>0.82277291432156685</c:v>
                </c:pt>
                <c:pt idx="134">
                  <c:v>0.8092572753809828</c:v>
                </c:pt>
                <c:pt idx="135">
                  <c:v>0.79549512883486606</c:v>
                </c:pt>
                <c:pt idx="136">
                  <c:v>0.7814906667663718</c:v>
                </c:pt>
                <c:pt idx="137">
                  <c:v>0.76724815507031097</c:v>
                </c:pt>
                <c:pt idx="138">
                  <c:v>0.75277193215371563</c:v>
                </c:pt>
                <c:pt idx="139">
                  <c:v>0.73806640761432063</c:v>
                </c:pt>
                <c:pt idx="140">
                  <c:v>0.72313606089735694</c:v>
                </c:pt>
                <c:pt idx="141">
                  <c:v>0.70798543993106744</c:v>
                </c:pt>
                <c:pt idx="142">
                  <c:v>0.69261915974136568</c:v>
                </c:pt>
                <c:pt idx="143">
                  <c:v>0.67704190104605422</c:v>
                </c:pt>
                <c:pt idx="144">
                  <c:v>0.66125840882903242</c:v>
                </c:pt>
                <c:pt idx="145">
                  <c:v>0.64527349089492714</c:v>
                </c:pt>
                <c:pt idx="146">
                  <c:v>0.62909201640459023</c:v>
                </c:pt>
                <c:pt idx="147">
                  <c:v>0.6127189143919054</c:v>
                </c:pt>
                <c:pt idx="148">
                  <c:v>0.59615917226235549</c:v>
                </c:pt>
                <c:pt idx="149">
                  <c:v>0.57941783427381122</c:v>
                </c:pt>
                <c:pt idx="150">
                  <c:v>0.56249999999999989</c:v>
                </c:pt>
                <c:pt idx="151">
                  <c:v>0.54541082277712927</c:v>
                </c:pt>
                <c:pt idx="152">
                  <c:v>0.52815550813412748</c:v>
                </c:pt>
                <c:pt idx="153">
                  <c:v>0.5107393122069902</c:v>
                </c:pt>
                <c:pt idx="154">
                  <c:v>0.49316754013771197</c:v>
                </c:pt>
                <c:pt idx="155">
                  <c:v>0.47544554445828691</c:v>
                </c:pt>
                <c:pt idx="156">
                  <c:v>0.4575787234602755</c:v>
                </c:pt>
                <c:pt idx="157">
                  <c:v>0.43957251955043342</c:v>
                </c:pt>
                <c:pt idx="158">
                  <c:v>0.42143241759290129</c:v>
                </c:pt>
                <c:pt idx="159">
                  <c:v>0.40316394323846272</c:v>
                </c:pt>
                <c:pt idx="160">
                  <c:v>0.38477266124137749</c:v>
                </c:pt>
                <c:pt idx="161">
                  <c:v>0.36626417376430165</c:v>
                </c:pt>
                <c:pt idx="162">
                  <c:v>0.34764411867181594</c:v>
                </c:pt>
                <c:pt idx="163">
                  <c:v>0.3289181678130792</c:v>
                </c:pt>
                <c:pt idx="164">
                  <c:v>0.31009202529412461</c:v>
                </c:pt>
                <c:pt idx="165">
                  <c:v>0.29117142574033616</c:v>
                </c:pt>
                <c:pt idx="166">
                  <c:v>0.27216213254962618</c:v>
                </c:pt>
                <c:pt idx="167">
                  <c:v>0.25306993613684786</c:v>
                </c:pt>
                <c:pt idx="168">
                  <c:v>0.23390065216997924</c:v>
                </c:pt>
                <c:pt idx="169">
                  <c:v>0.2146601197986131</c:v>
                </c:pt>
                <c:pt idx="170">
                  <c:v>0.19535419987529656</c:v>
                </c:pt>
                <c:pt idx="171">
                  <c:v>0.17598877317025985</c:v>
                </c:pt>
                <c:pt idx="172">
                  <c:v>0.15656973858007395</c:v>
                </c:pt>
                <c:pt idx="173">
                  <c:v>0.137103011330791</c:v>
                </c:pt>
                <c:pt idx="174">
                  <c:v>0.11759452117611045</c:v>
                </c:pt>
                <c:pt idx="175">
                  <c:v>9.805021059111596E-2</c:v>
                </c:pt>
                <c:pt idx="176">
                  <c:v>7.8476032962141215E-2</c:v>
                </c:pt>
                <c:pt idx="177">
                  <c:v>5.8877950773311781E-2</c:v>
                </c:pt>
                <c:pt idx="178">
                  <c:v>3.9261933790313286E-2</c:v>
                </c:pt>
                <c:pt idx="179">
                  <c:v>1.9633957241943868E-2</c:v>
                </c:pt>
                <c:pt idx="180">
                  <c:v>1.3782920117721975E-16</c:v>
                </c:pt>
                <c:pt idx="181">
                  <c:v>-1.9633957241943591E-2</c:v>
                </c:pt>
                <c:pt idx="182">
                  <c:v>-3.9261933790313515E-2</c:v>
                </c:pt>
                <c:pt idx="183">
                  <c:v>-5.8877950773311503E-2</c:v>
                </c:pt>
                <c:pt idx="184">
                  <c:v>-7.8476032962140438E-2</c:v>
                </c:pt>
                <c:pt idx="185">
                  <c:v>-9.8050210591115183E-2</c:v>
                </c:pt>
                <c:pt idx="186">
                  <c:v>-0.11759452117610969</c:v>
                </c:pt>
                <c:pt idx="187">
                  <c:v>-0.1371030113307912</c:v>
                </c:pt>
                <c:pt idx="188">
                  <c:v>-0.15656973858007373</c:v>
                </c:pt>
                <c:pt idx="189">
                  <c:v>-0.17598877317025957</c:v>
                </c:pt>
                <c:pt idx="190">
                  <c:v>-0.19535419987529679</c:v>
                </c:pt>
                <c:pt idx="191">
                  <c:v>-0.21466011979861283</c:v>
                </c:pt>
                <c:pt idx="192">
                  <c:v>-0.23390065216997896</c:v>
                </c:pt>
                <c:pt idx="193">
                  <c:v>-0.25306993613684808</c:v>
                </c:pt>
                <c:pt idx="194">
                  <c:v>-0.27216213254962596</c:v>
                </c:pt>
                <c:pt idx="195">
                  <c:v>-0.29117142574033539</c:v>
                </c:pt>
                <c:pt idx="196">
                  <c:v>-0.31009202529412389</c:v>
                </c:pt>
                <c:pt idx="197">
                  <c:v>-0.32891816781307842</c:v>
                </c:pt>
                <c:pt idx="198">
                  <c:v>-0.34764411867181622</c:v>
                </c:pt>
                <c:pt idx="199">
                  <c:v>-0.36626417376430137</c:v>
                </c:pt>
                <c:pt idx="200">
                  <c:v>-0.38477266124137721</c:v>
                </c:pt>
                <c:pt idx="201">
                  <c:v>-0.403163943238463</c:v>
                </c:pt>
                <c:pt idx="202">
                  <c:v>-0.42143241759290101</c:v>
                </c:pt>
                <c:pt idx="203">
                  <c:v>-0.43957251955043275</c:v>
                </c:pt>
                <c:pt idx="204">
                  <c:v>-0.45757872346027478</c:v>
                </c:pt>
                <c:pt idx="205">
                  <c:v>-0.47544554445828668</c:v>
                </c:pt>
                <c:pt idx="206">
                  <c:v>-0.49316754013771169</c:v>
                </c:pt>
                <c:pt idx="207">
                  <c:v>-0.51073931220698954</c:v>
                </c:pt>
                <c:pt idx="208">
                  <c:v>-0.52815550813412726</c:v>
                </c:pt>
                <c:pt idx="209">
                  <c:v>-0.54541082277712905</c:v>
                </c:pt>
                <c:pt idx="210">
                  <c:v>-0.56250000000000011</c:v>
                </c:pt>
                <c:pt idx="211">
                  <c:v>-0.57941783427381088</c:v>
                </c:pt>
                <c:pt idx="212">
                  <c:v>-0.59615917226235537</c:v>
                </c:pt>
                <c:pt idx="213">
                  <c:v>-0.61271891439190551</c:v>
                </c:pt>
                <c:pt idx="214">
                  <c:v>-0.62909201640459</c:v>
                </c:pt>
                <c:pt idx="215">
                  <c:v>-0.64527349089492658</c:v>
                </c:pt>
                <c:pt idx="216">
                  <c:v>-0.6612584088290322</c:v>
                </c:pt>
                <c:pt idx="217">
                  <c:v>-0.677041901046054</c:v>
                </c:pt>
                <c:pt idx="218">
                  <c:v>-0.69261915974136512</c:v>
                </c:pt>
                <c:pt idx="219">
                  <c:v>-0.70798543993106733</c:v>
                </c:pt>
                <c:pt idx="220">
                  <c:v>-0.72313606089735671</c:v>
                </c:pt>
                <c:pt idx="221">
                  <c:v>-0.73806640761432085</c:v>
                </c:pt>
                <c:pt idx="222">
                  <c:v>-0.75277193215371552</c:v>
                </c:pt>
                <c:pt idx="223">
                  <c:v>-0.76724815507031063</c:v>
                </c:pt>
                <c:pt idx="224">
                  <c:v>-0.78149066676637202</c:v>
                </c:pt>
                <c:pt idx="225">
                  <c:v>-0.79549512883486595</c:v>
                </c:pt>
                <c:pt idx="226">
                  <c:v>-0.80925727538098224</c:v>
                </c:pt>
                <c:pt idx="227">
                  <c:v>-0.82277291432156641</c:v>
                </c:pt>
                <c:pt idx="228">
                  <c:v>-0.83603792866206827</c:v>
                </c:pt>
                <c:pt idx="229">
                  <c:v>-0.84904827775061809</c:v>
                </c:pt>
                <c:pt idx="230">
                  <c:v>-0.86179999850885014</c:v>
                </c:pt>
                <c:pt idx="231">
                  <c:v>-0.87428920663909249</c:v>
                </c:pt>
                <c:pt idx="232">
                  <c:v>-0.88651209780756235</c:v>
                </c:pt>
                <c:pt idx="233">
                  <c:v>-0.89846494880320438</c:v>
                </c:pt>
                <c:pt idx="234">
                  <c:v>-0.91014411867181577</c:v>
                </c:pt>
                <c:pt idx="235">
                  <c:v>-0.92154604982511557</c:v>
                </c:pt>
                <c:pt idx="236">
                  <c:v>-0.93266726912442155</c:v>
                </c:pt>
                <c:pt idx="237">
                  <c:v>-0.94350438893860211</c:v>
                </c:pt>
                <c:pt idx="238">
                  <c:v>-0.95405410817597924</c:v>
                </c:pt>
                <c:pt idx="239">
                  <c:v>-0.96431321328987618</c:v>
                </c:pt>
                <c:pt idx="240">
                  <c:v>-0.97427857925749317</c:v>
                </c:pt>
                <c:pt idx="241">
                  <c:v>-0.98394717053182046</c:v>
                </c:pt>
                <c:pt idx="242">
                  <c:v>-0.99331604196629286</c:v>
                </c:pt>
                <c:pt idx="243">
                  <c:v>-1.0023823397119138</c:v>
                </c:pt>
                <c:pt idx="244">
                  <c:v>-1.0111433020865626</c:v>
                </c:pt>
                <c:pt idx="245">
                  <c:v>-1.019596260416231</c:v>
                </c:pt>
                <c:pt idx="246">
                  <c:v>-1.027738639847926</c:v>
                </c:pt>
                <c:pt idx="247">
                  <c:v>-1.0355679601339953</c:v>
                </c:pt>
                <c:pt idx="248">
                  <c:v>-1.0430818363876357</c:v>
                </c:pt>
                <c:pt idx="249">
                  <c:v>-1.0502779798093518</c:v>
                </c:pt>
                <c:pt idx="250">
                  <c:v>-1.0571541983841468</c:v>
                </c:pt>
                <c:pt idx="251">
                  <c:v>-1.0637083975492314</c:v>
                </c:pt>
                <c:pt idx="252">
                  <c:v>-1.0699385808320476</c:v>
                </c:pt>
                <c:pt idx="253">
                  <c:v>-1.0758428504584148</c:v>
                </c:pt>
                <c:pt idx="254">
                  <c:v>-1.081419407930609</c:v>
                </c:pt>
                <c:pt idx="255">
                  <c:v>-1.0866665545752019</c:v>
                </c:pt>
                <c:pt idx="256">
                  <c:v>-1.0915826920604961</c:v>
                </c:pt>
                <c:pt idx="257">
                  <c:v>-1.0961663228833896</c:v>
                </c:pt>
                <c:pt idx="258">
                  <c:v>-1.1004160508255312</c:v>
                </c:pt>
                <c:pt idx="259">
                  <c:v>-1.1043305813786219</c:v>
                </c:pt>
                <c:pt idx="260">
                  <c:v>-1.107908722138734</c:v>
                </c:pt>
                <c:pt idx="261">
                  <c:v>-1.1111493831695298</c:v>
                </c:pt>
                <c:pt idx="262">
                  <c:v>-1.1140515773342667</c:v>
                </c:pt>
                <c:pt idx="263">
                  <c:v>-1.1166144205964874</c:v>
                </c:pt>
                <c:pt idx="264">
                  <c:v>-1.1188371322893076</c:v>
                </c:pt>
                <c:pt idx="265">
                  <c:v>-1.1207190353532137</c:v>
                </c:pt>
                <c:pt idx="266">
                  <c:v>-1.1222595565423021</c:v>
                </c:pt>
                <c:pt idx="267">
                  <c:v>-1.1234582265988955</c:v>
                </c:pt>
                <c:pt idx="268">
                  <c:v>-1.1243146803964825</c:v>
                </c:pt>
                <c:pt idx="269">
                  <c:v>-1.1248286570509403</c:v>
                </c:pt>
                <c:pt idx="270">
                  <c:v>-1.125</c:v>
                </c:pt>
                <c:pt idx="271">
                  <c:v>-1.1248286570509403</c:v>
                </c:pt>
                <c:pt idx="272">
                  <c:v>-1.1243146803964827</c:v>
                </c:pt>
                <c:pt idx="273">
                  <c:v>-1.1234582265988955</c:v>
                </c:pt>
                <c:pt idx="274">
                  <c:v>-1.1222595565423024</c:v>
                </c:pt>
                <c:pt idx="275">
                  <c:v>-1.1207190353532137</c:v>
                </c:pt>
                <c:pt idx="276">
                  <c:v>-1.1188371322893076</c:v>
                </c:pt>
                <c:pt idx="277">
                  <c:v>-1.1166144205964872</c:v>
                </c:pt>
                <c:pt idx="278">
                  <c:v>-1.1140515773342667</c:v>
                </c:pt>
                <c:pt idx="279">
                  <c:v>-1.11114938316953</c:v>
                </c:pt>
                <c:pt idx="280">
                  <c:v>-1.1079087221387343</c:v>
                </c:pt>
                <c:pt idx="281">
                  <c:v>-1.1043305813786222</c:v>
                </c:pt>
                <c:pt idx="282">
                  <c:v>-1.1004160508255316</c:v>
                </c:pt>
                <c:pt idx="283">
                  <c:v>-1.0961663228833896</c:v>
                </c:pt>
                <c:pt idx="284">
                  <c:v>-1.0915826920604961</c:v>
                </c:pt>
                <c:pt idx="285">
                  <c:v>-1.0866665545752017</c:v>
                </c:pt>
                <c:pt idx="286">
                  <c:v>-1.0814194079306085</c:v>
                </c:pt>
                <c:pt idx="287">
                  <c:v>-1.0758428504584148</c:v>
                </c:pt>
                <c:pt idx="288">
                  <c:v>-1.0699385808320478</c:v>
                </c:pt>
                <c:pt idx="289">
                  <c:v>-1.0637083975492316</c:v>
                </c:pt>
                <c:pt idx="290">
                  <c:v>-1.057154198384147</c:v>
                </c:pt>
                <c:pt idx="291">
                  <c:v>-1.0502779798093522</c:v>
                </c:pt>
                <c:pt idx="292">
                  <c:v>-1.043081836387636</c:v>
                </c:pt>
                <c:pt idx="293">
                  <c:v>-1.0355679601339955</c:v>
                </c:pt>
                <c:pt idx="294">
                  <c:v>-1.0277386398479258</c:v>
                </c:pt>
                <c:pt idx="295">
                  <c:v>-1.0195962604162312</c:v>
                </c:pt>
                <c:pt idx="296">
                  <c:v>-1.011143302086563</c:v>
                </c:pt>
                <c:pt idx="297">
                  <c:v>-1.0023823397119138</c:v>
                </c:pt>
                <c:pt idx="298">
                  <c:v>-0.99331604196629297</c:v>
                </c:pt>
                <c:pt idx="299">
                  <c:v>-0.98394717053182057</c:v>
                </c:pt>
                <c:pt idx="300">
                  <c:v>-0.97427857925749339</c:v>
                </c:pt>
                <c:pt idx="301">
                  <c:v>-0.9643132132898764</c:v>
                </c:pt>
                <c:pt idx="302">
                  <c:v>-0.95405410817597947</c:v>
                </c:pt>
                <c:pt idx="303">
                  <c:v>-0.94350438893860233</c:v>
                </c:pt>
                <c:pt idx="304">
                  <c:v>-0.93266726912442233</c:v>
                </c:pt>
                <c:pt idx="305">
                  <c:v>-0.92154604982511579</c:v>
                </c:pt>
                <c:pt idx="306">
                  <c:v>-0.91014411867181599</c:v>
                </c:pt>
                <c:pt idx="307">
                  <c:v>-0.89846494880320471</c:v>
                </c:pt>
                <c:pt idx="308">
                  <c:v>-0.88651209780756202</c:v>
                </c:pt>
                <c:pt idx="309">
                  <c:v>-0.87428920663909215</c:v>
                </c:pt>
                <c:pt idx="310">
                  <c:v>-0.86179999850885036</c:v>
                </c:pt>
                <c:pt idx="311">
                  <c:v>-0.84904827775061875</c:v>
                </c:pt>
                <c:pt idx="312">
                  <c:v>-0.83603792866206894</c:v>
                </c:pt>
                <c:pt idx="313">
                  <c:v>-0.82277291432156741</c:v>
                </c:pt>
                <c:pt idx="314">
                  <c:v>-0.80925727538098324</c:v>
                </c:pt>
                <c:pt idx="315">
                  <c:v>-0.79549512883486617</c:v>
                </c:pt>
                <c:pt idx="316">
                  <c:v>-0.78149066676637224</c:v>
                </c:pt>
                <c:pt idx="317">
                  <c:v>-0.76724815507031052</c:v>
                </c:pt>
                <c:pt idx="318">
                  <c:v>-0.75277193215371541</c:v>
                </c:pt>
                <c:pt idx="319">
                  <c:v>-0.73806640761432085</c:v>
                </c:pt>
                <c:pt idx="320">
                  <c:v>-0.72313606089735705</c:v>
                </c:pt>
                <c:pt idx="321">
                  <c:v>-0.70798543993106755</c:v>
                </c:pt>
                <c:pt idx="322">
                  <c:v>-0.69261915974136623</c:v>
                </c:pt>
                <c:pt idx="323">
                  <c:v>-0.67704190104605433</c:v>
                </c:pt>
                <c:pt idx="324">
                  <c:v>-0.66125840882903253</c:v>
                </c:pt>
                <c:pt idx="325">
                  <c:v>-0.64527349089492736</c:v>
                </c:pt>
                <c:pt idx="326">
                  <c:v>-0.62909201640459078</c:v>
                </c:pt>
                <c:pt idx="327">
                  <c:v>-0.6127189143919054</c:v>
                </c:pt>
                <c:pt idx="328">
                  <c:v>-0.59615917226235648</c:v>
                </c:pt>
                <c:pt idx="329">
                  <c:v>-0.57941783427381133</c:v>
                </c:pt>
                <c:pt idx="330">
                  <c:v>-0.56250000000000044</c:v>
                </c:pt>
                <c:pt idx="331">
                  <c:v>-0.54541082277712905</c:v>
                </c:pt>
                <c:pt idx="332">
                  <c:v>-0.52815550813412715</c:v>
                </c:pt>
                <c:pt idx="333">
                  <c:v>-0.51073931220699031</c:v>
                </c:pt>
                <c:pt idx="334">
                  <c:v>-0.49316754013771164</c:v>
                </c:pt>
                <c:pt idx="335">
                  <c:v>-0.47544554445828752</c:v>
                </c:pt>
                <c:pt idx="336">
                  <c:v>-0.45757872346027517</c:v>
                </c:pt>
                <c:pt idx="337">
                  <c:v>-0.43957251955043408</c:v>
                </c:pt>
                <c:pt idx="338">
                  <c:v>-0.4214324175929014</c:v>
                </c:pt>
                <c:pt idx="339">
                  <c:v>-0.40316394323846338</c:v>
                </c:pt>
                <c:pt idx="340">
                  <c:v>-0.38477266124137716</c:v>
                </c:pt>
                <c:pt idx="341">
                  <c:v>-0.3662641737643022</c:v>
                </c:pt>
                <c:pt idx="342">
                  <c:v>-0.34764411867181605</c:v>
                </c:pt>
                <c:pt idx="343">
                  <c:v>-0.32891816781307831</c:v>
                </c:pt>
                <c:pt idx="344">
                  <c:v>-0.31009202529412472</c:v>
                </c:pt>
                <c:pt idx="345">
                  <c:v>-0.29117142574033578</c:v>
                </c:pt>
                <c:pt idx="346">
                  <c:v>-0.27216213254962635</c:v>
                </c:pt>
                <c:pt idx="347">
                  <c:v>-0.25306993613684853</c:v>
                </c:pt>
                <c:pt idx="348">
                  <c:v>-0.23390065216997985</c:v>
                </c:pt>
                <c:pt idx="349">
                  <c:v>-0.21466011979861274</c:v>
                </c:pt>
                <c:pt idx="350">
                  <c:v>-0.19535419987529767</c:v>
                </c:pt>
                <c:pt idx="351">
                  <c:v>-0.17598877317026002</c:v>
                </c:pt>
                <c:pt idx="352">
                  <c:v>-0.15656973858007411</c:v>
                </c:pt>
                <c:pt idx="353">
                  <c:v>-0.13710301133079164</c:v>
                </c:pt>
                <c:pt idx="354">
                  <c:v>-0.11759452117611009</c:v>
                </c:pt>
                <c:pt idx="355">
                  <c:v>-9.8050210591115614E-2</c:v>
                </c:pt>
                <c:pt idx="356">
                  <c:v>-7.8476032962140355E-2</c:v>
                </c:pt>
                <c:pt idx="357">
                  <c:v>-5.8877950773312412E-2</c:v>
                </c:pt>
                <c:pt idx="358">
                  <c:v>-3.9261933790313425E-2</c:v>
                </c:pt>
                <c:pt idx="359">
                  <c:v>-1.9633957241945006E-2</c:v>
                </c:pt>
                <c:pt idx="360">
                  <c:v>-2.756584023544395E-16</c:v>
                </c:pt>
              </c:numCache>
            </c:numRef>
          </c:xVal>
          <c:yVal>
            <c:numRef>
              <c:f>'RF apperture'!$C$5:$C$365</c:f>
              <c:numCache>
                <c:formatCode>General</c:formatCode>
                <c:ptCount val="361"/>
                <c:pt idx="0">
                  <c:v>1.125</c:v>
                </c:pt>
                <c:pt idx="1">
                  <c:v>1.1248286570509403</c:v>
                </c:pt>
                <c:pt idx="2">
                  <c:v>1.1243146803964827</c:v>
                </c:pt>
                <c:pt idx="3">
                  <c:v>1.1234582265988955</c:v>
                </c:pt>
                <c:pt idx="4">
                  <c:v>1.1222595565423021</c:v>
                </c:pt>
                <c:pt idx="5">
                  <c:v>1.1207190353532137</c:v>
                </c:pt>
                <c:pt idx="6">
                  <c:v>1.1188371322893074</c:v>
                </c:pt>
                <c:pt idx="7">
                  <c:v>1.1166144205964872</c:v>
                </c:pt>
                <c:pt idx="8">
                  <c:v>1.1140515773342667</c:v>
                </c:pt>
                <c:pt idx="9">
                  <c:v>1.11114938316953</c:v>
                </c:pt>
                <c:pt idx="10">
                  <c:v>1.107908722138734</c:v>
                </c:pt>
                <c:pt idx="11">
                  <c:v>1.1043305813786219</c:v>
                </c:pt>
                <c:pt idx="12">
                  <c:v>1.1004160508255314</c:v>
                </c:pt>
                <c:pt idx="13">
                  <c:v>1.0961663228833896</c:v>
                </c:pt>
                <c:pt idx="14">
                  <c:v>1.0915826920604961</c:v>
                </c:pt>
                <c:pt idx="15">
                  <c:v>1.0866665545752019</c:v>
                </c:pt>
                <c:pt idx="16">
                  <c:v>1.0814194079306088</c:v>
                </c:pt>
                <c:pt idx="17">
                  <c:v>1.0758428504584148</c:v>
                </c:pt>
                <c:pt idx="18">
                  <c:v>1.0699385808320476</c:v>
                </c:pt>
                <c:pt idx="19">
                  <c:v>1.0637083975492314</c:v>
                </c:pt>
                <c:pt idx="20">
                  <c:v>1.057154198384147</c:v>
                </c:pt>
                <c:pt idx="21">
                  <c:v>1.050277979809352</c:v>
                </c:pt>
                <c:pt idx="22">
                  <c:v>1.043081836387636</c:v>
                </c:pt>
                <c:pt idx="23">
                  <c:v>1.0355679601339953</c:v>
                </c:pt>
                <c:pt idx="24">
                  <c:v>1.027738639847926</c:v>
                </c:pt>
                <c:pt idx="25">
                  <c:v>1.0195962604162312</c:v>
                </c:pt>
                <c:pt idx="26">
                  <c:v>1.011143302086563</c:v>
                </c:pt>
                <c:pt idx="27">
                  <c:v>1.0023823397119138</c:v>
                </c:pt>
                <c:pt idx="28">
                  <c:v>0.99331604196629286</c:v>
                </c:pt>
                <c:pt idx="29">
                  <c:v>0.98394717053182024</c:v>
                </c:pt>
                <c:pt idx="30">
                  <c:v>0.9742785792574935</c:v>
                </c:pt>
                <c:pt idx="31">
                  <c:v>0.9643132132898764</c:v>
                </c:pt>
                <c:pt idx="32">
                  <c:v>0.95405410817597924</c:v>
                </c:pt>
                <c:pt idx="33">
                  <c:v>0.94350438893860211</c:v>
                </c:pt>
                <c:pt idx="34">
                  <c:v>0.93266726912442177</c:v>
                </c:pt>
                <c:pt idx="35">
                  <c:v>0.92154604982511579</c:v>
                </c:pt>
                <c:pt idx="36">
                  <c:v>0.91014411867181588</c:v>
                </c:pt>
                <c:pt idx="37">
                  <c:v>0.89846494880320438</c:v>
                </c:pt>
                <c:pt idx="38">
                  <c:v>0.88651209780756224</c:v>
                </c:pt>
                <c:pt idx="39">
                  <c:v>0.87428920663909226</c:v>
                </c:pt>
                <c:pt idx="40">
                  <c:v>0.86179999850885025</c:v>
                </c:pt>
                <c:pt idx="41">
                  <c:v>0.84904827775061864</c:v>
                </c:pt>
                <c:pt idx="42">
                  <c:v>0.8360379286620685</c:v>
                </c:pt>
                <c:pt idx="43">
                  <c:v>0.82277291432156685</c:v>
                </c:pt>
                <c:pt idx="44">
                  <c:v>0.80925727538098258</c:v>
                </c:pt>
                <c:pt idx="45">
                  <c:v>0.79549512883486606</c:v>
                </c:pt>
                <c:pt idx="46">
                  <c:v>0.78149066676637202</c:v>
                </c:pt>
                <c:pt idx="47">
                  <c:v>0.76724815507031074</c:v>
                </c:pt>
                <c:pt idx="48">
                  <c:v>0.75277193215371552</c:v>
                </c:pt>
                <c:pt idx="49">
                  <c:v>0.73806640761432063</c:v>
                </c:pt>
                <c:pt idx="50">
                  <c:v>0.72313606089735682</c:v>
                </c:pt>
                <c:pt idx="51">
                  <c:v>0.70798543993106722</c:v>
                </c:pt>
                <c:pt idx="52">
                  <c:v>0.69261915974136556</c:v>
                </c:pt>
                <c:pt idx="53">
                  <c:v>0.67704190104605444</c:v>
                </c:pt>
                <c:pt idx="54">
                  <c:v>0.66125840882903231</c:v>
                </c:pt>
                <c:pt idx="55">
                  <c:v>0.64527349089492692</c:v>
                </c:pt>
                <c:pt idx="56">
                  <c:v>0.62909201640459012</c:v>
                </c:pt>
                <c:pt idx="57">
                  <c:v>0.61271891439190562</c:v>
                </c:pt>
                <c:pt idx="58">
                  <c:v>0.59615917226235549</c:v>
                </c:pt>
                <c:pt idx="59">
                  <c:v>0.57941783427381122</c:v>
                </c:pt>
                <c:pt idx="60">
                  <c:v>0.56250000000000011</c:v>
                </c:pt>
                <c:pt idx="61">
                  <c:v>0.54541082277712927</c:v>
                </c:pt>
                <c:pt idx="62">
                  <c:v>0.52815550813412726</c:v>
                </c:pt>
                <c:pt idx="63">
                  <c:v>0.5107393122069902</c:v>
                </c:pt>
                <c:pt idx="64">
                  <c:v>0.49316754013771213</c:v>
                </c:pt>
                <c:pt idx="65">
                  <c:v>0.47544554445828685</c:v>
                </c:pt>
                <c:pt idx="66">
                  <c:v>0.45757872346027523</c:v>
                </c:pt>
                <c:pt idx="67">
                  <c:v>0.43957251955043319</c:v>
                </c:pt>
                <c:pt idx="68">
                  <c:v>0.42143241759290095</c:v>
                </c:pt>
                <c:pt idx="69">
                  <c:v>0.40316394323846294</c:v>
                </c:pt>
                <c:pt idx="70">
                  <c:v>0.38477266124137743</c:v>
                </c:pt>
                <c:pt idx="71">
                  <c:v>0.36626417376430137</c:v>
                </c:pt>
                <c:pt idx="72">
                  <c:v>0.34764411867181588</c:v>
                </c:pt>
                <c:pt idx="73">
                  <c:v>0.32891816781307887</c:v>
                </c:pt>
                <c:pt idx="74">
                  <c:v>0.31009202529412405</c:v>
                </c:pt>
                <c:pt idx="75">
                  <c:v>0.29117142574033583</c:v>
                </c:pt>
                <c:pt idx="76">
                  <c:v>0.2721621325496264</c:v>
                </c:pt>
                <c:pt idx="77">
                  <c:v>0.25306993613684803</c:v>
                </c:pt>
                <c:pt idx="78">
                  <c:v>0.23390065216997938</c:v>
                </c:pt>
                <c:pt idx="79">
                  <c:v>0.21466011979861302</c:v>
                </c:pt>
                <c:pt idx="80">
                  <c:v>0.19535419987529673</c:v>
                </c:pt>
                <c:pt idx="81">
                  <c:v>0.17598877317025979</c:v>
                </c:pt>
                <c:pt idx="82">
                  <c:v>0.15656973858007389</c:v>
                </c:pt>
                <c:pt idx="83">
                  <c:v>0.13710301133079092</c:v>
                </c:pt>
                <c:pt idx="84">
                  <c:v>0.11759452117611013</c:v>
                </c:pt>
                <c:pt idx="85">
                  <c:v>9.8050210591115405E-2</c:v>
                </c:pt>
                <c:pt idx="86">
                  <c:v>7.8476032962141132E-2</c:v>
                </c:pt>
                <c:pt idx="87">
                  <c:v>5.8877950773311961E-2</c:v>
                </c:pt>
                <c:pt idx="88">
                  <c:v>3.9261933790313716E-2</c:v>
                </c:pt>
                <c:pt idx="89">
                  <c:v>1.9633957241943799E-2</c:v>
                </c:pt>
                <c:pt idx="90">
                  <c:v>6.8914600588609876E-17</c:v>
                </c:pt>
                <c:pt idx="91">
                  <c:v>-1.963395724194391E-2</c:v>
                </c:pt>
                <c:pt idx="92">
                  <c:v>-3.9261933790313328E-2</c:v>
                </c:pt>
                <c:pt idx="93">
                  <c:v>-5.8877950773311573E-2</c:v>
                </c:pt>
                <c:pt idx="94">
                  <c:v>-7.8476032962140993E-2</c:v>
                </c:pt>
                <c:pt idx="95">
                  <c:v>-9.8050210591115516E-2</c:v>
                </c:pt>
                <c:pt idx="96">
                  <c:v>-0.11759452117611</c:v>
                </c:pt>
                <c:pt idx="97">
                  <c:v>-0.13710301133079078</c:v>
                </c:pt>
                <c:pt idx="98">
                  <c:v>-0.15656973858007353</c:v>
                </c:pt>
                <c:pt idx="99">
                  <c:v>-0.1759887731702599</c:v>
                </c:pt>
                <c:pt idx="100">
                  <c:v>-0.19535419987529659</c:v>
                </c:pt>
                <c:pt idx="101">
                  <c:v>-0.21466011979861291</c:v>
                </c:pt>
                <c:pt idx="102">
                  <c:v>-0.23390065216997902</c:v>
                </c:pt>
                <c:pt idx="103">
                  <c:v>-0.25306993613684792</c:v>
                </c:pt>
                <c:pt idx="104">
                  <c:v>-0.27216213254962623</c:v>
                </c:pt>
                <c:pt idx="105">
                  <c:v>-0.29117142574033594</c:v>
                </c:pt>
                <c:pt idx="106">
                  <c:v>-0.31009202529412394</c:v>
                </c:pt>
                <c:pt idx="107">
                  <c:v>-0.32891816781307875</c:v>
                </c:pt>
                <c:pt idx="108">
                  <c:v>-0.34764411867181577</c:v>
                </c:pt>
                <c:pt idx="109">
                  <c:v>-0.36626417376430098</c:v>
                </c:pt>
                <c:pt idx="110">
                  <c:v>-0.38477266124137732</c:v>
                </c:pt>
                <c:pt idx="111">
                  <c:v>-0.40316394323846283</c:v>
                </c:pt>
                <c:pt idx="112">
                  <c:v>-0.42143241759290107</c:v>
                </c:pt>
                <c:pt idx="113">
                  <c:v>-0.43957251955043281</c:v>
                </c:pt>
                <c:pt idx="114">
                  <c:v>-0.45757872346027506</c:v>
                </c:pt>
                <c:pt idx="115">
                  <c:v>-0.47544554445828674</c:v>
                </c:pt>
                <c:pt idx="116">
                  <c:v>-0.49316754013771219</c:v>
                </c:pt>
                <c:pt idx="117">
                  <c:v>-0.51073931220698998</c:v>
                </c:pt>
                <c:pt idx="118">
                  <c:v>-0.52815550813412682</c:v>
                </c:pt>
                <c:pt idx="119">
                  <c:v>-0.54541082277712916</c:v>
                </c:pt>
                <c:pt idx="120">
                  <c:v>-0.56249999999999978</c:v>
                </c:pt>
                <c:pt idx="121">
                  <c:v>-0.57941783427381099</c:v>
                </c:pt>
                <c:pt idx="122">
                  <c:v>-0.59615917226235537</c:v>
                </c:pt>
                <c:pt idx="123">
                  <c:v>-0.61271891439190551</c:v>
                </c:pt>
                <c:pt idx="124">
                  <c:v>-0.62909201640459</c:v>
                </c:pt>
                <c:pt idx="125">
                  <c:v>-0.64527349089492658</c:v>
                </c:pt>
                <c:pt idx="126">
                  <c:v>-0.6612584088290322</c:v>
                </c:pt>
                <c:pt idx="127">
                  <c:v>-0.67704190104605444</c:v>
                </c:pt>
                <c:pt idx="128">
                  <c:v>-0.69261915974136556</c:v>
                </c:pt>
                <c:pt idx="129">
                  <c:v>-0.707985439931067</c:v>
                </c:pt>
                <c:pt idx="130">
                  <c:v>-0.72313606089735682</c:v>
                </c:pt>
                <c:pt idx="131">
                  <c:v>-0.73806640761432096</c:v>
                </c:pt>
                <c:pt idx="132">
                  <c:v>-0.75277193215371552</c:v>
                </c:pt>
                <c:pt idx="133">
                  <c:v>-0.76724815507031063</c:v>
                </c:pt>
                <c:pt idx="134">
                  <c:v>-0.78149066676637169</c:v>
                </c:pt>
                <c:pt idx="135">
                  <c:v>-0.79549512883486595</c:v>
                </c:pt>
                <c:pt idx="136">
                  <c:v>-0.80925727538098258</c:v>
                </c:pt>
                <c:pt idx="137">
                  <c:v>-0.82277291432156674</c:v>
                </c:pt>
                <c:pt idx="138">
                  <c:v>-0.83603792866206827</c:v>
                </c:pt>
                <c:pt idx="139">
                  <c:v>-0.84904827775061853</c:v>
                </c:pt>
                <c:pt idx="140">
                  <c:v>-0.86179999850885014</c:v>
                </c:pt>
                <c:pt idx="141">
                  <c:v>-0.87428920663909204</c:v>
                </c:pt>
                <c:pt idx="142">
                  <c:v>-0.88651209780756213</c:v>
                </c:pt>
                <c:pt idx="143">
                  <c:v>-0.8984649488032046</c:v>
                </c:pt>
                <c:pt idx="144">
                  <c:v>-0.91014411867181577</c:v>
                </c:pt>
                <c:pt idx="145">
                  <c:v>-0.92154604982511557</c:v>
                </c:pt>
                <c:pt idx="146">
                  <c:v>-0.93266726912442177</c:v>
                </c:pt>
                <c:pt idx="147">
                  <c:v>-0.94350438893860222</c:v>
                </c:pt>
                <c:pt idx="148">
                  <c:v>-0.95405410817597924</c:v>
                </c:pt>
                <c:pt idx="149">
                  <c:v>-0.96431321328987629</c:v>
                </c:pt>
                <c:pt idx="150">
                  <c:v>-0.9742785792574935</c:v>
                </c:pt>
                <c:pt idx="151">
                  <c:v>-0.98394717053182024</c:v>
                </c:pt>
                <c:pt idx="152">
                  <c:v>-0.99331604196629264</c:v>
                </c:pt>
                <c:pt idx="153">
                  <c:v>-1.0023823397119138</c:v>
                </c:pt>
                <c:pt idx="154">
                  <c:v>-1.011143302086563</c:v>
                </c:pt>
                <c:pt idx="155">
                  <c:v>-1.0195962604162312</c:v>
                </c:pt>
                <c:pt idx="156">
                  <c:v>-1.0277386398479258</c:v>
                </c:pt>
                <c:pt idx="157">
                  <c:v>-1.0355679601339951</c:v>
                </c:pt>
                <c:pt idx="158">
                  <c:v>-1.0430818363876357</c:v>
                </c:pt>
                <c:pt idx="159">
                  <c:v>-1.050277979809352</c:v>
                </c:pt>
                <c:pt idx="160">
                  <c:v>-1.0571541983841468</c:v>
                </c:pt>
                <c:pt idx="161">
                  <c:v>-1.0637083975492314</c:v>
                </c:pt>
                <c:pt idx="162">
                  <c:v>-1.0699385808320476</c:v>
                </c:pt>
                <c:pt idx="163">
                  <c:v>-1.0758428504584148</c:v>
                </c:pt>
                <c:pt idx="164">
                  <c:v>-1.0814194079306085</c:v>
                </c:pt>
                <c:pt idx="165">
                  <c:v>-1.0866665545752017</c:v>
                </c:pt>
                <c:pt idx="166">
                  <c:v>-1.0915826920604961</c:v>
                </c:pt>
                <c:pt idx="167">
                  <c:v>-1.0961663228833896</c:v>
                </c:pt>
                <c:pt idx="168">
                  <c:v>-1.1004160508255314</c:v>
                </c:pt>
                <c:pt idx="169">
                  <c:v>-1.1043305813786219</c:v>
                </c:pt>
                <c:pt idx="170">
                  <c:v>-1.107908722138734</c:v>
                </c:pt>
                <c:pt idx="171">
                  <c:v>-1.1111493831695298</c:v>
                </c:pt>
                <c:pt idx="172">
                  <c:v>-1.1140515773342665</c:v>
                </c:pt>
                <c:pt idx="173">
                  <c:v>-1.1166144205964872</c:v>
                </c:pt>
                <c:pt idx="174">
                  <c:v>-1.1188371322893074</c:v>
                </c:pt>
                <c:pt idx="175">
                  <c:v>-1.1207190353532137</c:v>
                </c:pt>
                <c:pt idx="176">
                  <c:v>-1.1222595565423021</c:v>
                </c:pt>
                <c:pt idx="177">
                  <c:v>-1.1234582265988955</c:v>
                </c:pt>
                <c:pt idx="178">
                  <c:v>-1.1243146803964827</c:v>
                </c:pt>
                <c:pt idx="179">
                  <c:v>-1.1248286570509403</c:v>
                </c:pt>
                <c:pt idx="180">
                  <c:v>-1.125</c:v>
                </c:pt>
                <c:pt idx="181">
                  <c:v>-1.1248286570509403</c:v>
                </c:pt>
                <c:pt idx="182">
                  <c:v>-1.1243146803964827</c:v>
                </c:pt>
                <c:pt idx="183">
                  <c:v>-1.1234582265988955</c:v>
                </c:pt>
                <c:pt idx="184">
                  <c:v>-1.1222595565423024</c:v>
                </c:pt>
                <c:pt idx="185">
                  <c:v>-1.1207190353532137</c:v>
                </c:pt>
                <c:pt idx="186">
                  <c:v>-1.1188371322893076</c:v>
                </c:pt>
                <c:pt idx="187">
                  <c:v>-1.1166144205964872</c:v>
                </c:pt>
                <c:pt idx="188">
                  <c:v>-1.1140515773342665</c:v>
                </c:pt>
                <c:pt idx="189">
                  <c:v>-1.11114938316953</c:v>
                </c:pt>
                <c:pt idx="190">
                  <c:v>-1.107908722138734</c:v>
                </c:pt>
                <c:pt idx="191">
                  <c:v>-1.1043305813786219</c:v>
                </c:pt>
                <c:pt idx="192">
                  <c:v>-1.1004160508255314</c:v>
                </c:pt>
                <c:pt idx="193">
                  <c:v>-1.0961663228833896</c:v>
                </c:pt>
                <c:pt idx="194">
                  <c:v>-1.0915826920604961</c:v>
                </c:pt>
                <c:pt idx="195">
                  <c:v>-1.0866665545752019</c:v>
                </c:pt>
                <c:pt idx="196">
                  <c:v>-1.0814194079306088</c:v>
                </c:pt>
                <c:pt idx="197">
                  <c:v>-1.075842850458415</c:v>
                </c:pt>
                <c:pt idx="198">
                  <c:v>-1.0699385808320476</c:v>
                </c:pt>
                <c:pt idx="199">
                  <c:v>-1.0637083975492314</c:v>
                </c:pt>
                <c:pt idx="200">
                  <c:v>-1.057154198384147</c:v>
                </c:pt>
                <c:pt idx="201">
                  <c:v>-1.050277979809352</c:v>
                </c:pt>
                <c:pt idx="202">
                  <c:v>-1.043081836387636</c:v>
                </c:pt>
                <c:pt idx="203">
                  <c:v>-1.0355679601339953</c:v>
                </c:pt>
                <c:pt idx="204">
                  <c:v>-1.0277386398479262</c:v>
                </c:pt>
                <c:pt idx="205">
                  <c:v>-1.0195962604162312</c:v>
                </c:pt>
                <c:pt idx="206">
                  <c:v>-1.011143302086563</c:v>
                </c:pt>
                <c:pt idx="207">
                  <c:v>-1.002382339711914</c:v>
                </c:pt>
                <c:pt idx="208">
                  <c:v>-0.99331604196629275</c:v>
                </c:pt>
                <c:pt idx="209">
                  <c:v>-0.98394717053182035</c:v>
                </c:pt>
                <c:pt idx="210">
                  <c:v>-0.97427857925749339</c:v>
                </c:pt>
                <c:pt idx="211">
                  <c:v>-0.9643132132898764</c:v>
                </c:pt>
                <c:pt idx="212">
                  <c:v>-0.95405410817597935</c:v>
                </c:pt>
                <c:pt idx="213">
                  <c:v>-0.94350438893860211</c:v>
                </c:pt>
                <c:pt idx="214">
                  <c:v>-0.9326672691244221</c:v>
                </c:pt>
                <c:pt idx="215">
                  <c:v>-0.92154604982511601</c:v>
                </c:pt>
                <c:pt idx="216">
                  <c:v>-0.91014411867181599</c:v>
                </c:pt>
                <c:pt idx="217">
                  <c:v>-0.89846494880320471</c:v>
                </c:pt>
                <c:pt idx="218">
                  <c:v>-0.88651209780756246</c:v>
                </c:pt>
                <c:pt idx="219">
                  <c:v>-0.87428920663909215</c:v>
                </c:pt>
                <c:pt idx="220">
                  <c:v>-0.86179999850885025</c:v>
                </c:pt>
                <c:pt idx="221">
                  <c:v>-0.84904827775061842</c:v>
                </c:pt>
                <c:pt idx="222">
                  <c:v>-0.8360379286620685</c:v>
                </c:pt>
                <c:pt idx="223">
                  <c:v>-0.82277291432156685</c:v>
                </c:pt>
                <c:pt idx="224">
                  <c:v>-0.80925727538098247</c:v>
                </c:pt>
                <c:pt idx="225">
                  <c:v>-0.79549512883486617</c:v>
                </c:pt>
                <c:pt idx="226">
                  <c:v>-0.78149066676637224</c:v>
                </c:pt>
                <c:pt idx="227">
                  <c:v>-0.7672481550703113</c:v>
                </c:pt>
                <c:pt idx="228">
                  <c:v>-0.75277193215371574</c:v>
                </c:pt>
                <c:pt idx="229">
                  <c:v>-0.73806640761432107</c:v>
                </c:pt>
                <c:pt idx="230">
                  <c:v>-0.72313606089735694</c:v>
                </c:pt>
                <c:pt idx="231">
                  <c:v>-0.70798543993106677</c:v>
                </c:pt>
                <c:pt idx="232">
                  <c:v>-0.69261915974136534</c:v>
                </c:pt>
                <c:pt idx="233">
                  <c:v>-0.67704190104605433</c:v>
                </c:pt>
                <c:pt idx="234">
                  <c:v>-0.66125840882903242</c:v>
                </c:pt>
                <c:pt idx="235">
                  <c:v>-0.64527349089492714</c:v>
                </c:pt>
                <c:pt idx="236">
                  <c:v>-0.62909201640459067</c:v>
                </c:pt>
                <c:pt idx="237">
                  <c:v>-0.6127189143919054</c:v>
                </c:pt>
                <c:pt idx="238">
                  <c:v>-0.5961591722623556</c:v>
                </c:pt>
                <c:pt idx="239">
                  <c:v>-0.57941783427381133</c:v>
                </c:pt>
                <c:pt idx="240">
                  <c:v>-0.56250000000000044</c:v>
                </c:pt>
                <c:pt idx="241">
                  <c:v>-0.54541082277712893</c:v>
                </c:pt>
                <c:pt idx="242">
                  <c:v>-0.52815550813412715</c:v>
                </c:pt>
                <c:pt idx="243">
                  <c:v>-0.51073931220699031</c:v>
                </c:pt>
                <c:pt idx="244">
                  <c:v>-0.49316754013771247</c:v>
                </c:pt>
                <c:pt idx="245">
                  <c:v>-0.47544554445828746</c:v>
                </c:pt>
                <c:pt idx="246">
                  <c:v>-0.45757872346027512</c:v>
                </c:pt>
                <c:pt idx="247">
                  <c:v>-0.43957251955043308</c:v>
                </c:pt>
                <c:pt idx="248">
                  <c:v>-0.42143241759290134</c:v>
                </c:pt>
                <c:pt idx="249">
                  <c:v>-0.40316394323846327</c:v>
                </c:pt>
                <c:pt idx="250">
                  <c:v>-0.38477266124137804</c:v>
                </c:pt>
                <c:pt idx="251">
                  <c:v>-0.3662641737643012</c:v>
                </c:pt>
                <c:pt idx="252">
                  <c:v>-0.34764411867181599</c:v>
                </c:pt>
                <c:pt idx="253">
                  <c:v>-0.32891816781307925</c:v>
                </c:pt>
                <c:pt idx="254">
                  <c:v>-0.31009202529412372</c:v>
                </c:pt>
                <c:pt idx="255">
                  <c:v>-0.29117142574033572</c:v>
                </c:pt>
                <c:pt idx="256">
                  <c:v>-0.27216213254962623</c:v>
                </c:pt>
                <c:pt idx="257">
                  <c:v>-0.25306993613684842</c:v>
                </c:pt>
                <c:pt idx="258">
                  <c:v>-0.23390065216997977</c:v>
                </c:pt>
                <c:pt idx="259">
                  <c:v>-0.21466011979861366</c:v>
                </c:pt>
                <c:pt idx="260">
                  <c:v>-0.19535419987529662</c:v>
                </c:pt>
                <c:pt idx="261">
                  <c:v>-0.1759887731702599</c:v>
                </c:pt>
                <c:pt idx="262">
                  <c:v>-0.15656973858007306</c:v>
                </c:pt>
                <c:pt idx="263">
                  <c:v>-0.13710301133079056</c:v>
                </c:pt>
                <c:pt idx="264">
                  <c:v>-0.11759452117611002</c:v>
                </c:pt>
                <c:pt idx="265">
                  <c:v>-9.805021059111553E-2</c:v>
                </c:pt>
                <c:pt idx="266">
                  <c:v>-7.8476032962141284E-2</c:v>
                </c:pt>
                <c:pt idx="267">
                  <c:v>-5.8877950773312343E-2</c:v>
                </c:pt>
                <c:pt idx="268">
                  <c:v>-3.9261933790314354E-2</c:v>
                </c:pt>
                <c:pt idx="269">
                  <c:v>-1.9633957241943934E-2</c:v>
                </c:pt>
                <c:pt idx="270">
                  <c:v>-2.0674380176582963E-16</c:v>
                </c:pt>
                <c:pt idx="271">
                  <c:v>1.9633957241943521E-2</c:v>
                </c:pt>
                <c:pt idx="272">
                  <c:v>3.9261933790313938E-2</c:v>
                </c:pt>
                <c:pt idx="273">
                  <c:v>5.8877950773311941E-2</c:v>
                </c:pt>
                <c:pt idx="274">
                  <c:v>7.8476032962140868E-2</c:v>
                </c:pt>
                <c:pt idx="275">
                  <c:v>9.8050210591115128E-2</c:v>
                </c:pt>
                <c:pt idx="276">
                  <c:v>0.11759452117610961</c:v>
                </c:pt>
                <c:pt idx="277">
                  <c:v>0.13710301133079114</c:v>
                </c:pt>
                <c:pt idx="278">
                  <c:v>0.15656973858007364</c:v>
                </c:pt>
                <c:pt idx="279">
                  <c:v>0.17598877317025952</c:v>
                </c:pt>
                <c:pt idx="280">
                  <c:v>0.19535419987529623</c:v>
                </c:pt>
                <c:pt idx="281">
                  <c:v>0.21466011979861227</c:v>
                </c:pt>
                <c:pt idx="282">
                  <c:v>0.23390065216997838</c:v>
                </c:pt>
                <c:pt idx="283">
                  <c:v>0.25306993613684803</c:v>
                </c:pt>
                <c:pt idx="284">
                  <c:v>0.2721621325496259</c:v>
                </c:pt>
                <c:pt idx="285">
                  <c:v>0.29117142574033628</c:v>
                </c:pt>
                <c:pt idx="286">
                  <c:v>0.31009202529412433</c:v>
                </c:pt>
                <c:pt idx="287">
                  <c:v>0.32891816781307881</c:v>
                </c:pt>
                <c:pt idx="288">
                  <c:v>0.34764411867181566</c:v>
                </c:pt>
                <c:pt idx="289">
                  <c:v>0.36626417376430087</c:v>
                </c:pt>
                <c:pt idx="290">
                  <c:v>0.38477266124137666</c:v>
                </c:pt>
                <c:pt idx="291">
                  <c:v>0.403163943238462</c:v>
                </c:pt>
                <c:pt idx="292">
                  <c:v>0.42143241759290095</c:v>
                </c:pt>
                <c:pt idx="293">
                  <c:v>0.43957251955043269</c:v>
                </c:pt>
                <c:pt idx="294">
                  <c:v>0.45757872346027562</c:v>
                </c:pt>
                <c:pt idx="295">
                  <c:v>0.47544554445828707</c:v>
                </c:pt>
                <c:pt idx="296">
                  <c:v>0.49316754013771208</c:v>
                </c:pt>
                <c:pt idx="297">
                  <c:v>0.51073931220698998</c:v>
                </c:pt>
                <c:pt idx="298">
                  <c:v>0.52815550813412671</c:v>
                </c:pt>
                <c:pt idx="299">
                  <c:v>0.5454108227771286</c:v>
                </c:pt>
                <c:pt idx="300">
                  <c:v>0.56250000000000011</c:v>
                </c:pt>
                <c:pt idx="301">
                  <c:v>0.57941783427381088</c:v>
                </c:pt>
                <c:pt idx="302">
                  <c:v>0.59615917226235526</c:v>
                </c:pt>
                <c:pt idx="303">
                  <c:v>0.61271891439190496</c:v>
                </c:pt>
                <c:pt idx="304">
                  <c:v>0.62909201640458956</c:v>
                </c:pt>
                <c:pt idx="305">
                  <c:v>0.6452734908949268</c:v>
                </c:pt>
                <c:pt idx="306">
                  <c:v>0.66125840882903208</c:v>
                </c:pt>
                <c:pt idx="307">
                  <c:v>0.67704190104605388</c:v>
                </c:pt>
                <c:pt idx="308">
                  <c:v>0.69261915974136579</c:v>
                </c:pt>
                <c:pt idx="309">
                  <c:v>0.70798543993106722</c:v>
                </c:pt>
                <c:pt idx="310">
                  <c:v>0.72313606089735671</c:v>
                </c:pt>
                <c:pt idx="311">
                  <c:v>0.73806640761432041</c:v>
                </c:pt>
                <c:pt idx="312">
                  <c:v>0.75277193215371496</c:v>
                </c:pt>
                <c:pt idx="313">
                  <c:v>0.7672481550703103</c:v>
                </c:pt>
                <c:pt idx="314">
                  <c:v>0.78149066676637113</c:v>
                </c:pt>
                <c:pt idx="315">
                  <c:v>0.79549512883486573</c:v>
                </c:pt>
                <c:pt idx="316">
                  <c:v>0.80925727538098224</c:v>
                </c:pt>
                <c:pt idx="317">
                  <c:v>0.82277291432156696</c:v>
                </c:pt>
                <c:pt idx="318">
                  <c:v>0.8360379286620685</c:v>
                </c:pt>
                <c:pt idx="319">
                  <c:v>0.84904827775061842</c:v>
                </c:pt>
                <c:pt idx="320">
                  <c:v>0.86179999850885003</c:v>
                </c:pt>
                <c:pt idx="321">
                  <c:v>0.87428920663909193</c:v>
                </c:pt>
                <c:pt idx="322">
                  <c:v>0.88651209780756179</c:v>
                </c:pt>
                <c:pt idx="323">
                  <c:v>0.89846494880320438</c:v>
                </c:pt>
                <c:pt idx="324">
                  <c:v>0.91014411867181577</c:v>
                </c:pt>
                <c:pt idx="325">
                  <c:v>0.92154604982511557</c:v>
                </c:pt>
                <c:pt idx="326">
                  <c:v>0.93266726912442155</c:v>
                </c:pt>
                <c:pt idx="327">
                  <c:v>0.94350438893860211</c:v>
                </c:pt>
                <c:pt idx="328">
                  <c:v>0.95405410817597858</c:v>
                </c:pt>
                <c:pt idx="329">
                  <c:v>0.96431321328987618</c:v>
                </c:pt>
                <c:pt idx="330">
                  <c:v>0.97427857925749317</c:v>
                </c:pt>
                <c:pt idx="331">
                  <c:v>0.98394717053182035</c:v>
                </c:pt>
                <c:pt idx="332">
                  <c:v>0.99331604196629275</c:v>
                </c:pt>
                <c:pt idx="333">
                  <c:v>1.0023823397119138</c:v>
                </c:pt>
                <c:pt idx="334">
                  <c:v>1.011143302086563</c:v>
                </c:pt>
                <c:pt idx="335">
                  <c:v>1.019596260416231</c:v>
                </c:pt>
                <c:pt idx="336">
                  <c:v>1.027738639847926</c:v>
                </c:pt>
                <c:pt idx="337">
                  <c:v>1.0355679601339949</c:v>
                </c:pt>
                <c:pt idx="338">
                  <c:v>1.0430818363876357</c:v>
                </c:pt>
                <c:pt idx="339">
                  <c:v>1.0502779798093518</c:v>
                </c:pt>
                <c:pt idx="340">
                  <c:v>1.057154198384147</c:v>
                </c:pt>
                <c:pt idx="341">
                  <c:v>1.063708397549231</c:v>
                </c:pt>
                <c:pt idx="342">
                  <c:v>1.0699385808320476</c:v>
                </c:pt>
                <c:pt idx="343">
                  <c:v>1.0758428504584152</c:v>
                </c:pt>
                <c:pt idx="344">
                  <c:v>1.0814194079306085</c:v>
                </c:pt>
                <c:pt idx="345">
                  <c:v>1.0866665545752019</c:v>
                </c:pt>
                <c:pt idx="346">
                  <c:v>1.0915826920604961</c:v>
                </c:pt>
                <c:pt idx="347">
                  <c:v>1.0961663228833896</c:v>
                </c:pt>
                <c:pt idx="348">
                  <c:v>1.1004160508255312</c:v>
                </c:pt>
                <c:pt idx="349">
                  <c:v>1.1043305813786219</c:v>
                </c:pt>
                <c:pt idx="350">
                  <c:v>1.1079087221387338</c:v>
                </c:pt>
                <c:pt idx="351">
                  <c:v>1.1111493831695298</c:v>
                </c:pt>
                <c:pt idx="352">
                  <c:v>1.1140515773342665</c:v>
                </c:pt>
                <c:pt idx="353">
                  <c:v>1.1166144205964872</c:v>
                </c:pt>
                <c:pt idx="354">
                  <c:v>1.1188371322893074</c:v>
                </c:pt>
                <c:pt idx="355">
                  <c:v>1.1207190353532137</c:v>
                </c:pt>
                <c:pt idx="356">
                  <c:v>1.1222595565423024</c:v>
                </c:pt>
                <c:pt idx="357">
                  <c:v>1.1234582265988955</c:v>
                </c:pt>
                <c:pt idx="358">
                  <c:v>1.1243146803964827</c:v>
                </c:pt>
                <c:pt idx="359">
                  <c:v>1.1248286570509403</c:v>
                </c:pt>
                <c:pt idx="360">
                  <c:v>1.125</c:v>
                </c:pt>
              </c:numCache>
            </c:numRef>
          </c:yVal>
          <c:smooth val="0"/>
        </c:ser>
        <c:ser>
          <c:idx val="6"/>
          <c:order val="5"/>
          <c:tx>
            <c:v>Long 14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'Long 14'!$E$5:$E$365</c:f>
              <c:numCache>
                <c:formatCode>General</c:formatCode>
                <c:ptCount val="361"/>
                <c:pt idx="0">
                  <c:v>-0.19600000000000001</c:v>
                </c:pt>
                <c:pt idx="1">
                  <c:v>-0.18291069517203737</c:v>
                </c:pt>
                <c:pt idx="2">
                  <c:v>-0.16982537747312429</c:v>
                </c:pt>
                <c:pt idx="3">
                  <c:v>-0.15674803281779215</c:v>
                </c:pt>
                <c:pt idx="4">
                  <c:v>-0.14368264469190603</c:v>
                </c:pt>
                <c:pt idx="5">
                  <c:v>-0.13063319293925638</c:v>
                </c:pt>
                <c:pt idx="6">
                  <c:v>-0.11760365254925992</c:v>
                </c:pt>
                <c:pt idx="7">
                  <c:v>-0.1045979924461394</c:v>
                </c:pt>
                <c:pt idx="8">
                  <c:v>-9.1620174279950922E-2</c:v>
                </c:pt>
                <c:pt idx="9">
                  <c:v>-7.8674151219826849E-2</c:v>
                </c:pt>
                <c:pt idx="10">
                  <c:v>-6.5763866749802252E-2</c:v>
                </c:pt>
                <c:pt idx="11">
                  <c:v>-5.2893253467591411E-2</c:v>
                </c:pt>
                <c:pt idx="12">
                  <c:v>-4.0066231886680514E-2</c:v>
                </c:pt>
                <c:pt idx="13">
                  <c:v>-2.7286709242101248E-2</c:v>
                </c:pt>
                <c:pt idx="14">
                  <c:v>-1.4558578300249203E-2</c:v>
                </c:pt>
                <c:pt idx="15">
                  <c:v>-1.8857161731094529E-3</c:v>
                </c:pt>
                <c:pt idx="16">
                  <c:v>1.0728016862749379E-2</c:v>
                </c:pt>
                <c:pt idx="17">
                  <c:v>2.3278778542052569E-2</c:v>
                </c:pt>
                <c:pt idx="18">
                  <c:v>3.5762745781210525E-2</c:v>
                </c:pt>
                <c:pt idx="19">
                  <c:v>4.8176115842867462E-2</c:v>
                </c:pt>
                <c:pt idx="20">
                  <c:v>6.0515107494251541E-2</c:v>
                </c:pt>
                <c:pt idx="21">
                  <c:v>7.2775962158975194E-2</c:v>
                </c:pt>
                <c:pt idx="22">
                  <c:v>8.4954945061934017E-2</c:v>
                </c:pt>
                <c:pt idx="23">
                  <c:v>9.7048346366955307E-2</c:v>
                </c:pt>
                <c:pt idx="24">
                  <c:v>0.10905248230685011</c:v>
                </c:pt>
                <c:pt idx="25">
                  <c:v>0.12096369630552456</c:v>
                </c:pt>
                <c:pt idx="26">
                  <c:v>0.13277836009180805</c:v>
                </c:pt>
                <c:pt idx="27">
                  <c:v>0.14449287480466005</c:v>
                </c:pt>
                <c:pt idx="28">
                  <c:v>0.15610367208941811</c:v>
                </c:pt>
                <c:pt idx="29">
                  <c:v>0.1676072151847528</c:v>
                </c:pt>
                <c:pt idx="30">
                  <c:v>0.17899999999999994</c:v>
                </c:pt>
                <c:pt idx="31">
                  <c:v>0.19027855618254058</c:v>
                </c:pt>
                <c:pt idx="32">
                  <c:v>0.20143944817490367</c:v>
                </c:pt>
                <c:pt idx="33">
                  <c:v>0.21247927626127033</c:v>
                </c:pt>
                <c:pt idx="34">
                  <c:v>0.22339467760306014</c:v>
                </c:pt>
                <c:pt idx="35">
                  <c:v>0.23418232726328453</c:v>
                </c:pt>
                <c:pt idx="36">
                  <c:v>0.24483893921935485</c:v>
                </c:pt>
                <c:pt idx="37">
                  <c:v>0.25536126736403619</c:v>
                </c:pt>
                <c:pt idx="38">
                  <c:v>0.26574610649424363</c:v>
                </c:pt>
                <c:pt idx="39">
                  <c:v>0.27599029328737806</c:v>
                </c:pt>
                <c:pt idx="40">
                  <c:v>0.28609070726490443</c:v>
                </c:pt>
                <c:pt idx="41">
                  <c:v>0.29604427174288034</c:v>
                </c:pt>
                <c:pt idx="42">
                  <c:v>0.30584795476914367</c:v>
                </c:pt>
                <c:pt idx="43">
                  <c:v>0.31549877004687382</c:v>
                </c:pt>
                <c:pt idx="44">
                  <c:v>0.32499377784424793</c:v>
                </c:pt>
                <c:pt idx="45">
                  <c:v>0.33433008588991059</c:v>
                </c:pt>
                <c:pt idx="46">
                  <c:v>0.3435048502539883</c:v>
                </c:pt>
                <c:pt idx="47">
                  <c:v>0.35251527621437789</c:v>
                </c:pt>
                <c:pt idx="48">
                  <c:v>0.36135861910804562</c:v>
                </c:pt>
                <c:pt idx="49">
                  <c:v>0.37003218516707898</c:v>
                </c:pt>
                <c:pt idx="50">
                  <c:v>0.37853333233923353</c:v>
                </c:pt>
                <c:pt idx="51">
                  <c:v>0.38685947109272806</c:v>
                </c:pt>
                <c:pt idx="52">
                  <c:v>0.39500806520504156</c:v>
                </c:pt>
                <c:pt idx="53">
                  <c:v>0.40297663253546961</c:v>
                </c:pt>
                <c:pt idx="54">
                  <c:v>0.41076274578121058</c:v>
                </c:pt>
                <c:pt idx="55">
                  <c:v>0.41836403321674381</c:v>
                </c:pt>
                <c:pt idx="56">
                  <c:v>0.42577817941628132</c:v>
                </c:pt>
                <c:pt idx="57">
                  <c:v>0.43300292595906792</c:v>
                </c:pt>
                <c:pt idx="58">
                  <c:v>0.44003607211731949</c:v>
                </c:pt>
                <c:pt idx="59">
                  <c:v>0.44687547552658419</c:v>
                </c:pt>
                <c:pt idx="60">
                  <c:v>0.453519052838329</c:v>
                </c:pt>
                <c:pt idx="61">
                  <c:v>0.45996478035454674</c:v>
                </c:pt>
                <c:pt idx="62">
                  <c:v>0.46621069464419512</c:v>
                </c:pt>
                <c:pt idx="63">
                  <c:v>0.47225489314127583</c:v>
                </c:pt>
                <c:pt idx="64">
                  <c:v>0.47809553472437533</c:v>
                </c:pt>
                <c:pt idx="65">
                  <c:v>0.48373084027748742</c:v>
                </c:pt>
                <c:pt idx="66">
                  <c:v>0.48915909323195067</c:v>
                </c:pt>
                <c:pt idx="67">
                  <c:v>0.49437864008933013</c:v>
                </c:pt>
                <c:pt idx="68">
                  <c:v>0.49938789092509056</c:v>
                </c:pt>
                <c:pt idx="69">
                  <c:v>0.50418531987290138</c:v>
                </c:pt>
                <c:pt idx="70">
                  <c:v>0.50876946558943126</c:v>
                </c:pt>
                <c:pt idx="71">
                  <c:v>0.51313893169948765</c:v>
                </c:pt>
                <c:pt idx="72">
                  <c:v>0.51729238722136506</c:v>
                </c:pt>
                <c:pt idx="73">
                  <c:v>0.52122856697227649</c:v>
                </c:pt>
                <c:pt idx="74">
                  <c:v>0.52494627195373922</c:v>
                </c:pt>
                <c:pt idx="75">
                  <c:v>0.52844436971680131</c:v>
                </c:pt>
                <c:pt idx="76">
                  <c:v>0.53172179470699743</c:v>
                </c:pt>
                <c:pt idx="77">
                  <c:v>0.53477754858892634</c:v>
                </c:pt>
                <c:pt idx="78">
                  <c:v>0.53761070055035409</c:v>
                </c:pt>
                <c:pt idx="79">
                  <c:v>0.54022038758574809</c:v>
                </c:pt>
                <c:pt idx="80">
                  <c:v>0.54260581475915592</c:v>
                </c:pt>
                <c:pt idx="81">
                  <c:v>0.54476625544635326</c:v>
                </c:pt>
                <c:pt idx="82">
                  <c:v>0.54670105155617765</c:v>
                </c:pt>
                <c:pt idx="83">
                  <c:v>0.54840961373099151</c:v>
                </c:pt>
                <c:pt idx="84">
                  <c:v>0.54989142152620496</c:v>
                </c:pt>
                <c:pt idx="85">
                  <c:v>0.55114602356880926</c:v>
                </c:pt>
                <c:pt idx="86">
                  <c:v>0.55217303769486814</c:v>
                </c:pt>
                <c:pt idx="87">
                  <c:v>0.55297215106593045</c:v>
                </c:pt>
                <c:pt idx="88">
                  <c:v>0.55354312026432173</c:v>
                </c:pt>
                <c:pt idx="89">
                  <c:v>0.55388577136729356</c:v>
                </c:pt>
                <c:pt idx="90">
                  <c:v>0.55400000000000005</c:v>
                </c:pt>
                <c:pt idx="91">
                  <c:v>0.55388577136729356</c:v>
                </c:pt>
                <c:pt idx="92">
                  <c:v>0.55354312026432173</c:v>
                </c:pt>
                <c:pt idx="93">
                  <c:v>0.55297215106593045</c:v>
                </c:pt>
                <c:pt idx="94">
                  <c:v>0.55217303769486814</c:v>
                </c:pt>
                <c:pt idx="95">
                  <c:v>0.55114602356880926</c:v>
                </c:pt>
                <c:pt idx="96">
                  <c:v>0.54989142152620496</c:v>
                </c:pt>
                <c:pt idx="97">
                  <c:v>0.54840961373099151</c:v>
                </c:pt>
                <c:pt idx="98">
                  <c:v>0.54670105155617787</c:v>
                </c:pt>
                <c:pt idx="99">
                  <c:v>0.54476625544635326</c:v>
                </c:pt>
                <c:pt idx="100">
                  <c:v>0.54260581475915592</c:v>
                </c:pt>
                <c:pt idx="101">
                  <c:v>0.54022038758574809</c:v>
                </c:pt>
                <c:pt idx="102">
                  <c:v>0.53761070055035431</c:v>
                </c:pt>
                <c:pt idx="103">
                  <c:v>0.53477754858892634</c:v>
                </c:pt>
                <c:pt idx="104">
                  <c:v>0.53172179470699743</c:v>
                </c:pt>
                <c:pt idx="105">
                  <c:v>0.52844436971680131</c:v>
                </c:pt>
                <c:pt idx="106">
                  <c:v>0.52494627195373922</c:v>
                </c:pt>
                <c:pt idx="107">
                  <c:v>0.52122856697227671</c:v>
                </c:pt>
                <c:pt idx="108">
                  <c:v>0.51729238722136528</c:v>
                </c:pt>
                <c:pt idx="109">
                  <c:v>0.51313893169948765</c:v>
                </c:pt>
                <c:pt idx="110">
                  <c:v>0.50876946558943126</c:v>
                </c:pt>
                <c:pt idx="111">
                  <c:v>0.50418531987290138</c:v>
                </c:pt>
                <c:pt idx="112">
                  <c:v>0.49938789092509056</c:v>
                </c:pt>
                <c:pt idx="113">
                  <c:v>0.49437864008933025</c:v>
                </c:pt>
                <c:pt idx="114">
                  <c:v>0.48915909323195067</c:v>
                </c:pt>
                <c:pt idx="115">
                  <c:v>0.48373084027748753</c:v>
                </c:pt>
                <c:pt idx="116">
                  <c:v>0.47809553472437522</c:v>
                </c:pt>
                <c:pt idx="117">
                  <c:v>0.47225489314127594</c:v>
                </c:pt>
                <c:pt idx="118">
                  <c:v>0.46621069464419534</c:v>
                </c:pt>
                <c:pt idx="119">
                  <c:v>0.45996478035454685</c:v>
                </c:pt>
                <c:pt idx="120">
                  <c:v>0.453519052838329</c:v>
                </c:pt>
                <c:pt idx="121">
                  <c:v>0.44687547552658419</c:v>
                </c:pt>
                <c:pt idx="122">
                  <c:v>0.44003607211731949</c:v>
                </c:pt>
                <c:pt idx="123">
                  <c:v>0.43300292595906792</c:v>
                </c:pt>
                <c:pt idx="124">
                  <c:v>0.42577817941628132</c:v>
                </c:pt>
                <c:pt idx="125">
                  <c:v>0.41836403321674404</c:v>
                </c:pt>
                <c:pt idx="126">
                  <c:v>0.41076274578121058</c:v>
                </c:pt>
                <c:pt idx="127">
                  <c:v>0.4029766325354695</c:v>
                </c:pt>
                <c:pt idx="128">
                  <c:v>0.39500806520504156</c:v>
                </c:pt>
                <c:pt idx="129">
                  <c:v>0.38685947109272828</c:v>
                </c:pt>
                <c:pt idx="130">
                  <c:v>0.37853333233923353</c:v>
                </c:pt>
                <c:pt idx="131">
                  <c:v>0.37003218516707886</c:v>
                </c:pt>
                <c:pt idx="132">
                  <c:v>0.36135861910804573</c:v>
                </c:pt>
                <c:pt idx="133">
                  <c:v>0.35251527621437789</c:v>
                </c:pt>
                <c:pt idx="134">
                  <c:v>0.34350485025398853</c:v>
                </c:pt>
                <c:pt idx="135">
                  <c:v>0.3343300858899107</c:v>
                </c:pt>
                <c:pt idx="136">
                  <c:v>0.32499377784424782</c:v>
                </c:pt>
                <c:pt idx="137">
                  <c:v>0.31549877004687393</c:v>
                </c:pt>
                <c:pt idx="138">
                  <c:v>0.30584795476914378</c:v>
                </c:pt>
                <c:pt idx="139">
                  <c:v>0.29604427174288045</c:v>
                </c:pt>
                <c:pt idx="140">
                  <c:v>0.2860907072649046</c:v>
                </c:pt>
                <c:pt idx="141">
                  <c:v>0.27599029328737829</c:v>
                </c:pt>
                <c:pt idx="142">
                  <c:v>0.26574610649424379</c:v>
                </c:pt>
                <c:pt idx="143">
                  <c:v>0.25536126736403614</c:v>
                </c:pt>
                <c:pt idx="144">
                  <c:v>0.2448389392193549</c:v>
                </c:pt>
                <c:pt idx="145">
                  <c:v>0.23418232726328475</c:v>
                </c:pt>
                <c:pt idx="146">
                  <c:v>0.22339467760306014</c:v>
                </c:pt>
                <c:pt idx="147">
                  <c:v>0.21247927626127022</c:v>
                </c:pt>
                <c:pt idx="148">
                  <c:v>0.20143944817490367</c:v>
                </c:pt>
                <c:pt idx="149">
                  <c:v>0.1902785561825408</c:v>
                </c:pt>
                <c:pt idx="150">
                  <c:v>0.17899999999999994</c:v>
                </c:pt>
                <c:pt idx="151">
                  <c:v>0.16760721518475286</c:v>
                </c:pt>
                <c:pt idx="152">
                  <c:v>0.15610367208941828</c:v>
                </c:pt>
                <c:pt idx="153">
                  <c:v>0.14449287480466017</c:v>
                </c:pt>
                <c:pt idx="154">
                  <c:v>0.13277836009180793</c:v>
                </c:pt>
                <c:pt idx="155">
                  <c:v>0.12096369630552462</c:v>
                </c:pt>
                <c:pt idx="156">
                  <c:v>0.10905248230685033</c:v>
                </c:pt>
                <c:pt idx="157">
                  <c:v>9.704834636695564E-2</c:v>
                </c:pt>
                <c:pt idx="158">
                  <c:v>8.4954945061934184E-2</c:v>
                </c:pt>
                <c:pt idx="159">
                  <c:v>7.2775962158975138E-2</c:v>
                </c:pt>
                <c:pt idx="160">
                  <c:v>6.0515107494251652E-2</c:v>
                </c:pt>
                <c:pt idx="161">
                  <c:v>4.8176115842867767E-2</c:v>
                </c:pt>
                <c:pt idx="162">
                  <c:v>3.5762745781210636E-2</c:v>
                </c:pt>
                <c:pt idx="163">
                  <c:v>2.3278778542052792E-2</c:v>
                </c:pt>
                <c:pt idx="164">
                  <c:v>1.072801686274974E-2</c:v>
                </c:pt>
                <c:pt idx="165">
                  <c:v>-1.8857161731092309E-3</c:v>
                </c:pt>
                <c:pt idx="166">
                  <c:v>-1.4558578300249203E-2</c:v>
                </c:pt>
                <c:pt idx="167">
                  <c:v>-2.7286709242101415E-2</c:v>
                </c:pt>
                <c:pt idx="168">
                  <c:v>-4.0066231886680514E-2</c:v>
                </c:pt>
                <c:pt idx="169">
                  <c:v>-5.2893253467591272E-2</c:v>
                </c:pt>
                <c:pt idx="170">
                  <c:v>-6.5763866749802308E-2</c:v>
                </c:pt>
                <c:pt idx="171">
                  <c:v>-7.8674151219826766E-2</c:v>
                </c:pt>
                <c:pt idx="172">
                  <c:v>-9.16201742799507E-2</c:v>
                </c:pt>
                <c:pt idx="173">
                  <c:v>-0.10459799244613935</c:v>
                </c:pt>
                <c:pt idx="174">
                  <c:v>-0.11760365254925971</c:v>
                </c:pt>
                <c:pt idx="175">
                  <c:v>-0.13063319293925602</c:v>
                </c:pt>
                <c:pt idx="176">
                  <c:v>-0.14368264469190586</c:v>
                </c:pt>
                <c:pt idx="177">
                  <c:v>-0.15674803281779215</c:v>
                </c:pt>
                <c:pt idx="178">
                  <c:v>-0.16982537747312448</c:v>
                </c:pt>
                <c:pt idx="179">
                  <c:v>-0.18291069517203742</c:v>
                </c:pt>
                <c:pt idx="180">
                  <c:v>-0.19599999999999992</c:v>
                </c:pt>
                <c:pt idx="181">
                  <c:v>-0.2090893048279624</c:v>
                </c:pt>
                <c:pt idx="182">
                  <c:v>-0.2221746225268757</c:v>
                </c:pt>
                <c:pt idx="183">
                  <c:v>-0.23525196718220767</c:v>
                </c:pt>
                <c:pt idx="184">
                  <c:v>-0.24831735530809362</c:v>
                </c:pt>
                <c:pt idx="185">
                  <c:v>-0.26136680706074344</c:v>
                </c:pt>
                <c:pt idx="186">
                  <c:v>-0.27439634745073982</c:v>
                </c:pt>
                <c:pt idx="187">
                  <c:v>-0.28740200755386081</c:v>
                </c:pt>
                <c:pt idx="188">
                  <c:v>-0.30037982572004918</c:v>
                </c:pt>
                <c:pt idx="189">
                  <c:v>-0.31332584878017306</c:v>
                </c:pt>
                <c:pt idx="190">
                  <c:v>-0.32623613325019785</c:v>
                </c:pt>
                <c:pt idx="191">
                  <c:v>-0.33910674653240858</c:v>
                </c:pt>
                <c:pt idx="192">
                  <c:v>-0.35193376811331933</c:v>
                </c:pt>
                <c:pt idx="193">
                  <c:v>-0.36471329075789871</c:v>
                </c:pt>
                <c:pt idx="194">
                  <c:v>-0.37744142169975065</c:v>
                </c:pt>
                <c:pt idx="195">
                  <c:v>-0.39011428382689028</c:v>
                </c:pt>
                <c:pt idx="196">
                  <c:v>-0.40272801686274928</c:v>
                </c:pt>
                <c:pt idx="197">
                  <c:v>-0.41527877854205231</c:v>
                </c:pt>
                <c:pt idx="198">
                  <c:v>-0.42776274578121082</c:v>
                </c:pt>
                <c:pt idx="199">
                  <c:v>-0.44017611584286759</c:v>
                </c:pt>
                <c:pt idx="200">
                  <c:v>-0.4525151074942515</c:v>
                </c:pt>
                <c:pt idx="201">
                  <c:v>-0.46477596215897532</c:v>
                </c:pt>
                <c:pt idx="202">
                  <c:v>-0.47695494506193403</c:v>
                </c:pt>
                <c:pt idx="203">
                  <c:v>-0.48904834636695516</c:v>
                </c:pt>
                <c:pt idx="204">
                  <c:v>-0.50105248230684984</c:v>
                </c:pt>
                <c:pt idx="205">
                  <c:v>-0.51296369630552441</c:v>
                </c:pt>
                <c:pt idx="206">
                  <c:v>-0.52477836009180789</c:v>
                </c:pt>
                <c:pt idx="207">
                  <c:v>-0.53649287480465968</c:v>
                </c:pt>
                <c:pt idx="208">
                  <c:v>-0.54810367208941813</c:v>
                </c:pt>
                <c:pt idx="209">
                  <c:v>-0.55960721518475265</c:v>
                </c:pt>
                <c:pt idx="210">
                  <c:v>-0.57100000000000017</c:v>
                </c:pt>
                <c:pt idx="211">
                  <c:v>-0.58227855618254054</c:v>
                </c:pt>
                <c:pt idx="212">
                  <c:v>-0.59343944817490368</c:v>
                </c:pt>
                <c:pt idx="213">
                  <c:v>-0.60447927626127029</c:v>
                </c:pt>
                <c:pt idx="214">
                  <c:v>-0.6153946776030601</c:v>
                </c:pt>
                <c:pt idx="215">
                  <c:v>-0.62618232726328438</c:v>
                </c:pt>
                <c:pt idx="216">
                  <c:v>-0.63683893921935475</c:v>
                </c:pt>
                <c:pt idx="217">
                  <c:v>-0.6473612673640361</c:v>
                </c:pt>
                <c:pt idx="218">
                  <c:v>-0.65774610649424337</c:v>
                </c:pt>
                <c:pt idx="219">
                  <c:v>-0.66799029328737825</c:v>
                </c:pt>
                <c:pt idx="220">
                  <c:v>-0.6780907072649045</c:v>
                </c:pt>
                <c:pt idx="221">
                  <c:v>-0.68804427174288052</c:v>
                </c:pt>
                <c:pt idx="222">
                  <c:v>-0.69784795476914363</c:v>
                </c:pt>
                <c:pt idx="223">
                  <c:v>-0.70749877004687378</c:v>
                </c:pt>
                <c:pt idx="224">
                  <c:v>-0.71699377784424811</c:v>
                </c:pt>
                <c:pt idx="225">
                  <c:v>-0.72633008588991066</c:v>
                </c:pt>
                <c:pt idx="226">
                  <c:v>-0.73550485025398804</c:v>
                </c:pt>
                <c:pt idx="227">
                  <c:v>-0.74451527621437763</c:v>
                </c:pt>
                <c:pt idx="228">
                  <c:v>-0.75335861910804547</c:v>
                </c:pt>
                <c:pt idx="229">
                  <c:v>-0.76203218516707882</c:v>
                </c:pt>
                <c:pt idx="230">
                  <c:v>-0.77053333233923338</c:v>
                </c:pt>
                <c:pt idx="231">
                  <c:v>-0.77885947109272835</c:v>
                </c:pt>
                <c:pt idx="232">
                  <c:v>-0.78700806520504152</c:v>
                </c:pt>
                <c:pt idx="233">
                  <c:v>-0.79497663253546968</c:v>
                </c:pt>
                <c:pt idx="234">
                  <c:v>-0.80276274578121054</c:v>
                </c:pt>
                <c:pt idx="235">
                  <c:v>-0.81036403321674366</c:v>
                </c:pt>
                <c:pt idx="236">
                  <c:v>-0.81777817941628106</c:v>
                </c:pt>
                <c:pt idx="237">
                  <c:v>-0.8250029259590681</c:v>
                </c:pt>
                <c:pt idx="238">
                  <c:v>-0.83203607211731945</c:v>
                </c:pt>
                <c:pt idx="239">
                  <c:v>-0.83887547552658415</c:v>
                </c:pt>
                <c:pt idx="240">
                  <c:v>-0.84551905283832873</c:v>
                </c:pt>
                <c:pt idx="241">
                  <c:v>-0.85196478035454692</c:v>
                </c:pt>
                <c:pt idx="242">
                  <c:v>-0.85821069464419519</c:v>
                </c:pt>
                <c:pt idx="243">
                  <c:v>-0.8642548931412759</c:v>
                </c:pt>
                <c:pt idx="244">
                  <c:v>-0.87009553472437506</c:v>
                </c:pt>
                <c:pt idx="245">
                  <c:v>-0.87573084027748727</c:v>
                </c:pt>
                <c:pt idx="246">
                  <c:v>-0.88115909323195063</c:v>
                </c:pt>
                <c:pt idx="247">
                  <c:v>-0.88637864008933009</c:v>
                </c:pt>
                <c:pt idx="248">
                  <c:v>-0.89138789092509052</c:v>
                </c:pt>
                <c:pt idx="249">
                  <c:v>-0.89618531987290129</c:v>
                </c:pt>
                <c:pt idx="250">
                  <c:v>-0.90076946558943116</c:v>
                </c:pt>
                <c:pt idx="251">
                  <c:v>-0.90513893169948756</c:v>
                </c:pt>
                <c:pt idx="252">
                  <c:v>-0.90929238722136518</c:v>
                </c:pt>
                <c:pt idx="253">
                  <c:v>-0.91322856697227639</c:v>
                </c:pt>
                <c:pt idx="254">
                  <c:v>-0.91694627195373934</c:v>
                </c:pt>
                <c:pt idx="255">
                  <c:v>-0.92044436971680121</c:v>
                </c:pt>
                <c:pt idx="256">
                  <c:v>-0.92372179470699733</c:v>
                </c:pt>
                <c:pt idx="257">
                  <c:v>-0.92677754858892625</c:v>
                </c:pt>
                <c:pt idx="258">
                  <c:v>-0.92961070055035422</c:v>
                </c:pt>
                <c:pt idx="259">
                  <c:v>-0.93222038758574799</c:v>
                </c:pt>
                <c:pt idx="260">
                  <c:v>-0.93460581475915605</c:v>
                </c:pt>
                <c:pt idx="261">
                  <c:v>-0.93676625544635317</c:v>
                </c:pt>
                <c:pt idx="262">
                  <c:v>-0.93870105155617778</c:v>
                </c:pt>
                <c:pt idx="263">
                  <c:v>-0.94040961373099163</c:v>
                </c:pt>
                <c:pt idx="264">
                  <c:v>-0.94189142152620509</c:v>
                </c:pt>
                <c:pt idx="265">
                  <c:v>-0.94314602356880917</c:v>
                </c:pt>
                <c:pt idx="266">
                  <c:v>-0.94417303769486804</c:v>
                </c:pt>
                <c:pt idx="267">
                  <c:v>-0.94497215106593035</c:v>
                </c:pt>
                <c:pt idx="268">
                  <c:v>-0.94554312026432163</c:v>
                </c:pt>
                <c:pt idx="269">
                  <c:v>-0.94588577136729346</c:v>
                </c:pt>
                <c:pt idx="270">
                  <c:v>-0.94599999999999995</c:v>
                </c:pt>
                <c:pt idx="271">
                  <c:v>-0.94588577136729346</c:v>
                </c:pt>
                <c:pt idx="272">
                  <c:v>-0.94554312026432186</c:v>
                </c:pt>
                <c:pt idx="273">
                  <c:v>-0.94497215106593035</c:v>
                </c:pt>
                <c:pt idx="274">
                  <c:v>-0.94417303769486827</c:v>
                </c:pt>
                <c:pt idx="275">
                  <c:v>-0.94314602356880917</c:v>
                </c:pt>
                <c:pt idx="276">
                  <c:v>-0.94189142152620509</c:v>
                </c:pt>
                <c:pt idx="277">
                  <c:v>-0.94040961373099141</c:v>
                </c:pt>
                <c:pt idx="278">
                  <c:v>-0.93870105155617778</c:v>
                </c:pt>
                <c:pt idx="279">
                  <c:v>-0.93676625544635339</c:v>
                </c:pt>
                <c:pt idx="280">
                  <c:v>-0.93460581475915605</c:v>
                </c:pt>
                <c:pt idx="281">
                  <c:v>-0.93222038758574799</c:v>
                </c:pt>
                <c:pt idx="282">
                  <c:v>-0.92961070055035444</c:v>
                </c:pt>
                <c:pt idx="283">
                  <c:v>-0.92677754858892647</c:v>
                </c:pt>
                <c:pt idx="284">
                  <c:v>-0.92372179470699733</c:v>
                </c:pt>
                <c:pt idx="285">
                  <c:v>-0.92044436971680121</c:v>
                </c:pt>
                <c:pt idx="286">
                  <c:v>-0.91694627195373912</c:v>
                </c:pt>
                <c:pt idx="287">
                  <c:v>-0.91322856697227661</c:v>
                </c:pt>
                <c:pt idx="288">
                  <c:v>-0.90929238722136518</c:v>
                </c:pt>
                <c:pt idx="289">
                  <c:v>-0.90513893169948778</c:v>
                </c:pt>
                <c:pt idx="290">
                  <c:v>-0.90076946558943138</c:v>
                </c:pt>
                <c:pt idx="291">
                  <c:v>-0.89618531987290151</c:v>
                </c:pt>
                <c:pt idx="292">
                  <c:v>-0.89138789092509052</c:v>
                </c:pt>
                <c:pt idx="293">
                  <c:v>-0.88637864008933032</c:v>
                </c:pt>
                <c:pt idx="294">
                  <c:v>-0.88115909323195063</c:v>
                </c:pt>
                <c:pt idx="295">
                  <c:v>-0.87573084027748749</c:v>
                </c:pt>
                <c:pt idx="296">
                  <c:v>-0.87009553472437529</c:v>
                </c:pt>
                <c:pt idx="297">
                  <c:v>-0.8642548931412759</c:v>
                </c:pt>
                <c:pt idx="298">
                  <c:v>-0.85821069464419542</c:v>
                </c:pt>
                <c:pt idx="299">
                  <c:v>-0.85196478035454715</c:v>
                </c:pt>
                <c:pt idx="300">
                  <c:v>-0.84551905283832895</c:v>
                </c:pt>
                <c:pt idx="301">
                  <c:v>-0.83887547552658415</c:v>
                </c:pt>
                <c:pt idx="302">
                  <c:v>-0.83203607211731967</c:v>
                </c:pt>
                <c:pt idx="303">
                  <c:v>-0.8250029259590681</c:v>
                </c:pt>
                <c:pt idx="304">
                  <c:v>-0.8177781794162815</c:v>
                </c:pt>
                <c:pt idx="305">
                  <c:v>-0.81036403321674388</c:v>
                </c:pt>
                <c:pt idx="306">
                  <c:v>-0.80276274578121076</c:v>
                </c:pt>
                <c:pt idx="307">
                  <c:v>-0.79497663253546968</c:v>
                </c:pt>
                <c:pt idx="308">
                  <c:v>-0.7870080652050413</c:v>
                </c:pt>
                <c:pt idx="309">
                  <c:v>-0.77885947109272813</c:v>
                </c:pt>
                <c:pt idx="310">
                  <c:v>-0.7705333323392336</c:v>
                </c:pt>
                <c:pt idx="311">
                  <c:v>-0.76203218516707927</c:v>
                </c:pt>
                <c:pt idx="312">
                  <c:v>-0.75335861910804591</c:v>
                </c:pt>
                <c:pt idx="313">
                  <c:v>-0.7445152762143783</c:v>
                </c:pt>
                <c:pt idx="314">
                  <c:v>-0.73550485025398871</c:v>
                </c:pt>
                <c:pt idx="315">
                  <c:v>-0.72633008588991066</c:v>
                </c:pt>
                <c:pt idx="316">
                  <c:v>-0.71699377784424811</c:v>
                </c:pt>
                <c:pt idx="317">
                  <c:v>-0.70749877004687378</c:v>
                </c:pt>
                <c:pt idx="318">
                  <c:v>-0.69784795476914363</c:v>
                </c:pt>
                <c:pt idx="319">
                  <c:v>-0.68804427174288052</c:v>
                </c:pt>
                <c:pt idx="320">
                  <c:v>-0.67809070726490472</c:v>
                </c:pt>
                <c:pt idx="321">
                  <c:v>-0.66799029328737847</c:v>
                </c:pt>
                <c:pt idx="322">
                  <c:v>-0.65774610649424414</c:v>
                </c:pt>
                <c:pt idx="323">
                  <c:v>-0.64736126736403621</c:v>
                </c:pt>
                <c:pt idx="324">
                  <c:v>-0.63683893921935497</c:v>
                </c:pt>
                <c:pt idx="325">
                  <c:v>-0.62618232726328493</c:v>
                </c:pt>
                <c:pt idx="326">
                  <c:v>-0.61539467760306055</c:v>
                </c:pt>
                <c:pt idx="327">
                  <c:v>-0.60447927626127029</c:v>
                </c:pt>
                <c:pt idx="328">
                  <c:v>-0.59343944817490435</c:v>
                </c:pt>
                <c:pt idx="329">
                  <c:v>-0.58227855618254087</c:v>
                </c:pt>
                <c:pt idx="330">
                  <c:v>-0.5710000000000004</c:v>
                </c:pt>
                <c:pt idx="331">
                  <c:v>-0.55960721518475265</c:v>
                </c:pt>
                <c:pt idx="332">
                  <c:v>-0.54810367208941813</c:v>
                </c:pt>
                <c:pt idx="333">
                  <c:v>-0.53649287480466024</c:v>
                </c:pt>
                <c:pt idx="334">
                  <c:v>-0.52477836009180778</c:v>
                </c:pt>
                <c:pt idx="335">
                  <c:v>-0.51296369630552507</c:v>
                </c:pt>
                <c:pt idx="336">
                  <c:v>-0.50105248230685007</c:v>
                </c:pt>
                <c:pt idx="337">
                  <c:v>-0.48904834636695604</c:v>
                </c:pt>
                <c:pt idx="338">
                  <c:v>-0.47695494506193425</c:v>
                </c:pt>
                <c:pt idx="339">
                  <c:v>-0.4647759621589756</c:v>
                </c:pt>
                <c:pt idx="340">
                  <c:v>-0.45251510749425145</c:v>
                </c:pt>
                <c:pt idx="341">
                  <c:v>-0.44017611584286814</c:v>
                </c:pt>
                <c:pt idx="342">
                  <c:v>-0.42776274578121071</c:v>
                </c:pt>
                <c:pt idx="343">
                  <c:v>-0.4152787785420522</c:v>
                </c:pt>
                <c:pt idx="344">
                  <c:v>-0.40272801686274984</c:v>
                </c:pt>
                <c:pt idx="345">
                  <c:v>-0.39011428382689051</c:v>
                </c:pt>
                <c:pt idx="346">
                  <c:v>-0.37744142169975092</c:v>
                </c:pt>
                <c:pt idx="347">
                  <c:v>-0.36471329075789904</c:v>
                </c:pt>
                <c:pt idx="348">
                  <c:v>-0.35193376811331989</c:v>
                </c:pt>
                <c:pt idx="349">
                  <c:v>-0.33910674653240852</c:v>
                </c:pt>
                <c:pt idx="350">
                  <c:v>-0.32623613325019846</c:v>
                </c:pt>
                <c:pt idx="351">
                  <c:v>-0.31332584878017333</c:v>
                </c:pt>
                <c:pt idx="352">
                  <c:v>-0.3003798257200494</c:v>
                </c:pt>
                <c:pt idx="353">
                  <c:v>-0.28740200755386108</c:v>
                </c:pt>
                <c:pt idx="354">
                  <c:v>-0.27439634745074004</c:v>
                </c:pt>
                <c:pt idx="355">
                  <c:v>-0.26136680706074378</c:v>
                </c:pt>
                <c:pt idx="356">
                  <c:v>-0.24831735530809357</c:v>
                </c:pt>
                <c:pt idx="357">
                  <c:v>-0.23525196718220828</c:v>
                </c:pt>
                <c:pt idx="358">
                  <c:v>-0.22217462252687561</c:v>
                </c:pt>
                <c:pt idx="359">
                  <c:v>-0.20908930482796334</c:v>
                </c:pt>
                <c:pt idx="360">
                  <c:v>-0.1960000000000002</c:v>
                </c:pt>
              </c:numCache>
            </c:numRef>
          </c:xVal>
          <c:yVal>
            <c:numRef>
              <c:f>'Long 14'!$F$5:$F$365</c:f>
              <c:numCache>
                <c:formatCode>General</c:formatCode>
                <c:ptCount val="361"/>
                <c:pt idx="0">
                  <c:v>0.86799999999999999</c:v>
                </c:pt>
                <c:pt idx="1">
                  <c:v>0.8678857713672935</c:v>
                </c:pt>
                <c:pt idx="2">
                  <c:v>0.86754312026432179</c:v>
                </c:pt>
                <c:pt idx="3">
                  <c:v>0.8669721510659304</c:v>
                </c:pt>
                <c:pt idx="4">
                  <c:v>0.86617303769486809</c:v>
                </c:pt>
                <c:pt idx="5">
                  <c:v>0.86514602356880921</c:v>
                </c:pt>
                <c:pt idx="6">
                  <c:v>0.86389142152620491</c:v>
                </c:pt>
                <c:pt idx="7">
                  <c:v>0.86240961373099145</c:v>
                </c:pt>
                <c:pt idx="8">
                  <c:v>0.86070105155617782</c:v>
                </c:pt>
                <c:pt idx="9">
                  <c:v>0.85876625544635332</c:v>
                </c:pt>
                <c:pt idx="10">
                  <c:v>0.85660581475915598</c:v>
                </c:pt>
                <c:pt idx="11">
                  <c:v>0.85422038758574803</c:v>
                </c:pt>
                <c:pt idx="12">
                  <c:v>0.85161070055035426</c:v>
                </c:pt>
                <c:pt idx="13">
                  <c:v>0.8487775485889264</c:v>
                </c:pt>
                <c:pt idx="14">
                  <c:v>0.84572179470699738</c:v>
                </c:pt>
                <c:pt idx="15">
                  <c:v>0.84244436971680126</c:v>
                </c:pt>
                <c:pt idx="16">
                  <c:v>0.83894627195373916</c:v>
                </c:pt>
                <c:pt idx="17">
                  <c:v>0.83522856697227654</c:v>
                </c:pt>
                <c:pt idx="18">
                  <c:v>0.83129238722136511</c:v>
                </c:pt>
                <c:pt idx="19">
                  <c:v>0.8271389316994876</c:v>
                </c:pt>
                <c:pt idx="20">
                  <c:v>0.82276946558943131</c:v>
                </c:pt>
                <c:pt idx="21">
                  <c:v>0.81818531987290133</c:v>
                </c:pt>
                <c:pt idx="22">
                  <c:v>0.81338789092509056</c:v>
                </c:pt>
                <c:pt idx="23">
                  <c:v>0.80837864008933025</c:v>
                </c:pt>
                <c:pt idx="24">
                  <c:v>0.80315909323195067</c:v>
                </c:pt>
                <c:pt idx="25">
                  <c:v>0.79773084027748742</c:v>
                </c:pt>
                <c:pt idx="26">
                  <c:v>0.79209553472437533</c:v>
                </c:pt>
                <c:pt idx="27">
                  <c:v>0.78625489314127595</c:v>
                </c:pt>
                <c:pt idx="28">
                  <c:v>0.78021069464419524</c:v>
                </c:pt>
                <c:pt idx="29">
                  <c:v>0.77396478035454674</c:v>
                </c:pt>
                <c:pt idx="30">
                  <c:v>0.767519052838329</c:v>
                </c:pt>
                <c:pt idx="31">
                  <c:v>0.76087547552658419</c:v>
                </c:pt>
                <c:pt idx="32">
                  <c:v>0.75403607211731949</c:v>
                </c:pt>
                <c:pt idx="33">
                  <c:v>0.74700292595906803</c:v>
                </c:pt>
                <c:pt idx="34">
                  <c:v>0.73977817941628121</c:v>
                </c:pt>
                <c:pt idx="35">
                  <c:v>0.73236403321674381</c:v>
                </c:pt>
                <c:pt idx="36">
                  <c:v>0.72476274578121058</c:v>
                </c:pt>
                <c:pt idx="37">
                  <c:v>0.71697663253546962</c:v>
                </c:pt>
                <c:pt idx="38">
                  <c:v>0.70900806520504156</c:v>
                </c:pt>
                <c:pt idx="39">
                  <c:v>0.70085947109272817</c:v>
                </c:pt>
                <c:pt idx="40">
                  <c:v>0.69253333233923353</c:v>
                </c:pt>
                <c:pt idx="41">
                  <c:v>0.68403218516707909</c:v>
                </c:pt>
                <c:pt idx="42">
                  <c:v>0.67535861910804573</c:v>
                </c:pt>
                <c:pt idx="43">
                  <c:v>0.66651527621437789</c:v>
                </c:pt>
                <c:pt idx="44">
                  <c:v>0.65750485025398842</c:v>
                </c:pt>
                <c:pt idx="45">
                  <c:v>0.6483300858899107</c:v>
                </c:pt>
                <c:pt idx="46">
                  <c:v>0.63899377784424805</c:v>
                </c:pt>
                <c:pt idx="47">
                  <c:v>0.62949877004687382</c:v>
                </c:pt>
                <c:pt idx="48">
                  <c:v>0.61984795476914367</c:v>
                </c:pt>
                <c:pt idx="49">
                  <c:v>0.61004427174288045</c:v>
                </c:pt>
                <c:pt idx="50">
                  <c:v>0.60009070726490454</c:v>
                </c:pt>
                <c:pt idx="51">
                  <c:v>0.58999029328737818</c:v>
                </c:pt>
                <c:pt idx="52">
                  <c:v>0.57974610649424374</c:v>
                </c:pt>
                <c:pt idx="53">
                  <c:v>0.56936126736403625</c:v>
                </c:pt>
                <c:pt idx="54">
                  <c:v>0.5588389392193549</c:v>
                </c:pt>
                <c:pt idx="55">
                  <c:v>0.54818232726328464</c:v>
                </c:pt>
                <c:pt idx="56">
                  <c:v>0.53739467760306003</c:v>
                </c:pt>
                <c:pt idx="57">
                  <c:v>0.52647927626127045</c:v>
                </c:pt>
                <c:pt idx="58">
                  <c:v>0.51543944817490361</c:v>
                </c:pt>
                <c:pt idx="59">
                  <c:v>0.5042785561825408</c:v>
                </c:pt>
                <c:pt idx="60">
                  <c:v>0.4930000000000001</c:v>
                </c:pt>
                <c:pt idx="61">
                  <c:v>0.4816072151847528</c:v>
                </c:pt>
                <c:pt idx="62">
                  <c:v>0.47010367208941817</c:v>
                </c:pt>
                <c:pt idx="63">
                  <c:v>0.45849287480466011</c:v>
                </c:pt>
                <c:pt idx="64">
                  <c:v>0.4467783600918081</c:v>
                </c:pt>
                <c:pt idx="65">
                  <c:v>0.43496369630552456</c:v>
                </c:pt>
                <c:pt idx="66">
                  <c:v>0.42305248230685016</c:v>
                </c:pt>
                <c:pt idx="67">
                  <c:v>0.41104834636695542</c:v>
                </c:pt>
                <c:pt idx="68">
                  <c:v>0.39895494506193396</c:v>
                </c:pt>
                <c:pt idx="69">
                  <c:v>0.38677596215897525</c:v>
                </c:pt>
                <c:pt idx="70">
                  <c:v>0.3745151074942516</c:v>
                </c:pt>
                <c:pt idx="71">
                  <c:v>0.36217611584286757</c:v>
                </c:pt>
                <c:pt idx="72">
                  <c:v>0.34976274578121058</c:v>
                </c:pt>
                <c:pt idx="73">
                  <c:v>0.33727877854205257</c:v>
                </c:pt>
                <c:pt idx="74">
                  <c:v>0.32472801686274938</c:v>
                </c:pt>
                <c:pt idx="75">
                  <c:v>0.31211428382689055</c:v>
                </c:pt>
                <c:pt idx="76">
                  <c:v>0.29944142169975091</c:v>
                </c:pt>
                <c:pt idx="77">
                  <c:v>0.2867132907578987</c:v>
                </c:pt>
                <c:pt idx="78">
                  <c:v>0.2739337681133196</c:v>
                </c:pt>
                <c:pt idx="79">
                  <c:v>0.26110674653240867</c:v>
                </c:pt>
                <c:pt idx="80">
                  <c:v>0.2482361332501978</c:v>
                </c:pt>
                <c:pt idx="81">
                  <c:v>0.23532584878017318</c:v>
                </c:pt>
                <c:pt idx="82">
                  <c:v>0.22237982572004927</c:v>
                </c:pt>
                <c:pt idx="83">
                  <c:v>0.20940200755386063</c:v>
                </c:pt>
                <c:pt idx="84">
                  <c:v>0.19639634745074008</c:v>
                </c:pt>
                <c:pt idx="85">
                  <c:v>0.1833668070607436</c:v>
                </c:pt>
                <c:pt idx="86">
                  <c:v>0.17031735530809408</c:v>
                </c:pt>
                <c:pt idx="87">
                  <c:v>0.15725196718220796</c:v>
                </c:pt>
                <c:pt idx="88">
                  <c:v>0.1441746225268758</c:v>
                </c:pt>
                <c:pt idx="89">
                  <c:v>0.13108930482796252</c:v>
                </c:pt>
                <c:pt idx="90">
                  <c:v>0.11800000000000004</c:v>
                </c:pt>
                <c:pt idx="91">
                  <c:v>0.10491069517203738</c:v>
                </c:pt>
                <c:pt idx="92">
                  <c:v>9.1825377473124442E-2</c:v>
                </c:pt>
                <c:pt idx="93">
                  <c:v>7.8748032817792274E-2</c:v>
                </c:pt>
                <c:pt idx="94">
                  <c:v>6.5682644691905989E-2</c:v>
                </c:pt>
                <c:pt idx="95">
                  <c:v>5.2633192939256321E-2</c:v>
                </c:pt>
                <c:pt idx="96">
                  <c:v>3.9603652549259988E-2</c:v>
                </c:pt>
                <c:pt idx="97">
                  <c:v>2.6597992446139473E-2</c:v>
                </c:pt>
                <c:pt idx="98">
                  <c:v>1.3620174279950978E-2</c:v>
                </c:pt>
                <c:pt idx="99">
                  <c:v>6.741512198267241E-4</c:v>
                </c:pt>
                <c:pt idx="100">
                  <c:v>-1.2236133250197734E-2</c:v>
                </c:pt>
                <c:pt idx="101">
                  <c:v>-2.5106746532408603E-2</c:v>
                </c:pt>
                <c:pt idx="102">
                  <c:v>-3.7933768113319333E-2</c:v>
                </c:pt>
                <c:pt idx="103">
                  <c:v>-5.0713290757898599E-2</c:v>
                </c:pt>
                <c:pt idx="104">
                  <c:v>-6.3441421699750838E-2</c:v>
                </c:pt>
                <c:pt idx="105">
                  <c:v>-7.6114283826890644E-2</c:v>
                </c:pt>
                <c:pt idx="106">
                  <c:v>-8.8728016862749282E-2</c:v>
                </c:pt>
                <c:pt idx="107">
                  <c:v>-0.1012787785420525</c:v>
                </c:pt>
                <c:pt idx="108">
                  <c:v>-0.11376274578121051</c:v>
                </c:pt>
                <c:pt idx="109">
                  <c:v>-0.12617611584286731</c:v>
                </c:pt>
                <c:pt idx="110">
                  <c:v>-0.13851510749425155</c:v>
                </c:pt>
                <c:pt idx="111">
                  <c:v>-0.15077596215897521</c:v>
                </c:pt>
                <c:pt idx="112">
                  <c:v>-0.16295494506193409</c:v>
                </c:pt>
                <c:pt idx="113">
                  <c:v>-0.17504834636695521</c:v>
                </c:pt>
                <c:pt idx="114">
                  <c:v>-0.18705248230685001</c:v>
                </c:pt>
                <c:pt idx="115">
                  <c:v>-0.19896369630552452</c:v>
                </c:pt>
                <c:pt idx="116">
                  <c:v>-0.21077836009180817</c:v>
                </c:pt>
                <c:pt idx="117">
                  <c:v>-0.22249287480466001</c:v>
                </c:pt>
                <c:pt idx="118">
                  <c:v>-0.2341036720894179</c:v>
                </c:pt>
                <c:pt idx="119">
                  <c:v>-0.24560721518475276</c:v>
                </c:pt>
                <c:pt idx="120">
                  <c:v>-0.25699999999999984</c:v>
                </c:pt>
                <c:pt idx="121">
                  <c:v>-0.26827855618254071</c:v>
                </c:pt>
                <c:pt idx="122">
                  <c:v>-0.27943944817490363</c:v>
                </c:pt>
                <c:pt idx="123">
                  <c:v>-0.29047927626127035</c:v>
                </c:pt>
                <c:pt idx="124">
                  <c:v>-0.30139467760306005</c:v>
                </c:pt>
                <c:pt idx="125">
                  <c:v>-0.31218232726328438</c:v>
                </c:pt>
                <c:pt idx="126">
                  <c:v>-0.3228389392193548</c:v>
                </c:pt>
                <c:pt idx="127">
                  <c:v>-0.33336126736403626</c:v>
                </c:pt>
                <c:pt idx="128">
                  <c:v>-0.34374610649424375</c:v>
                </c:pt>
                <c:pt idx="129">
                  <c:v>-0.35399029328737797</c:v>
                </c:pt>
                <c:pt idx="130">
                  <c:v>-0.36409070726490456</c:v>
                </c:pt>
                <c:pt idx="131">
                  <c:v>-0.37404427174288063</c:v>
                </c:pt>
                <c:pt idx="132">
                  <c:v>-0.38384795476914368</c:v>
                </c:pt>
                <c:pt idx="133">
                  <c:v>-0.39349877004687384</c:v>
                </c:pt>
                <c:pt idx="134">
                  <c:v>-0.40299377784424772</c:v>
                </c:pt>
                <c:pt idx="135">
                  <c:v>-0.4123300858899106</c:v>
                </c:pt>
                <c:pt idx="136">
                  <c:v>-0.42150485025398843</c:v>
                </c:pt>
                <c:pt idx="137">
                  <c:v>-0.43051527621437791</c:v>
                </c:pt>
                <c:pt idx="138">
                  <c:v>-0.43935861910804552</c:v>
                </c:pt>
                <c:pt idx="139">
                  <c:v>-0.44803218516707899</c:v>
                </c:pt>
                <c:pt idx="140">
                  <c:v>-0.45653333233923343</c:v>
                </c:pt>
                <c:pt idx="141">
                  <c:v>-0.46485947109272796</c:v>
                </c:pt>
                <c:pt idx="142">
                  <c:v>-0.47300806520504146</c:v>
                </c:pt>
                <c:pt idx="143">
                  <c:v>-0.48097663253546974</c:v>
                </c:pt>
                <c:pt idx="144">
                  <c:v>-0.48876274578121048</c:v>
                </c:pt>
                <c:pt idx="145">
                  <c:v>-0.49636403321674372</c:v>
                </c:pt>
                <c:pt idx="146">
                  <c:v>-0.50377817941628122</c:v>
                </c:pt>
                <c:pt idx="147">
                  <c:v>-0.51100292595906815</c:v>
                </c:pt>
                <c:pt idx="148">
                  <c:v>-0.5180360721173195</c:v>
                </c:pt>
                <c:pt idx="149">
                  <c:v>-0.5248754755265842</c:v>
                </c:pt>
                <c:pt idx="150">
                  <c:v>-0.53151905283832901</c:v>
                </c:pt>
                <c:pt idx="151">
                  <c:v>-0.53796478035454676</c:v>
                </c:pt>
                <c:pt idx="152">
                  <c:v>-0.54421069464419503</c:v>
                </c:pt>
                <c:pt idx="153">
                  <c:v>-0.55025489314127585</c:v>
                </c:pt>
                <c:pt idx="154">
                  <c:v>-0.55609553472437534</c:v>
                </c:pt>
                <c:pt idx="155">
                  <c:v>-0.56173084027748743</c:v>
                </c:pt>
                <c:pt idx="156">
                  <c:v>-0.56715909323195057</c:v>
                </c:pt>
                <c:pt idx="157">
                  <c:v>-0.57237864008933015</c:v>
                </c:pt>
                <c:pt idx="158">
                  <c:v>-0.57738789092509046</c:v>
                </c:pt>
                <c:pt idx="159">
                  <c:v>-0.58218531987290134</c:v>
                </c:pt>
                <c:pt idx="160">
                  <c:v>-0.58676946558943122</c:v>
                </c:pt>
                <c:pt idx="161">
                  <c:v>-0.59113893169948761</c:v>
                </c:pt>
                <c:pt idx="162">
                  <c:v>-0.59529238722136513</c:v>
                </c:pt>
                <c:pt idx="163">
                  <c:v>-0.59922856697227656</c:v>
                </c:pt>
                <c:pt idx="164">
                  <c:v>-0.60294627195373895</c:v>
                </c:pt>
                <c:pt idx="165">
                  <c:v>-0.60644436971680116</c:v>
                </c:pt>
                <c:pt idx="166">
                  <c:v>-0.60972179470699739</c:v>
                </c:pt>
                <c:pt idx="167">
                  <c:v>-0.61277754858892641</c:v>
                </c:pt>
                <c:pt idx="168">
                  <c:v>-0.61561070055035427</c:v>
                </c:pt>
                <c:pt idx="169">
                  <c:v>-0.61822038758574804</c:v>
                </c:pt>
                <c:pt idx="170">
                  <c:v>-0.62060581475915599</c:v>
                </c:pt>
                <c:pt idx="171">
                  <c:v>-0.62276625544635322</c:v>
                </c:pt>
                <c:pt idx="172">
                  <c:v>-0.62470105155617772</c:v>
                </c:pt>
                <c:pt idx="173">
                  <c:v>-0.62640961373099147</c:v>
                </c:pt>
                <c:pt idx="174">
                  <c:v>-0.62789142152620492</c:v>
                </c:pt>
                <c:pt idx="175">
                  <c:v>-0.62914602356880922</c:v>
                </c:pt>
                <c:pt idx="176">
                  <c:v>-0.6301730376948681</c:v>
                </c:pt>
                <c:pt idx="177">
                  <c:v>-0.63097215106593041</c:v>
                </c:pt>
                <c:pt idx="178">
                  <c:v>-0.6315431202643218</c:v>
                </c:pt>
                <c:pt idx="179">
                  <c:v>-0.63188577136729351</c:v>
                </c:pt>
                <c:pt idx="180">
                  <c:v>-0.63200000000000001</c:v>
                </c:pt>
                <c:pt idx="181">
                  <c:v>-0.63188577136729351</c:v>
                </c:pt>
                <c:pt idx="182">
                  <c:v>-0.6315431202643218</c:v>
                </c:pt>
                <c:pt idx="183">
                  <c:v>-0.63097215106593041</c:v>
                </c:pt>
                <c:pt idx="184">
                  <c:v>-0.63017303769486821</c:v>
                </c:pt>
                <c:pt idx="185">
                  <c:v>-0.62914602356880922</c:v>
                </c:pt>
                <c:pt idx="186">
                  <c:v>-0.62789142152620503</c:v>
                </c:pt>
                <c:pt idx="187">
                  <c:v>-0.62640961373099147</c:v>
                </c:pt>
                <c:pt idx="188">
                  <c:v>-0.62470105155617772</c:v>
                </c:pt>
                <c:pt idx="189">
                  <c:v>-0.62276625544635333</c:v>
                </c:pt>
                <c:pt idx="190">
                  <c:v>-0.62060581475915599</c:v>
                </c:pt>
                <c:pt idx="191">
                  <c:v>-0.61822038758574804</c:v>
                </c:pt>
                <c:pt idx="192">
                  <c:v>-0.61561070055035427</c:v>
                </c:pt>
                <c:pt idx="193">
                  <c:v>-0.61277754858892641</c:v>
                </c:pt>
                <c:pt idx="194">
                  <c:v>-0.60972179470699739</c:v>
                </c:pt>
                <c:pt idx="195">
                  <c:v>-0.60644436971680127</c:v>
                </c:pt>
                <c:pt idx="196">
                  <c:v>-0.60294627195373918</c:v>
                </c:pt>
                <c:pt idx="197">
                  <c:v>-0.59922856697227667</c:v>
                </c:pt>
                <c:pt idx="198">
                  <c:v>-0.59529238722136513</c:v>
                </c:pt>
                <c:pt idx="199">
                  <c:v>-0.59113893169948761</c:v>
                </c:pt>
                <c:pt idx="200">
                  <c:v>-0.58676946558943133</c:v>
                </c:pt>
                <c:pt idx="201">
                  <c:v>-0.58218531987290134</c:v>
                </c:pt>
                <c:pt idx="202">
                  <c:v>-0.57738789092509057</c:v>
                </c:pt>
                <c:pt idx="203">
                  <c:v>-0.57237864008933026</c:v>
                </c:pt>
                <c:pt idx="204">
                  <c:v>-0.56715909323195079</c:v>
                </c:pt>
                <c:pt idx="205">
                  <c:v>-0.56173084027748754</c:v>
                </c:pt>
                <c:pt idx="206">
                  <c:v>-0.55609553472437534</c:v>
                </c:pt>
                <c:pt idx="207">
                  <c:v>-0.55025489314127607</c:v>
                </c:pt>
                <c:pt idx="208">
                  <c:v>-0.54421069464419514</c:v>
                </c:pt>
                <c:pt idx="209">
                  <c:v>-0.53796478035454687</c:v>
                </c:pt>
                <c:pt idx="210">
                  <c:v>-0.53151905283832901</c:v>
                </c:pt>
                <c:pt idx="211">
                  <c:v>-0.5248754755265842</c:v>
                </c:pt>
                <c:pt idx="212">
                  <c:v>-0.5180360721173195</c:v>
                </c:pt>
                <c:pt idx="213">
                  <c:v>-0.51100292595906804</c:v>
                </c:pt>
                <c:pt idx="214">
                  <c:v>-0.50377817941628134</c:v>
                </c:pt>
                <c:pt idx="215">
                  <c:v>-0.49636403321674405</c:v>
                </c:pt>
                <c:pt idx="216">
                  <c:v>-0.48876274578121071</c:v>
                </c:pt>
                <c:pt idx="217">
                  <c:v>-0.48097663253546974</c:v>
                </c:pt>
                <c:pt idx="218">
                  <c:v>-0.47300806520504168</c:v>
                </c:pt>
                <c:pt idx="219">
                  <c:v>-0.46485947109272807</c:v>
                </c:pt>
                <c:pt idx="220">
                  <c:v>-0.45653333233923354</c:v>
                </c:pt>
                <c:pt idx="221">
                  <c:v>-0.44803218516707888</c:v>
                </c:pt>
                <c:pt idx="222">
                  <c:v>-0.43935861910804574</c:v>
                </c:pt>
                <c:pt idx="223">
                  <c:v>-0.43051527621437791</c:v>
                </c:pt>
                <c:pt idx="224">
                  <c:v>-0.42150485025398832</c:v>
                </c:pt>
                <c:pt idx="225">
                  <c:v>-0.41233008588991071</c:v>
                </c:pt>
                <c:pt idx="226">
                  <c:v>-0.40299377784424817</c:v>
                </c:pt>
                <c:pt idx="227">
                  <c:v>-0.39349877004687417</c:v>
                </c:pt>
                <c:pt idx="228">
                  <c:v>-0.38384795476914391</c:v>
                </c:pt>
                <c:pt idx="229">
                  <c:v>-0.37404427174288069</c:v>
                </c:pt>
                <c:pt idx="230">
                  <c:v>-0.36409070726490461</c:v>
                </c:pt>
                <c:pt idx="231">
                  <c:v>-0.35399029328737786</c:v>
                </c:pt>
                <c:pt idx="232">
                  <c:v>-0.34374610649424353</c:v>
                </c:pt>
                <c:pt idx="233">
                  <c:v>-0.33336126736403621</c:v>
                </c:pt>
                <c:pt idx="234">
                  <c:v>-0.32283893921935491</c:v>
                </c:pt>
                <c:pt idx="235">
                  <c:v>-0.31218232726328476</c:v>
                </c:pt>
                <c:pt idx="236">
                  <c:v>-0.30139467760306043</c:v>
                </c:pt>
                <c:pt idx="237">
                  <c:v>-0.29047927626127024</c:v>
                </c:pt>
                <c:pt idx="238">
                  <c:v>-0.27943944817490374</c:v>
                </c:pt>
                <c:pt idx="239">
                  <c:v>-0.26827855618254087</c:v>
                </c:pt>
                <c:pt idx="240">
                  <c:v>-0.25700000000000034</c:v>
                </c:pt>
                <c:pt idx="241">
                  <c:v>-0.24560721518475265</c:v>
                </c:pt>
                <c:pt idx="242">
                  <c:v>-0.23410367208941807</c:v>
                </c:pt>
                <c:pt idx="243">
                  <c:v>-0.22249287480466018</c:v>
                </c:pt>
                <c:pt idx="244">
                  <c:v>-0.21077836009180828</c:v>
                </c:pt>
                <c:pt idx="245">
                  <c:v>-0.19896369630552496</c:v>
                </c:pt>
                <c:pt idx="246">
                  <c:v>-0.18705248230685007</c:v>
                </c:pt>
                <c:pt idx="247">
                  <c:v>-0.17504834636695538</c:v>
                </c:pt>
                <c:pt idx="248">
                  <c:v>-0.1629549450619342</c:v>
                </c:pt>
                <c:pt idx="249">
                  <c:v>-0.15077596215897554</c:v>
                </c:pt>
                <c:pt idx="250">
                  <c:v>-0.13851510749425205</c:v>
                </c:pt>
                <c:pt idx="251">
                  <c:v>-0.12617611584286748</c:v>
                </c:pt>
                <c:pt idx="252">
                  <c:v>-0.11376274578121068</c:v>
                </c:pt>
                <c:pt idx="253">
                  <c:v>-0.10127877854205283</c:v>
                </c:pt>
                <c:pt idx="254">
                  <c:v>-8.8728016862749171E-2</c:v>
                </c:pt>
                <c:pt idx="255">
                  <c:v>-7.6114283826890478E-2</c:v>
                </c:pt>
                <c:pt idx="256">
                  <c:v>-6.3441421699750838E-2</c:v>
                </c:pt>
                <c:pt idx="257">
                  <c:v>-5.0713290757898932E-2</c:v>
                </c:pt>
                <c:pt idx="258">
                  <c:v>-3.7933768113319832E-2</c:v>
                </c:pt>
                <c:pt idx="259">
                  <c:v>-2.5106746532409102E-2</c:v>
                </c:pt>
                <c:pt idx="260">
                  <c:v>-1.2236133250197762E-2</c:v>
                </c:pt>
                <c:pt idx="261">
                  <c:v>6.741512198267241E-4</c:v>
                </c:pt>
                <c:pt idx="262">
                  <c:v>1.3620174279951297E-2</c:v>
                </c:pt>
                <c:pt idx="263">
                  <c:v>2.6597992446139612E-2</c:v>
                </c:pt>
                <c:pt idx="264">
                  <c:v>3.9603652549259974E-2</c:v>
                </c:pt>
                <c:pt idx="265">
                  <c:v>5.2633192939256307E-2</c:v>
                </c:pt>
                <c:pt idx="266">
                  <c:v>6.5682644691905809E-2</c:v>
                </c:pt>
                <c:pt idx="267">
                  <c:v>7.874803281779176E-2</c:v>
                </c:pt>
                <c:pt idx="268">
                  <c:v>9.1825377473123748E-2</c:v>
                </c:pt>
                <c:pt idx="269">
                  <c:v>0.10491069517203737</c:v>
                </c:pt>
                <c:pt idx="270">
                  <c:v>0.11799999999999986</c:v>
                </c:pt>
                <c:pt idx="271">
                  <c:v>0.13108930482796233</c:v>
                </c:pt>
                <c:pt idx="272">
                  <c:v>0.14417462252687596</c:v>
                </c:pt>
                <c:pt idx="273">
                  <c:v>0.15725196718220796</c:v>
                </c:pt>
                <c:pt idx="274">
                  <c:v>0.17031735530809392</c:v>
                </c:pt>
                <c:pt idx="275">
                  <c:v>0.1833668070607434</c:v>
                </c:pt>
                <c:pt idx="276">
                  <c:v>0.19639634745073975</c:v>
                </c:pt>
                <c:pt idx="277">
                  <c:v>0.20940200755386076</c:v>
                </c:pt>
                <c:pt idx="278">
                  <c:v>0.22237982572004911</c:v>
                </c:pt>
                <c:pt idx="279">
                  <c:v>0.23532584878017299</c:v>
                </c:pt>
                <c:pt idx="280">
                  <c:v>0.24823613325019747</c:v>
                </c:pt>
                <c:pt idx="281">
                  <c:v>0.26110674653240817</c:v>
                </c:pt>
                <c:pt idx="282">
                  <c:v>0.27393376811331893</c:v>
                </c:pt>
                <c:pt idx="283">
                  <c:v>0.2867132907578987</c:v>
                </c:pt>
                <c:pt idx="284">
                  <c:v>0.29944142169975058</c:v>
                </c:pt>
                <c:pt idx="285">
                  <c:v>0.31211428382689083</c:v>
                </c:pt>
                <c:pt idx="286">
                  <c:v>0.32472801686274955</c:v>
                </c:pt>
                <c:pt idx="287">
                  <c:v>0.33727877854205252</c:v>
                </c:pt>
                <c:pt idx="288">
                  <c:v>0.34976274578121042</c:v>
                </c:pt>
                <c:pt idx="289">
                  <c:v>0.36217611584286724</c:v>
                </c:pt>
                <c:pt idx="290">
                  <c:v>0.3745151074942511</c:v>
                </c:pt>
                <c:pt idx="291">
                  <c:v>0.38677596215897464</c:v>
                </c:pt>
                <c:pt idx="292">
                  <c:v>0.39895494506193396</c:v>
                </c:pt>
                <c:pt idx="293">
                  <c:v>0.41104834636695509</c:v>
                </c:pt>
                <c:pt idx="294">
                  <c:v>0.42305248230685039</c:v>
                </c:pt>
                <c:pt idx="295">
                  <c:v>0.43496369630552467</c:v>
                </c:pt>
                <c:pt idx="296">
                  <c:v>0.44677836009180805</c:v>
                </c:pt>
                <c:pt idx="297">
                  <c:v>0.45849287480465994</c:v>
                </c:pt>
                <c:pt idx="298">
                  <c:v>0.47010367208941783</c:v>
                </c:pt>
                <c:pt idx="299">
                  <c:v>0.48160721518475236</c:v>
                </c:pt>
                <c:pt idx="300">
                  <c:v>0.4930000000000001</c:v>
                </c:pt>
                <c:pt idx="301">
                  <c:v>0.50427855618254058</c:v>
                </c:pt>
                <c:pt idx="302">
                  <c:v>0.5154394481749035</c:v>
                </c:pt>
                <c:pt idx="303">
                  <c:v>0.52647927626127</c:v>
                </c:pt>
                <c:pt idx="304">
                  <c:v>0.5373946776030597</c:v>
                </c:pt>
                <c:pt idx="305">
                  <c:v>0.54818232726328453</c:v>
                </c:pt>
                <c:pt idx="306">
                  <c:v>0.55883893921935468</c:v>
                </c:pt>
                <c:pt idx="307">
                  <c:v>0.56936126736403592</c:v>
                </c:pt>
                <c:pt idx="308">
                  <c:v>0.57974610649424385</c:v>
                </c:pt>
                <c:pt idx="309">
                  <c:v>0.58999029328737818</c:v>
                </c:pt>
                <c:pt idx="310">
                  <c:v>0.60009070726490443</c:v>
                </c:pt>
                <c:pt idx="311">
                  <c:v>0.61004427174288023</c:v>
                </c:pt>
                <c:pt idx="312">
                  <c:v>0.61984795476914334</c:v>
                </c:pt>
                <c:pt idx="313">
                  <c:v>0.62949877004687349</c:v>
                </c:pt>
                <c:pt idx="314">
                  <c:v>0.63899377784424749</c:v>
                </c:pt>
                <c:pt idx="315">
                  <c:v>0.64833008588991048</c:v>
                </c:pt>
                <c:pt idx="316">
                  <c:v>0.65750485025398808</c:v>
                </c:pt>
                <c:pt idx="317">
                  <c:v>0.66651527621437801</c:v>
                </c:pt>
                <c:pt idx="318">
                  <c:v>0.67535861910804573</c:v>
                </c:pt>
                <c:pt idx="319">
                  <c:v>0.68403218516707887</c:v>
                </c:pt>
                <c:pt idx="320">
                  <c:v>0.69253333233923331</c:v>
                </c:pt>
                <c:pt idx="321">
                  <c:v>0.70085947109272795</c:v>
                </c:pt>
                <c:pt idx="322">
                  <c:v>0.70900806520504112</c:v>
                </c:pt>
                <c:pt idx="323">
                  <c:v>0.71697663253546962</c:v>
                </c:pt>
                <c:pt idx="324">
                  <c:v>0.72476274578121047</c:v>
                </c:pt>
                <c:pt idx="325">
                  <c:v>0.7323640332167437</c:v>
                </c:pt>
                <c:pt idx="326">
                  <c:v>0.7397781794162811</c:v>
                </c:pt>
                <c:pt idx="327">
                  <c:v>0.74700292595906803</c:v>
                </c:pt>
                <c:pt idx="328">
                  <c:v>0.75403607211731905</c:v>
                </c:pt>
                <c:pt idx="329">
                  <c:v>0.76087547552658408</c:v>
                </c:pt>
                <c:pt idx="330">
                  <c:v>0.76751905283832877</c:v>
                </c:pt>
                <c:pt idx="331">
                  <c:v>0.77396478035454686</c:v>
                </c:pt>
                <c:pt idx="332">
                  <c:v>0.78021069464419512</c:v>
                </c:pt>
                <c:pt idx="333">
                  <c:v>0.78625489314127583</c:v>
                </c:pt>
                <c:pt idx="334">
                  <c:v>0.79209553472437533</c:v>
                </c:pt>
                <c:pt idx="335">
                  <c:v>0.79773084027748731</c:v>
                </c:pt>
                <c:pt idx="336">
                  <c:v>0.80315909323195067</c:v>
                </c:pt>
                <c:pt idx="337">
                  <c:v>0.80837864008932991</c:v>
                </c:pt>
                <c:pt idx="338">
                  <c:v>0.81338789092509045</c:v>
                </c:pt>
                <c:pt idx="339">
                  <c:v>0.81818531987290111</c:v>
                </c:pt>
                <c:pt idx="340">
                  <c:v>0.82276946558943131</c:v>
                </c:pt>
                <c:pt idx="341">
                  <c:v>0.82713893169948738</c:v>
                </c:pt>
                <c:pt idx="342">
                  <c:v>0.83129238722136511</c:v>
                </c:pt>
                <c:pt idx="343">
                  <c:v>0.83522856697227676</c:v>
                </c:pt>
                <c:pt idx="344">
                  <c:v>0.83894627195373894</c:v>
                </c:pt>
                <c:pt idx="345">
                  <c:v>0.84244436971680126</c:v>
                </c:pt>
                <c:pt idx="346">
                  <c:v>0.84572179470699738</c:v>
                </c:pt>
                <c:pt idx="347">
                  <c:v>0.84877754858892629</c:v>
                </c:pt>
                <c:pt idx="348">
                  <c:v>0.85161070055035415</c:v>
                </c:pt>
                <c:pt idx="349">
                  <c:v>0.85422038758574803</c:v>
                </c:pt>
                <c:pt idx="350">
                  <c:v>0.85660581475915587</c:v>
                </c:pt>
                <c:pt idx="351">
                  <c:v>0.85876625544635321</c:v>
                </c:pt>
                <c:pt idx="352">
                  <c:v>0.86070105155617771</c:v>
                </c:pt>
                <c:pt idx="353">
                  <c:v>0.86240961373099145</c:v>
                </c:pt>
                <c:pt idx="354">
                  <c:v>0.86389142152620491</c:v>
                </c:pt>
                <c:pt idx="355">
                  <c:v>0.86514602356880921</c:v>
                </c:pt>
                <c:pt idx="356">
                  <c:v>0.8661730376948682</c:v>
                </c:pt>
                <c:pt idx="357">
                  <c:v>0.8669721510659304</c:v>
                </c:pt>
                <c:pt idx="358">
                  <c:v>0.86754312026432179</c:v>
                </c:pt>
                <c:pt idx="359">
                  <c:v>0.8678857713672935</c:v>
                </c:pt>
                <c:pt idx="360">
                  <c:v>0.86799999999999999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358640"/>
        <c:axId val="257233952"/>
      </c:scatterChart>
      <c:valAx>
        <c:axId val="175358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233952"/>
        <c:crossesAt val="0"/>
        <c:crossBetween val="midCat"/>
      </c:valAx>
      <c:valAx>
        <c:axId val="257233952"/>
        <c:scaling>
          <c:orientation val="minMax"/>
          <c:max val="2.75"/>
          <c:min val="-2.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58640"/>
        <c:crosses val="autoZero"/>
        <c:crossBetween val="midCat"/>
        <c:majorUnit val="0.5"/>
        <c:min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66725710252828E-2"/>
          <c:y val="7.483857949959645E-2"/>
          <c:w val="0.96585008925729632"/>
          <c:h val="0.902966101694915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 Magnet'!$B$6:$B$116</c:f>
              <c:numCache>
                <c:formatCode>General</c:formatCode>
                <c:ptCount val="111"/>
                <c:pt idx="0">
                  <c:v>3.0484</c:v>
                </c:pt>
                <c:pt idx="1">
                  <c:v>3.0478000000000001</c:v>
                </c:pt>
                <c:pt idx="2">
                  <c:v>3.0463</c:v>
                </c:pt>
                <c:pt idx="3">
                  <c:v>3.0421</c:v>
                </c:pt>
                <c:pt idx="4">
                  <c:v>3.0377999999999998</c:v>
                </c:pt>
                <c:pt idx="5">
                  <c:v>3.0318999999999998</c:v>
                </c:pt>
                <c:pt idx="6">
                  <c:v>3.0196000000000001</c:v>
                </c:pt>
                <c:pt idx="7">
                  <c:v>3.0017</c:v>
                </c:pt>
                <c:pt idx="8">
                  <c:v>2.9855999999999998</c:v>
                </c:pt>
                <c:pt idx="9">
                  <c:v>2.9622999999999999</c:v>
                </c:pt>
                <c:pt idx="10">
                  <c:v>2.9379</c:v>
                </c:pt>
                <c:pt idx="11">
                  <c:v>2.9022000000000001</c:v>
                </c:pt>
                <c:pt idx="12">
                  <c:v>2.8797999999999999</c:v>
                </c:pt>
                <c:pt idx="13">
                  <c:v>2.8472</c:v>
                </c:pt>
                <c:pt idx="14">
                  <c:v>2.8174999999999999</c:v>
                </c:pt>
                <c:pt idx="15">
                  <c:v>2.7816999999999998</c:v>
                </c:pt>
                <c:pt idx="16">
                  <c:v>2.7481</c:v>
                </c:pt>
                <c:pt idx="17">
                  <c:v>2.714</c:v>
                </c:pt>
                <c:pt idx="18">
                  <c:v>2.6806000000000001</c:v>
                </c:pt>
                <c:pt idx="19">
                  <c:v>2.6579000000000002</c:v>
                </c:pt>
                <c:pt idx="20">
                  <c:v>2.6143000000000001</c:v>
                </c:pt>
                <c:pt idx="21">
                  <c:v>2.5838000000000001</c:v>
                </c:pt>
                <c:pt idx="22">
                  <c:v>2.5489999999999999</c:v>
                </c:pt>
                <c:pt idx="23">
                  <c:v>2.5230000000000001</c:v>
                </c:pt>
                <c:pt idx="24">
                  <c:v>2.4784999999999999</c:v>
                </c:pt>
                <c:pt idx="25">
                  <c:v>2.4443999999999999</c:v>
                </c:pt>
                <c:pt idx="26">
                  <c:v>2.4056999999999999</c:v>
                </c:pt>
                <c:pt idx="27">
                  <c:v>2.3614999999999999</c:v>
                </c:pt>
                <c:pt idx="28">
                  <c:v>2.3369</c:v>
                </c:pt>
                <c:pt idx="29">
                  <c:v>2.2814000000000001</c:v>
                </c:pt>
                <c:pt idx="30">
                  <c:v>2.2498999999999998</c:v>
                </c:pt>
                <c:pt idx="31">
                  <c:v>2.1777000000000002</c:v>
                </c:pt>
                <c:pt idx="32">
                  <c:v>2.1358999999999999</c:v>
                </c:pt>
                <c:pt idx="33">
                  <c:v>2.0846</c:v>
                </c:pt>
                <c:pt idx="34">
                  <c:v>2.0485000000000002</c:v>
                </c:pt>
                <c:pt idx="35">
                  <c:v>1.9973000000000001</c:v>
                </c:pt>
                <c:pt idx="36">
                  <c:v>1.9036999999999999</c:v>
                </c:pt>
                <c:pt idx="37">
                  <c:v>1.8222</c:v>
                </c:pt>
                <c:pt idx="38">
                  <c:v>1.7330000000000001</c:v>
                </c:pt>
                <c:pt idx="39">
                  <c:v>1.6614</c:v>
                </c:pt>
                <c:pt idx="40">
                  <c:v>1.5911</c:v>
                </c:pt>
                <c:pt idx="41">
                  <c:v>1.5072000000000001</c:v>
                </c:pt>
                <c:pt idx="42">
                  <c:v>1.4289000000000001</c:v>
                </c:pt>
                <c:pt idx="43">
                  <c:v>1.3260000000000001</c:v>
                </c:pt>
                <c:pt idx="44">
                  <c:v>1.2323999999999999</c:v>
                </c:pt>
                <c:pt idx="45">
                  <c:v>1.1567000000000001</c:v>
                </c:pt>
                <c:pt idx="46">
                  <c:v>1.0550999999999999</c:v>
                </c:pt>
                <c:pt idx="47">
                  <c:v>0.99390000000000001</c:v>
                </c:pt>
                <c:pt idx="48">
                  <c:v>0.90159999999999996</c:v>
                </c:pt>
                <c:pt idx="49">
                  <c:v>0.8216</c:v>
                </c:pt>
                <c:pt idx="50">
                  <c:v>0.73509999999999998</c:v>
                </c:pt>
                <c:pt idx="51">
                  <c:v>0.64119999999999999</c:v>
                </c:pt>
                <c:pt idx="52">
                  <c:v>0.5554</c:v>
                </c:pt>
                <c:pt idx="53">
                  <c:v>0.46910000000000002</c:v>
                </c:pt>
                <c:pt idx="54">
                  <c:v>0.3861</c:v>
                </c:pt>
                <c:pt idx="55">
                  <c:v>0.31240000000000001</c:v>
                </c:pt>
                <c:pt idx="56">
                  <c:v>0.22470000000000001</c:v>
                </c:pt>
                <c:pt idx="57">
                  <c:v>0.1555</c:v>
                </c:pt>
                <c:pt idx="58">
                  <c:v>7.4300000000000005E-2</c:v>
                </c:pt>
                <c:pt idx="59">
                  <c:v>2.7000000000000001E-3</c:v>
                </c:pt>
                <c:pt idx="60">
                  <c:v>-5.0000000000000001E-4</c:v>
                </c:pt>
                <c:pt idx="61">
                  <c:v>-9.6000000000000002E-2</c:v>
                </c:pt>
                <c:pt idx="62">
                  <c:v>-0.18970000000000001</c:v>
                </c:pt>
                <c:pt idx="63">
                  <c:v>-0.27110000000000001</c:v>
                </c:pt>
                <c:pt idx="64">
                  <c:v>-0.34060000000000001</c:v>
                </c:pt>
                <c:pt idx="65">
                  <c:v>-0.42759999999999998</c:v>
                </c:pt>
                <c:pt idx="66">
                  <c:v>-0.52159999999999995</c:v>
                </c:pt>
                <c:pt idx="67">
                  <c:v>-0.61629999999999996</c:v>
                </c:pt>
                <c:pt idx="68">
                  <c:v>-0.69410000000000005</c:v>
                </c:pt>
                <c:pt idx="69">
                  <c:v>-0.77239999999999998</c:v>
                </c:pt>
                <c:pt idx="70">
                  <c:v>-0.85909999999999997</c:v>
                </c:pt>
                <c:pt idx="71">
                  <c:v>-0.94810000000000005</c:v>
                </c:pt>
                <c:pt idx="72">
                  <c:v>-1.0084</c:v>
                </c:pt>
                <c:pt idx="73">
                  <c:v>-1.0979000000000001</c:v>
                </c:pt>
                <c:pt idx="74">
                  <c:v>-1.1823999999999999</c:v>
                </c:pt>
                <c:pt idx="75">
                  <c:v>-1.3008</c:v>
                </c:pt>
                <c:pt idx="76">
                  <c:v>-1.401</c:v>
                </c:pt>
                <c:pt idx="77">
                  <c:v>-1.4855</c:v>
                </c:pt>
                <c:pt idx="78">
                  <c:v>-1.5748</c:v>
                </c:pt>
                <c:pt idx="79">
                  <c:v>-1.6686000000000001</c:v>
                </c:pt>
                <c:pt idx="80">
                  <c:v>-1.7467999999999999</c:v>
                </c:pt>
                <c:pt idx="81">
                  <c:v>-1.8384</c:v>
                </c:pt>
                <c:pt idx="82">
                  <c:v>-1.9254</c:v>
                </c:pt>
                <c:pt idx="83">
                  <c:v>-2.008</c:v>
                </c:pt>
                <c:pt idx="84">
                  <c:v>-2.0722</c:v>
                </c:pt>
                <c:pt idx="85">
                  <c:v>-2.1455000000000002</c:v>
                </c:pt>
                <c:pt idx="86">
                  <c:v>-2.2021000000000002</c:v>
                </c:pt>
                <c:pt idx="87">
                  <c:v>-2.2734000000000001</c:v>
                </c:pt>
                <c:pt idx="88">
                  <c:v>-2.3306</c:v>
                </c:pt>
                <c:pt idx="89">
                  <c:v>-2.3995000000000002</c:v>
                </c:pt>
                <c:pt idx="90">
                  <c:v>-2.4594</c:v>
                </c:pt>
                <c:pt idx="91">
                  <c:v>-2.5097999999999998</c:v>
                </c:pt>
                <c:pt idx="92">
                  <c:v>-2.5512000000000001</c:v>
                </c:pt>
                <c:pt idx="93">
                  <c:v>-2.585</c:v>
                </c:pt>
                <c:pt idx="94">
                  <c:v>-2.6131000000000002</c:v>
                </c:pt>
                <c:pt idx="95">
                  <c:v>-2.6366000000000001</c:v>
                </c:pt>
                <c:pt idx="96">
                  <c:v>-2.6738</c:v>
                </c:pt>
                <c:pt idx="97">
                  <c:v>-2.7021000000000002</c:v>
                </c:pt>
                <c:pt idx="98">
                  <c:v>-2.7342</c:v>
                </c:pt>
                <c:pt idx="99">
                  <c:v>-2.7715999999999998</c:v>
                </c:pt>
                <c:pt idx="100">
                  <c:v>-2.8024</c:v>
                </c:pt>
                <c:pt idx="101">
                  <c:v>-2.8338999999999999</c:v>
                </c:pt>
                <c:pt idx="102">
                  <c:v>-2.8580999999999999</c:v>
                </c:pt>
                <c:pt idx="103">
                  <c:v>-2.8858000000000001</c:v>
                </c:pt>
                <c:pt idx="104">
                  <c:v>-2.9005000000000001</c:v>
                </c:pt>
                <c:pt idx="105">
                  <c:v>-2.9140000000000001</c:v>
                </c:pt>
                <c:pt idx="106">
                  <c:v>-2.9207000000000001</c:v>
                </c:pt>
                <c:pt idx="107">
                  <c:v>-2.9262000000000001</c:v>
                </c:pt>
                <c:pt idx="108">
                  <c:v>-2.9308000000000001</c:v>
                </c:pt>
                <c:pt idx="109">
                  <c:v>-2.9348000000000001</c:v>
                </c:pt>
                <c:pt idx="110">
                  <c:v>-2.9510000000000001</c:v>
                </c:pt>
              </c:numCache>
            </c:numRef>
          </c:xVal>
          <c:yVal>
            <c:numRef>
              <c:f>'D Magnet'!$C$6:$C$116</c:f>
              <c:numCache>
                <c:formatCode>General</c:formatCode>
                <c:ptCount val="111"/>
                <c:pt idx="0">
                  <c:v>1.2499</c:v>
                </c:pt>
                <c:pt idx="1">
                  <c:v>1.2115</c:v>
                </c:pt>
                <c:pt idx="2">
                  <c:v>1.1858</c:v>
                </c:pt>
                <c:pt idx="3">
                  <c:v>1.1469</c:v>
                </c:pt>
                <c:pt idx="4">
                  <c:v>1.1208</c:v>
                </c:pt>
                <c:pt idx="5">
                  <c:v>1.0948</c:v>
                </c:pt>
                <c:pt idx="6">
                  <c:v>1.0559000000000001</c:v>
                </c:pt>
                <c:pt idx="7">
                  <c:v>1.0175000000000001</c:v>
                </c:pt>
                <c:pt idx="8">
                  <c:v>0.99250000000000005</c:v>
                </c:pt>
                <c:pt idx="9">
                  <c:v>0.95679999999999998</c:v>
                </c:pt>
                <c:pt idx="10">
                  <c:v>0.9456</c:v>
                </c:pt>
                <c:pt idx="11">
                  <c:v>0.92500000000000004</c:v>
                </c:pt>
                <c:pt idx="12">
                  <c:v>0.91600000000000004</c:v>
                </c:pt>
                <c:pt idx="13">
                  <c:v>0.90680000000000005</c:v>
                </c:pt>
                <c:pt idx="14">
                  <c:v>0.90149999999999997</c:v>
                </c:pt>
                <c:pt idx="15">
                  <c:v>0.89800000000000002</c:v>
                </c:pt>
                <c:pt idx="16">
                  <c:v>0.89700000000000002</c:v>
                </c:pt>
                <c:pt idx="17">
                  <c:v>0.89780000000000004</c:v>
                </c:pt>
                <c:pt idx="18">
                  <c:v>0.9</c:v>
                </c:pt>
                <c:pt idx="19">
                  <c:v>0.90200000000000002</c:v>
                </c:pt>
                <c:pt idx="20">
                  <c:v>0.90710000000000002</c:v>
                </c:pt>
                <c:pt idx="21">
                  <c:v>0.91139999999999999</c:v>
                </c:pt>
                <c:pt idx="22">
                  <c:v>0.91669999999999996</c:v>
                </c:pt>
                <c:pt idx="23">
                  <c:v>0.92090000000000005</c:v>
                </c:pt>
                <c:pt idx="24">
                  <c:v>0.92849999999999999</c:v>
                </c:pt>
                <c:pt idx="25">
                  <c:v>0.93430000000000002</c:v>
                </c:pt>
                <c:pt idx="26">
                  <c:v>0.94099999999999995</c:v>
                </c:pt>
                <c:pt idx="27">
                  <c:v>0.94830000000000003</c:v>
                </c:pt>
                <c:pt idx="28">
                  <c:v>0.95230000000000004</c:v>
                </c:pt>
                <c:pt idx="29">
                  <c:v>0.96050000000000002</c:v>
                </c:pt>
                <c:pt idx="30">
                  <c:v>0.96479999999999999</c:v>
                </c:pt>
                <c:pt idx="31">
                  <c:v>0.97540000000000004</c:v>
                </c:pt>
                <c:pt idx="32">
                  <c:v>0.97770000000000001</c:v>
                </c:pt>
                <c:pt idx="33">
                  <c:v>0.98219999999999996</c:v>
                </c:pt>
                <c:pt idx="34">
                  <c:v>0.98499999999999999</c:v>
                </c:pt>
                <c:pt idx="35">
                  <c:v>0.98860000000000003</c:v>
                </c:pt>
                <c:pt idx="36">
                  <c:v>0.99439999999999995</c:v>
                </c:pt>
                <c:pt idx="37">
                  <c:v>0.99929999999999997</c:v>
                </c:pt>
                <c:pt idx="38">
                  <c:v>1.0044999999999999</c:v>
                </c:pt>
                <c:pt idx="39">
                  <c:v>1.0087999999999999</c:v>
                </c:pt>
                <c:pt idx="40">
                  <c:v>1.0130999999999999</c:v>
                </c:pt>
                <c:pt idx="41">
                  <c:v>1.0183</c:v>
                </c:pt>
                <c:pt idx="42">
                  <c:v>1.0235000000000001</c:v>
                </c:pt>
                <c:pt idx="43">
                  <c:v>1.0299</c:v>
                </c:pt>
                <c:pt idx="44">
                  <c:v>1.036</c:v>
                </c:pt>
                <c:pt idx="45">
                  <c:v>1.0409999999999999</c:v>
                </c:pt>
                <c:pt idx="46">
                  <c:v>1.0479000000000001</c:v>
                </c:pt>
                <c:pt idx="47">
                  <c:v>1.052</c:v>
                </c:pt>
                <c:pt idx="48">
                  <c:v>1.0584</c:v>
                </c:pt>
                <c:pt idx="49">
                  <c:v>1.0640000000000001</c:v>
                </c:pt>
                <c:pt idx="50">
                  <c:v>1.0701000000000001</c:v>
                </c:pt>
                <c:pt idx="51">
                  <c:v>1.0768</c:v>
                </c:pt>
                <c:pt idx="52">
                  <c:v>1.083</c:v>
                </c:pt>
                <c:pt idx="53">
                  <c:v>1.0892999999999999</c:v>
                </c:pt>
                <c:pt idx="54">
                  <c:v>1.0954999999999999</c:v>
                </c:pt>
                <c:pt idx="55">
                  <c:v>1.101</c:v>
                </c:pt>
                <c:pt idx="56">
                  <c:v>1.1076999999999999</c:v>
                </c:pt>
                <c:pt idx="57">
                  <c:v>1.113</c:v>
                </c:pt>
                <c:pt idx="58">
                  <c:v>1.1193</c:v>
                </c:pt>
                <c:pt idx="59">
                  <c:v>1.125</c:v>
                </c:pt>
                <c:pt idx="60">
                  <c:v>1.1251</c:v>
                </c:pt>
                <c:pt idx="61">
                  <c:v>1.1327</c:v>
                </c:pt>
                <c:pt idx="62">
                  <c:v>1.1402000000000001</c:v>
                </c:pt>
                <c:pt idx="63">
                  <c:v>1.147</c:v>
                </c:pt>
                <c:pt idx="64">
                  <c:v>1.1527000000000001</c:v>
                </c:pt>
                <c:pt idx="65">
                  <c:v>1.1600999999999999</c:v>
                </c:pt>
                <c:pt idx="66">
                  <c:v>1.1680999999999999</c:v>
                </c:pt>
                <c:pt idx="67">
                  <c:v>1.1762999999999999</c:v>
                </c:pt>
                <c:pt idx="68">
                  <c:v>1.1851</c:v>
                </c:pt>
                <c:pt idx="69">
                  <c:v>1.19</c:v>
                </c:pt>
                <c:pt idx="70">
                  <c:v>1.1978</c:v>
                </c:pt>
                <c:pt idx="71">
                  <c:v>1.206</c:v>
                </c:pt>
                <c:pt idx="72">
                  <c:v>1.2116</c:v>
                </c:pt>
                <c:pt idx="73">
                  <c:v>1.2199</c:v>
                </c:pt>
                <c:pt idx="74">
                  <c:v>1.228</c:v>
                </c:pt>
                <c:pt idx="75">
                  <c:v>1.2394000000000001</c:v>
                </c:pt>
                <c:pt idx="76">
                  <c:v>1.2493000000000001</c:v>
                </c:pt>
                <c:pt idx="77">
                  <c:v>1.2577</c:v>
                </c:pt>
                <c:pt idx="78">
                  <c:v>1.2670999999999999</c:v>
                </c:pt>
                <c:pt idx="79">
                  <c:v>1.2770999999999999</c:v>
                </c:pt>
                <c:pt idx="80">
                  <c:v>1.2857000000000001</c:v>
                </c:pt>
                <c:pt idx="81">
                  <c:v>1.2964</c:v>
                </c:pt>
                <c:pt idx="82">
                  <c:v>1.3077000000000001</c:v>
                </c:pt>
                <c:pt idx="83">
                  <c:v>1.3201000000000001</c:v>
                </c:pt>
                <c:pt idx="84">
                  <c:v>1.3315999999999999</c:v>
                </c:pt>
                <c:pt idx="85">
                  <c:v>1.3472</c:v>
                </c:pt>
                <c:pt idx="86">
                  <c:v>1.3597999999999999</c:v>
                </c:pt>
                <c:pt idx="87">
                  <c:v>1.3727</c:v>
                </c:pt>
                <c:pt idx="88">
                  <c:v>1.3773</c:v>
                </c:pt>
                <c:pt idx="89">
                  <c:v>1.3736999999999999</c:v>
                </c:pt>
                <c:pt idx="90">
                  <c:v>1.3614999999999999</c:v>
                </c:pt>
                <c:pt idx="91">
                  <c:v>1.3445</c:v>
                </c:pt>
                <c:pt idx="92">
                  <c:v>1.3260000000000001</c:v>
                </c:pt>
                <c:pt idx="93">
                  <c:v>1.3080000000000001</c:v>
                </c:pt>
                <c:pt idx="94">
                  <c:v>1.2912999999999999</c:v>
                </c:pt>
                <c:pt idx="95">
                  <c:v>1.2764</c:v>
                </c:pt>
                <c:pt idx="96">
                  <c:v>1.2518</c:v>
                </c:pt>
                <c:pt idx="97">
                  <c:v>1.2334000000000001</c:v>
                </c:pt>
                <c:pt idx="98">
                  <c:v>1.2145999999999999</c:v>
                </c:pt>
                <c:pt idx="99">
                  <c:v>1.1993</c:v>
                </c:pt>
                <c:pt idx="100">
                  <c:v>1.1967000000000001</c:v>
                </c:pt>
                <c:pt idx="101">
                  <c:v>1.2095</c:v>
                </c:pt>
                <c:pt idx="102">
                  <c:v>1.2351000000000001</c:v>
                </c:pt>
                <c:pt idx="103">
                  <c:v>1.2891999999999999</c:v>
                </c:pt>
                <c:pt idx="104">
                  <c:v>1.3333999999999999</c:v>
                </c:pt>
                <c:pt idx="105">
                  <c:v>1.3877999999999999</c:v>
                </c:pt>
                <c:pt idx="106">
                  <c:v>1.4212</c:v>
                </c:pt>
                <c:pt idx="107">
                  <c:v>1.4539</c:v>
                </c:pt>
                <c:pt idx="108">
                  <c:v>1.4859</c:v>
                </c:pt>
                <c:pt idx="109">
                  <c:v>1.5169999999999999</c:v>
                </c:pt>
                <c:pt idx="110">
                  <c:v>1.6875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 Magnet'!$B$6:$B$116</c:f>
              <c:numCache>
                <c:formatCode>General</c:formatCode>
                <c:ptCount val="111"/>
                <c:pt idx="0">
                  <c:v>3.0484</c:v>
                </c:pt>
                <c:pt idx="1">
                  <c:v>3.0478000000000001</c:v>
                </c:pt>
                <c:pt idx="2">
                  <c:v>3.0463</c:v>
                </c:pt>
                <c:pt idx="3">
                  <c:v>3.0421</c:v>
                </c:pt>
                <c:pt idx="4">
                  <c:v>3.0377999999999998</c:v>
                </c:pt>
                <c:pt idx="5">
                  <c:v>3.0318999999999998</c:v>
                </c:pt>
                <c:pt idx="6">
                  <c:v>3.0196000000000001</c:v>
                </c:pt>
                <c:pt idx="7">
                  <c:v>3.0017</c:v>
                </c:pt>
                <c:pt idx="8">
                  <c:v>2.9855999999999998</c:v>
                </c:pt>
                <c:pt idx="9">
                  <c:v>2.9622999999999999</c:v>
                </c:pt>
                <c:pt idx="10">
                  <c:v>2.9379</c:v>
                </c:pt>
                <c:pt idx="11">
                  <c:v>2.9022000000000001</c:v>
                </c:pt>
                <c:pt idx="12">
                  <c:v>2.8797999999999999</c:v>
                </c:pt>
                <c:pt idx="13">
                  <c:v>2.8472</c:v>
                </c:pt>
                <c:pt idx="14">
                  <c:v>2.8174999999999999</c:v>
                </c:pt>
                <c:pt idx="15">
                  <c:v>2.7816999999999998</c:v>
                </c:pt>
                <c:pt idx="16">
                  <c:v>2.7481</c:v>
                </c:pt>
                <c:pt idx="17">
                  <c:v>2.714</c:v>
                </c:pt>
                <c:pt idx="18">
                  <c:v>2.6806000000000001</c:v>
                </c:pt>
                <c:pt idx="19">
                  <c:v>2.6579000000000002</c:v>
                </c:pt>
                <c:pt idx="20">
                  <c:v>2.6143000000000001</c:v>
                </c:pt>
                <c:pt idx="21">
                  <c:v>2.5838000000000001</c:v>
                </c:pt>
                <c:pt idx="22">
                  <c:v>2.5489999999999999</c:v>
                </c:pt>
                <c:pt idx="23">
                  <c:v>2.5230000000000001</c:v>
                </c:pt>
                <c:pt idx="24">
                  <c:v>2.4784999999999999</c:v>
                </c:pt>
                <c:pt idx="25">
                  <c:v>2.4443999999999999</c:v>
                </c:pt>
                <c:pt idx="26">
                  <c:v>2.4056999999999999</c:v>
                </c:pt>
                <c:pt idx="27">
                  <c:v>2.3614999999999999</c:v>
                </c:pt>
                <c:pt idx="28">
                  <c:v>2.3369</c:v>
                </c:pt>
                <c:pt idx="29">
                  <c:v>2.2814000000000001</c:v>
                </c:pt>
                <c:pt idx="30">
                  <c:v>2.2498999999999998</c:v>
                </c:pt>
                <c:pt idx="31">
                  <c:v>2.1777000000000002</c:v>
                </c:pt>
                <c:pt idx="32">
                  <c:v>2.1358999999999999</c:v>
                </c:pt>
                <c:pt idx="33">
                  <c:v>2.0846</c:v>
                </c:pt>
                <c:pt idx="34">
                  <c:v>2.0485000000000002</c:v>
                </c:pt>
                <c:pt idx="35">
                  <c:v>1.9973000000000001</c:v>
                </c:pt>
                <c:pt idx="36">
                  <c:v>1.9036999999999999</c:v>
                </c:pt>
                <c:pt idx="37">
                  <c:v>1.8222</c:v>
                </c:pt>
                <c:pt idx="38">
                  <c:v>1.7330000000000001</c:v>
                </c:pt>
                <c:pt idx="39">
                  <c:v>1.6614</c:v>
                </c:pt>
                <c:pt idx="40">
                  <c:v>1.5911</c:v>
                </c:pt>
                <c:pt idx="41">
                  <c:v>1.5072000000000001</c:v>
                </c:pt>
                <c:pt idx="42">
                  <c:v>1.4289000000000001</c:v>
                </c:pt>
                <c:pt idx="43">
                  <c:v>1.3260000000000001</c:v>
                </c:pt>
                <c:pt idx="44">
                  <c:v>1.2323999999999999</c:v>
                </c:pt>
                <c:pt idx="45">
                  <c:v>1.1567000000000001</c:v>
                </c:pt>
                <c:pt idx="46">
                  <c:v>1.0550999999999999</c:v>
                </c:pt>
                <c:pt idx="47">
                  <c:v>0.99390000000000001</c:v>
                </c:pt>
                <c:pt idx="48">
                  <c:v>0.90159999999999996</c:v>
                </c:pt>
                <c:pt idx="49">
                  <c:v>0.8216</c:v>
                </c:pt>
                <c:pt idx="50">
                  <c:v>0.73509999999999998</c:v>
                </c:pt>
                <c:pt idx="51">
                  <c:v>0.64119999999999999</c:v>
                </c:pt>
                <c:pt idx="52">
                  <c:v>0.5554</c:v>
                </c:pt>
                <c:pt idx="53">
                  <c:v>0.46910000000000002</c:v>
                </c:pt>
                <c:pt idx="54">
                  <c:v>0.3861</c:v>
                </c:pt>
                <c:pt idx="55">
                  <c:v>0.31240000000000001</c:v>
                </c:pt>
                <c:pt idx="56">
                  <c:v>0.22470000000000001</c:v>
                </c:pt>
                <c:pt idx="57">
                  <c:v>0.1555</c:v>
                </c:pt>
                <c:pt idx="58">
                  <c:v>7.4300000000000005E-2</c:v>
                </c:pt>
                <c:pt idx="59">
                  <c:v>2.7000000000000001E-3</c:v>
                </c:pt>
                <c:pt idx="60">
                  <c:v>-5.0000000000000001E-4</c:v>
                </c:pt>
                <c:pt idx="61">
                  <c:v>-9.6000000000000002E-2</c:v>
                </c:pt>
                <c:pt idx="62">
                  <c:v>-0.18970000000000001</c:v>
                </c:pt>
                <c:pt idx="63">
                  <c:v>-0.27110000000000001</c:v>
                </c:pt>
                <c:pt idx="64">
                  <c:v>-0.34060000000000001</c:v>
                </c:pt>
                <c:pt idx="65">
                  <c:v>-0.42759999999999998</c:v>
                </c:pt>
                <c:pt idx="66">
                  <c:v>-0.52159999999999995</c:v>
                </c:pt>
                <c:pt idx="67">
                  <c:v>-0.61629999999999996</c:v>
                </c:pt>
                <c:pt idx="68">
                  <c:v>-0.69410000000000005</c:v>
                </c:pt>
                <c:pt idx="69">
                  <c:v>-0.77239999999999998</c:v>
                </c:pt>
                <c:pt idx="70">
                  <c:v>-0.85909999999999997</c:v>
                </c:pt>
                <c:pt idx="71">
                  <c:v>-0.94810000000000005</c:v>
                </c:pt>
                <c:pt idx="72">
                  <c:v>-1.0084</c:v>
                </c:pt>
                <c:pt idx="73">
                  <c:v>-1.0979000000000001</c:v>
                </c:pt>
                <c:pt idx="74">
                  <c:v>-1.1823999999999999</c:v>
                </c:pt>
                <c:pt idx="75">
                  <c:v>-1.3008</c:v>
                </c:pt>
                <c:pt idx="76">
                  <c:v>-1.401</c:v>
                </c:pt>
                <c:pt idx="77">
                  <c:v>-1.4855</c:v>
                </c:pt>
                <c:pt idx="78">
                  <c:v>-1.5748</c:v>
                </c:pt>
                <c:pt idx="79">
                  <c:v>-1.6686000000000001</c:v>
                </c:pt>
                <c:pt idx="80">
                  <c:v>-1.7467999999999999</c:v>
                </c:pt>
                <c:pt idx="81">
                  <c:v>-1.8384</c:v>
                </c:pt>
                <c:pt idx="82">
                  <c:v>-1.9254</c:v>
                </c:pt>
                <c:pt idx="83">
                  <c:v>-2.008</c:v>
                </c:pt>
                <c:pt idx="84">
                  <c:v>-2.0722</c:v>
                </c:pt>
                <c:pt idx="85">
                  <c:v>-2.1455000000000002</c:v>
                </c:pt>
                <c:pt idx="86">
                  <c:v>-2.2021000000000002</c:v>
                </c:pt>
                <c:pt idx="87">
                  <c:v>-2.2734000000000001</c:v>
                </c:pt>
                <c:pt idx="88">
                  <c:v>-2.3306</c:v>
                </c:pt>
                <c:pt idx="89">
                  <c:v>-2.3995000000000002</c:v>
                </c:pt>
                <c:pt idx="90">
                  <c:v>-2.4594</c:v>
                </c:pt>
                <c:pt idx="91">
                  <c:v>-2.5097999999999998</c:v>
                </c:pt>
                <c:pt idx="92">
                  <c:v>-2.5512000000000001</c:v>
                </c:pt>
                <c:pt idx="93">
                  <c:v>-2.585</c:v>
                </c:pt>
                <c:pt idx="94">
                  <c:v>-2.6131000000000002</c:v>
                </c:pt>
                <c:pt idx="95">
                  <c:v>-2.6366000000000001</c:v>
                </c:pt>
                <c:pt idx="96">
                  <c:v>-2.6738</c:v>
                </c:pt>
                <c:pt idx="97">
                  <c:v>-2.7021000000000002</c:v>
                </c:pt>
                <c:pt idx="98">
                  <c:v>-2.7342</c:v>
                </c:pt>
                <c:pt idx="99">
                  <c:v>-2.7715999999999998</c:v>
                </c:pt>
                <c:pt idx="100">
                  <c:v>-2.8024</c:v>
                </c:pt>
                <c:pt idx="101">
                  <c:v>-2.8338999999999999</c:v>
                </c:pt>
                <c:pt idx="102">
                  <c:v>-2.8580999999999999</c:v>
                </c:pt>
                <c:pt idx="103">
                  <c:v>-2.8858000000000001</c:v>
                </c:pt>
                <c:pt idx="104">
                  <c:v>-2.9005000000000001</c:v>
                </c:pt>
                <c:pt idx="105">
                  <c:v>-2.9140000000000001</c:v>
                </c:pt>
                <c:pt idx="106">
                  <c:v>-2.9207000000000001</c:v>
                </c:pt>
                <c:pt idx="107">
                  <c:v>-2.9262000000000001</c:v>
                </c:pt>
                <c:pt idx="108">
                  <c:v>-2.9308000000000001</c:v>
                </c:pt>
                <c:pt idx="109">
                  <c:v>-2.9348000000000001</c:v>
                </c:pt>
                <c:pt idx="110">
                  <c:v>-2.9510000000000001</c:v>
                </c:pt>
              </c:numCache>
            </c:numRef>
          </c:xVal>
          <c:yVal>
            <c:numRef>
              <c:f>'D Magnet'!$D$6:$D$116</c:f>
              <c:numCache>
                <c:formatCode>General</c:formatCode>
                <c:ptCount val="111"/>
                <c:pt idx="0">
                  <c:v>-1.2499</c:v>
                </c:pt>
                <c:pt idx="1">
                  <c:v>-1.2115</c:v>
                </c:pt>
                <c:pt idx="2">
                  <c:v>-1.1858</c:v>
                </c:pt>
                <c:pt idx="3">
                  <c:v>-1.1469</c:v>
                </c:pt>
                <c:pt idx="4">
                  <c:v>-1.1208</c:v>
                </c:pt>
                <c:pt idx="5">
                  <c:v>-1.0948</c:v>
                </c:pt>
                <c:pt idx="6">
                  <c:v>-1.0559000000000001</c:v>
                </c:pt>
                <c:pt idx="7">
                  <c:v>-1.0175000000000001</c:v>
                </c:pt>
                <c:pt idx="8">
                  <c:v>-0.99250000000000005</c:v>
                </c:pt>
                <c:pt idx="9">
                  <c:v>-0.95679999999999998</c:v>
                </c:pt>
                <c:pt idx="10">
                  <c:v>-0.9456</c:v>
                </c:pt>
                <c:pt idx="11">
                  <c:v>-0.92500000000000004</c:v>
                </c:pt>
                <c:pt idx="12">
                  <c:v>-0.91600000000000004</c:v>
                </c:pt>
                <c:pt idx="13">
                  <c:v>-0.90680000000000005</c:v>
                </c:pt>
                <c:pt idx="14">
                  <c:v>-0.90149999999999997</c:v>
                </c:pt>
                <c:pt idx="15">
                  <c:v>-0.89800000000000002</c:v>
                </c:pt>
                <c:pt idx="16">
                  <c:v>-0.89700000000000002</c:v>
                </c:pt>
                <c:pt idx="17">
                  <c:v>-0.89780000000000004</c:v>
                </c:pt>
                <c:pt idx="18">
                  <c:v>-0.9</c:v>
                </c:pt>
                <c:pt idx="19">
                  <c:v>-0.90200000000000002</c:v>
                </c:pt>
                <c:pt idx="20">
                  <c:v>-0.90710000000000002</c:v>
                </c:pt>
                <c:pt idx="21">
                  <c:v>-0.91139999999999999</c:v>
                </c:pt>
                <c:pt idx="22">
                  <c:v>-0.91669999999999996</c:v>
                </c:pt>
                <c:pt idx="23">
                  <c:v>-0.92090000000000005</c:v>
                </c:pt>
                <c:pt idx="24">
                  <c:v>-0.92849999999999999</c:v>
                </c:pt>
                <c:pt idx="25">
                  <c:v>-0.93430000000000002</c:v>
                </c:pt>
                <c:pt idx="26">
                  <c:v>-0.94099999999999995</c:v>
                </c:pt>
                <c:pt idx="27">
                  <c:v>-0.94830000000000003</c:v>
                </c:pt>
                <c:pt idx="28">
                  <c:v>-0.95230000000000004</c:v>
                </c:pt>
                <c:pt idx="29">
                  <c:v>-0.96050000000000002</c:v>
                </c:pt>
                <c:pt idx="30">
                  <c:v>-0.96479999999999999</c:v>
                </c:pt>
                <c:pt idx="31">
                  <c:v>-0.97540000000000004</c:v>
                </c:pt>
                <c:pt idx="32">
                  <c:v>-0.97770000000000001</c:v>
                </c:pt>
                <c:pt idx="33">
                  <c:v>-0.98219999999999996</c:v>
                </c:pt>
                <c:pt idx="34">
                  <c:v>-0.98499999999999999</c:v>
                </c:pt>
                <c:pt idx="35">
                  <c:v>-0.98860000000000003</c:v>
                </c:pt>
                <c:pt idx="36">
                  <c:v>-0.99439999999999995</c:v>
                </c:pt>
                <c:pt idx="37">
                  <c:v>-0.99929999999999997</c:v>
                </c:pt>
                <c:pt idx="38">
                  <c:v>-1.0044999999999999</c:v>
                </c:pt>
                <c:pt idx="39">
                  <c:v>-1.0087999999999999</c:v>
                </c:pt>
                <c:pt idx="40">
                  <c:v>-1.0130999999999999</c:v>
                </c:pt>
                <c:pt idx="41">
                  <c:v>-1.0183</c:v>
                </c:pt>
                <c:pt idx="42">
                  <c:v>-1.0235000000000001</c:v>
                </c:pt>
                <c:pt idx="43">
                  <c:v>-1.0299</c:v>
                </c:pt>
                <c:pt idx="44">
                  <c:v>-1.036</c:v>
                </c:pt>
                <c:pt idx="45">
                  <c:v>-1.0409999999999999</c:v>
                </c:pt>
                <c:pt idx="46">
                  <c:v>-1.0479000000000001</c:v>
                </c:pt>
                <c:pt idx="47">
                  <c:v>-1.052</c:v>
                </c:pt>
                <c:pt idx="48">
                  <c:v>-1.0584</c:v>
                </c:pt>
                <c:pt idx="49">
                  <c:v>-1.0640000000000001</c:v>
                </c:pt>
                <c:pt idx="50">
                  <c:v>-1.0701000000000001</c:v>
                </c:pt>
                <c:pt idx="51">
                  <c:v>-1.0768</c:v>
                </c:pt>
                <c:pt idx="52">
                  <c:v>-1.083</c:v>
                </c:pt>
                <c:pt idx="53">
                  <c:v>-1.0892999999999999</c:v>
                </c:pt>
                <c:pt idx="54">
                  <c:v>-1.0954999999999999</c:v>
                </c:pt>
                <c:pt idx="55">
                  <c:v>-1.101</c:v>
                </c:pt>
                <c:pt idx="56">
                  <c:v>-1.1076999999999999</c:v>
                </c:pt>
                <c:pt idx="57">
                  <c:v>-1.113</c:v>
                </c:pt>
                <c:pt idx="58">
                  <c:v>-1.1193</c:v>
                </c:pt>
                <c:pt idx="59">
                  <c:v>-1.125</c:v>
                </c:pt>
                <c:pt idx="60">
                  <c:v>-1.1251</c:v>
                </c:pt>
                <c:pt idx="61">
                  <c:v>-1.1327</c:v>
                </c:pt>
                <c:pt idx="62">
                  <c:v>-1.1402000000000001</c:v>
                </c:pt>
                <c:pt idx="63">
                  <c:v>-1.147</c:v>
                </c:pt>
                <c:pt idx="64">
                  <c:v>-1.1527000000000001</c:v>
                </c:pt>
                <c:pt idx="65">
                  <c:v>-1.1600999999999999</c:v>
                </c:pt>
                <c:pt idx="66">
                  <c:v>-1.1680999999999999</c:v>
                </c:pt>
                <c:pt idx="67">
                  <c:v>-1.1762999999999999</c:v>
                </c:pt>
                <c:pt idx="68">
                  <c:v>-1.1851</c:v>
                </c:pt>
                <c:pt idx="69">
                  <c:v>-1.19</c:v>
                </c:pt>
                <c:pt idx="70">
                  <c:v>-1.1978</c:v>
                </c:pt>
                <c:pt idx="71">
                  <c:v>-1.206</c:v>
                </c:pt>
                <c:pt idx="72">
                  <c:v>-1.2116</c:v>
                </c:pt>
                <c:pt idx="73">
                  <c:v>-1.2199</c:v>
                </c:pt>
                <c:pt idx="74">
                  <c:v>-1.228</c:v>
                </c:pt>
                <c:pt idx="75">
                  <c:v>-1.2394000000000001</c:v>
                </c:pt>
                <c:pt idx="76">
                  <c:v>-1.2493000000000001</c:v>
                </c:pt>
                <c:pt idx="77">
                  <c:v>-1.2577</c:v>
                </c:pt>
                <c:pt idx="78">
                  <c:v>-1.2670999999999999</c:v>
                </c:pt>
                <c:pt idx="79">
                  <c:v>-1.2770999999999999</c:v>
                </c:pt>
                <c:pt idx="80">
                  <c:v>-1.2857000000000001</c:v>
                </c:pt>
                <c:pt idx="81">
                  <c:v>-1.2964</c:v>
                </c:pt>
                <c:pt idx="82">
                  <c:v>-1.3077000000000001</c:v>
                </c:pt>
                <c:pt idx="83">
                  <c:v>-1.3201000000000001</c:v>
                </c:pt>
                <c:pt idx="84">
                  <c:v>-1.3315999999999999</c:v>
                </c:pt>
                <c:pt idx="85">
                  <c:v>-1.3472</c:v>
                </c:pt>
                <c:pt idx="86">
                  <c:v>-1.3597999999999999</c:v>
                </c:pt>
                <c:pt idx="87">
                  <c:v>-1.3727</c:v>
                </c:pt>
                <c:pt idx="88">
                  <c:v>-1.3773</c:v>
                </c:pt>
                <c:pt idx="89">
                  <c:v>-1.3736999999999999</c:v>
                </c:pt>
                <c:pt idx="90">
                  <c:v>-1.3614999999999999</c:v>
                </c:pt>
                <c:pt idx="91">
                  <c:v>-1.3445</c:v>
                </c:pt>
                <c:pt idx="92">
                  <c:v>-1.3260000000000001</c:v>
                </c:pt>
                <c:pt idx="93">
                  <c:v>-1.3080000000000001</c:v>
                </c:pt>
                <c:pt idx="94">
                  <c:v>-1.2912999999999999</c:v>
                </c:pt>
                <c:pt idx="95">
                  <c:v>-1.2764</c:v>
                </c:pt>
                <c:pt idx="96">
                  <c:v>-1.2518</c:v>
                </c:pt>
                <c:pt idx="97">
                  <c:v>-1.2334000000000001</c:v>
                </c:pt>
                <c:pt idx="98">
                  <c:v>-1.2145999999999999</c:v>
                </c:pt>
                <c:pt idx="99">
                  <c:v>-1.1993</c:v>
                </c:pt>
                <c:pt idx="100">
                  <c:v>-1.1967000000000001</c:v>
                </c:pt>
                <c:pt idx="101">
                  <c:v>-1.2095</c:v>
                </c:pt>
                <c:pt idx="102">
                  <c:v>-1.2351000000000001</c:v>
                </c:pt>
                <c:pt idx="103">
                  <c:v>-1.2891999999999999</c:v>
                </c:pt>
                <c:pt idx="104">
                  <c:v>-1.3333999999999999</c:v>
                </c:pt>
                <c:pt idx="105">
                  <c:v>-1.3877999999999999</c:v>
                </c:pt>
                <c:pt idx="106">
                  <c:v>-1.4212</c:v>
                </c:pt>
                <c:pt idx="107">
                  <c:v>-1.4539</c:v>
                </c:pt>
                <c:pt idx="108">
                  <c:v>-1.4859</c:v>
                </c:pt>
                <c:pt idx="109">
                  <c:v>-1.5169999999999999</c:v>
                </c:pt>
                <c:pt idx="110">
                  <c:v>-1.6875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'F Magnet'!$B$6:$B$99</c:f>
              <c:numCache>
                <c:formatCode>General</c:formatCode>
                <c:ptCount val="94"/>
                <c:pt idx="0">
                  <c:v>3.206</c:v>
                </c:pt>
                <c:pt idx="1">
                  <c:v>3.1637</c:v>
                </c:pt>
                <c:pt idx="2">
                  <c:v>3.1554000000000002</c:v>
                </c:pt>
                <c:pt idx="3">
                  <c:v>3.1415999999999999</c:v>
                </c:pt>
                <c:pt idx="4">
                  <c:v>3.1232000000000002</c:v>
                </c:pt>
                <c:pt idx="5">
                  <c:v>3.105</c:v>
                </c:pt>
                <c:pt idx="6">
                  <c:v>3.0895999999999999</c:v>
                </c:pt>
                <c:pt idx="7">
                  <c:v>3.0600999999999998</c:v>
                </c:pt>
                <c:pt idx="8">
                  <c:v>3.0308999999999999</c:v>
                </c:pt>
                <c:pt idx="9">
                  <c:v>2.9914000000000001</c:v>
                </c:pt>
                <c:pt idx="10">
                  <c:v>2.9529999999999998</c:v>
                </c:pt>
                <c:pt idx="11">
                  <c:v>2.8908</c:v>
                </c:pt>
                <c:pt idx="12">
                  <c:v>2.8549000000000002</c:v>
                </c:pt>
                <c:pt idx="13">
                  <c:v>2.7928999999999999</c:v>
                </c:pt>
                <c:pt idx="14">
                  <c:v>2.7406999999999999</c:v>
                </c:pt>
                <c:pt idx="15">
                  <c:v>2.7071999999999998</c:v>
                </c:pt>
                <c:pt idx="16">
                  <c:v>2.6680999999999999</c:v>
                </c:pt>
                <c:pt idx="17">
                  <c:v>2.6234999999999999</c:v>
                </c:pt>
                <c:pt idx="18">
                  <c:v>2.6189</c:v>
                </c:pt>
                <c:pt idx="19">
                  <c:v>2.5600999999999998</c:v>
                </c:pt>
                <c:pt idx="20">
                  <c:v>2.4870999999999999</c:v>
                </c:pt>
                <c:pt idx="21">
                  <c:v>2.3938000000000001</c:v>
                </c:pt>
                <c:pt idx="22">
                  <c:v>2.2928000000000002</c:v>
                </c:pt>
                <c:pt idx="23">
                  <c:v>2.1995</c:v>
                </c:pt>
                <c:pt idx="24">
                  <c:v>2.1160000000000001</c:v>
                </c:pt>
                <c:pt idx="25">
                  <c:v>2.0246</c:v>
                </c:pt>
                <c:pt idx="26">
                  <c:v>1.925</c:v>
                </c:pt>
                <c:pt idx="27">
                  <c:v>1.8182</c:v>
                </c:pt>
                <c:pt idx="28">
                  <c:v>1.7082999999999999</c:v>
                </c:pt>
                <c:pt idx="29">
                  <c:v>1.6114999999999999</c:v>
                </c:pt>
                <c:pt idx="30">
                  <c:v>1.5067999999999999</c:v>
                </c:pt>
                <c:pt idx="31">
                  <c:v>1.4101999999999999</c:v>
                </c:pt>
                <c:pt idx="32">
                  <c:v>1.3174999999999999</c:v>
                </c:pt>
                <c:pt idx="33">
                  <c:v>1.2262999999999999</c:v>
                </c:pt>
                <c:pt idx="34">
                  <c:v>1.1254999999999999</c:v>
                </c:pt>
                <c:pt idx="35">
                  <c:v>0.99829999999999997</c:v>
                </c:pt>
                <c:pt idx="36">
                  <c:v>0.88939999999999997</c:v>
                </c:pt>
                <c:pt idx="37">
                  <c:v>0.79620000000000002</c:v>
                </c:pt>
                <c:pt idx="38">
                  <c:v>0.70150000000000001</c:v>
                </c:pt>
                <c:pt idx="39">
                  <c:v>0.60370000000000001</c:v>
                </c:pt>
                <c:pt idx="40">
                  <c:v>0.5121</c:v>
                </c:pt>
                <c:pt idx="41">
                  <c:v>0.40350000000000003</c:v>
                </c:pt>
                <c:pt idx="42">
                  <c:v>0.27789999999999998</c:v>
                </c:pt>
                <c:pt idx="43">
                  <c:v>0.19209999999999999</c:v>
                </c:pt>
                <c:pt idx="44">
                  <c:v>9.1499999999999998E-2</c:v>
                </c:pt>
                <c:pt idx="45">
                  <c:v>5.9999999999999995E-4</c:v>
                </c:pt>
                <c:pt idx="46">
                  <c:v>-5.4999999999999997E-3</c:v>
                </c:pt>
                <c:pt idx="47">
                  <c:v>-0.11</c:v>
                </c:pt>
                <c:pt idx="48">
                  <c:v>-0.20080000000000001</c:v>
                </c:pt>
                <c:pt idx="49">
                  <c:v>-0.31519999999999998</c:v>
                </c:pt>
                <c:pt idx="50">
                  <c:v>-0.41739999999999999</c:v>
                </c:pt>
                <c:pt idx="51">
                  <c:v>-0.52010000000000001</c:v>
                </c:pt>
                <c:pt idx="52">
                  <c:v>-0.61760000000000004</c:v>
                </c:pt>
                <c:pt idx="53">
                  <c:v>-0.7208</c:v>
                </c:pt>
                <c:pt idx="54">
                  <c:v>-0.81589999999999996</c:v>
                </c:pt>
                <c:pt idx="55">
                  <c:v>-0.9214</c:v>
                </c:pt>
                <c:pt idx="56">
                  <c:v>-0.99070000000000003</c:v>
                </c:pt>
                <c:pt idx="57">
                  <c:v>-1.0709</c:v>
                </c:pt>
                <c:pt idx="58">
                  <c:v>-1.1911</c:v>
                </c:pt>
                <c:pt idx="59">
                  <c:v>-1.2932999999999999</c:v>
                </c:pt>
                <c:pt idx="60">
                  <c:v>-1.3917999999999999</c:v>
                </c:pt>
                <c:pt idx="61">
                  <c:v>-1.4904999999999999</c:v>
                </c:pt>
                <c:pt idx="62">
                  <c:v>-1.5999000000000001</c:v>
                </c:pt>
                <c:pt idx="63">
                  <c:v>-1.6986000000000001</c:v>
                </c:pt>
                <c:pt idx="64">
                  <c:v>-1.772</c:v>
                </c:pt>
                <c:pt idx="65">
                  <c:v>-1.8789</c:v>
                </c:pt>
                <c:pt idx="66">
                  <c:v>-1.9775</c:v>
                </c:pt>
                <c:pt idx="67">
                  <c:v>-2.0798999999999999</c:v>
                </c:pt>
                <c:pt idx="68">
                  <c:v>-2.1869999999999998</c:v>
                </c:pt>
                <c:pt idx="69">
                  <c:v>-2.2608000000000001</c:v>
                </c:pt>
                <c:pt idx="70">
                  <c:v>-2.3151999999999999</c:v>
                </c:pt>
                <c:pt idx="71">
                  <c:v>-2.3832</c:v>
                </c:pt>
                <c:pt idx="72">
                  <c:v>-2.4398</c:v>
                </c:pt>
                <c:pt idx="73">
                  <c:v>-2.5099999999999998</c:v>
                </c:pt>
                <c:pt idx="74">
                  <c:v>-2.5558000000000001</c:v>
                </c:pt>
                <c:pt idx="75">
                  <c:v>-2.6113</c:v>
                </c:pt>
                <c:pt idx="76">
                  <c:v>-2.6577999999999999</c:v>
                </c:pt>
                <c:pt idx="77">
                  <c:v>-2.7320000000000002</c:v>
                </c:pt>
                <c:pt idx="78">
                  <c:v>-2.7761999999999998</c:v>
                </c:pt>
                <c:pt idx="79">
                  <c:v>-2.8351000000000002</c:v>
                </c:pt>
                <c:pt idx="80">
                  <c:v>-2.8816000000000002</c:v>
                </c:pt>
                <c:pt idx="81">
                  <c:v>-2.9628999999999999</c:v>
                </c:pt>
                <c:pt idx="82">
                  <c:v>-3.0152999999999999</c:v>
                </c:pt>
                <c:pt idx="83">
                  <c:v>-3.0764</c:v>
                </c:pt>
                <c:pt idx="84">
                  <c:v>-3.1316999999999999</c:v>
                </c:pt>
                <c:pt idx="85">
                  <c:v>-3.1541000000000001</c:v>
                </c:pt>
                <c:pt idx="86">
                  <c:v>-3.1932</c:v>
                </c:pt>
                <c:pt idx="87">
                  <c:v>-3.2206999999999999</c:v>
                </c:pt>
                <c:pt idx="88">
                  <c:v>-3.2463000000000002</c:v>
                </c:pt>
                <c:pt idx="89">
                  <c:v>-3.2635000000000001</c:v>
                </c:pt>
                <c:pt idx="90">
                  <c:v>-3.2770999999999999</c:v>
                </c:pt>
                <c:pt idx="91">
                  <c:v>-3.2858000000000001</c:v>
                </c:pt>
                <c:pt idx="92">
                  <c:v>-3.2888000000000002</c:v>
                </c:pt>
                <c:pt idx="93">
                  <c:v>-3.294</c:v>
                </c:pt>
              </c:numCache>
            </c:numRef>
          </c:xVal>
          <c:yVal>
            <c:numRef>
              <c:f>'F Magnet'!$C$6:$C$99</c:f>
              <c:numCache>
                <c:formatCode>General</c:formatCode>
                <c:ptCount val="94"/>
                <c:pt idx="0">
                  <c:v>1.6875</c:v>
                </c:pt>
                <c:pt idx="1">
                  <c:v>1.3822000000000001</c:v>
                </c:pt>
                <c:pt idx="2">
                  <c:v>1.3253999999999999</c:v>
                </c:pt>
                <c:pt idx="3">
                  <c:v>1.244</c:v>
                </c:pt>
                <c:pt idx="4">
                  <c:v>1.1551</c:v>
                </c:pt>
                <c:pt idx="5">
                  <c:v>1.083</c:v>
                </c:pt>
                <c:pt idx="6">
                  <c:v>1.0323</c:v>
                </c:pt>
                <c:pt idx="7">
                  <c:v>0.95609999999999995</c:v>
                </c:pt>
                <c:pt idx="8">
                  <c:v>0.90459999999999996</c:v>
                </c:pt>
                <c:pt idx="9">
                  <c:v>0.86619999999999997</c:v>
                </c:pt>
                <c:pt idx="10">
                  <c:v>0.85599999999999998</c:v>
                </c:pt>
                <c:pt idx="11">
                  <c:v>0.87360000000000004</c:v>
                </c:pt>
                <c:pt idx="12">
                  <c:v>0.89680000000000004</c:v>
                </c:pt>
                <c:pt idx="13">
                  <c:v>0.92410000000000003</c:v>
                </c:pt>
                <c:pt idx="14">
                  <c:v>0.94589999999999996</c:v>
                </c:pt>
                <c:pt idx="15">
                  <c:v>0.95630000000000004</c:v>
                </c:pt>
                <c:pt idx="16">
                  <c:v>0.9647</c:v>
                </c:pt>
                <c:pt idx="17">
                  <c:v>0.96960000000000002</c:v>
                </c:pt>
                <c:pt idx="18">
                  <c:v>0.96989999999999998</c:v>
                </c:pt>
                <c:pt idx="19">
                  <c:v>0.96919999999999995</c:v>
                </c:pt>
                <c:pt idx="20">
                  <c:v>0.96220000000000006</c:v>
                </c:pt>
                <c:pt idx="21">
                  <c:v>0.9516</c:v>
                </c:pt>
                <c:pt idx="22">
                  <c:v>0.9425</c:v>
                </c:pt>
                <c:pt idx="23">
                  <c:v>0.93579999999999997</c:v>
                </c:pt>
                <c:pt idx="24">
                  <c:v>0.9304</c:v>
                </c:pt>
                <c:pt idx="25">
                  <c:v>0.92479999999999996</c:v>
                </c:pt>
                <c:pt idx="26">
                  <c:v>0.91900000000000004</c:v>
                </c:pt>
                <c:pt idx="27">
                  <c:v>0.91279999999999994</c:v>
                </c:pt>
                <c:pt idx="28">
                  <c:v>0.90669999999999995</c:v>
                </c:pt>
                <c:pt idx="29">
                  <c:v>0.90129999999999999</c:v>
                </c:pt>
                <c:pt idx="30">
                  <c:v>0.89549999999999996</c:v>
                </c:pt>
                <c:pt idx="31">
                  <c:v>0.89029999999999998</c:v>
                </c:pt>
                <c:pt idx="32">
                  <c:v>0.88529999999999998</c:v>
                </c:pt>
                <c:pt idx="33">
                  <c:v>0.88049999999999995</c:v>
                </c:pt>
                <c:pt idx="34">
                  <c:v>0.87519999999999998</c:v>
                </c:pt>
                <c:pt idx="35">
                  <c:v>0.86860000000000004</c:v>
                </c:pt>
                <c:pt idx="36">
                  <c:v>0.86299999999999999</c:v>
                </c:pt>
                <c:pt idx="37">
                  <c:v>0.85829999999999995</c:v>
                </c:pt>
                <c:pt idx="38">
                  <c:v>0.85360000000000003</c:v>
                </c:pt>
                <c:pt idx="39">
                  <c:v>0.8488</c:v>
                </c:pt>
                <c:pt idx="40">
                  <c:v>0.84430000000000005</c:v>
                </c:pt>
                <c:pt idx="41">
                  <c:v>0.83909999999999996</c:v>
                </c:pt>
                <c:pt idx="42">
                  <c:v>0.83299999999999996</c:v>
                </c:pt>
                <c:pt idx="43">
                  <c:v>0.82889999999999997</c:v>
                </c:pt>
                <c:pt idx="44">
                  <c:v>0.82420000000000004</c:v>
                </c:pt>
                <c:pt idx="45">
                  <c:v>0.82</c:v>
                </c:pt>
                <c:pt idx="46">
                  <c:v>0.81979999999999997</c:v>
                </c:pt>
                <c:pt idx="47">
                  <c:v>0.81489999999999996</c:v>
                </c:pt>
                <c:pt idx="48">
                  <c:v>0.81079999999999997</c:v>
                </c:pt>
                <c:pt idx="49">
                  <c:v>0.80569999999999997</c:v>
                </c:pt>
                <c:pt idx="50">
                  <c:v>0.80110000000000003</c:v>
                </c:pt>
                <c:pt idx="51">
                  <c:v>0.79659999999999997</c:v>
                </c:pt>
                <c:pt idx="52">
                  <c:v>0.79239999999999999</c:v>
                </c:pt>
                <c:pt idx="53">
                  <c:v>0.78790000000000004</c:v>
                </c:pt>
                <c:pt idx="54">
                  <c:v>0.78390000000000004</c:v>
                </c:pt>
                <c:pt idx="55">
                  <c:v>0.77939999999999998</c:v>
                </c:pt>
                <c:pt idx="56">
                  <c:v>0.77649999999999997</c:v>
                </c:pt>
                <c:pt idx="57">
                  <c:v>0.7732</c:v>
                </c:pt>
                <c:pt idx="58">
                  <c:v>0.76829999999999998</c:v>
                </c:pt>
                <c:pt idx="59">
                  <c:v>0.7641</c:v>
                </c:pt>
                <c:pt idx="60">
                  <c:v>0.76019999999999999</c:v>
                </c:pt>
                <c:pt idx="61">
                  <c:v>0.75619999999999998</c:v>
                </c:pt>
                <c:pt idx="62">
                  <c:v>0.75190000000000001</c:v>
                </c:pt>
                <c:pt idx="63">
                  <c:v>0.74809999999999999</c:v>
                </c:pt>
                <c:pt idx="64">
                  <c:v>0.74519999999999997</c:v>
                </c:pt>
                <c:pt idx="65">
                  <c:v>0.74119999999999997</c:v>
                </c:pt>
                <c:pt idx="66">
                  <c:v>0.73740000000000006</c:v>
                </c:pt>
                <c:pt idx="67">
                  <c:v>0.73370000000000002</c:v>
                </c:pt>
                <c:pt idx="68">
                  <c:v>0.72970000000000002</c:v>
                </c:pt>
                <c:pt idx="69">
                  <c:v>0.72699999999999998</c:v>
                </c:pt>
                <c:pt idx="70">
                  <c:v>0.72499999999999998</c:v>
                </c:pt>
                <c:pt idx="71">
                  <c:v>0.72230000000000005</c:v>
                </c:pt>
                <c:pt idx="72">
                  <c:v>0.71970000000000001</c:v>
                </c:pt>
                <c:pt idx="73">
                  <c:v>0.7157</c:v>
                </c:pt>
                <c:pt idx="74">
                  <c:v>0.71230000000000004</c:v>
                </c:pt>
                <c:pt idx="75">
                  <c:v>0.70750000000000002</c:v>
                </c:pt>
                <c:pt idx="76">
                  <c:v>0.70289999999999997</c:v>
                </c:pt>
                <c:pt idx="77">
                  <c:v>0.69450000000000001</c:v>
                </c:pt>
                <c:pt idx="78">
                  <c:v>0.68930000000000002</c:v>
                </c:pt>
                <c:pt idx="79">
                  <c:v>0.68279999999999996</c:v>
                </c:pt>
                <c:pt idx="80">
                  <c:v>0.67849999999999999</c:v>
                </c:pt>
                <c:pt idx="81">
                  <c:v>0.67479999999999996</c:v>
                </c:pt>
                <c:pt idx="82">
                  <c:v>0.67679999999999996</c:v>
                </c:pt>
                <c:pt idx="83">
                  <c:v>0.68610000000000004</c:v>
                </c:pt>
                <c:pt idx="84">
                  <c:v>0.70520000000000005</c:v>
                </c:pt>
                <c:pt idx="85">
                  <c:v>0.71730000000000005</c:v>
                </c:pt>
                <c:pt idx="86">
                  <c:v>0.74790000000000001</c:v>
                </c:pt>
                <c:pt idx="87">
                  <c:v>0.78039999999999998</c:v>
                </c:pt>
                <c:pt idx="88">
                  <c:v>0.82520000000000004</c:v>
                </c:pt>
                <c:pt idx="89">
                  <c:v>0.87050000000000005</c:v>
                </c:pt>
                <c:pt idx="90">
                  <c:v>0.92679999999999996</c:v>
                </c:pt>
                <c:pt idx="91">
                  <c:v>0.99339999999999995</c:v>
                </c:pt>
                <c:pt idx="92">
                  <c:v>1.0585</c:v>
                </c:pt>
                <c:pt idx="93">
                  <c:v>1.6875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'F Magnet'!$B$6:$B$99</c:f>
              <c:numCache>
                <c:formatCode>General</c:formatCode>
                <c:ptCount val="94"/>
                <c:pt idx="0">
                  <c:v>3.206</c:v>
                </c:pt>
                <c:pt idx="1">
                  <c:v>3.1637</c:v>
                </c:pt>
                <c:pt idx="2">
                  <c:v>3.1554000000000002</c:v>
                </c:pt>
                <c:pt idx="3">
                  <c:v>3.1415999999999999</c:v>
                </c:pt>
                <c:pt idx="4">
                  <c:v>3.1232000000000002</c:v>
                </c:pt>
                <c:pt idx="5">
                  <c:v>3.105</c:v>
                </c:pt>
                <c:pt idx="6">
                  <c:v>3.0895999999999999</c:v>
                </c:pt>
                <c:pt idx="7">
                  <c:v>3.0600999999999998</c:v>
                </c:pt>
                <c:pt idx="8">
                  <c:v>3.0308999999999999</c:v>
                </c:pt>
                <c:pt idx="9">
                  <c:v>2.9914000000000001</c:v>
                </c:pt>
                <c:pt idx="10">
                  <c:v>2.9529999999999998</c:v>
                </c:pt>
                <c:pt idx="11">
                  <c:v>2.8908</c:v>
                </c:pt>
                <c:pt idx="12">
                  <c:v>2.8549000000000002</c:v>
                </c:pt>
                <c:pt idx="13">
                  <c:v>2.7928999999999999</c:v>
                </c:pt>
                <c:pt idx="14">
                  <c:v>2.7406999999999999</c:v>
                </c:pt>
                <c:pt idx="15">
                  <c:v>2.7071999999999998</c:v>
                </c:pt>
                <c:pt idx="16">
                  <c:v>2.6680999999999999</c:v>
                </c:pt>
                <c:pt idx="17">
                  <c:v>2.6234999999999999</c:v>
                </c:pt>
                <c:pt idx="18">
                  <c:v>2.6189</c:v>
                </c:pt>
                <c:pt idx="19">
                  <c:v>2.5600999999999998</c:v>
                </c:pt>
                <c:pt idx="20">
                  <c:v>2.4870999999999999</c:v>
                </c:pt>
                <c:pt idx="21">
                  <c:v>2.3938000000000001</c:v>
                </c:pt>
                <c:pt idx="22">
                  <c:v>2.2928000000000002</c:v>
                </c:pt>
                <c:pt idx="23">
                  <c:v>2.1995</c:v>
                </c:pt>
                <c:pt idx="24">
                  <c:v>2.1160000000000001</c:v>
                </c:pt>
                <c:pt idx="25">
                  <c:v>2.0246</c:v>
                </c:pt>
                <c:pt idx="26">
                  <c:v>1.925</c:v>
                </c:pt>
                <c:pt idx="27">
                  <c:v>1.8182</c:v>
                </c:pt>
                <c:pt idx="28">
                  <c:v>1.7082999999999999</c:v>
                </c:pt>
                <c:pt idx="29">
                  <c:v>1.6114999999999999</c:v>
                </c:pt>
                <c:pt idx="30">
                  <c:v>1.5067999999999999</c:v>
                </c:pt>
                <c:pt idx="31">
                  <c:v>1.4101999999999999</c:v>
                </c:pt>
                <c:pt idx="32">
                  <c:v>1.3174999999999999</c:v>
                </c:pt>
                <c:pt idx="33">
                  <c:v>1.2262999999999999</c:v>
                </c:pt>
                <c:pt idx="34">
                  <c:v>1.1254999999999999</c:v>
                </c:pt>
                <c:pt idx="35">
                  <c:v>0.99829999999999997</c:v>
                </c:pt>
                <c:pt idx="36">
                  <c:v>0.88939999999999997</c:v>
                </c:pt>
                <c:pt idx="37">
                  <c:v>0.79620000000000002</c:v>
                </c:pt>
                <c:pt idx="38">
                  <c:v>0.70150000000000001</c:v>
                </c:pt>
                <c:pt idx="39">
                  <c:v>0.60370000000000001</c:v>
                </c:pt>
                <c:pt idx="40">
                  <c:v>0.5121</c:v>
                </c:pt>
                <c:pt idx="41">
                  <c:v>0.40350000000000003</c:v>
                </c:pt>
                <c:pt idx="42">
                  <c:v>0.27789999999999998</c:v>
                </c:pt>
                <c:pt idx="43">
                  <c:v>0.19209999999999999</c:v>
                </c:pt>
                <c:pt idx="44">
                  <c:v>9.1499999999999998E-2</c:v>
                </c:pt>
                <c:pt idx="45">
                  <c:v>5.9999999999999995E-4</c:v>
                </c:pt>
                <c:pt idx="46">
                  <c:v>-5.4999999999999997E-3</c:v>
                </c:pt>
                <c:pt idx="47">
                  <c:v>-0.11</c:v>
                </c:pt>
                <c:pt idx="48">
                  <c:v>-0.20080000000000001</c:v>
                </c:pt>
                <c:pt idx="49">
                  <c:v>-0.31519999999999998</c:v>
                </c:pt>
                <c:pt idx="50">
                  <c:v>-0.41739999999999999</c:v>
                </c:pt>
                <c:pt idx="51">
                  <c:v>-0.52010000000000001</c:v>
                </c:pt>
                <c:pt idx="52">
                  <c:v>-0.61760000000000004</c:v>
                </c:pt>
                <c:pt idx="53">
                  <c:v>-0.7208</c:v>
                </c:pt>
                <c:pt idx="54">
                  <c:v>-0.81589999999999996</c:v>
                </c:pt>
                <c:pt idx="55">
                  <c:v>-0.9214</c:v>
                </c:pt>
                <c:pt idx="56">
                  <c:v>-0.99070000000000003</c:v>
                </c:pt>
                <c:pt idx="57">
                  <c:v>-1.0709</c:v>
                </c:pt>
                <c:pt idx="58">
                  <c:v>-1.1911</c:v>
                </c:pt>
                <c:pt idx="59">
                  <c:v>-1.2932999999999999</c:v>
                </c:pt>
                <c:pt idx="60">
                  <c:v>-1.3917999999999999</c:v>
                </c:pt>
                <c:pt idx="61">
                  <c:v>-1.4904999999999999</c:v>
                </c:pt>
                <c:pt idx="62">
                  <c:v>-1.5999000000000001</c:v>
                </c:pt>
                <c:pt idx="63">
                  <c:v>-1.6986000000000001</c:v>
                </c:pt>
                <c:pt idx="64">
                  <c:v>-1.772</c:v>
                </c:pt>
                <c:pt idx="65">
                  <c:v>-1.8789</c:v>
                </c:pt>
                <c:pt idx="66">
                  <c:v>-1.9775</c:v>
                </c:pt>
                <c:pt idx="67">
                  <c:v>-2.0798999999999999</c:v>
                </c:pt>
                <c:pt idx="68">
                  <c:v>-2.1869999999999998</c:v>
                </c:pt>
                <c:pt idx="69">
                  <c:v>-2.2608000000000001</c:v>
                </c:pt>
                <c:pt idx="70">
                  <c:v>-2.3151999999999999</c:v>
                </c:pt>
                <c:pt idx="71">
                  <c:v>-2.3832</c:v>
                </c:pt>
                <c:pt idx="72">
                  <c:v>-2.4398</c:v>
                </c:pt>
                <c:pt idx="73">
                  <c:v>-2.5099999999999998</c:v>
                </c:pt>
                <c:pt idx="74">
                  <c:v>-2.5558000000000001</c:v>
                </c:pt>
                <c:pt idx="75">
                  <c:v>-2.6113</c:v>
                </c:pt>
                <c:pt idx="76">
                  <c:v>-2.6577999999999999</c:v>
                </c:pt>
                <c:pt idx="77">
                  <c:v>-2.7320000000000002</c:v>
                </c:pt>
                <c:pt idx="78">
                  <c:v>-2.7761999999999998</c:v>
                </c:pt>
                <c:pt idx="79">
                  <c:v>-2.8351000000000002</c:v>
                </c:pt>
                <c:pt idx="80">
                  <c:v>-2.8816000000000002</c:v>
                </c:pt>
                <c:pt idx="81">
                  <c:v>-2.9628999999999999</c:v>
                </c:pt>
                <c:pt idx="82">
                  <c:v>-3.0152999999999999</c:v>
                </c:pt>
                <c:pt idx="83">
                  <c:v>-3.0764</c:v>
                </c:pt>
                <c:pt idx="84">
                  <c:v>-3.1316999999999999</c:v>
                </c:pt>
                <c:pt idx="85">
                  <c:v>-3.1541000000000001</c:v>
                </c:pt>
                <c:pt idx="86">
                  <c:v>-3.1932</c:v>
                </c:pt>
                <c:pt idx="87">
                  <c:v>-3.2206999999999999</c:v>
                </c:pt>
                <c:pt idx="88">
                  <c:v>-3.2463000000000002</c:v>
                </c:pt>
                <c:pt idx="89">
                  <c:v>-3.2635000000000001</c:v>
                </c:pt>
                <c:pt idx="90">
                  <c:v>-3.2770999999999999</c:v>
                </c:pt>
                <c:pt idx="91">
                  <c:v>-3.2858000000000001</c:v>
                </c:pt>
                <c:pt idx="92">
                  <c:v>-3.2888000000000002</c:v>
                </c:pt>
                <c:pt idx="93">
                  <c:v>-3.294</c:v>
                </c:pt>
              </c:numCache>
            </c:numRef>
          </c:xVal>
          <c:yVal>
            <c:numRef>
              <c:f>'F Magnet'!$D$6:$D$99</c:f>
              <c:numCache>
                <c:formatCode>General</c:formatCode>
                <c:ptCount val="94"/>
                <c:pt idx="0">
                  <c:v>-1.6875</c:v>
                </c:pt>
                <c:pt idx="1">
                  <c:v>-1.3822000000000001</c:v>
                </c:pt>
                <c:pt idx="2">
                  <c:v>-1.3253999999999999</c:v>
                </c:pt>
                <c:pt idx="3">
                  <c:v>-1.244</c:v>
                </c:pt>
                <c:pt idx="4">
                  <c:v>-1.1551</c:v>
                </c:pt>
                <c:pt idx="5">
                  <c:v>-1.083</c:v>
                </c:pt>
                <c:pt idx="6">
                  <c:v>-1.0323</c:v>
                </c:pt>
                <c:pt idx="7">
                  <c:v>-0.95609999999999995</c:v>
                </c:pt>
                <c:pt idx="8">
                  <c:v>-0.90459999999999996</c:v>
                </c:pt>
                <c:pt idx="9">
                  <c:v>-0.86619999999999997</c:v>
                </c:pt>
                <c:pt idx="10">
                  <c:v>-0.85599999999999998</c:v>
                </c:pt>
                <c:pt idx="11">
                  <c:v>-0.87360000000000004</c:v>
                </c:pt>
                <c:pt idx="12">
                  <c:v>-0.89680000000000004</c:v>
                </c:pt>
                <c:pt idx="13">
                  <c:v>-0.92410000000000003</c:v>
                </c:pt>
                <c:pt idx="14">
                  <c:v>-0.94589999999999996</c:v>
                </c:pt>
                <c:pt idx="15">
                  <c:v>-0.95630000000000004</c:v>
                </c:pt>
                <c:pt idx="16">
                  <c:v>-0.9647</c:v>
                </c:pt>
                <c:pt idx="17">
                  <c:v>-0.96960000000000002</c:v>
                </c:pt>
                <c:pt idx="18">
                  <c:v>-0.96989999999999998</c:v>
                </c:pt>
                <c:pt idx="19">
                  <c:v>-0.96919999999999995</c:v>
                </c:pt>
                <c:pt idx="20">
                  <c:v>-0.96220000000000006</c:v>
                </c:pt>
                <c:pt idx="21">
                  <c:v>-0.9516</c:v>
                </c:pt>
                <c:pt idx="22">
                  <c:v>-0.9425</c:v>
                </c:pt>
                <c:pt idx="23">
                  <c:v>-0.93579999999999997</c:v>
                </c:pt>
                <c:pt idx="24">
                  <c:v>-0.9304</c:v>
                </c:pt>
                <c:pt idx="25">
                  <c:v>-0.92479999999999996</c:v>
                </c:pt>
                <c:pt idx="26">
                  <c:v>-0.91900000000000004</c:v>
                </c:pt>
                <c:pt idx="27">
                  <c:v>-0.91279999999999994</c:v>
                </c:pt>
                <c:pt idx="28">
                  <c:v>-0.90669999999999995</c:v>
                </c:pt>
                <c:pt idx="29">
                  <c:v>-0.90129999999999999</c:v>
                </c:pt>
                <c:pt idx="30">
                  <c:v>-0.89549999999999996</c:v>
                </c:pt>
                <c:pt idx="31">
                  <c:v>-0.89029999999999998</c:v>
                </c:pt>
                <c:pt idx="32">
                  <c:v>-0.88529999999999998</c:v>
                </c:pt>
                <c:pt idx="33">
                  <c:v>-0.88049999999999995</c:v>
                </c:pt>
                <c:pt idx="34">
                  <c:v>-0.87519999999999998</c:v>
                </c:pt>
                <c:pt idx="35">
                  <c:v>-0.86860000000000004</c:v>
                </c:pt>
                <c:pt idx="36">
                  <c:v>-0.86299999999999999</c:v>
                </c:pt>
                <c:pt idx="37">
                  <c:v>-0.85829999999999995</c:v>
                </c:pt>
                <c:pt idx="38">
                  <c:v>-0.85360000000000003</c:v>
                </c:pt>
                <c:pt idx="39">
                  <c:v>-0.8488</c:v>
                </c:pt>
                <c:pt idx="40">
                  <c:v>-0.84430000000000005</c:v>
                </c:pt>
                <c:pt idx="41">
                  <c:v>-0.83909999999999996</c:v>
                </c:pt>
                <c:pt idx="42">
                  <c:v>-0.83299999999999996</c:v>
                </c:pt>
                <c:pt idx="43">
                  <c:v>-0.82889999999999997</c:v>
                </c:pt>
                <c:pt idx="44">
                  <c:v>-0.82420000000000004</c:v>
                </c:pt>
                <c:pt idx="45">
                  <c:v>-0.82</c:v>
                </c:pt>
                <c:pt idx="46">
                  <c:v>-0.81979999999999997</c:v>
                </c:pt>
                <c:pt idx="47">
                  <c:v>-0.81489999999999996</c:v>
                </c:pt>
                <c:pt idx="48">
                  <c:v>-0.81079999999999997</c:v>
                </c:pt>
                <c:pt idx="49">
                  <c:v>-0.80569999999999997</c:v>
                </c:pt>
                <c:pt idx="50">
                  <c:v>-0.80110000000000003</c:v>
                </c:pt>
                <c:pt idx="51">
                  <c:v>-0.79659999999999997</c:v>
                </c:pt>
                <c:pt idx="52">
                  <c:v>-0.79239999999999999</c:v>
                </c:pt>
                <c:pt idx="53">
                  <c:v>-0.78790000000000004</c:v>
                </c:pt>
                <c:pt idx="54">
                  <c:v>-0.78390000000000004</c:v>
                </c:pt>
                <c:pt idx="55">
                  <c:v>-0.77939999999999998</c:v>
                </c:pt>
                <c:pt idx="56">
                  <c:v>-0.77649999999999997</c:v>
                </c:pt>
                <c:pt idx="57">
                  <c:v>-0.7732</c:v>
                </c:pt>
                <c:pt idx="58">
                  <c:v>-0.76829999999999998</c:v>
                </c:pt>
                <c:pt idx="59">
                  <c:v>-0.7641</c:v>
                </c:pt>
                <c:pt idx="60">
                  <c:v>-0.76019999999999999</c:v>
                </c:pt>
                <c:pt idx="61">
                  <c:v>-0.75619999999999998</c:v>
                </c:pt>
                <c:pt idx="62">
                  <c:v>-0.75190000000000001</c:v>
                </c:pt>
                <c:pt idx="63">
                  <c:v>-0.74809999999999999</c:v>
                </c:pt>
                <c:pt idx="64">
                  <c:v>-0.74519999999999997</c:v>
                </c:pt>
                <c:pt idx="65">
                  <c:v>-0.74119999999999997</c:v>
                </c:pt>
                <c:pt idx="66">
                  <c:v>-0.73740000000000006</c:v>
                </c:pt>
                <c:pt idx="67">
                  <c:v>-0.73370000000000002</c:v>
                </c:pt>
                <c:pt idx="68">
                  <c:v>-0.72970000000000002</c:v>
                </c:pt>
                <c:pt idx="69">
                  <c:v>-0.72699999999999998</c:v>
                </c:pt>
                <c:pt idx="70">
                  <c:v>-0.72499999999999998</c:v>
                </c:pt>
                <c:pt idx="71">
                  <c:v>-0.72230000000000005</c:v>
                </c:pt>
                <c:pt idx="72">
                  <c:v>-0.71970000000000001</c:v>
                </c:pt>
                <c:pt idx="73">
                  <c:v>-0.7157</c:v>
                </c:pt>
                <c:pt idx="74">
                  <c:v>-0.71230000000000004</c:v>
                </c:pt>
                <c:pt idx="75">
                  <c:v>-0.70750000000000002</c:v>
                </c:pt>
                <c:pt idx="76">
                  <c:v>-0.70289999999999997</c:v>
                </c:pt>
                <c:pt idx="77">
                  <c:v>-0.69450000000000001</c:v>
                </c:pt>
                <c:pt idx="78">
                  <c:v>-0.68930000000000002</c:v>
                </c:pt>
                <c:pt idx="79">
                  <c:v>-0.68279999999999996</c:v>
                </c:pt>
                <c:pt idx="80">
                  <c:v>-0.67849999999999999</c:v>
                </c:pt>
                <c:pt idx="81">
                  <c:v>-0.67479999999999996</c:v>
                </c:pt>
                <c:pt idx="82">
                  <c:v>-0.67679999999999996</c:v>
                </c:pt>
                <c:pt idx="83">
                  <c:v>-0.68610000000000004</c:v>
                </c:pt>
                <c:pt idx="84">
                  <c:v>-0.70520000000000005</c:v>
                </c:pt>
                <c:pt idx="85">
                  <c:v>-0.71730000000000005</c:v>
                </c:pt>
                <c:pt idx="86">
                  <c:v>-0.74790000000000001</c:v>
                </c:pt>
                <c:pt idx="87">
                  <c:v>-0.78039999999999998</c:v>
                </c:pt>
                <c:pt idx="88">
                  <c:v>-0.82520000000000004</c:v>
                </c:pt>
                <c:pt idx="89">
                  <c:v>-0.87050000000000005</c:v>
                </c:pt>
                <c:pt idx="90">
                  <c:v>-0.92679999999999996</c:v>
                </c:pt>
                <c:pt idx="91">
                  <c:v>-0.99339999999999995</c:v>
                </c:pt>
                <c:pt idx="92">
                  <c:v>-1.0585</c:v>
                </c:pt>
                <c:pt idx="93">
                  <c:v>-1.6875</c:v>
                </c:pt>
              </c:numCache>
            </c:numRef>
          </c:yVal>
          <c:smooth val="0"/>
        </c:ser>
        <c:ser>
          <c:idx val="4"/>
          <c:order val="4"/>
          <c:tx>
            <c:v>2.25" RF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'RF apperture'!$B$5:$B$365</c:f>
              <c:numCache>
                <c:formatCode>General</c:formatCode>
                <c:ptCount val="361"/>
                <c:pt idx="0">
                  <c:v>0</c:v>
                </c:pt>
                <c:pt idx="1">
                  <c:v>1.9633957241943951E-2</c:v>
                </c:pt>
                <c:pt idx="2">
                  <c:v>3.9261933790313591E-2</c:v>
                </c:pt>
                <c:pt idx="3">
                  <c:v>5.8877950773311809E-2</c:v>
                </c:pt>
                <c:pt idx="4">
                  <c:v>7.8476032962140965E-2</c:v>
                </c:pt>
                <c:pt idx="5">
                  <c:v>9.8050210591115433E-2</c:v>
                </c:pt>
                <c:pt idx="6">
                  <c:v>0.11759452117611013</c:v>
                </c:pt>
                <c:pt idx="7">
                  <c:v>0.13710301133079092</c:v>
                </c:pt>
                <c:pt idx="8">
                  <c:v>0.15656973858007361</c:v>
                </c:pt>
                <c:pt idx="9">
                  <c:v>0.17598877317025974</c:v>
                </c:pt>
                <c:pt idx="10">
                  <c:v>0.19535419987529662</c:v>
                </c:pt>
                <c:pt idx="11">
                  <c:v>0.21466011979861291</c:v>
                </c:pt>
                <c:pt idx="12">
                  <c:v>0.23390065216997924</c:v>
                </c:pt>
                <c:pt idx="13">
                  <c:v>0.25306993613684814</c:v>
                </c:pt>
                <c:pt idx="14">
                  <c:v>0.27216213254962618</c:v>
                </c:pt>
                <c:pt idx="15">
                  <c:v>0.29117142574033583</c:v>
                </c:pt>
                <c:pt idx="16">
                  <c:v>0.31009202529412405</c:v>
                </c:pt>
                <c:pt idx="17">
                  <c:v>0.32891816781307887</c:v>
                </c:pt>
                <c:pt idx="18">
                  <c:v>0.34764411867181583</c:v>
                </c:pt>
                <c:pt idx="19">
                  <c:v>0.3662641737643012</c:v>
                </c:pt>
                <c:pt idx="20">
                  <c:v>0.38477266124137732</c:v>
                </c:pt>
                <c:pt idx="21">
                  <c:v>0.40316394323846283</c:v>
                </c:pt>
                <c:pt idx="22">
                  <c:v>0.42143241759290101</c:v>
                </c:pt>
                <c:pt idx="23">
                  <c:v>0.43957251955043292</c:v>
                </c:pt>
                <c:pt idx="24">
                  <c:v>0.45757872346027517</c:v>
                </c:pt>
                <c:pt idx="25">
                  <c:v>0.47544554445828685</c:v>
                </c:pt>
                <c:pt idx="26">
                  <c:v>0.49316754013771208</c:v>
                </c:pt>
                <c:pt idx="27">
                  <c:v>0.51073931220699009</c:v>
                </c:pt>
                <c:pt idx="28">
                  <c:v>0.52815550813412715</c:v>
                </c:pt>
                <c:pt idx="29">
                  <c:v>0.54541082277712916</c:v>
                </c:pt>
                <c:pt idx="30">
                  <c:v>0.56249999999999989</c:v>
                </c:pt>
                <c:pt idx="31">
                  <c:v>0.57941783427381088</c:v>
                </c:pt>
                <c:pt idx="32">
                  <c:v>0.59615917226235549</c:v>
                </c:pt>
                <c:pt idx="33">
                  <c:v>0.61271891439190551</c:v>
                </c:pt>
                <c:pt idx="34">
                  <c:v>0.62909201640459023</c:v>
                </c:pt>
                <c:pt idx="35">
                  <c:v>0.6452734908949268</c:v>
                </c:pt>
                <c:pt idx="36">
                  <c:v>0.66125840882903231</c:v>
                </c:pt>
                <c:pt idx="37">
                  <c:v>0.67704190104605433</c:v>
                </c:pt>
                <c:pt idx="38">
                  <c:v>0.69261915974136545</c:v>
                </c:pt>
                <c:pt idx="39">
                  <c:v>0.70798543993106711</c:v>
                </c:pt>
                <c:pt idx="40">
                  <c:v>0.72313606089735671</c:v>
                </c:pt>
                <c:pt idx="41">
                  <c:v>0.73806640761432052</c:v>
                </c:pt>
                <c:pt idx="42">
                  <c:v>0.75277193215371552</c:v>
                </c:pt>
                <c:pt idx="43">
                  <c:v>0.76724815507031074</c:v>
                </c:pt>
                <c:pt idx="44">
                  <c:v>0.78149066676637191</c:v>
                </c:pt>
                <c:pt idx="45">
                  <c:v>0.79549512883486595</c:v>
                </c:pt>
                <c:pt idx="46">
                  <c:v>0.80925727538098247</c:v>
                </c:pt>
                <c:pt idx="47">
                  <c:v>0.82277291432156674</c:v>
                </c:pt>
                <c:pt idx="48">
                  <c:v>0.83603792866206839</c:v>
                </c:pt>
                <c:pt idx="49">
                  <c:v>0.84904827775061853</c:v>
                </c:pt>
                <c:pt idx="50">
                  <c:v>0.86179999850885025</c:v>
                </c:pt>
                <c:pt idx="51">
                  <c:v>0.87428920663909215</c:v>
                </c:pt>
                <c:pt idx="52">
                  <c:v>0.88651209780756224</c:v>
                </c:pt>
                <c:pt idx="53">
                  <c:v>0.89846494880320438</c:v>
                </c:pt>
                <c:pt idx="54">
                  <c:v>0.91014411867181588</c:v>
                </c:pt>
                <c:pt idx="55">
                  <c:v>0.92154604982511579</c:v>
                </c:pt>
                <c:pt idx="56">
                  <c:v>0.93266726912442199</c:v>
                </c:pt>
                <c:pt idx="57">
                  <c:v>0.94350438893860189</c:v>
                </c:pt>
                <c:pt idx="58">
                  <c:v>0.95405410817597924</c:v>
                </c:pt>
                <c:pt idx="59">
                  <c:v>0.96431321328987629</c:v>
                </c:pt>
                <c:pt idx="60">
                  <c:v>0.97427857925749339</c:v>
                </c:pt>
                <c:pt idx="61">
                  <c:v>0.98394717053182024</c:v>
                </c:pt>
                <c:pt idx="62">
                  <c:v>0.99331604196629275</c:v>
                </c:pt>
                <c:pt idx="63">
                  <c:v>1.0023823397119138</c:v>
                </c:pt>
                <c:pt idx="64">
                  <c:v>1.011143302086563</c:v>
                </c:pt>
                <c:pt idx="65">
                  <c:v>1.0195962604162312</c:v>
                </c:pt>
                <c:pt idx="66">
                  <c:v>1.027738639847926</c:v>
                </c:pt>
                <c:pt idx="67">
                  <c:v>1.0355679601339953</c:v>
                </c:pt>
                <c:pt idx="68">
                  <c:v>1.043081836387636</c:v>
                </c:pt>
                <c:pt idx="69">
                  <c:v>1.050277979809352</c:v>
                </c:pt>
                <c:pt idx="70">
                  <c:v>1.0571541983841468</c:v>
                </c:pt>
                <c:pt idx="71">
                  <c:v>1.0637083975492314</c:v>
                </c:pt>
                <c:pt idx="72">
                  <c:v>1.0699385808320476</c:v>
                </c:pt>
                <c:pt idx="73">
                  <c:v>1.0758428504584148</c:v>
                </c:pt>
                <c:pt idx="74">
                  <c:v>1.0814194079306088</c:v>
                </c:pt>
                <c:pt idx="75">
                  <c:v>1.0866665545752019</c:v>
                </c:pt>
                <c:pt idx="76">
                  <c:v>1.0915826920604961</c:v>
                </c:pt>
                <c:pt idx="77">
                  <c:v>1.0961663228833896</c:v>
                </c:pt>
                <c:pt idx="78">
                  <c:v>1.1004160508255312</c:v>
                </c:pt>
                <c:pt idx="79">
                  <c:v>1.1043305813786219</c:v>
                </c:pt>
                <c:pt idx="80">
                  <c:v>1.107908722138734</c:v>
                </c:pt>
                <c:pt idx="81">
                  <c:v>1.11114938316953</c:v>
                </c:pt>
                <c:pt idx="82">
                  <c:v>1.1140515773342665</c:v>
                </c:pt>
                <c:pt idx="83">
                  <c:v>1.1166144205964872</c:v>
                </c:pt>
                <c:pt idx="84">
                  <c:v>1.1188371322893074</c:v>
                </c:pt>
                <c:pt idx="85">
                  <c:v>1.1207190353532137</c:v>
                </c:pt>
                <c:pt idx="86">
                  <c:v>1.1222595565423021</c:v>
                </c:pt>
                <c:pt idx="87">
                  <c:v>1.1234582265988955</c:v>
                </c:pt>
                <c:pt idx="88">
                  <c:v>1.1243146803964827</c:v>
                </c:pt>
                <c:pt idx="89">
                  <c:v>1.1248286570509403</c:v>
                </c:pt>
                <c:pt idx="90">
                  <c:v>1.125</c:v>
                </c:pt>
                <c:pt idx="91">
                  <c:v>1.1248286570509403</c:v>
                </c:pt>
                <c:pt idx="92">
                  <c:v>1.1243146803964827</c:v>
                </c:pt>
                <c:pt idx="93">
                  <c:v>1.1234582265988955</c:v>
                </c:pt>
                <c:pt idx="94">
                  <c:v>1.1222595565423021</c:v>
                </c:pt>
                <c:pt idx="95">
                  <c:v>1.1207190353532137</c:v>
                </c:pt>
                <c:pt idx="96">
                  <c:v>1.1188371322893076</c:v>
                </c:pt>
                <c:pt idx="97">
                  <c:v>1.1166144205964874</c:v>
                </c:pt>
                <c:pt idx="98">
                  <c:v>1.1140515773342667</c:v>
                </c:pt>
                <c:pt idx="99">
                  <c:v>1.1111493831695298</c:v>
                </c:pt>
                <c:pt idx="100">
                  <c:v>1.107908722138734</c:v>
                </c:pt>
                <c:pt idx="101">
                  <c:v>1.1043305813786219</c:v>
                </c:pt>
                <c:pt idx="102">
                  <c:v>1.1004160508255314</c:v>
                </c:pt>
                <c:pt idx="103">
                  <c:v>1.0961663228833896</c:v>
                </c:pt>
                <c:pt idx="104">
                  <c:v>1.0915826920604961</c:v>
                </c:pt>
                <c:pt idx="105">
                  <c:v>1.0866665545752019</c:v>
                </c:pt>
                <c:pt idx="106">
                  <c:v>1.0814194079306088</c:v>
                </c:pt>
                <c:pt idx="107">
                  <c:v>1.075842850458415</c:v>
                </c:pt>
                <c:pt idx="108">
                  <c:v>1.0699385808320478</c:v>
                </c:pt>
                <c:pt idx="109">
                  <c:v>1.0637083975492314</c:v>
                </c:pt>
                <c:pt idx="110">
                  <c:v>1.057154198384147</c:v>
                </c:pt>
                <c:pt idx="111">
                  <c:v>1.050277979809352</c:v>
                </c:pt>
                <c:pt idx="112">
                  <c:v>1.043081836387636</c:v>
                </c:pt>
                <c:pt idx="113">
                  <c:v>1.0355679601339953</c:v>
                </c:pt>
                <c:pt idx="114">
                  <c:v>1.027738639847926</c:v>
                </c:pt>
                <c:pt idx="115">
                  <c:v>1.0195962604162312</c:v>
                </c:pt>
                <c:pt idx="116">
                  <c:v>1.0111433020865628</c:v>
                </c:pt>
                <c:pt idx="117">
                  <c:v>1.0023823397119138</c:v>
                </c:pt>
                <c:pt idx="118">
                  <c:v>0.99331604196629297</c:v>
                </c:pt>
                <c:pt idx="119">
                  <c:v>0.98394717053182035</c:v>
                </c:pt>
                <c:pt idx="120">
                  <c:v>0.9742785792574935</c:v>
                </c:pt>
                <c:pt idx="121">
                  <c:v>0.9643132132898764</c:v>
                </c:pt>
                <c:pt idx="122">
                  <c:v>0.95405410817597935</c:v>
                </c:pt>
                <c:pt idx="123">
                  <c:v>0.94350438893860189</c:v>
                </c:pt>
                <c:pt idx="124">
                  <c:v>0.93266726912442199</c:v>
                </c:pt>
                <c:pt idx="125">
                  <c:v>0.92154604982511601</c:v>
                </c:pt>
                <c:pt idx="126">
                  <c:v>0.91014411867181588</c:v>
                </c:pt>
                <c:pt idx="127">
                  <c:v>0.89846494880320427</c:v>
                </c:pt>
                <c:pt idx="128">
                  <c:v>0.88651209780756224</c:v>
                </c:pt>
                <c:pt idx="129">
                  <c:v>0.87428920663909238</c:v>
                </c:pt>
                <c:pt idx="130">
                  <c:v>0.86179999850885025</c:v>
                </c:pt>
                <c:pt idx="131">
                  <c:v>0.84904827775061831</c:v>
                </c:pt>
                <c:pt idx="132">
                  <c:v>0.8360379286620685</c:v>
                </c:pt>
                <c:pt idx="133">
                  <c:v>0.82277291432156685</c:v>
                </c:pt>
                <c:pt idx="134">
                  <c:v>0.8092572753809828</c:v>
                </c:pt>
                <c:pt idx="135">
                  <c:v>0.79549512883486606</c:v>
                </c:pt>
                <c:pt idx="136">
                  <c:v>0.7814906667663718</c:v>
                </c:pt>
                <c:pt idx="137">
                  <c:v>0.76724815507031097</c:v>
                </c:pt>
                <c:pt idx="138">
                  <c:v>0.75277193215371563</c:v>
                </c:pt>
                <c:pt idx="139">
                  <c:v>0.73806640761432063</c:v>
                </c:pt>
                <c:pt idx="140">
                  <c:v>0.72313606089735694</c:v>
                </c:pt>
                <c:pt idx="141">
                  <c:v>0.70798543993106744</c:v>
                </c:pt>
                <c:pt idx="142">
                  <c:v>0.69261915974136568</c:v>
                </c:pt>
                <c:pt idx="143">
                  <c:v>0.67704190104605422</c:v>
                </c:pt>
                <c:pt idx="144">
                  <c:v>0.66125840882903242</c:v>
                </c:pt>
                <c:pt idx="145">
                  <c:v>0.64527349089492714</c:v>
                </c:pt>
                <c:pt idx="146">
                  <c:v>0.62909201640459023</c:v>
                </c:pt>
                <c:pt idx="147">
                  <c:v>0.6127189143919054</c:v>
                </c:pt>
                <c:pt idx="148">
                  <c:v>0.59615917226235549</c:v>
                </c:pt>
                <c:pt idx="149">
                  <c:v>0.57941783427381122</c:v>
                </c:pt>
                <c:pt idx="150">
                  <c:v>0.56249999999999989</c:v>
                </c:pt>
                <c:pt idx="151">
                  <c:v>0.54541082277712927</c:v>
                </c:pt>
                <c:pt idx="152">
                  <c:v>0.52815550813412748</c:v>
                </c:pt>
                <c:pt idx="153">
                  <c:v>0.5107393122069902</c:v>
                </c:pt>
                <c:pt idx="154">
                  <c:v>0.49316754013771197</c:v>
                </c:pt>
                <c:pt idx="155">
                  <c:v>0.47544554445828691</c:v>
                </c:pt>
                <c:pt idx="156">
                  <c:v>0.4575787234602755</c:v>
                </c:pt>
                <c:pt idx="157">
                  <c:v>0.43957251955043342</c:v>
                </c:pt>
                <c:pt idx="158">
                  <c:v>0.42143241759290129</c:v>
                </c:pt>
                <c:pt idx="159">
                  <c:v>0.40316394323846272</c:v>
                </c:pt>
                <c:pt idx="160">
                  <c:v>0.38477266124137749</c:v>
                </c:pt>
                <c:pt idx="161">
                  <c:v>0.36626417376430165</c:v>
                </c:pt>
                <c:pt idx="162">
                  <c:v>0.34764411867181594</c:v>
                </c:pt>
                <c:pt idx="163">
                  <c:v>0.3289181678130792</c:v>
                </c:pt>
                <c:pt idx="164">
                  <c:v>0.31009202529412461</c:v>
                </c:pt>
                <c:pt idx="165">
                  <c:v>0.29117142574033616</c:v>
                </c:pt>
                <c:pt idx="166">
                  <c:v>0.27216213254962618</c:v>
                </c:pt>
                <c:pt idx="167">
                  <c:v>0.25306993613684786</c:v>
                </c:pt>
                <c:pt idx="168">
                  <c:v>0.23390065216997924</c:v>
                </c:pt>
                <c:pt idx="169">
                  <c:v>0.2146601197986131</c:v>
                </c:pt>
                <c:pt idx="170">
                  <c:v>0.19535419987529656</c:v>
                </c:pt>
                <c:pt idx="171">
                  <c:v>0.17598877317025985</c:v>
                </c:pt>
                <c:pt idx="172">
                  <c:v>0.15656973858007395</c:v>
                </c:pt>
                <c:pt idx="173">
                  <c:v>0.137103011330791</c:v>
                </c:pt>
                <c:pt idx="174">
                  <c:v>0.11759452117611045</c:v>
                </c:pt>
                <c:pt idx="175">
                  <c:v>9.805021059111596E-2</c:v>
                </c:pt>
                <c:pt idx="176">
                  <c:v>7.8476032962141215E-2</c:v>
                </c:pt>
                <c:pt idx="177">
                  <c:v>5.8877950773311781E-2</c:v>
                </c:pt>
                <c:pt idx="178">
                  <c:v>3.9261933790313286E-2</c:v>
                </c:pt>
                <c:pt idx="179">
                  <c:v>1.9633957241943868E-2</c:v>
                </c:pt>
                <c:pt idx="180">
                  <c:v>1.3782920117721975E-16</c:v>
                </c:pt>
                <c:pt idx="181">
                  <c:v>-1.9633957241943591E-2</c:v>
                </c:pt>
                <c:pt idx="182">
                  <c:v>-3.9261933790313515E-2</c:v>
                </c:pt>
                <c:pt idx="183">
                  <c:v>-5.8877950773311503E-2</c:v>
                </c:pt>
                <c:pt idx="184">
                  <c:v>-7.8476032962140438E-2</c:v>
                </c:pt>
                <c:pt idx="185">
                  <c:v>-9.8050210591115183E-2</c:v>
                </c:pt>
                <c:pt idx="186">
                  <c:v>-0.11759452117610969</c:v>
                </c:pt>
                <c:pt idx="187">
                  <c:v>-0.1371030113307912</c:v>
                </c:pt>
                <c:pt idx="188">
                  <c:v>-0.15656973858007373</c:v>
                </c:pt>
                <c:pt idx="189">
                  <c:v>-0.17598877317025957</c:v>
                </c:pt>
                <c:pt idx="190">
                  <c:v>-0.19535419987529679</c:v>
                </c:pt>
                <c:pt idx="191">
                  <c:v>-0.21466011979861283</c:v>
                </c:pt>
                <c:pt idx="192">
                  <c:v>-0.23390065216997896</c:v>
                </c:pt>
                <c:pt idx="193">
                  <c:v>-0.25306993613684808</c:v>
                </c:pt>
                <c:pt idx="194">
                  <c:v>-0.27216213254962596</c:v>
                </c:pt>
                <c:pt idx="195">
                  <c:v>-0.29117142574033539</c:v>
                </c:pt>
                <c:pt idx="196">
                  <c:v>-0.31009202529412389</c:v>
                </c:pt>
                <c:pt idx="197">
                  <c:v>-0.32891816781307842</c:v>
                </c:pt>
                <c:pt idx="198">
                  <c:v>-0.34764411867181622</c:v>
                </c:pt>
                <c:pt idx="199">
                  <c:v>-0.36626417376430137</c:v>
                </c:pt>
                <c:pt idx="200">
                  <c:v>-0.38477266124137721</c:v>
                </c:pt>
                <c:pt idx="201">
                  <c:v>-0.403163943238463</c:v>
                </c:pt>
                <c:pt idx="202">
                  <c:v>-0.42143241759290101</c:v>
                </c:pt>
                <c:pt idx="203">
                  <c:v>-0.43957251955043275</c:v>
                </c:pt>
                <c:pt idx="204">
                  <c:v>-0.45757872346027478</c:v>
                </c:pt>
                <c:pt idx="205">
                  <c:v>-0.47544554445828668</c:v>
                </c:pt>
                <c:pt idx="206">
                  <c:v>-0.49316754013771169</c:v>
                </c:pt>
                <c:pt idx="207">
                  <c:v>-0.51073931220698954</c:v>
                </c:pt>
                <c:pt idx="208">
                  <c:v>-0.52815550813412726</c:v>
                </c:pt>
                <c:pt idx="209">
                  <c:v>-0.54541082277712905</c:v>
                </c:pt>
                <c:pt idx="210">
                  <c:v>-0.56250000000000011</c:v>
                </c:pt>
                <c:pt idx="211">
                  <c:v>-0.57941783427381088</c:v>
                </c:pt>
                <c:pt idx="212">
                  <c:v>-0.59615917226235537</c:v>
                </c:pt>
                <c:pt idx="213">
                  <c:v>-0.61271891439190551</c:v>
                </c:pt>
                <c:pt idx="214">
                  <c:v>-0.62909201640459</c:v>
                </c:pt>
                <c:pt idx="215">
                  <c:v>-0.64527349089492658</c:v>
                </c:pt>
                <c:pt idx="216">
                  <c:v>-0.6612584088290322</c:v>
                </c:pt>
                <c:pt idx="217">
                  <c:v>-0.677041901046054</c:v>
                </c:pt>
                <c:pt idx="218">
                  <c:v>-0.69261915974136512</c:v>
                </c:pt>
                <c:pt idx="219">
                  <c:v>-0.70798543993106733</c:v>
                </c:pt>
                <c:pt idx="220">
                  <c:v>-0.72313606089735671</c:v>
                </c:pt>
                <c:pt idx="221">
                  <c:v>-0.73806640761432085</c:v>
                </c:pt>
                <c:pt idx="222">
                  <c:v>-0.75277193215371552</c:v>
                </c:pt>
                <c:pt idx="223">
                  <c:v>-0.76724815507031063</c:v>
                </c:pt>
                <c:pt idx="224">
                  <c:v>-0.78149066676637202</c:v>
                </c:pt>
                <c:pt idx="225">
                  <c:v>-0.79549512883486595</c:v>
                </c:pt>
                <c:pt idx="226">
                  <c:v>-0.80925727538098224</c:v>
                </c:pt>
                <c:pt idx="227">
                  <c:v>-0.82277291432156641</c:v>
                </c:pt>
                <c:pt idx="228">
                  <c:v>-0.83603792866206827</c:v>
                </c:pt>
                <c:pt idx="229">
                  <c:v>-0.84904827775061809</c:v>
                </c:pt>
                <c:pt idx="230">
                  <c:v>-0.86179999850885014</c:v>
                </c:pt>
                <c:pt idx="231">
                  <c:v>-0.87428920663909249</c:v>
                </c:pt>
                <c:pt idx="232">
                  <c:v>-0.88651209780756235</c:v>
                </c:pt>
                <c:pt idx="233">
                  <c:v>-0.89846494880320438</c:v>
                </c:pt>
                <c:pt idx="234">
                  <c:v>-0.91014411867181577</c:v>
                </c:pt>
                <c:pt idx="235">
                  <c:v>-0.92154604982511557</c:v>
                </c:pt>
                <c:pt idx="236">
                  <c:v>-0.93266726912442155</c:v>
                </c:pt>
                <c:pt idx="237">
                  <c:v>-0.94350438893860211</c:v>
                </c:pt>
                <c:pt idx="238">
                  <c:v>-0.95405410817597924</c:v>
                </c:pt>
                <c:pt idx="239">
                  <c:v>-0.96431321328987618</c:v>
                </c:pt>
                <c:pt idx="240">
                  <c:v>-0.97427857925749317</c:v>
                </c:pt>
                <c:pt idx="241">
                  <c:v>-0.98394717053182046</c:v>
                </c:pt>
                <c:pt idx="242">
                  <c:v>-0.99331604196629286</c:v>
                </c:pt>
                <c:pt idx="243">
                  <c:v>-1.0023823397119138</c:v>
                </c:pt>
                <c:pt idx="244">
                  <c:v>-1.0111433020865626</c:v>
                </c:pt>
                <c:pt idx="245">
                  <c:v>-1.019596260416231</c:v>
                </c:pt>
                <c:pt idx="246">
                  <c:v>-1.027738639847926</c:v>
                </c:pt>
                <c:pt idx="247">
                  <c:v>-1.0355679601339953</c:v>
                </c:pt>
                <c:pt idx="248">
                  <c:v>-1.0430818363876357</c:v>
                </c:pt>
                <c:pt idx="249">
                  <c:v>-1.0502779798093518</c:v>
                </c:pt>
                <c:pt idx="250">
                  <c:v>-1.0571541983841468</c:v>
                </c:pt>
                <c:pt idx="251">
                  <c:v>-1.0637083975492314</c:v>
                </c:pt>
                <c:pt idx="252">
                  <c:v>-1.0699385808320476</c:v>
                </c:pt>
                <c:pt idx="253">
                  <c:v>-1.0758428504584148</c:v>
                </c:pt>
                <c:pt idx="254">
                  <c:v>-1.081419407930609</c:v>
                </c:pt>
                <c:pt idx="255">
                  <c:v>-1.0866665545752019</c:v>
                </c:pt>
                <c:pt idx="256">
                  <c:v>-1.0915826920604961</c:v>
                </c:pt>
                <c:pt idx="257">
                  <c:v>-1.0961663228833896</c:v>
                </c:pt>
                <c:pt idx="258">
                  <c:v>-1.1004160508255312</c:v>
                </c:pt>
                <c:pt idx="259">
                  <c:v>-1.1043305813786219</c:v>
                </c:pt>
                <c:pt idx="260">
                  <c:v>-1.107908722138734</c:v>
                </c:pt>
                <c:pt idx="261">
                  <c:v>-1.1111493831695298</c:v>
                </c:pt>
                <c:pt idx="262">
                  <c:v>-1.1140515773342667</c:v>
                </c:pt>
                <c:pt idx="263">
                  <c:v>-1.1166144205964874</c:v>
                </c:pt>
                <c:pt idx="264">
                  <c:v>-1.1188371322893076</c:v>
                </c:pt>
                <c:pt idx="265">
                  <c:v>-1.1207190353532137</c:v>
                </c:pt>
                <c:pt idx="266">
                  <c:v>-1.1222595565423021</c:v>
                </c:pt>
                <c:pt idx="267">
                  <c:v>-1.1234582265988955</c:v>
                </c:pt>
                <c:pt idx="268">
                  <c:v>-1.1243146803964825</c:v>
                </c:pt>
                <c:pt idx="269">
                  <c:v>-1.1248286570509403</c:v>
                </c:pt>
                <c:pt idx="270">
                  <c:v>-1.125</c:v>
                </c:pt>
                <c:pt idx="271">
                  <c:v>-1.1248286570509403</c:v>
                </c:pt>
                <c:pt idx="272">
                  <c:v>-1.1243146803964827</c:v>
                </c:pt>
                <c:pt idx="273">
                  <c:v>-1.1234582265988955</c:v>
                </c:pt>
                <c:pt idx="274">
                  <c:v>-1.1222595565423024</c:v>
                </c:pt>
                <c:pt idx="275">
                  <c:v>-1.1207190353532137</c:v>
                </c:pt>
                <c:pt idx="276">
                  <c:v>-1.1188371322893076</c:v>
                </c:pt>
                <c:pt idx="277">
                  <c:v>-1.1166144205964872</c:v>
                </c:pt>
                <c:pt idx="278">
                  <c:v>-1.1140515773342667</c:v>
                </c:pt>
                <c:pt idx="279">
                  <c:v>-1.11114938316953</c:v>
                </c:pt>
                <c:pt idx="280">
                  <c:v>-1.1079087221387343</c:v>
                </c:pt>
                <c:pt idx="281">
                  <c:v>-1.1043305813786222</c:v>
                </c:pt>
                <c:pt idx="282">
                  <c:v>-1.1004160508255316</c:v>
                </c:pt>
                <c:pt idx="283">
                  <c:v>-1.0961663228833896</c:v>
                </c:pt>
                <c:pt idx="284">
                  <c:v>-1.0915826920604961</c:v>
                </c:pt>
                <c:pt idx="285">
                  <c:v>-1.0866665545752017</c:v>
                </c:pt>
                <c:pt idx="286">
                  <c:v>-1.0814194079306085</c:v>
                </c:pt>
                <c:pt idx="287">
                  <c:v>-1.0758428504584148</c:v>
                </c:pt>
                <c:pt idx="288">
                  <c:v>-1.0699385808320478</c:v>
                </c:pt>
                <c:pt idx="289">
                  <c:v>-1.0637083975492316</c:v>
                </c:pt>
                <c:pt idx="290">
                  <c:v>-1.057154198384147</c:v>
                </c:pt>
                <c:pt idx="291">
                  <c:v>-1.0502779798093522</c:v>
                </c:pt>
                <c:pt idx="292">
                  <c:v>-1.043081836387636</c:v>
                </c:pt>
                <c:pt idx="293">
                  <c:v>-1.0355679601339955</c:v>
                </c:pt>
                <c:pt idx="294">
                  <c:v>-1.0277386398479258</c:v>
                </c:pt>
                <c:pt idx="295">
                  <c:v>-1.0195962604162312</c:v>
                </c:pt>
                <c:pt idx="296">
                  <c:v>-1.011143302086563</c:v>
                </c:pt>
                <c:pt idx="297">
                  <c:v>-1.0023823397119138</c:v>
                </c:pt>
                <c:pt idx="298">
                  <c:v>-0.99331604196629297</c:v>
                </c:pt>
                <c:pt idx="299">
                  <c:v>-0.98394717053182057</c:v>
                </c:pt>
                <c:pt idx="300">
                  <c:v>-0.97427857925749339</c:v>
                </c:pt>
                <c:pt idx="301">
                  <c:v>-0.9643132132898764</c:v>
                </c:pt>
                <c:pt idx="302">
                  <c:v>-0.95405410817597947</c:v>
                </c:pt>
                <c:pt idx="303">
                  <c:v>-0.94350438893860233</c:v>
                </c:pt>
                <c:pt idx="304">
                  <c:v>-0.93266726912442233</c:v>
                </c:pt>
                <c:pt idx="305">
                  <c:v>-0.92154604982511579</c:v>
                </c:pt>
                <c:pt idx="306">
                  <c:v>-0.91014411867181599</c:v>
                </c:pt>
                <c:pt idx="307">
                  <c:v>-0.89846494880320471</c:v>
                </c:pt>
                <c:pt idx="308">
                  <c:v>-0.88651209780756202</c:v>
                </c:pt>
                <c:pt idx="309">
                  <c:v>-0.87428920663909215</c:v>
                </c:pt>
                <c:pt idx="310">
                  <c:v>-0.86179999850885036</c:v>
                </c:pt>
                <c:pt idx="311">
                  <c:v>-0.84904827775061875</c:v>
                </c:pt>
                <c:pt idx="312">
                  <c:v>-0.83603792866206894</c:v>
                </c:pt>
                <c:pt idx="313">
                  <c:v>-0.82277291432156741</c:v>
                </c:pt>
                <c:pt idx="314">
                  <c:v>-0.80925727538098324</c:v>
                </c:pt>
                <c:pt idx="315">
                  <c:v>-0.79549512883486617</c:v>
                </c:pt>
                <c:pt idx="316">
                  <c:v>-0.78149066676637224</c:v>
                </c:pt>
                <c:pt idx="317">
                  <c:v>-0.76724815507031052</c:v>
                </c:pt>
                <c:pt idx="318">
                  <c:v>-0.75277193215371541</c:v>
                </c:pt>
                <c:pt idx="319">
                  <c:v>-0.73806640761432085</c:v>
                </c:pt>
                <c:pt idx="320">
                  <c:v>-0.72313606089735705</c:v>
                </c:pt>
                <c:pt idx="321">
                  <c:v>-0.70798543993106755</c:v>
                </c:pt>
                <c:pt idx="322">
                  <c:v>-0.69261915974136623</c:v>
                </c:pt>
                <c:pt idx="323">
                  <c:v>-0.67704190104605433</c:v>
                </c:pt>
                <c:pt idx="324">
                  <c:v>-0.66125840882903253</c:v>
                </c:pt>
                <c:pt idx="325">
                  <c:v>-0.64527349089492736</c:v>
                </c:pt>
                <c:pt idx="326">
                  <c:v>-0.62909201640459078</c:v>
                </c:pt>
                <c:pt idx="327">
                  <c:v>-0.6127189143919054</c:v>
                </c:pt>
                <c:pt idx="328">
                  <c:v>-0.59615917226235648</c:v>
                </c:pt>
                <c:pt idx="329">
                  <c:v>-0.57941783427381133</c:v>
                </c:pt>
                <c:pt idx="330">
                  <c:v>-0.56250000000000044</c:v>
                </c:pt>
                <c:pt idx="331">
                  <c:v>-0.54541082277712905</c:v>
                </c:pt>
                <c:pt idx="332">
                  <c:v>-0.52815550813412715</c:v>
                </c:pt>
                <c:pt idx="333">
                  <c:v>-0.51073931220699031</c:v>
                </c:pt>
                <c:pt idx="334">
                  <c:v>-0.49316754013771164</c:v>
                </c:pt>
                <c:pt idx="335">
                  <c:v>-0.47544554445828752</c:v>
                </c:pt>
                <c:pt idx="336">
                  <c:v>-0.45757872346027517</c:v>
                </c:pt>
                <c:pt idx="337">
                  <c:v>-0.43957251955043408</c:v>
                </c:pt>
                <c:pt idx="338">
                  <c:v>-0.4214324175929014</c:v>
                </c:pt>
                <c:pt idx="339">
                  <c:v>-0.40316394323846338</c:v>
                </c:pt>
                <c:pt idx="340">
                  <c:v>-0.38477266124137716</c:v>
                </c:pt>
                <c:pt idx="341">
                  <c:v>-0.3662641737643022</c:v>
                </c:pt>
                <c:pt idx="342">
                  <c:v>-0.34764411867181605</c:v>
                </c:pt>
                <c:pt idx="343">
                  <c:v>-0.32891816781307831</c:v>
                </c:pt>
                <c:pt idx="344">
                  <c:v>-0.31009202529412472</c:v>
                </c:pt>
                <c:pt idx="345">
                  <c:v>-0.29117142574033578</c:v>
                </c:pt>
                <c:pt idx="346">
                  <c:v>-0.27216213254962635</c:v>
                </c:pt>
                <c:pt idx="347">
                  <c:v>-0.25306993613684853</c:v>
                </c:pt>
                <c:pt idx="348">
                  <c:v>-0.23390065216997985</c:v>
                </c:pt>
                <c:pt idx="349">
                  <c:v>-0.21466011979861274</c:v>
                </c:pt>
                <c:pt idx="350">
                  <c:v>-0.19535419987529767</c:v>
                </c:pt>
                <c:pt idx="351">
                  <c:v>-0.17598877317026002</c:v>
                </c:pt>
                <c:pt idx="352">
                  <c:v>-0.15656973858007411</c:v>
                </c:pt>
                <c:pt idx="353">
                  <c:v>-0.13710301133079164</c:v>
                </c:pt>
                <c:pt idx="354">
                  <c:v>-0.11759452117611009</c:v>
                </c:pt>
                <c:pt idx="355">
                  <c:v>-9.8050210591115614E-2</c:v>
                </c:pt>
                <c:pt idx="356">
                  <c:v>-7.8476032962140355E-2</c:v>
                </c:pt>
                <c:pt idx="357">
                  <c:v>-5.8877950773312412E-2</c:v>
                </c:pt>
                <c:pt idx="358">
                  <c:v>-3.9261933790313425E-2</c:v>
                </c:pt>
                <c:pt idx="359">
                  <c:v>-1.9633957241945006E-2</c:v>
                </c:pt>
                <c:pt idx="360">
                  <c:v>-2.756584023544395E-16</c:v>
                </c:pt>
              </c:numCache>
            </c:numRef>
          </c:xVal>
          <c:yVal>
            <c:numRef>
              <c:f>'RF apperture'!$C$5:$C$365</c:f>
              <c:numCache>
                <c:formatCode>General</c:formatCode>
                <c:ptCount val="361"/>
                <c:pt idx="0">
                  <c:v>1.125</c:v>
                </c:pt>
                <c:pt idx="1">
                  <c:v>1.1248286570509403</c:v>
                </c:pt>
                <c:pt idx="2">
                  <c:v>1.1243146803964827</c:v>
                </c:pt>
                <c:pt idx="3">
                  <c:v>1.1234582265988955</c:v>
                </c:pt>
                <c:pt idx="4">
                  <c:v>1.1222595565423021</c:v>
                </c:pt>
                <c:pt idx="5">
                  <c:v>1.1207190353532137</c:v>
                </c:pt>
                <c:pt idx="6">
                  <c:v>1.1188371322893074</c:v>
                </c:pt>
                <c:pt idx="7">
                  <c:v>1.1166144205964872</c:v>
                </c:pt>
                <c:pt idx="8">
                  <c:v>1.1140515773342667</c:v>
                </c:pt>
                <c:pt idx="9">
                  <c:v>1.11114938316953</c:v>
                </c:pt>
                <c:pt idx="10">
                  <c:v>1.107908722138734</c:v>
                </c:pt>
                <c:pt idx="11">
                  <c:v>1.1043305813786219</c:v>
                </c:pt>
                <c:pt idx="12">
                  <c:v>1.1004160508255314</c:v>
                </c:pt>
                <c:pt idx="13">
                  <c:v>1.0961663228833896</c:v>
                </c:pt>
                <c:pt idx="14">
                  <c:v>1.0915826920604961</c:v>
                </c:pt>
                <c:pt idx="15">
                  <c:v>1.0866665545752019</c:v>
                </c:pt>
                <c:pt idx="16">
                  <c:v>1.0814194079306088</c:v>
                </c:pt>
                <c:pt idx="17">
                  <c:v>1.0758428504584148</c:v>
                </c:pt>
                <c:pt idx="18">
                  <c:v>1.0699385808320476</c:v>
                </c:pt>
                <c:pt idx="19">
                  <c:v>1.0637083975492314</c:v>
                </c:pt>
                <c:pt idx="20">
                  <c:v>1.057154198384147</c:v>
                </c:pt>
                <c:pt idx="21">
                  <c:v>1.050277979809352</c:v>
                </c:pt>
                <c:pt idx="22">
                  <c:v>1.043081836387636</c:v>
                </c:pt>
                <c:pt idx="23">
                  <c:v>1.0355679601339953</c:v>
                </c:pt>
                <c:pt idx="24">
                  <c:v>1.027738639847926</c:v>
                </c:pt>
                <c:pt idx="25">
                  <c:v>1.0195962604162312</c:v>
                </c:pt>
                <c:pt idx="26">
                  <c:v>1.011143302086563</c:v>
                </c:pt>
                <c:pt idx="27">
                  <c:v>1.0023823397119138</c:v>
                </c:pt>
                <c:pt idx="28">
                  <c:v>0.99331604196629286</c:v>
                </c:pt>
                <c:pt idx="29">
                  <c:v>0.98394717053182024</c:v>
                </c:pt>
                <c:pt idx="30">
                  <c:v>0.9742785792574935</c:v>
                </c:pt>
                <c:pt idx="31">
                  <c:v>0.9643132132898764</c:v>
                </c:pt>
                <c:pt idx="32">
                  <c:v>0.95405410817597924</c:v>
                </c:pt>
                <c:pt idx="33">
                  <c:v>0.94350438893860211</c:v>
                </c:pt>
                <c:pt idx="34">
                  <c:v>0.93266726912442177</c:v>
                </c:pt>
                <c:pt idx="35">
                  <c:v>0.92154604982511579</c:v>
                </c:pt>
                <c:pt idx="36">
                  <c:v>0.91014411867181588</c:v>
                </c:pt>
                <c:pt idx="37">
                  <c:v>0.89846494880320438</c:v>
                </c:pt>
                <c:pt idx="38">
                  <c:v>0.88651209780756224</c:v>
                </c:pt>
                <c:pt idx="39">
                  <c:v>0.87428920663909226</c:v>
                </c:pt>
                <c:pt idx="40">
                  <c:v>0.86179999850885025</c:v>
                </c:pt>
                <c:pt idx="41">
                  <c:v>0.84904827775061864</c:v>
                </c:pt>
                <c:pt idx="42">
                  <c:v>0.8360379286620685</c:v>
                </c:pt>
                <c:pt idx="43">
                  <c:v>0.82277291432156685</c:v>
                </c:pt>
                <c:pt idx="44">
                  <c:v>0.80925727538098258</c:v>
                </c:pt>
                <c:pt idx="45">
                  <c:v>0.79549512883486606</c:v>
                </c:pt>
                <c:pt idx="46">
                  <c:v>0.78149066676637202</c:v>
                </c:pt>
                <c:pt idx="47">
                  <c:v>0.76724815507031074</c:v>
                </c:pt>
                <c:pt idx="48">
                  <c:v>0.75277193215371552</c:v>
                </c:pt>
                <c:pt idx="49">
                  <c:v>0.73806640761432063</c:v>
                </c:pt>
                <c:pt idx="50">
                  <c:v>0.72313606089735682</c:v>
                </c:pt>
                <c:pt idx="51">
                  <c:v>0.70798543993106722</c:v>
                </c:pt>
                <c:pt idx="52">
                  <c:v>0.69261915974136556</c:v>
                </c:pt>
                <c:pt idx="53">
                  <c:v>0.67704190104605444</c:v>
                </c:pt>
                <c:pt idx="54">
                  <c:v>0.66125840882903231</c:v>
                </c:pt>
                <c:pt idx="55">
                  <c:v>0.64527349089492692</c:v>
                </c:pt>
                <c:pt idx="56">
                  <c:v>0.62909201640459012</c:v>
                </c:pt>
                <c:pt idx="57">
                  <c:v>0.61271891439190562</c:v>
                </c:pt>
                <c:pt idx="58">
                  <c:v>0.59615917226235549</c:v>
                </c:pt>
                <c:pt idx="59">
                  <c:v>0.57941783427381122</c:v>
                </c:pt>
                <c:pt idx="60">
                  <c:v>0.56250000000000011</c:v>
                </c:pt>
                <c:pt idx="61">
                  <c:v>0.54541082277712927</c:v>
                </c:pt>
                <c:pt idx="62">
                  <c:v>0.52815550813412726</c:v>
                </c:pt>
                <c:pt idx="63">
                  <c:v>0.5107393122069902</c:v>
                </c:pt>
                <c:pt idx="64">
                  <c:v>0.49316754013771213</c:v>
                </c:pt>
                <c:pt idx="65">
                  <c:v>0.47544554445828685</c:v>
                </c:pt>
                <c:pt idx="66">
                  <c:v>0.45757872346027523</c:v>
                </c:pt>
                <c:pt idx="67">
                  <c:v>0.43957251955043319</c:v>
                </c:pt>
                <c:pt idx="68">
                  <c:v>0.42143241759290095</c:v>
                </c:pt>
                <c:pt idx="69">
                  <c:v>0.40316394323846294</c:v>
                </c:pt>
                <c:pt idx="70">
                  <c:v>0.38477266124137743</c:v>
                </c:pt>
                <c:pt idx="71">
                  <c:v>0.36626417376430137</c:v>
                </c:pt>
                <c:pt idx="72">
                  <c:v>0.34764411867181588</c:v>
                </c:pt>
                <c:pt idx="73">
                  <c:v>0.32891816781307887</c:v>
                </c:pt>
                <c:pt idx="74">
                  <c:v>0.31009202529412405</c:v>
                </c:pt>
                <c:pt idx="75">
                  <c:v>0.29117142574033583</c:v>
                </c:pt>
                <c:pt idx="76">
                  <c:v>0.2721621325496264</c:v>
                </c:pt>
                <c:pt idx="77">
                  <c:v>0.25306993613684803</c:v>
                </c:pt>
                <c:pt idx="78">
                  <c:v>0.23390065216997938</c:v>
                </c:pt>
                <c:pt idx="79">
                  <c:v>0.21466011979861302</c:v>
                </c:pt>
                <c:pt idx="80">
                  <c:v>0.19535419987529673</c:v>
                </c:pt>
                <c:pt idx="81">
                  <c:v>0.17598877317025979</c:v>
                </c:pt>
                <c:pt idx="82">
                  <c:v>0.15656973858007389</c:v>
                </c:pt>
                <c:pt idx="83">
                  <c:v>0.13710301133079092</c:v>
                </c:pt>
                <c:pt idx="84">
                  <c:v>0.11759452117611013</c:v>
                </c:pt>
                <c:pt idx="85">
                  <c:v>9.8050210591115405E-2</c:v>
                </c:pt>
                <c:pt idx="86">
                  <c:v>7.8476032962141132E-2</c:v>
                </c:pt>
                <c:pt idx="87">
                  <c:v>5.8877950773311961E-2</c:v>
                </c:pt>
                <c:pt idx="88">
                  <c:v>3.9261933790313716E-2</c:v>
                </c:pt>
                <c:pt idx="89">
                  <c:v>1.9633957241943799E-2</c:v>
                </c:pt>
                <c:pt idx="90">
                  <c:v>6.8914600588609876E-17</c:v>
                </c:pt>
                <c:pt idx="91">
                  <c:v>-1.963395724194391E-2</c:v>
                </c:pt>
                <c:pt idx="92">
                  <c:v>-3.9261933790313328E-2</c:v>
                </c:pt>
                <c:pt idx="93">
                  <c:v>-5.8877950773311573E-2</c:v>
                </c:pt>
                <c:pt idx="94">
                  <c:v>-7.8476032962140993E-2</c:v>
                </c:pt>
                <c:pt idx="95">
                  <c:v>-9.8050210591115516E-2</c:v>
                </c:pt>
                <c:pt idx="96">
                  <c:v>-0.11759452117611</c:v>
                </c:pt>
                <c:pt idx="97">
                  <c:v>-0.13710301133079078</c:v>
                </c:pt>
                <c:pt idx="98">
                  <c:v>-0.15656973858007353</c:v>
                </c:pt>
                <c:pt idx="99">
                  <c:v>-0.1759887731702599</c:v>
                </c:pt>
                <c:pt idx="100">
                  <c:v>-0.19535419987529659</c:v>
                </c:pt>
                <c:pt idx="101">
                  <c:v>-0.21466011979861291</c:v>
                </c:pt>
                <c:pt idx="102">
                  <c:v>-0.23390065216997902</c:v>
                </c:pt>
                <c:pt idx="103">
                  <c:v>-0.25306993613684792</c:v>
                </c:pt>
                <c:pt idx="104">
                  <c:v>-0.27216213254962623</c:v>
                </c:pt>
                <c:pt idx="105">
                  <c:v>-0.29117142574033594</c:v>
                </c:pt>
                <c:pt idx="106">
                  <c:v>-0.31009202529412394</c:v>
                </c:pt>
                <c:pt idx="107">
                  <c:v>-0.32891816781307875</c:v>
                </c:pt>
                <c:pt idx="108">
                  <c:v>-0.34764411867181577</c:v>
                </c:pt>
                <c:pt idx="109">
                  <c:v>-0.36626417376430098</c:v>
                </c:pt>
                <c:pt idx="110">
                  <c:v>-0.38477266124137732</c:v>
                </c:pt>
                <c:pt idx="111">
                  <c:v>-0.40316394323846283</c:v>
                </c:pt>
                <c:pt idx="112">
                  <c:v>-0.42143241759290107</c:v>
                </c:pt>
                <c:pt idx="113">
                  <c:v>-0.43957251955043281</c:v>
                </c:pt>
                <c:pt idx="114">
                  <c:v>-0.45757872346027506</c:v>
                </c:pt>
                <c:pt idx="115">
                  <c:v>-0.47544554445828674</c:v>
                </c:pt>
                <c:pt idx="116">
                  <c:v>-0.49316754013771219</c:v>
                </c:pt>
                <c:pt idx="117">
                  <c:v>-0.51073931220698998</c:v>
                </c:pt>
                <c:pt idx="118">
                  <c:v>-0.52815550813412682</c:v>
                </c:pt>
                <c:pt idx="119">
                  <c:v>-0.54541082277712916</c:v>
                </c:pt>
                <c:pt idx="120">
                  <c:v>-0.56249999999999978</c:v>
                </c:pt>
                <c:pt idx="121">
                  <c:v>-0.57941783427381099</c:v>
                </c:pt>
                <c:pt idx="122">
                  <c:v>-0.59615917226235537</c:v>
                </c:pt>
                <c:pt idx="123">
                  <c:v>-0.61271891439190551</c:v>
                </c:pt>
                <c:pt idx="124">
                  <c:v>-0.62909201640459</c:v>
                </c:pt>
                <c:pt idx="125">
                  <c:v>-0.64527349089492658</c:v>
                </c:pt>
                <c:pt idx="126">
                  <c:v>-0.6612584088290322</c:v>
                </c:pt>
                <c:pt idx="127">
                  <c:v>-0.67704190104605444</c:v>
                </c:pt>
                <c:pt idx="128">
                  <c:v>-0.69261915974136556</c:v>
                </c:pt>
                <c:pt idx="129">
                  <c:v>-0.707985439931067</c:v>
                </c:pt>
                <c:pt idx="130">
                  <c:v>-0.72313606089735682</c:v>
                </c:pt>
                <c:pt idx="131">
                  <c:v>-0.73806640761432096</c:v>
                </c:pt>
                <c:pt idx="132">
                  <c:v>-0.75277193215371552</c:v>
                </c:pt>
                <c:pt idx="133">
                  <c:v>-0.76724815507031063</c:v>
                </c:pt>
                <c:pt idx="134">
                  <c:v>-0.78149066676637169</c:v>
                </c:pt>
                <c:pt idx="135">
                  <c:v>-0.79549512883486595</c:v>
                </c:pt>
                <c:pt idx="136">
                  <c:v>-0.80925727538098258</c:v>
                </c:pt>
                <c:pt idx="137">
                  <c:v>-0.82277291432156674</c:v>
                </c:pt>
                <c:pt idx="138">
                  <c:v>-0.83603792866206827</c:v>
                </c:pt>
                <c:pt idx="139">
                  <c:v>-0.84904827775061853</c:v>
                </c:pt>
                <c:pt idx="140">
                  <c:v>-0.86179999850885014</c:v>
                </c:pt>
                <c:pt idx="141">
                  <c:v>-0.87428920663909204</c:v>
                </c:pt>
                <c:pt idx="142">
                  <c:v>-0.88651209780756213</c:v>
                </c:pt>
                <c:pt idx="143">
                  <c:v>-0.8984649488032046</c:v>
                </c:pt>
                <c:pt idx="144">
                  <c:v>-0.91014411867181577</c:v>
                </c:pt>
                <c:pt idx="145">
                  <c:v>-0.92154604982511557</c:v>
                </c:pt>
                <c:pt idx="146">
                  <c:v>-0.93266726912442177</c:v>
                </c:pt>
                <c:pt idx="147">
                  <c:v>-0.94350438893860222</c:v>
                </c:pt>
                <c:pt idx="148">
                  <c:v>-0.95405410817597924</c:v>
                </c:pt>
                <c:pt idx="149">
                  <c:v>-0.96431321328987629</c:v>
                </c:pt>
                <c:pt idx="150">
                  <c:v>-0.9742785792574935</c:v>
                </c:pt>
                <c:pt idx="151">
                  <c:v>-0.98394717053182024</c:v>
                </c:pt>
                <c:pt idx="152">
                  <c:v>-0.99331604196629264</c:v>
                </c:pt>
                <c:pt idx="153">
                  <c:v>-1.0023823397119138</c:v>
                </c:pt>
                <c:pt idx="154">
                  <c:v>-1.011143302086563</c:v>
                </c:pt>
                <c:pt idx="155">
                  <c:v>-1.0195962604162312</c:v>
                </c:pt>
                <c:pt idx="156">
                  <c:v>-1.0277386398479258</c:v>
                </c:pt>
                <c:pt idx="157">
                  <c:v>-1.0355679601339951</c:v>
                </c:pt>
                <c:pt idx="158">
                  <c:v>-1.0430818363876357</c:v>
                </c:pt>
                <c:pt idx="159">
                  <c:v>-1.050277979809352</c:v>
                </c:pt>
                <c:pt idx="160">
                  <c:v>-1.0571541983841468</c:v>
                </c:pt>
                <c:pt idx="161">
                  <c:v>-1.0637083975492314</c:v>
                </c:pt>
                <c:pt idx="162">
                  <c:v>-1.0699385808320476</c:v>
                </c:pt>
                <c:pt idx="163">
                  <c:v>-1.0758428504584148</c:v>
                </c:pt>
                <c:pt idx="164">
                  <c:v>-1.0814194079306085</c:v>
                </c:pt>
                <c:pt idx="165">
                  <c:v>-1.0866665545752017</c:v>
                </c:pt>
                <c:pt idx="166">
                  <c:v>-1.0915826920604961</c:v>
                </c:pt>
                <c:pt idx="167">
                  <c:v>-1.0961663228833896</c:v>
                </c:pt>
                <c:pt idx="168">
                  <c:v>-1.1004160508255314</c:v>
                </c:pt>
                <c:pt idx="169">
                  <c:v>-1.1043305813786219</c:v>
                </c:pt>
                <c:pt idx="170">
                  <c:v>-1.107908722138734</c:v>
                </c:pt>
                <c:pt idx="171">
                  <c:v>-1.1111493831695298</c:v>
                </c:pt>
                <c:pt idx="172">
                  <c:v>-1.1140515773342665</c:v>
                </c:pt>
                <c:pt idx="173">
                  <c:v>-1.1166144205964872</c:v>
                </c:pt>
                <c:pt idx="174">
                  <c:v>-1.1188371322893074</c:v>
                </c:pt>
                <c:pt idx="175">
                  <c:v>-1.1207190353532137</c:v>
                </c:pt>
                <c:pt idx="176">
                  <c:v>-1.1222595565423021</c:v>
                </c:pt>
                <c:pt idx="177">
                  <c:v>-1.1234582265988955</c:v>
                </c:pt>
                <c:pt idx="178">
                  <c:v>-1.1243146803964827</c:v>
                </c:pt>
                <c:pt idx="179">
                  <c:v>-1.1248286570509403</c:v>
                </c:pt>
                <c:pt idx="180">
                  <c:v>-1.125</c:v>
                </c:pt>
                <c:pt idx="181">
                  <c:v>-1.1248286570509403</c:v>
                </c:pt>
                <c:pt idx="182">
                  <c:v>-1.1243146803964827</c:v>
                </c:pt>
                <c:pt idx="183">
                  <c:v>-1.1234582265988955</c:v>
                </c:pt>
                <c:pt idx="184">
                  <c:v>-1.1222595565423024</c:v>
                </c:pt>
                <c:pt idx="185">
                  <c:v>-1.1207190353532137</c:v>
                </c:pt>
                <c:pt idx="186">
                  <c:v>-1.1188371322893076</c:v>
                </c:pt>
                <c:pt idx="187">
                  <c:v>-1.1166144205964872</c:v>
                </c:pt>
                <c:pt idx="188">
                  <c:v>-1.1140515773342665</c:v>
                </c:pt>
                <c:pt idx="189">
                  <c:v>-1.11114938316953</c:v>
                </c:pt>
                <c:pt idx="190">
                  <c:v>-1.107908722138734</c:v>
                </c:pt>
                <c:pt idx="191">
                  <c:v>-1.1043305813786219</c:v>
                </c:pt>
                <c:pt idx="192">
                  <c:v>-1.1004160508255314</c:v>
                </c:pt>
                <c:pt idx="193">
                  <c:v>-1.0961663228833896</c:v>
                </c:pt>
                <c:pt idx="194">
                  <c:v>-1.0915826920604961</c:v>
                </c:pt>
                <c:pt idx="195">
                  <c:v>-1.0866665545752019</c:v>
                </c:pt>
                <c:pt idx="196">
                  <c:v>-1.0814194079306088</c:v>
                </c:pt>
                <c:pt idx="197">
                  <c:v>-1.075842850458415</c:v>
                </c:pt>
                <c:pt idx="198">
                  <c:v>-1.0699385808320476</c:v>
                </c:pt>
                <c:pt idx="199">
                  <c:v>-1.0637083975492314</c:v>
                </c:pt>
                <c:pt idx="200">
                  <c:v>-1.057154198384147</c:v>
                </c:pt>
                <c:pt idx="201">
                  <c:v>-1.050277979809352</c:v>
                </c:pt>
                <c:pt idx="202">
                  <c:v>-1.043081836387636</c:v>
                </c:pt>
                <c:pt idx="203">
                  <c:v>-1.0355679601339953</c:v>
                </c:pt>
                <c:pt idx="204">
                  <c:v>-1.0277386398479262</c:v>
                </c:pt>
                <c:pt idx="205">
                  <c:v>-1.0195962604162312</c:v>
                </c:pt>
                <c:pt idx="206">
                  <c:v>-1.011143302086563</c:v>
                </c:pt>
                <c:pt idx="207">
                  <c:v>-1.002382339711914</c:v>
                </c:pt>
                <c:pt idx="208">
                  <c:v>-0.99331604196629275</c:v>
                </c:pt>
                <c:pt idx="209">
                  <c:v>-0.98394717053182035</c:v>
                </c:pt>
                <c:pt idx="210">
                  <c:v>-0.97427857925749339</c:v>
                </c:pt>
                <c:pt idx="211">
                  <c:v>-0.9643132132898764</c:v>
                </c:pt>
                <c:pt idx="212">
                  <c:v>-0.95405410817597935</c:v>
                </c:pt>
                <c:pt idx="213">
                  <c:v>-0.94350438893860211</c:v>
                </c:pt>
                <c:pt idx="214">
                  <c:v>-0.9326672691244221</c:v>
                </c:pt>
                <c:pt idx="215">
                  <c:v>-0.92154604982511601</c:v>
                </c:pt>
                <c:pt idx="216">
                  <c:v>-0.91014411867181599</c:v>
                </c:pt>
                <c:pt idx="217">
                  <c:v>-0.89846494880320471</c:v>
                </c:pt>
                <c:pt idx="218">
                  <c:v>-0.88651209780756246</c:v>
                </c:pt>
                <c:pt idx="219">
                  <c:v>-0.87428920663909215</c:v>
                </c:pt>
                <c:pt idx="220">
                  <c:v>-0.86179999850885025</c:v>
                </c:pt>
                <c:pt idx="221">
                  <c:v>-0.84904827775061842</c:v>
                </c:pt>
                <c:pt idx="222">
                  <c:v>-0.8360379286620685</c:v>
                </c:pt>
                <c:pt idx="223">
                  <c:v>-0.82277291432156685</c:v>
                </c:pt>
                <c:pt idx="224">
                  <c:v>-0.80925727538098247</c:v>
                </c:pt>
                <c:pt idx="225">
                  <c:v>-0.79549512883486617</c:v>
                </c:pt>
                <c:pt idx="226">
                  <c:v>-0.78149066676637224</c:v>
                </c:pt>
                <c:pt idx="227">
                  <c:v>-0.7672481550703113</c:v>
                </c:pt>
                <c:pt idx="228">
                  <c:v>-0.75277193215371574</c:v>
                </c:pt>
                <c:pt idx="229">
                  <c:v>-0.73806640761432107</c:v>
                </c:pt>
                <c:pt idx="230">
                  <c:v>-0.72313606089735694</c:v>
                </c:pt>
                <c:pt idx="231">
                  <c:v>-0.70798543993106677</c:v>
                </c:pt>
                <c:pt idx="232">
                  <c:v>-0.69261915974136534</c:v>
                </c:pt>
                <c:pt idx="233">
                  <c:v>-0.67704190104605433</c:v>
                </c:pt>
                <c:pt idx="234">
                  <c:v>-0.66125840882903242</c:v>
                </c:pt>
                <c:pt idx="235">
                  <c:v>-0.64527349089492714</c:v>
                </c:pt>
                <c:pt idx="236">
                  <c:v>-0.62909201640459067</c:v>
                </c:pt>
                <c:pt idx="237">
                  <c:v>-0.6127189143919054</c:v>
                </c:pt>
                <c:pt idx="238">
                  <c:v>-0.5961591722623556</c:v>
                </c:pt>
                <c:pt idx="239">
                  <c:v>-0.57941783427381133</c:v>
                </c:pt>
                <c:pt idx="240">
                  <c:v>-0.56250000000000044</c:v>
                </c:pt>
                <c:pt idx="241">
                  <c:v>-0.54541082277712893</c:v>
                </c:pt>
                <c:pt idx="242">
                  <c:v>-0.52815550813412715</c:v>
                </c:pt>
                <c:pt idx="243">
                  <c:v>-0.51073931220699031</c:v>
                </c:pt>
                <c:pt idx="244">
                  <c:v>-0.49316754013771247</c:v>
                </c:pt>
                <c:pt idx="245">
                  <c:v>-0.47544554445828746</c:v>
                </c:pt>
                <c:pt idx="246">
                  <c:v>-0.45757872346027512</c:v>
                </c:pt>
                <c:pt idx="247">
                  <c:v>-0.43957251955043308</c:v>
                </c:pt>
                <c:pt idx="248">
                  <c:v>-0.42143241759290134</c:v>
                </c:pt>
                <c:pt idx="249">
                  <c:v>-0.40316394323846327</c:v>
                </c:pt>
                <c:pt idx="250">
                  <c:v>-0.38477266124137804</c:v>
                </c:pt>
                <c:pt idx="251">
                  <c:v>-0.3662641737643012</c:v>
                </c:pt>
                <c:pt idx="252">
                  <c:v>-0.34764411867181599</c:v>
                </c:pt>
                <c:pt idx="253">
                  <c:v>-0.32891816781307925</c:v>
                </c:pt>
                <c:pt idx="254">
                  <c:v>-0.31009202529412372</c:v>
                </c:pt>
                <c:pt idx="255">
                  <c:v>-0.29117142574033572</c:v>
                </c:pt>
                <c:pt idx="256">
                  <c:v>-0.27216213254962623</c:v>
                </c:pt>
                <c:pt idx="257">
                  <c:v>-0.25306993613684842</c:v>
                </c:pt>
                <c:pt idx="258">
                  <c:v>-0.23390065216997977</c:v>
                </c:pt>
                <c:pt idx="259">
                  <c:v>-0.21466011979861366</c:v>
                </c:pt>
                <c:pt idx="260">
                  <c:v>-0.19535419987529662</c:v>
                </c:pt>
                <c:pt idx="261">
                  <c:v>-0.1759887731702599</c:v>
                </c:pt>
                <c:pt idx="262">
                  <c:v>-0.15656973858007306</c:v>
                </c:pt>
                <c:pt idx="263">
                  <c:v>-0.13710301133079056</c:v>
                </c:pt>
                <c:pt idx="264">
                  <c:v>-0.11759452117611002</c:v>
                </c:pt>
                <c:pt idx="265">
                  <c:v>-9.805021059111553E-2</c:v>
                </c:pt>
                <c:pt idx="266">
                  <c:v>-7.8476032962141284E-2</c:v>
                </c:pt>
                <c:pt idx="267">
                  <c:v>-5.8877950773312343E-2</c:v>
                </c:pt>
                <c:pt idx="268">
                  <c:v>-3.9261933790314354E-2</c:v>
                </c:pt>
                <c:pt idx="269">
                  <c:v>-1.9633957241943934E-2</c:v>
                </c:pt>
                <c:pt idx="270">
                  <c:v>-2.0674380176582963E-16</c:v>
                </c:pt>
                <c:pt idx="271">
                  <c:v>1.9633957241943521E-2</c:v>
                </c:pt>
                <c:pt idx="272">
                  <c:v>3.9261933790313938E-2</c:v>
                </c:pt>
                <c:pt idx="273">
                  <c:v>5.8877950773311941E-2</c:v>
                </c:pt>
                <c:pt idx="274">
                  <c:v>7.8476032962140868E-2</c:v>
                </c:pt>
                <c:pt idx="275">
                  <c:v>9.8050210591115128E-2</c:v>
                </c:pt>
                <c:pt idx="276">
                  <c:v>0.11759452117610961</c:v>
                </c:pt>
                <c:pt idx="277">
                  <c:v>0.13710301133079114</c:v>
                </c:pt>
                <c:pt idx="278">
                  <c:v>0.15656973858007364</c:v>
                </c:pt>
                <c:pt idx="279">
                  <c:v>0.17598877317025952</c:v>
                </c:pt>
                <c:pt idx="280">
                  <c:v>0.19535419987529623</c:v>
                </c:pt>
                <c:pt idx="281">
                  <c:v>0.21466011979861227</c:v>
                </c:pt>
                <c:pt idx="282">
                  <c:v>0.23390065216997838</c:v>
                </c:pt>
                <c:pt idx="283">
                  <c:v>0.25306993613684803</c:v>
                </c:pt>
                <c:pt idx="284">
                  <c:v>0.2721621325496259</c:v>
                </c:pt>
                <c:pt idx="285">
                  <c:v>0.29117142574033628</c:v>
                </c:pt>
                <c:pt idx="286">
                  <c:v>0.31009202529412433</c:v>
                </c:pt>
                <c:pt idx="287">
                  <c:v>0.32891816781307881</c:v>
                </c:pt>
                <c:pt idx="288">
                  <c:v>0.34764411867181566</c:v>
                </c:pt>
                <c:pt idx="289">
                  <c:v>0.36626417376430087</c:v>
                </c:pt>
                <c:pt idx="290">
                  <c:v>0.38477266124137666</c:v>
                </c:pt>
                <c:pt idx="291">
                  <c:v>0.403163943238462</c:v>
                </c:pt>
                <c:pt idx="292">
                  <c:v>0.42143241759290095</c:v>
                </c:pt>
                <c:pt idx="293">
                  <c:v>0.43957251955043269</c:v>
                </c:pt>
                <c:pt idx="294">
                  <c:v>0.45757872346027562</c:v>
                </c:pt>
                <c:pt idx="295">
                  <c:v>0.47544554445828707</c:v>
                </c:pt>
                <c:pt idx="296">
                  <c:v>0.49316754013771208</c:v>
                </c:pt>
                <c:pt idx="297">
                  <c:v>0.51073931220698998</c:v>
                </c:pt>
                <c:pt idx="298">
                  <c:v>0.52815550813412671</c:v>
                </c:pt>
                <c:pt idx="299">
                  <c:v>0.5454108227771286</c:v>
                </c:pt>
                <c:pt idx="300">
                  <c:v>0.56250000000000011</c:v>
                </c:pt>
                <c:pt idx="301">
                  <c:v>0.57941783427381088</c:v>
                </c:pt>
                <c:pt idx="302">
                  <c:v>0.59615917226235526</c:v>
                </c:pt>
                <c:pt idx="303">
                  <c:v>0.61271891439190496</c:v>
                </c:pt>
                <c:pt idx="304">
                  <c:v>0.62909201640458956</c:v>
                </c:pt>
                <c:pt idx="305">
                  <c:v>0.6452734908949268</c:v>
                </c:pt>
                <c:pt idx="306">
                  <c:v>0.66125840882903208</c:v>
                </c:pt>
                <c:pt idx="307">
                  <c:v>0.67704190104605388</c:v>
                </c:pt>
                <c:pt idx="308">
                  <c:v>0.69261915974136579</c:v>
                </c:pt>
                <c:pt idx="309">
                  <c:v>0.70798543993106722</c:v>
                </c:pt>
                <c:pt idx="310">
                  <c:v>0.72313606089735671</c:v>
                </c:pt>
                <c:pt idx="311">
                  <c:v>0.73806640761432041</c:v>
                </c:pt>
                <c:pt idx="312">
                  <c:v>0.75277193215371496</c:v>
                </c:pt>
                <c:pt idx="313">
                  <c:v>0.7672481550703103</c:v>
                </c:pt>
                <c:pt idx="314">
                  <c:v>0.78149066676637113</c:v>
                </c:pt>
                <c:pt idx="315">
                  <c:v>0.79549512883486573</c:v>
                </c:pt>
                <c:pt idx="316">
                  <c:v>0.80925727538098224</c:v>
                </c:pt>
                <c:pt idx="317">
                  <c:v>0.82277291432156696</c:v>
                </c:pt>
                <c:pt idx="318">
                  <c:v>0.8360379286620685</c:v>
                </c:pt>
                <c:pt idx="319">
                  <c:v>0.84904827775061842</c:v>
                </c:pt>
                <c:pt idx="320">
                  <c:v>0.86179999850885003</c:v>
                </c:pt>
                <c:pt idx="321">
                  <c:v>0.87428920663909193</c:v>
                </c:pt>
                <c:pt idx="322">
                  <c:v>0.88651209780756179</c:v>
                </c:pt>
                <c:pt idx="323">
                  <c:v>0.89846494880320438</c:v>
                </c:pt>
                <c:pt idx="324">
                  <c:v>0.91014411867181577</c:v>
                </c:pt>
                <c:pt idx="325">
                  <c:v>0.92154604982511557</c:v>
                </c:pt>
                <c:pt idx="326">
                  <c:v>0.93266726912442155</c:v>
                </c:pt>
                <c:pt idx="327">
                  <c:v>0.94350438893860211</c:v>
                </c:pt>
                <c:pt idx="328">
                  <c:v>0.95405410817597858</c:v>
                </c:pt>
                <c:pt idx="329">
                  <c:v>0.96431321328987618</c:v>
                </c:pt>
                <c:pt idx="330">
                  <c:v>0.97427857925749317</c:v>
                </c:pt>
                <c:pt idx="331">
                  <c:v>0.98394717053182035</c:v>
                </c:pt>
                <c:pt idx="332">
                  <c:v>0.99331604196629275</c:v>
                </c:pt>
                <c:pt idx="333">
                  <c:v>1.0023823397119138</c:v>
                </c:pt>
                <c:pt idx="334">
                  <c:v>1.011143302086563</c:v>
                </c:pt>
                <c:pt idx="335">
                  <c:v>1.019596260416231</c:v>
                </c:pt>
                <c:pt idx="336">
                  <c:v>1.027738639847926</c:v>
                </c:pt>
                <c:pt idx="337">
                  <c:v>1.0355679601339949</c:v>
                </c:pt>
                <c:pt idx="338">
                  <c:v>1.0430818363876357</c:v>
                </c:pt>
                <c:pt idx="339">
                  <c:v>1.0502779798093518</c:v>
                </c:pt>
                <c:pt idx="340">
                  <c:v>1.057154198384147</c:v>
                </c:pt>
                <c:pt idx="341">
                  <c:v>1.063708397549231</c:v>
                </c:pt>
                <c:pt idx="342">
                  <c:v>1.0699385808320476</c:v>
                </c:pt>
                <c:pt idx="343">
                  <c:v>1.0758428504584152</c:v>
                </c:pt>
                <c:pt idx="344">
                  <c:v>1.0814194079306085</c:v>
                </c:pt>
                <c:pt idx="345">
                  <c:v>1.0866665545752019</c:v>
                </c:pt>
                <c:pt idx="346">
                  <c:v>1.0915826920604961</c:v>
                </c:pt>
                <c:pt idx="347">
                  <c:v>1.0961663228833896</c:v>
                </c:pt>
                <c:pt idx="348">
                  <c:v>1.1004160508255312</c:v>
                </c:pt>
                <c:pt idx="349">
                  <c:v>1.1043305813786219</c:v>
                </c:pt>
                <c:pt idx="350">
                  <c:v>1.1079087221387338</c:v>
                </c:pt>
                <c:pt idx="351">
                  <c:v>1.1111493831695298</c:v>
                </c:pt>
                <c:pt idx="352">
                  <c:v>1.1140515773342665</c:v>
                </c:pt>
                <c:pt idx="353">
                  <c:v>1.1166144205964872</c:v>
                </c:pt>
                <c:pt idx="354">
                  <c:v>1.1188371322893074</c:v>
                </c:pt>
                <c:pt idx="355">
                  <c:v>1.1207190353532137</c:v>
                </c:pt>
                <c:pt idx="356">
                  <c:v>1.1222595565423024</c:v>
                </c:pt>
                <c:pt idx="357">
                  <c:v>1.1234582265988955</c:v>
                </c:pt>
                <c:pt idx="358">
                  <c:v>1.1243146803964827</c:v>
                </c:pt>
                <c:pt idx="359">
                  <c:v>1.1248286570509403</c:v>
                </c:pt>
                <c:pt idx="360">
                  <c:v>1.125</c:v>
                </c:pt>
              </c:numCache>
            </c:numRef>
          </c:yVal>
          <c:smooth val="0"/>
        </c:ser>
        <c:ser>
          <c:idx val="7"/>
          <c:order val="5"/>
          <c:tx>
            <c:v>Long 16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'Long 16'!$E$7:$E$367</c:f>
              <c:numCache>
                <c:formatCode>General</c:formatCode>
                <c:ptCount val="361"/>
                <c:pt idx="0">
                  <c:v>0.88600000000000001</c:v>
                </c:pt>
                <c:pt idx="1">
                  <c:v>0.88598486246300834</c:v>
                </c:pt>
                <c:pt idx="2">
                  <c:v>0.88593944173733707</c:v>
                </c:pt>
                <c:pt idx="3">
                  <c:v>0.88586371347012671</c:v>
                </c:pt>
                <c:pt idx="4">
                  <c:v>0.88575763704403621</c:v>
                </c:pt>
                <c:pt idx="5">
                  <c:v>0.8856211555333221</c:v>
                </c:pt>
                <c:pt idx="6">
                  <c:v>0.88545419564224603</c:v>
                </c:pt>
                <c:pt idx="7">
                  <c:v>0.88525666762570043</c:v>
                </c:pt>
                <c:pt idx="8">
                  <c:v>0.88502846519191258</c:v>
                </c:pt>
                <c:pt idx="9">
                  <c:v>0.8847694653870618</c:v>
                </c:pt>
                <c:pt idx="10">
                  <c:v>0.88447952846160283</c:v>
                </c:pt>
                <c:pt idx="11">
                  <c:v>0.88415849771806665</c:v>
                </c:pt>
                <c:pt idx="12">
                  <c:v>0.88380619934006799</c:v>
                </c:pt>
                <c:pt idx="13">
                  <c:v>0.88342244220222133</c:v>
                </c:pt>
                <c:pt idx="14">
                  <c:v>0.88300701766063228</c:v>
                </c:pt>
                <c:pt idx="15">
                  <c:v>0.88255969932359013</c:v>
                </c:pt>
                <c:pt idx="16">
                  <c:v>0.88208024280206032</c:v>
                </c:pt>
                <c:pt idx="17">
                  <c:v>0.88156838543953275</c:v>
                </c:pt>
                <c:pt idx="18">
                  <c:v>0.88102384602074413</c:v>
                </c:pt>
                <c:pt idx="19">
                  <c:v>0.88044632445875604</c:v>
                </c:pt>
                <c:pt idx="20">
                  <c:v>0.87983550145982614</c:v>
                </c:pt>
                <c:pt idx="21">
                  <c:v>0.87919103816547162</c:v>
                </c:pt>
                <c:pt idx="22">
                  <c:v>0.87851257577107822</c:v>
                </c:pt>
                <c:pt idx="23">
                  <c:v>0.87779973512036247</c:v>
                </c:pt>
                <c:pt idx="24">
                  <c:v>0.87705211627495061</c:v>
                </c:pt>
                <c:pt idx="25">
                  <c:v>0.87626929805828613</c:v>
                </c:pt>
                <c:pt idx="26">
                  <c:v>0.87545083757302999</c:v>
                </c:pt>
                <c:pt idx="27">
                  <c:v>0.87459626969106063</c:v>
                </c:pt>
                <c:pt idx="28">
                  <c:v>0.87370510651513167</c:v>
                </c:pt>
                <c:pt idx="29">
                  <c:v>0.87277683681118023</c:v>
                </c:pt>
                <c:pt idx="30">
                  <c:v>0.87181092541022764</c:v>
                </c:pt>
                <c:pt idx="31">
                  <c:v>0.87080681257874237</c:v>
                </c:pt>
                <c:pt idx="32">
                  <c:v>0.86976391335627634</c:v>
                </c:pt>
                <c:pt idx="33">
                  <c:v>0.86868161685911394</c:v>
                </c:pt>
                <c:pt idx="34">
                  <c:v>0.8675592855486004</c:v>
                </c:pt>
                <c:pt idx="35">
                  <c:v>0.86639625446274293</c:v>
                </c:pt>
                <c:pt idx="36">
                  <c:v>0.86519183040959613</c:v>
                </c:pt>
                <c:pt idx="37">
                  <c:v>0.86394529112086438</c:v>
                </c:pt>
                <c:pt idx="38">
                  <c:v>0.86265588436406093</c:v>
                </c:pt>
                <c:pt idx="39">
                  <c:v>0.861322827011476</c:v>
                </c:pt>
                <c:pt idx="40">
                  <c:v>0.85994530406411063</c:v>
                </c:pt>
                <c:pt idx="41">
                  <c:v>0.85852246762862905</c:v>
                </c:pt>
                <c:pt idx="42">
                  <c:v>0.85705343584527605</c:v>
                </c:pt>
                <c:pt idx="43">
                  <c:v>0.85553729176459925</c:v>
                </c:pt>
                <c:pt idx="44">
                  <c:v>0.85397308217069423</c:v>
                </c:pt>
                <c:pt idx="45">
                  <c:v>0.85235981634856628</c:v>
                </c:pt>
                <c:pt idx="46">
                  <c:v>0.85069646479307715</c:v>
                </c:pt>
                <c:pt idx="47">
                  <c:v>0.84898195785680797</c:v>
                </c:pt>
                <c:pt idx="48">
                  <c:v>0.8472151843340191</c:v>
                </c:pt>
                <c:pt idx="49">
                  <c:v>0.84539498997774876</c:v>
                </c:pt>
                <c:pt idx="50">
                  <c:v>0.84352017594692208</c:v>
                </c:pt>
                <c:pt idx="51">
                  <c:v>0.84158949718018217</c:v>
                </c:pt>
                <c:pt idx="52">
                  <c:v>0.83960166069297471</c:v>
                </c:pt>
                <c:pt idx="53">
                  <c:v>0.83755532379423736</c:v>
                </c:pt>
                <c:pt idx="54">
                  <c:v>0.83544909221884522</c:v>
                </c:pt>
                <c:pt idx="55">
                  <c:v>0.83328151817176488</c:v>
                </c:pt>
                <c:pt idx="56">
                  <c:v>0.83105109827964829</c:v>
                </c:pt>
                <c:pt idx="57">
                  <c:v>0.82875627144537745</c:v>
                </c:pt>
                <c:pt idx="58">
                  <c:v>0.82639541660082949</c:v>
                </c:pt>
                <c:pt idx="59">
                  <c:v>0.82396685035288642</c:v>
                </c:pt>
                <c:pt idx="60">
                  <c:v>0.82146882451744296</c:v>
                </c:pt>
                <c:pt idx="61">
                  <c:v>0.81889952353590545</c:v>
                </c:pt>
                <c:pt idx="62">
                  <c:v>0.81625706176836899</c:v>
                </c:pt>
                <c:pt idx="63">
                  <c:v>0.8135394806573738</c:v>
                </c:pt>
                <c:pt idx="64">
                  <c:v>0.81074474575581068</c:v>
                </c:pt>
                <c:pt idx="65">
                  <c:v>0.80787074361222644</c:v>
                </c:pt>
                <c:pt idx="66">
                  <c:v>0.80491527850642119</c:v>
                </c:pt>
                <c:pt idx="67">
                  <c:v>0.80187606902787467</c:v>
                </c:pt>
                <c:pt idx="68">
                  <c:v>0.79875074448915695</c:v>
                </c:pt>
                <c:pt idx="69">
                  <c:v>0.79553684116608248</c:v>
                </c:pt>
                <c:pt idx="70">
                  <c:v>0.79223179835595736</c:v>
                </c:pt>
                <c:pt idx="71">
                  <c:v>0.78883295424483901</c:v>
                </c:pt>
                <c:pt idx="72">
                  <c:v>0.78533754157428592</c:v>
                </c:pt>
                <c:pt idx="73">
                  <c:v>0.7817426830976103</c:v>
                </c:pt>
                <c:pt idx="74">
                  <c:v>0.7780453868151761</c:v>
                </c:pt>
                <c:pt idx="75">
                  <c:v>0.77424254097778811</c:v>
                </c:pt>
                <c:pt idx="76">
                  <c:v>0.77033090884671462</c:v>
                </c:pt>
                <c:pt idx="77">
                  <c:v>0.76630712319837058</c:v>
                </c:pt>
                <c:pt idx="78">
                  <c:v>0.76216768056115558</c:v>
                </c:pt>
                <c:pt idx="79">
                  <c:v>0.75790893517140179</c:v>
                </c:pt>
                <c:pt idx="80">
                  <c:v>0.75352709263485174</c:v>
                </c:pt>
                <c:pt idx="81">
                  <c:v>0.74901820327952351</c:v>
                </c:pt>
                <c:pt idx="82">
                  <c:v>0.7443781551852896</c:v>
                </c:pt>
                <c:pt idx="83">
                  <c:v>0.73960266687494391</c:v>
                </c:pt>
                <c:pt idx="84">
                  <c:v>0.73468727965100988</c:v>
                </c:pt>
                <c:pt idx="85">
                  <c:v>0.72962734956202657</c:v>
                </c:pt>
                <c:pt idx="86">
                  <c:v>0.72441803898157164</c:v>
                </c:pt>
                <c:pt idx="87">
                  <c:v>0.71905430778282831</c:v>
                </c:pt>
                <c:pt idx="88">
                  <c:v>0.71353090409111186</c:v>
                </c:pt>
                <c:pt idx="89">
                  <c:v>0.70784235459642775</c:v>
                </c:pt>
                <c:pt idx="90">
                  <c:v>0.7019829544078825</c:v>
                </c:pt>
                <c:pt idx="91">
                  <c:v>0.69594675643160386</c:v>
                </c:pt>
                <c:pt idx="92">
                  <c:v>0.68972756025378945</c:v>
                </c:pt>
                <c:pt idx="93">
                  <c:v>0.68331890051060251</c:v>
                </c:pt>
                <c:pt idx="94">
                  <c:v>0.67671403472691349</c:v>
                </c:pt>
                <c:pt idx="95">
                  <c:v>0.66990593060637671</c:v>
                </c:pt>
                <c:pt idx="96">
                  <c:v>0.66288725275606308</c:v>
                </c:pt>
                <c:pt idx="97">
                  <c:v>0.65565034882991047</c:v>
                </c:pt>
                <c:pt idx="98">
                  <c:v>0.64818723507663079</c:v>
                </c:pt>
                <c:pt idx="99">
                  <c:v>0.64048958127951328</c:v>
                </c:pt>
                <c:pt idx="100">
                  <c:v>0.63254869507784617</c:v>
                </c:pt>
                <c:pt idx="101">
                  <c:v>0.62435550566251752</c:v>
                </c:pt>
                <c:pt idx="102">
                  <c:v>0.61590054684188111</c:v>
                </c:pt>
                <c:pt idx="103">
                  <c:v>0.60717393947823739</c:v>
                </c:pt>
                <c:pt idx="104">
                  <c:v>0.59816537330047448</c:v>
                </c:pt>
                <c:pt idx="105">
                  <c:v>0.58886408810462088</c:v>
                </c:pt>
                <c:pt idx="106">
                  <c:v>0.57925885436149482</c:v>
                </c:pt>
                <c:pt idx="107">
                  <c:v>0.56933795325944947</c:v>
                </c:pt>
                <c:pt idx="108">
                  <c:v>0.55908915622064603</c:v>
                </c:pt>
                <c:pt idx="109">
                  <c:v>0.54849970394155878</c:v>
                </c:pt>
                <c:pt idx="110">
                  <c:v>0.53755628502283959</c:v>
                </c:pt>
                <c:pt idx="111">
                  <c:v>0.52624501427052472</c:v>
                </c:pt>
                <c:pt idx="112">
                  <c:v>0.51455141077023459</c:v>
                </c:pt>
                <c:pt idx="113">
                  <c:v>0.5024603758589028</c:v>
                </c:pt>
                <c:pt idx="114">
                  <c:v>0.48995617114511847</c:v>
                </c:pt>
                <c:pt idx="115">
                  <c:v>0.47702239675990532</c:v>
                </c:pt>
                <c:pt idx="116">
                  <c:v>0.46364197005525731</c:v>
                </c:pt>
                <c:pt idx="117">
                  <c:v>0.44979710500866499</c:v>
                </c:pt>
                <c:pt idx="118">
                  <c:v>0.435469292638896</c:v>
                </c:pt>
                <c:pt idx="119">
                  <c:v>0.42063928279227036</c:v>
                </c:pt>
                <c:pt idx="120">
                  <c:v>0.40528706772042999</c:v>
                </c:pt>
                <c:pt idx="121">
                  <c:v>0.38939186794114744</c:v>
                </c:pt>
                <c:pt idx="122">
                  <c:v>0.37293212095409523</c:v>
                </c:pt>
                <c:pt idx="123">
                  <c:v>0.35588547347480104</c:v>
                </c:pt>
                <c:pt idx="124">
                  <c:v>0.33822877795352912</c:v>
                </c:pt>
                <c:pt idx="125">
                  <c:v>0.31993809426274</c:v>
                </c:pt>
                <c:pt idx="126">
                  <c:v>0.30098869756852131</c:v>
                </c:pt>
                <c:pt idx="127">
                  <c:v>0.28135509354919475</c:v>
                </c:pt>
                <c:pt idx="128">
                  <c:v>0.26101104228959537</c:v>
                </c:pt>
                <c:pt idx="129">
                  <c:v>0.23992959236351075</c:v>
                </c:pt>
                <c:pt idx="130">
                  <c:v>0.21808312682057795</c:v>
                </c:pt>
                <c:pt idx="131">
                  <c:v>0.19544342301843542</c:v>
                </c:pt>
                <c:pt idx="132">
                  <c:v>0.17198172848662518</c:v>
                </c:pt>
                <c:pt idx="133">
                  <c:v>0.14766885527561724</c:v>
                </c:pt>
                <c:pt idx="134">
                  <c:v>0.1224752955316365</c:v>
                </c:pt>
                <c:pt idx="135">
                  <c:v>9.637136134395996E-2</c:v>
                </c:pt>
                <c:pt idx="136">
                  <c:v>6.9327352233036543E-2</c:v>
                </c:pt>
                <c:pt idx="137">
                  <c:v>4.1313753980421919E-2</c:v>
                </c:pt>
                <c:pt idx="138">
                  <c:v>1.2301472838334493E-2</c:v>
                </c:pt>
                <c:pt idx="139">
                  <c:v>-1.7737890511875354E-2</c:v>
                </c:pt>
                <c:pt idx="140">
                  <c:v>-4.8831722569671387E-2</c:v>
                </c:pt>
                <c:pt idx="141">
                  <c:v>-8.1006029232480681E-2</c:v>
                </c:pt>
                <c:pt idx="142">
                  <c:v>-0.11428501343665087</c:v>
                </c:pt>
                <c:pt idx="143">
                  <c:v>-0.14869059290019671</c:v>
                </c:pt>
                <c:pt idx="144">
                  <c:v>-0.18424185262381676</c:v>
                </c:pt>
                <c:pt idx="145">
                  <c:v>-0.22095442694320222</c:v>
                </c:pt>
                <c:pt idx="146">
                  <c:v>-0.2588398062692211</c:v>
                </c:pt>
                <c:pt idx="147">
                  <c:v>-0.29790456426052092</c:v>
                </c:pt>
                <c:pt idx="148">
                  <c:v>-0.3381495021114419</c:v>
                </c:pt>
                <c:pt idx="149">
                  <c:v>-0.37956870798086506</c:v>
                </c:pt>
                <c:pt idx="150">
                  <c:v>-0.4221485314153185</c:v>
                </c:pt>
                <c:pt idx="151">
                  <c:v>-0.4658664750170497</c:v>
                </c:pt>
                <c:pt idx="152">
                  <c:v>-0.51069000865919534</c:v>
                </c:pt>
                <c:pt idx="153">
                  <c:v>-0.55657531533389093</c:v>
                </c:pt>
                <c:pt idx="154">
                  <c:v>-0.60346598229865778</c:v>
                </c:pt>
                <c:pt idx="155">
                  <c:v>-0.65129165659920563</c:v>
                </c:pt>
                <c:pt idx="156">
                  <c:v>-0.69996669029064595</c:v>
                </c:pt>
                <c:pt idx="157">
                  <c:v>-0.74938880769522009</c:v>
                </c:pt>
                <c:pt idx="158">
                  <c:v>-0.79943783468867424</c:v>
                </c:pt>
                <c:pt idx="159">
                  <c:v>-0.84997453806942669</c:v>
                </c:pt>
                <c:pt idx="160">
                  <c:v>-0.90083963118978561</c:v>
                </c:pt>
                <c:pt idx="161">
                  <c:v>-0.9518530097409722</c:v>
                </c:pt>
                <c:pt idx="162">
                  <c:v>-1.0028132882681038</c:v>
                </c:pt>
                <c:pt idx="163">
                  <c:v>-1.0534977128956369</c:v>
                </c:pt>
                <c:pt idx="164">
                  <c:v>-1.1036625279989662</c:v>
                </c:pt>
                <c:pt idx="165">
                  <c:v>-1.1530438732199411</c:v>
                </c:pt>
                <c:pt idx="166">
                  <c:v>-1.2013592813413556</c:v>
                </c:pt>
                <c:pt idx="167">
                  <c:v>-1.2483098362444491</c:v>
                </c:pt>
                <c:pt idx="168">
                  <c:v>-1.29358303281913</c:v>
                </c:pt>
                <c:pt idx="169">
                  <c:v>-1.3368563569724787</c:v>
                </c:pt>
                <c:pt idx="170">
                  <c:v>-1.3778015739718743</c:v>
                </c:pt>
                <c:pt idx="171">
                  <c:v>-1.4160896780693304</c:v>
                </c:pt>
                <c:pt idx="172">
                  <c:v>-1.4513964171940708</c:v>
                </c:pt>
                <c:pt idx="173">
                  <c:v>-1.4834082657058461</c:v>
                </c:pt>
                <c:pt idx="174">
                  <c:v>-1.5118286786561641</c:v>
                </c:pt>
                <c:pt idx="175">
                  <c:v>-1.5363844260570647</c:v>
                </c:pt>
                <c:pt idx="176">
                  <c:v>-1.5568317788285282</c:v>
                </c:pt>
                <c:pt idx="177">
                  <c:v>-1.5729623026975577</c:v>
                </c:pt>
                <c:pt idx="178">
                  <c:v>-1.5846080150292914</c:v>
                </c:pt>
                <c:pt idx="179">
                  <c:v>-1.5916456740080616</c:v>
                </c:pt>
                <c:pt idx="180">
                  <c:v>-1.5940000000000003</c:v>
                </c:pt>
                <c:pt idx="181">
                  <c:v>-1.5916456740080616</c:v>
                </c:pt>
                <c:pt idx="182">
                  <c:v>-1.5846080150292914</c:v>
                </c:pt>
                <c:pt idx="183">
                  <c:v>-1.5729623026975577</c:v>
                </c:pt>
                <c:pt idx="184">
                  <c:v>-1.55683177882853</c:v>
                </c:pt>
                <c:pt idx="185">
                  <c:v>-1.5363844260570647</c:v>
                </c:pt>
                <c:pt idx="186">
                  <c:v>-1.5118286786561663</c:v>
                </c:pt>
                <c:pt idx="187">
                  <c:v>-1.4834082657058461</c:v>
                </c:pt>
                <c:pt idx="188">
                  <c:v>-1.4513964171940708</c:v>
                </c:pt>
                <c:pt idx="189">
                  <c:v>-1.4160896780693326</c:v>
                </c:pt>
                <c:pt idx="190">
                  <c:v>-1.3778015739718743</c:v>
                </c:pt>
                <c:pt idx="191">
                  <c:v>-1.3368563569724787</c:v>
                </c:pt>
                <c:pt idx="192">
                  <c:v>-1.29358303281913</c:v>
                </c:pt>
                <c:pt idx="193">
                  <c:v>-1.2483098362444491</c:v>
                </c:pt>
                <c:pt idx="194">
                  <c:v>-1.2013592813413556</c:v>
                </c:pt>
                <c:pt idx="195">
                  <c:v>-1.1530438732199437</c:v>
                </c:pt>
                <c:pt idx="196">
                  <c:v>-1.103662527998968</c:v>
                </c:pt>
                <c:pt idx="197">
                  <c:v>-1.0534977128956378</c:v>
                </c:pt>
                <c:pt idx="198">
                  <c:v>-1.0028132882681038</c:v>
                </c:pt>
                <c:pt idx="199">
                  <c:v>-0.9518530097409722</c:v>
                </c:pt>
                <c:pt idx="200">
                  <c:v>-0.90083963118978672</c:v>
                </c:pt>
                <c:pt idx="201">
                  <c:v>-0.84997453806942669</c:v>
                </c:pt>
                <c:pt idx="202">
                  <c:v>-0.79943783468867513</c:v>
                </c:pt>
                <c:pt idx="203">
                  <c:v>-0.74938880769522187</c:v>
                </c:pt>
                <c:pt idx="204">
                  <c:v>-0.6999666902906484</c:v>
                </c:pt>
                <c:pt idx="205">
                  <c:v>-0.65129165659920629</c:v>
                </c:pt>
                <c:pt idx="206">
                  <c:v>-0.60346598229865844</c:v>
                </c:pt>
                <c:pt idx="207">
                  <c:v>-0.55657531533389248</c:v>
                </c:pt>
                <c:pt idx="208">
                  <c:v>-0.510690008659196</c:v>
                </c:pt>
                <c:pt idx="209">
                  <c:v>-0.46586647501705036</c:v>
                </c:pt>
                <c:pt idx="210">
                  <c:v>-0.42214853141531783</c:v>
                </c:pt>
                <c:pt idx="211">
                  <c:v>-0.37956870798086551</c:v>
                </c:pt>
                <c:pt idx="212">
                  <c:v>-0.3381495021114419</c:v>
                </c:pt>
                <c:pt idx="213">
                  <c:v>-0.29790456426052025</c:v>
                </c:pt>
                <c:pt idx="214">
                  <c:v>-0.25883980626922209</c:v>
                </c:pt>
                <c:pt idx="215">
                  <c:v>-0.220954426943204</c:v>
                </c:pt>
                <c:pt idx="216">
                  <c:v>-0.18424185262381754</c:v>
                </c:pt>
                <c:pt idx="217">
                  <c:v>-0.14869059290019715</c:v>
                </c:pt>
                <c:pt idx="218">
                  <c:v>-0.11428501343665176</c:v>
                </c:pt>
                <c:pt idx="219">
                  <c:v>-8.1006029232481125E-2</c:v>
                </c:pt>
                <c:pt idx="220">
                  <c:v>-4.8831722569671721E-2</c:v>
                </c:pt>
                <c:pt idx="221">
                  <c:v>-1.7737890511875021E-2</c:v>
                </c:pt>
                <c:pt idx="222">
                  <c:v>1.2301472838333938E-2</c:v>
                </c:pt>
                <c:pt idx="223">
                  <c:v>4.1313753980421475E-2</c:v>
                </c:pt>
                <c:pt idx="224">
                  <c:v>6.9327352233036876E-2</c:v>
                </c:pt>
                <c:pt idx="225">
                  <c:v>9.6371361343959405E-2</c:v>
                </c:pt>
                <c:pt idx="226">
                  <c:v>0.12247529553163528</c:v>
                </c:pt>
                <c:pt idx="227">
                  <c:v>0.14766885527561613</c:v>
                </c:pt>
                <c:pt idx="228">
                  <c:v>0.17198172848662474</c:v>
                </c:pt>
                <c:pt idx="229">
                  <c:v>0.1954434230184352</c:v>
                </c:pt>
                <c:pt idx="230">
                  <c:v>0.21808312682057773</c:v>
                </c:pt>
                <c:pt idx="231">
                  <c:v>0.23992959236351086</c:v>
                </c:pt>
                <c:pt idx="232">
                  <c:v>0.2610110422895956</c:v>
                </c:pt>
                <c:pt idx="233">
                  <c:v>0.28135509354919486</c:v>
                </c:pt>
                <c:pt idx="234">
                  <c:v>0.30098869756852098</c:v>
                </c:pt>
                <c:pt idx="235">
                  <c:v>0.31993809426273923</c:v>
                </c:pt>
                <c:pt idx="236">
                  <c:v>0.33822877795352846</c:v>
                </c:pt>
                <c:pt idx="237">
                  <c:v>0.35588547347480126</c:v>
                </c:pt>
                <c:pt idx="238">
                  <c:v>0.37293212095409489</c:v>
                </c:pt>
                <c:pt idx="239">
                  <c:v>0.38939186794114711</c:v>
                </c:pt>
                <c:pt idx="240">
                  <c:v>0.40528706772042933</c:v>
                </c:pt>
                <c:pt idx="241">
                  <c:v>0.42063928279227059</c:v>
                </c:pt>
                <c:pt idx="242">
                  <c:v>0.43546929263889578</c:v>
                </c:pt>
                <c:pt idx="243">
                  <c:v>0.44979710500866477</c:v>
                </c:pt>
                <c:pt idx="244">
                  <c:v>0.4636419700552572</c:v>
                </c:pt>
                <c:pt idx="245">
                  <c:v>0.47702239675990477</c:v>
                </c:pt>
                <c:pt idx="246">
                  <c:v>0.48995617114511847</c:v>
                </c:pt>
                <c:pt idx="247">
                  <c:v>0.50246037585890269</c:v>
                </c:pt>
                <c:pt idx="248">
                  <c:v>0.51455141077023447</c:v>
                </c:pt>
                <c:pt idx="249">
                  <c:v>0.5262450142705245</c:v>
                </c:pt>
                <c:pt idx="250">
                  <c:v>0.53755628502283914</c:v>
                </c:pt>
                <c:pt idx="251">
                  <c:v>0.54849970394155856</c:v>
                </c:pt>
                <c:pt idx="252">
                  <c:v>0.55908915622064581</c:v>
                </c:pt>
                <c:pt idx="253">
                  <c:v>0.56933795325944925</c:v>
                </c:pt>
                <c:pt idx="254">
                  <c:v>0.57925885436149493</c:v>
                </c:pt>
                <c:pt idx="255">
                  <c:v>0.58886408810462099</c:v>
                </c:pt>
                <c:pt idx="256">
                  <c:v>0.59816537330047448</c:v>
                </c:pt>
                <c:pt idx="257">
                  <c:v>0.60717393947823717</c:v>
                </c:pt>
                <c:pt idx="258">
                  <c:v>0.61590054684188078</c:v>
                </c:pt>
                <c:pt idx="259">
                  <c:v>0.62435550566251719</c:v>
                </c:pt>
                <c:pt idx="260">
                  <c:v>0.63254869507784617</c:v>
                </c:pt>
                <c:pt idx="261">
                  <c:v>0.64048958127951328</c:v>
                </c:pt>
                <c:pt idx="262">
                  <c:v>0.64818723507663101</c:v>
                </c:pt>
                <c:pt idx="263">
                  <c:v>0.65565034882991069</c:v>
                </c:pt>
                <c:pt idx="264">
                  <c:v>0.66288725275606308</c:v>
                </c:pt>
                <c:pt idx="265">
                  <c:v>0.66990593060637671</c:v>
                </c:pt>
                <c:pt idx="266">
                  <c:v>0.67671403472691349</c:v>
                </c:pt>
                <c:pt idx="267">
                  <c:v>0.68331890051060229</c:v>
                </c:pt>
                <c:pt idx="268">
                  <c:v>0.68972756025378923</c:v>
                </c:pt>
                <c:pt idx="269">
                  <c:v>0.69594675643160386</c:v>
                </c:pt>
                <c:pt idx="270">
                  <c:v>0.7019829544078825</c:v>
                </c:pt>
                <c:pt idx="271">
                  <c:v>0.70784235459642775</c:v>
                </c:pt>
                <c:pt idx="272">
                  <c:v>0.71353090409111208</c:v>
                </c:pt>
                <c:pt idx="273">
                  <c:v>0.71905430778282831</c:v>
                </c:pt>
                <c:pt idx="274">
                  <c:v>0.72441803898157142</c:v>
                </c:pt>
                <c:pt idx="275">
                  <c:v>0.72962734956202657</c:v>
                </c:pt>
                <c:pt idx="276">
                  <c:v>0.73468727965100988</c:v>
                </c:pt>
                <c:pt idx="277">
                  <c:v>0.73960266687494391</c:v>
                </c:pt>
                <c:pt idx="278">
                  <c:v>0.7443781551852896</c:v>
                </c:pt>
                <c:pt idx="279">
                  <c:v>0.74901820327952351</c:v>
                </c:pt>
                <c:pt idx="280">
                  <c:v>0.75352709263485151</c:v>
                </c:pt>
                <c:pt idx="281">
                  <c:v>0.75790893517140157</c:v>
                </c:pt>
                <c:pt idx="282">
                  <c:v>0.76216768056115536</c:v>
                </c:pt>
                <c:pt idx="283">
                  <c:v>0.76630712319837058</c:v>
                </c:pt>
                <c:pt idx="284">
                  <c:v>0.7703309088467144</c:v>
                </c:pt>
                <c:pt idx="285">
                  <c:v>0.77424254097778811</c:v>
                </c:pt>
                <c:pt idx="286">
                  <c:v>0.7780453868151761</c:v>
                </c:pt>
                <c:pt idx="287">
                  <c:v>0.7817426830976103</c:v>
                </c:pt>
                <c:pt idx="288">
                  <c:v>0.78533754157428592</c:v>
                </c:pt>
                <c:pt idx="289">
                  <c:v>0.78883295424483901</c:v>
                </c:pt>
                <c:pt idx="290">
                  <c:v>0.79223179835595714</c:v>
                </c:pt>
                <c:pt idx="291">
                  <c:v>0.79553684116608225</c:v>
                </c:pt>
                <c:pt idx="292">
                  <c:v>0.79875074448915695</c:v>
                </c:pt>
                <c:pt idx="293">
                  <c:v>0.80187606902787467</c:v>
                </c:pt>
                <c:pt idx="294">
                  <c:v>0.80491527850642142</c:v>
                </c:pt>
                <c:pt idx="295">
                  <c:v>0.80787074361222644</c:v>
                </c:pt>
                <c:pt idx="296">
                  <c:v>0.81074474575581068</c:v>
                </c:pt>
                <c:pt idx="297">
                  <c:v>0.81353948065737358</c:v>
                </c:pt>
                <c:pt idx="298">
                  <c:v>0.81625706176836899</c:v>
                </c:pt>
                <c:pt idx="299">
                  <c:v>0.81889952353590523</c:v>
                </c:pt>
                <c:pt idx="300">
                  <c:v>0.82146882451744296</c:v>
                </c:pt>
                <c:pt idx="301">
                  <c:v>0.82396685035288619</c:v>
                </c:pt>
                <c:pt idx="302">
                  <c:v>0.82639541660082949</c:v>
                </c:pt>
                <c:pt idx="303">
                  <c:v>0.82875627144537722</c:v>
                </c:pt>
                <c:pt idx="304">
                  <c:v>0.83105109827964829</c:v>
                </c:pt>
                <c:pt idx="305">
                  <c:v>0.83328151817176488</c:v>
                </c:pt>
                <c:pt idx="306">
                  <c:v>0.83544909221884522</c:v>
                </c:pt>
                <c:pt idx="307">
                  <c:v>0.83755532379423714</c:v>
                </c:pt>
                <c:pt idx="308">
                  <c:v>0.83960166069297471</c:v>
                </c:pt>
                <c:pt idx="309">
                  <c:v>0.84158949718018217</c:v>
                </c:pt>
                <c:pt idx="310">
                  <c:v>0.84352017594692208</c:v>
                </c:pt>
                <c:pt idx="311">
                  <c:v>0.84539498997774853</c:v>
                </c:pt>
                <c:pt idx="312">
                  <c:v>0.84721518433401888</c:v>
                </c:pt>
                <c:pt idx="313">
                  <c:v>0.84898195785680797</c:v>
                </c:pt>
                <c:pt idx="314">
                  <c:v>0.85069646479307715</c:v>
                </c:pt>
                <c:pt idx="315">
                  <c:v>0.85235981634856628</c:v>
                </c:pt>
                <c:pt idx="316">
                  <c:v>0.85397308217069423</c:v>
                </c:pt>
                <c:pt idx="317">
                  <c:v>0.85553729176459925</c:v>
                </c:pt>
                <c:pt idx="318">
                  <c:v>0.85705343584527605</c:v>
                </c:pt>
                <c:pt idx="319">
                  <c:v>0.85852246762862905</c:v>
                </c:pt>
                <c:pt idx="320">
                  <c:v>0.85994530406411063</c:v>
                </c:pt>
                <c:pt idx="321">
                  <c:v>0.86132282701147578</c:v>
                </c:pt>
                <c:pt idx="322">
                  <c:v>0.86265588436406093</c:v>
                </c:pt>
                <c:pt idx="323">
                  <c:v>0.86394529112086438</c:v>
                </c:pt>
                <c:pt idx="324">
                  <c:v>0.86519183040959613</c:v>
                </c:pt>
                <c:pt idx="325">
                  <c:v>0.86639625446274293</c:v>
                </c:pt>
                <c:pt idx="326">
                  <c:v>0.8675592855486004</c:v>
                </c:pt>
                <c:pt idx="327">
                  <c:v>0.86868161685911394</c:v>
                </c:pt>
                <c:pt idx="328">
                  <c:v>0.86976391335627634</c:v>
                </c:pt>
                <c:pt idx="329">
                  <c:v>0.87080681257874237</c:v>
                </c:pt>
                <c:pt idx="330">
                  <c:v>0.87181092541022764</c:v>
                </c:pt>
                <c:pt idx="331">
                  <c:v>0.87277683681118023</c:v>
                </c:pt>
                <c:pt idx="332">
                  <c:v>0.87370510651513167</c:v>
                </c:pt>
                <c:pt idx="333">
                  <c:v>0.87459626969106063</c:v>
                </c:pt>
                <c:pt idx="334">
                  <c:v>0.87545083757302999</c:v>
                </c:pt>
                <c:pt idx="335">
                  <c:v>0.87626929805828613</c:v>
                </c:pt>
                <c:pt idx="336">
                  <c:v>0.87705211627495061</c:v>
                </c:pt>
                <c:pt idx="337">
                  <c:v>0.87779973512036247</c:v>
                </c:pt>
                <c:pt idx="338">
                  <c:v>0.87851257577107822</c:v>
                </c:pt>
                <c:pt idx="339">
                  <c:v>0.87919103816547162</c:v>
                </c:pt>
                <c:pt idx="340">
                  <c:v>0.87983550145982614</c:v>
                </c:pt>
                <c:pt idx="341">
                  <c:v>0.88044632445875604</c:v>
                </c:pt>
                <c:pt idx="342">
                  <c:v>0.88102384602074413</c:v>
                </c:pt>
                <c:pt idx="343">
                  <c:v>0.88156838543953275</c:v>
                </c:pt>
                <c:pt idx="344">
                  <c:v>0.88208024280206032</c:v>
                </c:pt>
                <c:pt idx="345">
                  <c:v>0.88255969932359013</c:v>
                </c:pt>
                <c:pt idx="346">
                  <c:v>0.88300701766063228</c:v>
                </c:pt>
                <c:pt idx="347">
                  <c:v>0.88342244220222133</c:v>
                </c:pt>
                <c:pt idx="348">
                  <c:v>0.88380619934006777</c:v>
                </c:pt>
                <c:pt idx="349">
                  <c:v>0.88415849771806665</c:v>
                </c:pt>
                <c:pt idx="350">
                  <c:v>0.88447952846160283</c:v>
                </c:pt>
                <c:pt idx="351">
                  <c:v>0.8847694653870618</c:v>
                </c:pt>
                <c:pt idx="352">
                  <c:v>0.88502846519191258</c:v>
                </c:pt>
                <c:pt idx="353">
                  <c:v>0.88525666762570043</c:v>
                </c:pt>
                <c:pt idx="354">
                  <c:v>0.88545419564224603</c:v>
                </c:pt>
                <c:pt idx="355">
                  <c:v>0.8856211555333221</c:v>
                </c:pt>
                <c:pt idx="356">
                  <c:v>0.88575763704403621</c:v>
                </c:pt>
                <c:pt idx="357">
                  <c:v>0.88586371347012671</c:v>
                </c:pt>
                <c:pt idx="358">
                  <c:v>0.88593944173733707</c:v>
                </c:pt>
                <c:pt idx="359">
                  <c:v>0.88598486246300834</c:v>
                </c:pt>
                <c:pt idx="360">
                  <c:v>0.88600000000000001</c:v>
                </c:pt>
              </c:numCache>
            </c:numRef>
          </c:xVal>
          <c:yVal>
            <c:numRef>
              <c:f>'Long 16'!$F$7:$F$367</c:f>
              <c:numCache>
                <c:formatCode>General</c:formatCode>
                <c:ptCount val="361"/>
                <c:pt idx="0">
                  <c:v>-0.02</c:v>
                </c:pt>
                <c:pt idx="1">
                  <c:v>-1.6788234747981856E-2</c:v>
                </c:pt>
                <c:pt idx="2">
                  <c:v>-1.3576097909456509E-2</c:v>
                </c:pt>
                <c:pt idx="3">
                  <c:v>-1.0363217764667823E-2</c:v>
                </c:pt>
                <c:pt idx="4">
                  <c:v>-7.1492223273233648E-3</c:v>
                </c:pt>
                <c:pt idx="5">
                  <c:v>-3.9337392112304519E-3</c:v>
                </c:pt>
                <c:pt idx="6">
                  <c:v>-7.163954968177691E-4</c:v>
                </c:pt>
                <c:pt idx="7">
                  <c:v>2.503182402494631E-3</c:v>
                </c:pt>
                <c:pt idx="8">
                  <c:v>5.7253688741131861E-3</c:v>
                </c:pt>
                <c:pt idx="9">
                  <c:v>8.9505392403120207E-3</c:v>
                </c:pt>
                <c:pt idx="10">
                  <c:v>1.2179069892531303E-2</c:v>
                </c:pt>
                <c:pt idx="11">
                  <c:v>1.541133842596543E-2</c:v>
                </c:pt>
                <c:pt idx="12">
                  <c:v>1.8647723774471592E-2</c:v>
                </c:pt>
                <c:pt idx="13">
                  <c:v>2.1888606345827701E-2</c:v>
                </c:pt>
                <c:pt idx="14">
                  <c:v>2.5134368157365739E-2</c:v>
                </c:pt>
                <c:pt idx="15">
                  <c:v>2.8385392972004705E-2</c:v>
                </c:pt>
                <c:pt idx="16">
                  <c:v>3.1642066434703797E-2</c:v>
                </c:pt>
                <c:pt idx="17">
                  <c:v>3.4904776209353686E-2</c:v>
                </c:pt>
                <c:pt idx="18">
                  <c:v>3.8173912116119688E-2</c:v>
                </c:pt>
                <c:pt idx="19">
                  <c:v>4.1449866269247584E-2</c:v>
                </c:pt>
                <c:pt idx="20">
                  <c:v>4.4733033215336657E-2</c:v>
                </c:pt>
                <c:pt idx="21">
                  <c:v>4.8023810072082063E-2</c:v>
                </c:pt>
                <c:pt idx="22">
                  <c:v>5.1322596667481235E-2</c:v>
                </c:pt>
                <c:pt idx="23">
                  <c:v>5.4629795679494317E-2</c:v>
                </c:pt>
                <c:pt idx="24">
                  <c:v>5.7945812776141997E-2</c:v>
                </c:pt>
                <c:pt idx="25">
                  <c:v>6.1271056756016989E-2</c:v>
                </c:pt>
                <c:pt idx="26">
                  <c:v>6.460593968917773E-2</c:v>
                </c:pt>
                <c:pt idx="27">
                  <c:v>6.7950877058384901E-2</c:v>
                </c:pt>
                <c:pt idx="28">
                  <c:v>7.1306287900631468E-2</c:v>
                </c:pt>
                <c:pt idx="29">
                  <c:v>7.4672594948907753E-2</c:v>
                </c:pt>
                <c:pt idx="30">
                  <c:v>7.805022477413194E-2</c:v>
                </c:pt>
                <c:pt idx="31">
                  <c:v>8.1439607927163898E-2</c:v>
                </c:pt>
                <c:pt idx="32">
                  <c:v>8.4841179080808335E-2</c:v>
                </c:pt>
                <c:pt idx="33">
                  <c:v>8.8255377171698485E-2</c:v>
                </c:pt>
                <c:pt idx="34">
                  <c:v>9.1682645541936225E-2</c:v>
                </c:pt>
                <c:pt idx="35">
                  <c:v>9.5123432080348153E-2</c:v>
                </c:pt>
                <c:pt idx="36">
                  <c:v>9.8578189363198496E-2</c:v>
                </c:pt>
                <c:pt idx="37">
                  <c:v>0.10204737479418</c:v>
                </c:pt>
                <c:pt idx="38">
                  <c:v>0.1055314507434827</c:v>
                </c:pt>
                <c:pt idx="39">
                  <c:v>0.10903088468571646</c:v>
                </c:pt>
                <c:pt idx="40">
                  <c:v>0.11254614933643763</c:v>
                </c:pt>
                <c:pt idx="41">
                  <c:v>0.11607772278700286</c:v>
                </c:pt>
                <c:pt idx="42">
                  <c:v>0.11962608863744216</c:v>
                </c:pt>
                <c:pt idx="43">
                  <c:v>0.12319173612701027</c:v>
                </c:pt>
                <c:pt idx="44">
                  <c:v>0.12677516026204036</c:v>
                </c:pt>
                <c:pt idx="45">
                  <c:v>0.13037686194068368</c:v>
                </c:pt>
                <c:pt idx="46">
                  <c:v>0.13399734807407779</c:v>
                </c:pt>
                <c:pt idx="47">
                  <c:v>0.13763713170343803</c:v>
                </c:pt>
                <c:pt idx="48">
                  <c:v>0.141296732112518</c:v>
                </c:pt>
                <c:pt idx="49">
                  <c:v>0.14497667493482974</c:v>
                </c:pt>
                <c:pt idx="50">
                  <c:v>0.14867749225495308</c:v>
                </c:pt>
                <c:pt idx="51">
                  <c:v>0.15239972270320198</c:v>
                </c:pt>
                <c:pt idx="52">
                  <c:v>0.15614391154284085</c:v>
                </c:pt>
                <c:pt idx="53">
                  <c:v>0.15991061074897145</c:v>
                </c:pt>
                <c:pt idx="54">
                  <c:v>0.16370037907812313</c:v>
                </c:pt>
                <c:pt idx="55">
                  <c:v>0.16751378212749113</c:v>
                </c:pt>
                <c:pt idx="56">
                  <c:v>0.17135139238266692</c:v>
                </c:pt>
                <c:pt idx="57">
                  <c:v>0.17521378925259665</c:v>
                </c:pt>
                <c:pt idx="58">
                  <c:v>0.17910155909038741</c:v>
                </c:pt>
                <c:pt idx="59">
                  <c:v>0.18301529519845031</c:v>
                </c:pt>
                <c:pt idx="60">
                  <c:v>0.18695559781633411</c:v>
                </c:pt>
                <c:pt idx="61">
                  <c:v>0.19092307408944589</c:v>
                </c:pt>
                <c:pt idx="62">
                  <c:v>0.19491833801669509</c:v>
                </c:pt>
                <c:pt idx="63">
                  <c:v>0.19894201037491258</c:v>
                </c:pt>
                <c:pt idx="64">
                  <c:v>0.20299471861770299</c:v>
                </c:pt>
                <c:pt idx="65">
                  <c:v>0.20707709674617308</c:v>
                </c:pt>
                <c:pt idx="66">
                  <c:v>0.2111897851487452</c:v>
                </c:pt>
                <c:pt idx="67">
                  <c:v>0.215333430407012</c:v>
                </c:pt>
                <c:pt idx="68">
                  <c:v>0.21950868506431029</c:v>
                </c:pt>
                <c:pt idx="69">
                  <c:v>0.22371620735338899</c:v>
                </c:pt>
                <c:pt idx="70">
                  <c:v>0.22795666087921945</c:v>
                </c:pt>
                <c:pt idx="71">
                  <c:v>0.23223071425263261</c:v>
                </c:pt>
                <c:pt idx="72">
                  <c:v>0.23653904067007933</c:v>
                </c:pt>
                <c:pt idx="73">
                  <c:v>0.24088231743438068</c:v>
                </c:pt>
                <c:pt idx="74">
                  <c:v>0.24526122541086873</c:v>
                </c:pt>
                <c:pt idx="75">
                  <c:v>0.24967644841280937</c:v>
                </c:pt>
                <c:pt idx="76">
                  <c:v>0.25412867250944421</c:v>
                </c:pt>
                <c:pt idx="77">
                  <c:v>0.25861858524938136</c:v>
                </c:pt>
                <c:pt idx="78">
                  <c:v>0.26314687479140331</c:v>
                </c:pt>
                <c:pt idx="79">
                  <c:v>0.2677142289340414</c:v>
                </c:pt>
                <c:pt idx="80">
                  <c:v>0.27232133403447267</c:v>
                </c:pt>
                <c:pt idx="81">
                  <c:v>0.2769688738064412</c:v>
                </c:pt>
                <c:pt idx="82">
                  <c:v>0.28165752798596172</c:v>
                </c:pt>
                <c:pt idx="83">
                  <c:v>0.28638797085254325</c:v>
                </c:pt>
                <c:pt idx="84">
                  <c:v>0.29116086959254606</c:v>
                </c:pt>
                <c:pt idx="85">
                  <c:v>0.29597688249006993</c:v>
                </c:pt>
                <c:pt idx="86">
                  <c:v>0.30083665692943323</c:v>
                </c:pt>
                <c:pt idx="87">
                  <c:v>0.30574082719184997</c:v>
                </c:pt>
                <c:pt idx="88">
                  <c:v>0.31069001202732188</c:v>
                </c:pt>
                <c:pt idx="89">
                  <c:v>0.31568481198102927</c:v>
                </c:pt>
                <c:pt idx="90">
                  <c:v>0.32072580645161286</c:v>
                </c:pt>
                <c:pt idx="91">
                  <c:v>0.32581355045667443</c:v>
                </c:pt>
                <c:pt idx="92">
                  <c:v>0.33094857107857112</c:v>
                </c:pt>
                <c:pt idx="93">
                  <c:v>0.33613136356112588</c:v>
                </c:pt>
                <c:pt idx="94">
                  <c:v>0.34136238702519683</c:v>
                </c:pt>
                <c:pt idx="95">
                  <c:v>0.34664205976813239</c:v>
                </c:pt>
                <c:pt idx="96">
                  <c:v>0.35197075410896206</c:v>
                </c:pt>
                <c:pt idx="97">
                  <c:v>0.35734879073771192</c:v>
                </c:pt>
                <c:pt idx="98">
                  <c:v>0.3627764325234677</c:v>
                </c:pt>
                <c:pt idx="99">
                  <c:v>0.36825387773171797</c:v>
                </c:pt>
                <c:pt idx="100">
                  <c:v>0.37378125259705658</c:v>
                </c:pt>
                <c:pt idx="101">
                  <c:v>0.37935860319249665</c:v>
                </c:pt>
                <c:pt idx="102">
                  <c:v>0.38498588653140647</c:v>
                </c:pt>
                <c:pt idx="103">
                  <c:v>0.39066296083240432</c:v>
                </c:pt>
                <c:pt idx="104">
                  <c:v>0.39638957487140319</c:v>
                </c:pt>
                <c:pt idx="105">
                  <c:v>0.4021653563383632</c:v>
                </c:pt>
                <c:pt idx="106">
                  <c:v>0.40798979910914945</c:v>
                </c:pt>
                <c:pt idx="107">
                  <c:v>0.41386224933518406</c:v>
                </c:pt>
                <c:pt idx="108">
                  <c:v>0.41978189024530099</c:v>
                </c:pt>
                <c:pt idx="109">
                  <c:v>0.42574772554534052</c:v>
                </c:pt>
                <c:pt idx="110">
                  <c:v>0.43175856129153622</c:v>
                </c:pt>
                <c:pt idx="111">
                  <c:v>0.43781298610364455</c:v>
                </c:pt>
                <c:pt idx="112">
                  <c:v>0.44390934957306499</c:v>
                </c:pt>
                <c:pt idx="113">
                  <c:v>0.45004573870986952</c:v>
                </c:pt>
                <c:pt idx="114">
                  <c:v>0.45621995226078715</c:v>
                </c:pt>
                <c:pt idx="115">
                  <c:v>0.46242947271777685</c:v>
                </c:pt>
                <c:pt idx="116">
                  <c:v>0.46867143582397808</c:v>
                </c:pt>
                <c:pt idx="117">
                  <c:v>0.4749425973706442</c:v>
                </c:pt>
                <c:pt idx="118">
                  <c:v>0.48123929706529434</c:v>
                </c:pt>
                <c:pt idx="119">
                  <c:v>0.48755741923796581</c:v>
                </c:pt>
                <c:pt idx="120">
                  <c:v>0.49389235013936639</c:v>
                </c:pt>
                <c:pt idx="121">
                  <c:v>0.50023893157224375</c:v>
                </c:pt>
                <c:pt idx="122">
                  <c:v>0.50659141058583201</c:v>
                </c:pt>
                <c:pt idx="123">
                  <c:v>0.51294338495333758</c:v>
                </c:pt>
                <c:pt idx="124">
                  <c:v>0.51928774414472045</c:v>
                </c:pt>
                <c:pt idx="125">
                  <c:v>0.52561660550235556</c:v>
                </c:pt>
                <c:pt idx="126">
                  <c:v>0.531921245326471</c:v>
                </c:pt>
                <c:pt idx="127">
                  <c:v>0.53819202458179183</c:v>
                </c:pt>
                <c:pt idx="128">
                  <c:v>0.54441830894798338</c:v>
                </c:pt>
                <c:pt idx="129">
                  <c:v>0.5505883829560555</c:v>
                </c:pt>
                <c:pt idx="130">
                  <c:v>0.55668935798288899</c:v>
                </c:pt>
                <c:pt idx="131">
                  <c:v>0.56270707391895447</c:v>
                </c:pt>
                <c:pt idx="132">
                  <c:v>0.56862599438296269</c:v>
                </c:pt>
                <c:pt idx="133">
                  <c:v>0.57442909543496157</c:v>
                </c:pt>
                <c:pt idx="134">
                  <c:v>0.58009774784015777</c:v>
                </c:pt>
                <c:pt idx="135">
                  <c:v>0.58561159306392263</c:v>
                </c:pt>
                <c:pt idx="136">
                  <c:v>0.59094841333905845</c:v>
                </c:pt>
                <c:pt idx="137">
                  <c:v>0.59608399634511366</c:v>
                </c:pt>
                <c:pt idx="138">
                  <c:v>0.60099199528254743</c:v>
                </c:pt>
                <c:pt idx="139">
                  <c:v>0.60564378541863462</c:v>
                </c:pt>
                <c:pt idx="140">
                  <c:v>0.61000831853435433</c:v>
                </c:pt>
                <c:pt idx="141">
                  <c:v>0.61405197711955317</c:v>
                </c:pt>
                <c:pt idx="142">
                  <c:v>0.61773843065478151</c:v>
                </c:pt>
                <c:pt idx="143">
                  <c:v>0.62102849688931372</c:v>
                </c:pt>
                <c:pt idx="144">
                  <c:v>0.62388001168187412</c:v>
                </c:pt>
                <c:pt idx="145">
                  <c:v>0.62624771171755966</c:v>
                </c:pt>
                <c:pt idx="146">
                  <c:v>0.62808313525275916</c:v>
                </c:pt>
                <c:pt idx="147">
                  <c:v>0.62933454696667857</c:v>
                </c:pt>
                <c:pt idx="148">
                  <c:v>0.62994689400508685</c:v>
                </c:pt>
                <c:pt idx="149">
                  <c:v>0.62986180137319014</c:v>
                </c:pt>
                <c:pt idx="150">
                  <c:v>0.62901761594455896</c:v>
                </c:pt>
                <c:pt idx="151">
                  <c:v>0.62734950946419177</c:v>
                </c:pt>
                <c:pt idx="152">
                  <c:v>0.62478965198363801</c:v>
                </c:pt>
                <c:pt idx="153">
                  <c:v>0.62126746810510791</c:v>
                </c:pt>
                <c:pt idx="154">
                  <c:v>0.61670998914043207</c:v>
                </c:pt>
                <c:pt idx="155">
                  <c:v>0.61104231469933201</c:v>
                </c:pt>
                <c:pt idx="156">
                  <c:v>0.60418819717789563</c:v>
                </c:pt>
                <c:pt idx="157">
                  <c:v>0.59607076197052533</c:v>
                </c:pt>
                <c:pt idx="158">
                  <c:v>0.58661337480912512</c:v>
                </c:pt>
                <c:pt idx="159">
                  <c:v>0.57574066526578571</c:v>
                </c:pt>
                <c:pt idx="160">
                  <c:v>0.56337971196714376</c:v>
                </c:pt>
                <c:pt idx="161">
                  <c:v>0.54946139030798813</c:v>
                </c:pt>
                <c:pt idx="162">
                  <c:v>0.53392187730928165</c:v>
                </c:pt>
                <c:pt idx="163">
                  <c:v>0.5167043007022093</c:v>
                </c:pt>
                <c:pt idx="164">
                  <c:v>0.49776051039640168</c:v>
                </c:pt>
                <c:pt idx="165">
                  <c:v>0.47705294040094331</c:v>
                </c:pt>
                <c:pt idx="166">
                  <c:v>0.45455651836643191</c:v>
                </c:pt>
                <c:pt idx="167">
                  <c:v>0.4302605687431299</c:v>
                </c:pt>
                <c:pt idx="168">
                  <c:v>0.40417064483061699</c:v>
                </c:pt>
                <c:pt idx="169">
                  <c:v>0.37631021562824807</c:v>
                </c:pt>
                <c:pt idx="170">
                  <c:v>0.34672212641338113</c:v>
                </c:pt>
                <c:pt idx="171">
                  <c:v>0.3154697484616209</c:v>
                </c:pt>
                <c:pt idx="172">
                  <c:v>0.28263773431585038</c:v>
                </c:pt>
                <c:pt idx="173">
                  <c:v>0.24833230136272724</c:v>
                </c:pt>
                <c:pt idx="174">
                  <c:v>0.2126809787154556</c:v>
                </c:pt>
                <c:pt idx="175">
                  <c:v>0.17583177059690275</c:v>
                </c:pt>
                <c:pt idx="176">
                  <c:v>0.13795171306625365</c:v>
                </c:pt>
                <c:pt idx="177">
                  <c:v>9.9224828915383284E-2</c:v>
                </c:pt>
                <c:pt idx="178">
                  <c:v>5.9849516165626906E-2</c:v>
                </c:pt>
                <c:pt idx="179">
                  <c:v>2.0035436630218787E-2</c:v>
                </c:pt>
                <c:pt idx="180">
                  <c:v>-1.9999999999999719E-2</c:v>
                </c:pt>
                <c:pt idx="181">
                  <c:v>-6.0035436630218222E-2</c:v>
                </c:pt>
                <c:pt idx="182">
                  <c:v>-9.9849516165627372E-2</c:v>
                </c:pt>
                <c:pt idx="183">
                  <c:v>-0.13922482891538271</c:v>
                </c:pt>
                <c:pt idx="184">
                  <c:v>-0.17795171306625218</c:v>
                </c:pt>
                <c:pt idx="185">
                  <c:v>-0.21583177059690117</c:v>
                </c:pt>
                <c:pt idx="186">
                  <c:v>-0.25268097871545425</c:v>
                </c:pt>
                <c:pt idx="187">
                  <c:v>-0.28833230136272769</c:v>
                </c:pt>
                <c:pt idx="188">
                  <c:v>-0.32263773431584991</c:v>
                </c:pt>
                <c:pt idx="189">
                  <c:v>-0.35546974846162066</c:v>
                </c:pt>
                <c:pt idx="190">
                  <c:v>-0.38672212641338161</c:v>
                </c:pt>
                <c:pt idx="191">
                  <c:v>-0.41631021562824755</c:v>
                </c:pt>
                <c:pt idx="192">
                  <c:v>-0.44417064483061652</c:v>
                </c:pt>
                <c:pt idx="193">
                  <c:v>-0.47026056874313032</c:v>
                </c:pt>
                <c:pt idx="194">
                  <c:v>-0.4945565183664315</c:v>
                </c:pt>
                <c:pt idx="195">
                  <c:v>-0.51705294040094263</c:v>
                </c:pt>
                <c:pt idx="196">
                  <c:v>-0.53776051039640083</c:v>
                </c:pt>
                <c:pt idx="197">
                  <c:v>-0.55670430070220844</c:v>
                </c:pt>
                <c:pt idx="198">
                  <c:v>-0.57392187730928201</c:v>
                </c:pt>
                <c:pt idx="199">
                  <c:v>-0.58946139030798772</c:v>
                </c:pt>
                <c:pt idx="200">
                  <c:v>-0.60337971196714368</c:v>
                </c:pt>
                <c:pt idx="201">
                  <c:v>-0.61574066526578608</c:v>
                </c:pt>
                <c:pt idx="202">
                  <c:v>-0.62661337480912516</c:v>
                </c:pt>
                <c:pt idx="203">
                  <c:v>-0.63607076197052503</c:v>
                </c:pt>
                <c:pt idx="204">
                  <c:v>-0.64418819717789566</c:v>
                </c:pt>
                <c:pt idx="205">
                  <c:v>-0.65104231469933205</c:v>
                </c:pt>
                <c:pt idx="206">
                  <c:v>-0.65670998914043199</c:v>
                </c:pt>
                <c:pt idx="207">
                  <c:v>-0.6612674681051075</c:v>
                </c:pt>
                <c:pt idx="208">
                  <c:v>-0.66478965198363793</c:v>
                </c:pt>
                <c:pt idx="209">
                  <c:v>-0.6673495094641918</c:v>
                </c:pt>
                <c:pt idx="210">
                  <c:v>-0.66901761594455889</c:v>
                </c:pt>
                <c:pt idx="211">
                  <c:v>-0.66986180137319007</c:v>
                </c:pt>
                <c:pt idx="212">
                  <c:v>-0.66994689400508678</c:v>
                </c:pt>
                <c:pt idx="213">
                  <c:v>-0.66933454696667838</c:v>
                </c:pt>
                <c:pt idx="214">
                  <c:v>-0.66808313525275942</c:v>
                </c:pt>
                <c:pt idx="215">
                  <c:v>-0.66624771171755992</c:v>
                </c:pt>
                <c:pt idx="216">
                  <c:v>-0.66388001168187427</c:v>
                </c:pt>
                <c:pt idx="217">
                  <c:v>-0.66102849688931387</c:v>
                </c:pt>
                <c:pt idx="218">
                  <c:v>-0.65773843065478133</c:v>
                </c:pt>
                <c:pt idx="219">
                  <c:v>-0.65405197711955343</c:v>
                </c:pt>
                <c:pt idx="220">
                  <c:v>-0.65000831853435437</c:v>
                </c:pt>
                <c:pt idx="221">
                  <c:v>-0.64564378541863454</c:v>
                </c:pt>
                <c:pt idx="222">
                  <c:v>-0.64099199528254769</c:v>
                </c:pt>
                <c:pt idx="223">
                  <c:v>-0.6360839963451137</c:v>
                </c:pt>
                <c:pt idx="224">
                  <c:v>-0.63094841333905849</c:v>
                </c:pt>
                <c:pt idx="225">
                  <c:v>-0.62561159306392289</c:v>
                </c:pt>
                <c:pt idx="226">
                  <c:v>-0.62009774784015814</c:v>
                </c:pt>
                <c:pt idx="227">
                  <c:v>-0.61442909543496183</c:v>
                </c:pt>
                <c:pt idx="228">
                  <c:v>-0.60862599438296294</c:v>
                </c:pt>
                <c:pt idx="229">
                  <c:v>-0.60270707391895451</c:v>
                </c:pt>
                <c:pt idx="230">
                  <c:v>-0.59668935798288913</c:v>
                </c:pt>
                <c:pt idx="231">
                  <c:v>-0.59058838295605554</c:v>
                </c:pt>
                <c:pt idx="232">
                  <c:v>-0.5844183089479833</c:v>
                </c:pt>
                <c:pt idx="233">
                  <c:v>-0.57819202458179175</c:v>
                </c:pt>
                <c:pt idx="234">
                  <c:v>-0.57192124532647126</c:v>
                </c:pt>
                <c:pt idx="235">
                  <c:v>-0.56561660550235582</c:v>
                </c:pt>
                <c:pt idx="236">
                  <c:v>-0.55928774414472082</c:v>
                </c:pt>
                <c:pt idx="237">
                  <c:v>-0.5529433849533375</c:v>
                </c:pt>
                <c:pt idx="238">
                  <c:v>-0.54659141058583216</c:v>
                </c:pt>
                <c:pt idx="239">
                  <c:v>-0.5402389315722439</c:v>
                </c:pt>
                <c:pt idx="240">
                  <c:v>-0.53389235013936664</c:v>
                </c:pt>
                <c:pt idx="241">
                  <c:v>-0.52755741923796573</c:v>
                </c:pt>
                <c:pt idx="242">
                  <c:v>-0.52123929706529437</c:v>
                </c:pt>
                <c:pt idx="243">
                  <c:v>-0.51494259737064429</c:v>
                </c:pt>
                <c:pt idx="244">
                  <c:v>-0.50867143582397811</c:v>
                </c:pt>
                <c:pt idx="245">
                  <c:v>-0.50242947271777694</c:v>
                </c:pt>
                <c:pt idx="246">
                  <c:v>-0.49621995226078719</c:v>
                </c:pt>
                <c:pt idx="247">
                  <c:v>-0.49004573870986962</c:v>
                </c:pt>
                <c:pt idx="248">
                  <c:v>-0.48390934957306508</c:v>
                </c:pt>
                <c:pt idx="249">
                  <c:v>-0.47781298610364475</c:v>
                </c:pt>
                <c:pt idx="250">
                  <c:v>-0.47175856129153648</c:v>
                </c:pt>
                <c:pt idx="251">
                  <c:v>-0.46574772554534072</c:v>
                </c:pt>
                <c:pt idx="252">
                  <c:v>-0.45978189024530103</c:v>
                </c:pt>
                <c:pt idx="253">
                  <c:v>-0.45386224933518421</c:v>
                </c:pt>
                <c:pt idx="254">
                  <c:v>-0.44798979910914938</c:v>
                </c:pt>
                <c:pt idx="255">
                  <c:v>-0.44216535633836312</c:v>
                </c:pt>
                <c:pt idx="256">
                  <c:v>-0.43638957487140323</c:v>
                </c:pt>
                <c:pt idx="257">
                  <c:v>-0.43066296083240452</c:v>
                </c:pt>
                <c:pt idx="258">
                  <c:v>-0.42498588653140673</c:v>
                </c:pt>
                <c:pt idx="259">
                  <c:v>-0.4193586031924969</c:v>
                </c:pt>
                <c:pt idx="260">
                  <c:v>-0.41378125259705661</c:v>
                </c:pt>
                <c:pt idx="261">
                  <c:v>-0.40825387773171801</c:v>
                </c:pt>
                <c:pt idx="262">
                  <c:v>-0.40277643252346756</c:v>
                </c:pt>
                <c:pt idx="263">
                  <c:v>-0.39734879073771184</c:v>
                </c:pt>
                <c:pt idx="264">
                  <c:v>-0.39197075410896209</c:v>
                </c:pt>
                <c:pt idx="265">
                  <c:v>-0.38664205976813243</c:v>
                </c:pt>
                <c:pt idx="266">
                  <c:v>-0.38136238702519698</c:v>
                </c:pt>
                <c:pt idx="267">
                  <c:v>-0.37613136356112614</c:v>
                </c:pt>
                <c:pt idx="268">
                  <c:v>-0.37094857107857143</c:v>
                </c:pt>
                <c:pt idx="269">
                  <c:v>-0.36581355045667446</c:v>
                </c:pt>
                <c:pt idx="270">
                  <c:v>-0.36072580645161295</c:v>
                </c:pt>
                <c:pt idx="271">
                  <c:v>-0.35568481198102936</c:v>
                </c:pt>
                <c:pt idx="272">
                  <c:v>-0.35069001202732181</c:v>
                </c:pt>
                <c:pt idx="273">
                  <c:v>-0.34574082719185001</c:v>
                </c:pt>
                <c:pt idx="274">
                  <c:v>-0.34083665692943332</c:v>
                </c:pt>
                <c:pt idx="275">
                  <c:v>-0.33597688249007002</c:v>
                </c:pt>
                <c:pt idx="276">
                  <c:v>-0.3311608695925462</c:v>
                </c:pt>
                <c:pt idx="277">
                  <c:v>-0.32638797085254323</c:v>
                </c:pt>
                <c:pt idx="278">
                  <c:v>-0.32165752798596181</c:v>
                </c:pt>
                <c:pt idx="279">
                  <c:v>-0.31696887380644129</c:v>
                </c:pt>
                <c:pt idx="280">
                  <c:v>-0.31232133403447288</c:v>
                </c:pt>
                <c:pt idx="281">
                  <c:v>-0.3077142289340416</c:v>
                </c:pt>
                <c:pt idx="282">
                  <c:v>-0.30314687479140356</c:v>
                </c:pt>
                <c:pt idx="283">
                  <c:v>-0.2986185852493814</c:v>
                </c:pt>
                <c:pt idx="284">
                  <c:v>-0.29412867250944436</c:v>
                </c:pt>
                <c:pt idx="285">
                  <c:v>-0.28967644841280926</c:v>
                </c:pt>
                <c:pt idx="286">
                  <c:v>-0.28526122541086868</c:v>
                </c:pt>
                <c:pt idx="287">
                  <c:v>-0.28088231743438069</c:v>
                </c:pt>
                <c:pt idx="288">
                  <c:v>-0.27653904067007939</c:v>
                </c:pt>
                <c:pt idx="289">
                  <c:v>-0.27223071425263268</c:v>
                </c:pt>
                <c:pt idx="290">
                  <c:v>-0.26795666087921954</c:v>
                </c:pt>
                <c:pt idx="291">
                  <c:v>-0.26371620735338919</c:v>
                </c:pt>
                <c:pt idx="292">
                  <c:v>-0.2595086850643103</c:v>
                </c:pt>
                <c:pt idx="293">
                  <c:v>-0.25533343040701212</c:v>
                </c:pt>
                <c:pt idx="294">
                  <c:v>-0.25118978514874513</c:v>
                </c:pt>
                <c:pt idx="295">
                  <c:v>-0.24707709674617301</c:v>
                </c:pt>
                <c:pt idx="296">
                  <c:v>-0.24299471861770303</c:v>
                </c:pt>
                <c:pt idx="297">
                  <c:v>-0.23894201037491258</c:v>
                </c:pt>
                <c:pt idx="298">
                  <c:v>-0.23491833801669521</c:v>
                </c:pt>
                <c:pt idx="299">
                  <c:v>-0.23092307408944607</c:v>
                </c:pt>
                <c:pt idx="300">
                  <c:v>-0.22695559781633409</c:v>
                </c:pt>
                <c:pt idx="301">
                  <c:v>-0.22301529519845031</c:v>
                </c:pt>
                <c:pt idx="302">
                  <c:v>-0.21910155909038745</c:v>
                </c:pt>
                <c:pt idx="303">
                  <c:v>-0.21521378925259677</c:v>
                </c:pt>
                <c:pt idx="304">
                  <c:v>-0.21135139238266706</c:v>
                </c:pt>
                <c:pt idx="305">
                  <c:v>-0.20751378212749114</c:v>
                </c:pt>
                <c:pt idx="306">
                  <c:v>-0.20370037907812316</c:v>
                </c:pt>
                <c:pt idx="307">
                  <c:v>-0.19991061074897154</c:v>
                </c:pt>
                <c:pt idx="308">
                  <c:v>-0.1961439115428408</c:v>
                </c:pt>
                <c:pt idx="309">
                  <c:v>-0.19239972270320196</c:v>
                </c:pt>
                <c:pt idx="310">
                  <c:v>-0.18867749225495312</c:v>
                </c:pt>
                <c:pt idx="311">
                  <c:v>-0.18497667493482978</c:v>
                </c:pt>
                <c:pt idx="312">
                  <c:v>-0.18129673211251809</c:v>
                </c:pt>
                <c:pt idx="313">
                  <c:v>-0.17763713170343814</c:v>
                </c:pt>
                <c:pt idx="314">
                  <c:v>-0.17399734807407799</c:v>
                </c:pt>
                <c:pt idx="315">
                  <c:v>-0.17037686194068374</c:v>
                </c:pt>
                <c:pt idx="316">
                  <c:v>-0.16677516026204045</c:v>
                </c:pt>
                <c:pt idx="317">
                  <c:v>-0.16319173612701021</c:v>
                </c:pt>
                <c:pt idx="318">
                  <c:v>-0.15962608863744213</c:v>
                </c:pt>
                <c:pt idx="319">
                  <c:v>-0.15607772278700288</c:v>
                </c:pt>
                <c:pt idx="320">
                  <c:v>-0.15254614933643768</c:v>
                </c:pt>
                <c:pt idx="321">
                  <c:v>-0.14903088468571657</c:v>
                </c:pt>
                <c:pt idx="322">
                  <c:v>-0.14553145074348287</c:v>
                </c:pt>
                <c:pt idx="323">
                  <c:v>-0.14204737479418</c:v>
                </c:pt>
                <c:pt idx="324">
                  <c:v>-0.13857818936319855</c:v>
                </c:pt>
                <c:pt idx="325">
                  <c:v>-0.13512343208034824</c:v>
                </c:pt>
                <c:pt idx="326">
                  <c:v>-0.13168264554193634</c:v>
                </c:pt>
                <c:pt idx="327">
                  <c:v>-0.12825537717169846</c:v>
                </c:pt>
                <c:pt idx="328">
                  <c:v>-0.12484117908080855</c:v>
                </c:pt>
                <c:pt idx="329">
                  <c:v>-0.12143960792716399</c:v>
                </c:pt>
                <c:pt idx="330">
                  <c:v>-0.11805022477413206</c:v>
                </c:pt>
                <c:pt idx="331">
                  <c:v>-0.11467259494890773</c:v>
                </c:pt>
                <c:pt idx="332">
                  <c:v>-0.11130628790063148</c:v>
                </c:pt>
                <c:pt idx="333">
                  <c:v>-0.10795087705838495</c:v>
                </c:pt>
                <c:pt idx="334">
                  <c:v>-0.10460593968917767</c:v>
                </c:pt>
                <c:pt idx="335">
                  <c:v>-0.10127105675601712</c:v>
                </c:pt>
                <c:pt idx="336">
                  <c:v>-9.7945812776142005E-2</c:v>
                </c:pt>
                <c:pt idx="337">
                  <c:v>-9.4629795679494533E-2</c:v>
                </c:pt>
                <c:pt idx="338">
                  <c:v>-9.1322596667481312E-2</c:v>
                </c:pt>
                <c:pt idx="339">
                  <c:v>-8.8023810072082181E-2</c:v>
                </c:pt>
                <c:pt idx="340">
                  <c:v>-8.4733033215336637E-2</c:v>
                </c:pt>
                <c:pt idx="341">
                  <c:v>-8.1449866269247759E-2</c:v>
                </c:pt>
                <c:pt idx="342">
                  <c:v>-7.8173912116119737E-2</c:v>
                </c:pt>
                <c:pt idx="343">
                  <c:v>-7.4904776209353569E-2</c:v>
                </c:pt>
                <c:pt idx="344">
                  <c:v>-7.1642066434703916E-2</c:v>
                </c:pt>
                <c:pt idx="345">
                  <c:v>-6.8385392972004688E-2</c:v>
                </c:pt>
                <c:pt idx="346">
                  <c:v>-6.5134368157365771E-2</c:v>
                </c:pt>
                <c:pt idx="347">
                  <c:v>-6.1888606345827768E-2</c:v>
                </c:pt>
                <c:pt idx="348">
                  <c:v>-5.8647723774471694E-2</c:v>
                </c:pt>
                <c:pt idx="349">
                  <c:v>-5.5411338425965406E-2</c:v>
                </c:pt>
                <c:pt idx="350">
                  <c:v>-5.2179069892531488E-2</c:v>
                </c:pt>
                <c:pt idx="351">
                  <c:v>-4.895053924031207E-2</c:v>
                </c:pt>
                <c:pt idx="352">
                  <c:v>-4.572536887411327E-2</c:v>
                </c:pt>
                <c:pt idx="353">
                  <c:v>-4.2503182402494746E-2</c:v>
                </c:pt>
                <c:pt idx="354">
                  <c:v>-3.9283604503182225E-2</c:v>
                </c:pt>
                <c:pt idx="355">
                  <c:v>-3.606626078876958E-2</c:v>
                </c:pt>
                <c:pt idx="356">
                  <c:v>-3.2850777672676537E-2</c:v>
                </c:pt>
                <c:pt idx="357">
                  <c:v>-2.9636782235332278E-2</c:v>
                </c:pt>
                <c:pt idx="358">
                  <c:v>-2.6423902090543464E-2</c:v>
                </c:pt>
                <c:pt idx="359">
                  <c:v>-2.3211765252018318E-2</c:v>
                </c:pt>
                <c:pt idx="360">
                  <c:v>-2.0000000000000046E-2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236304"/>
        <c:axId val="257236696"/>
      </c:scatterChart>
      <c:valAx>
        <c:axId val="257236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236696"/>
        <c:crossesAt val="0"/>
        <c:crossBetween val="midCat"/>
      </c:valAx>
      <c:valAx>
        <c:axId val="257236696"/>
        <c:scaling>
          <c:orientation val="minMax"/>
          <c:max val="2.75"/>
          <c:min val="-2.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236304"/>
        <c:crosses val="autoZero"/>
        <c:crossBetween val="midCat"/>
        <c:majorUnit val="0.5"/>
        <c:min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66725710252828E-2"/>
          <c:y val="7.483857949959645E-2"/>
          <c:w val="0.96585008925729632"/>
          <c:h val="0.902966101694915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 Magnet'!$B$6:$B$116</c:f>
              <c:numCache>
                <c:formatCode>General</c:formatCode>
                <c:ptCount val="111"/>
                <c:pt idx="0">
                  <c:v>3.0484</c:v>
                </c:pt>
                <c:pt idx="1">
                  <c:v>3.0478000000000001</c:v>
                </c:pt>
                <c:pt idx="2">
                  <c:v>3.0463</c:v>
                </c:pt>
                <c:pt idx="3">
                  <c:v>3.0421</c:v>
                </c:pt>
                <c:pt idx="4">
                  <c:v>3.0377999999999998</c:v>
                </c:pt>
                <c:pt idx="5">
                  <c:v>3.0318999999999998</c:v>
                </c:pt>
                <c:pt idx="6">
                  <c:v>3.0196000000000001</c:v>
                </c:pt>
                <c:pt idx="7">
                  <c:v>3.0017</c:v>
                </c:pt>
                <c:pt idx="8">
                  <c:v>2.9855999999999998</c:v>
                </c:pt>
                <c:pt idx="9">
                  <c:v>2.9622999999999999</c:v>
                </c:pt>
                <c:pt idx="10">
                  <c:v>2.9379</c:v>
                </c:pt>
                <c:pt idx="11">
                  <c:v>2.9022000000000001</c:v>
                </c:pt>
                <c:pt idx="12">
                  <c:v>2.8797999999999999</c:v>
                </c:pt>
                <c:pt idx="13">
                  <c:v>2.8472</c:v>
                </c:pt>
                <c:pt idx="14">
                  <c:v>2.8174999999999999</c:v>
                </c:pt>
                <c:pt idx="15">
                  <c:v>2.7816999999999998</c:v>
                </c:pt>
                <c:pt idx="16">
                  <c:v>2.7481</c:v>
                </c:pt>
                <c:pt idx="17">
                  <c:v>2.714</c:v>
                </c:pt>
                <c:pt idx="18">
                  <c:v>2.6806000000000001</c:v>
                </c:pt>
                <c:pt idx="19">
                  <c:v>2.6579000000000002</c:v>
                </c:pt>
                <c:pt idx="20">
                  <c:v>2.6143000000000001</c:v>
                </c:pt>
                <c:pt idx="21">
                  <c:v>2.5838000000000001</c:v>
                </c:pt>
                <c:pt idx="22">
                  <c:v>2.5489999999999999</c:v>
                </c:pt>
                <c:pt idx="23">
                  <c:v>2.5230000000000001</c:v>
                </c:pt>
                <c:pt idx="24">
                  <c:v>2.4784999999999999</c:v>
                </c:pt>
                <c:pt idx="25">
                  <c:v>2.4443999999999999</c:v>
                </c:pt>
                <c:pt idx="26">
                  <c:v>2.4056999999999999</c:v>
                </c:pt>
                <c:pt idx="27">
                  <c:v>2.3614999999999999</c:v>
                </c:pt>
                <c:pt idx="28">
                  <c:v>2.3369</c:v>
                </c:pt>
                <c:pt idx="29">
                  <c:v>2.2814000000000001</c:v>
                </c:pt>
                <c:pt idx="30">
                  <c:v>2.2498999999999998</c:v>
                </c:pt>
                <c:pt idx="31">
                  <c:v>2.1777000000000002</c:v>
                </c:pt>
                <c:pt idx="32">
                  <c:v>2.1358999999999999</c:v>
                </c:pt>
                <c:pt idx="33">
                  <c:v>2.0846</c:v>
                </c:pt>
                <c:pt idx="34">
                  <c:v>2.0485000000000002</c:v>
                </c:pt>
                <c:pt idx="35">
                  <c:v>1.9973000000000001</c:v>
                </c:pt>
                <c:pt idx="36">
                  <c:v>1.9036999999999999</c:v>
                </c:pt>
                <c:pt idx="37">
                  <c:v>1.8222</c:v>
                </c:pt>
                <c:pt idx="38">
                  <c:v>1.7330000000000001</c:v>
                </c:pt>
                <c:pt idx="39">
                  <c:v>1.6614</c:v>
                </c:pt>
                <c:pt idx="40">
                  <c:v>1.5911</c:v>
                </c:pt>
                <c:pt idx="41">
                  <c:v>1.5072000000000001</c:v>
                </c:pt>
                <c:pt idx="42">
                  <c:v>1.4289000000000001</c:v>
                </c:pt>
                <c:pt idx="43">
                  <c:v>1.3260000000000001</c:v>
                </c:pt>
                <c:pt idx="44">
                  <c:v>1.2323999999999999</c:v>
                </c:pt>
                <c:pt idx="45">
                  <c:v>1.1567000000000001</c:v>
                </c:pt>
                <c:pt idx="46">
                  <c:v>1.0550999999999999</c:v>
                </c:pt>
                <c:pt idx="47">
                  <c:v>0.99390000000000001</c:v>
                </c:pt>
                <c:pt idx="48">
                  <c:v>0.90159999999999996</c:v>
                </c:pt>
                <c:pt idx="49">
                  <c:v>0.8216</c:v>
                </c:pt>
                <c:pt idx="50">
                  <c:v>0.73509999999999998</c:v>
                </c:pt>
                <c:pt idx="51">
                  <c:v>0.64119999999999999</c:v>
                </c:pt>
                <c:pt idx="52">
                  <c:v>0.5554</c:v>
                </c:pt>
                <c:pt idx="53">
                  <c:v>0.46910000000000002</c:v>
                </c:pt>
                <c:pt idx="54">
                  <c:v>0.3861</c:v>
                </c:pt>
                <c:pt idx="55">
                  <c:v>0.31240000000000001</c:v>
                </c:pt>
                <c:pt idx="56">
                  <c:v>0.22470000000000001</c:v>
                </c:pt>
                <c:pt idx="57">
                  <c:v>0.1555</c:v>
                </c:pt>
                <c:pt idx="58">
                  <c:v>7.4300000000000005E-2</c:v>
                </c:pt>
                <c:pt idx="59">
                  <c:v>2.7000000000000001E-3</c:v>
                </c:pt>
                <c:pt idx="60">
                  <c:v>-5.0000000000000001E-4</c:v>
                </c:pt>
                <c:pt idx="61">
                  <c:v>-9.6000000000000002E-2</c:v>
                </c:pt>
                <c:pt idx="62">
                  <c:v>-0.18970000000000001</c:v>
                </c:pt>
                <c:pt idx="63">
                  <c:v>-0.27110000000000001</c:v>
                </c:pt>
                <c:pt idx="64">
                  <c:v>-0.34060000000000001</c:v>
                </c:pt>
                <c:pt idx="65">
                  <c:v>-0.42759999999999998</c:v>
                </c:pt>
                <c:pt idx="66">
                  <c:v>-0.52159999999999995</c:v>
                </c:pt>
                <c:pt idx="67">
                  <c:v>-0.61629999999999996</c:v>
                </c:pt>
                <c:pt idx="68">
                  <c:v>-0.69410000000000005</c:v>
                </c:pt>
                <c:pt idx="69">
                  <c:v>-0.77239999999999998</c:v>
                </c:pt>
                <c:pt idx="70">
                  <c:v>-0.85909999999999997</c:v>
                </c:pt>
                <c:pt idx="71">
                  <c:v>-0.94810000000000005</c:v>
                </c:pt>
                <c:pt idx="72">
                  <c:v>-1.0084</c:v>
                </c:pt>
                <c:pt idx="73">
                  <c:v>-1.0979000000000001</c:v>
                </c:pt>
                <c:pt idx="74">
                  <c:v>-1.1823999999999999</c:v>
                </c:pt>
                <c:pt idx="75">
                  <c:v>-1.3008</c:v>
                </c:pt>
                <c:pt idx="76">
                  <c:v>-1.401</c:v>
                </c:pt>
                <c:pt idx="77">
                  <c:v>-1.4855</c:v>
                </c:pt>
                <c:pt idx="78">
                  <c:v>-1.5748</c:v>
                </c:pt>
                <c:pt idx="79">
                  <c:v>-1.6686000000000001</c:v>
                </c:pt>
                <c:pt idx="80">
                  <c:v>-1.7467999999999999</c:v>
                </c:pt>
                <c:pt idx="81">
                  <c:v>-1.8384</c:v>
                </c:pt>
                <c:pt idx="82">
                  <c:v>-1.9254</c:v>
                </c:pt>
                <c:pt idx="83">
                  <c:v>-2.008</c:v>
                </c:pt>
                <c:pt idx="84">
                  <c:v>-2.0722</c:v>
                </c:pt>
                <c:pt idx="85">
                  <c:v>-2.1455000000000002</c:v>
                </c:pt>
                <c:pt idx="86">
                  <c:v>-2.2021000000000002</c:v>
                </c:pt>
                <c:pt idx="87">
                  <c:v>-2.2734000000000001</c:v>
                </c:pt>
                <c:pt idx="88">
                  <c:v>-2.3306</c:v>
                </c:pt>
                <c:pt idx="89">
                  <c:v>-2.3995000000000002</c:v>
                </c:pt>
                <c:pt idx="90">
                  <c:v>-2.4594</c:v>
                </c:pt>
                <c:pt idx="91">
                  <c:v>-2.5097999999999998</c:v>
                </c:pt>
                <c:pt idx="92">
                  <c:v>-2.5512000000000001</c:v>
                </c:pt>
                <c:pt idx="93">
                  <c:v>-2.585</c:v>
                </c:pt>
                <c:pt idx="94">
                  <c:v>-2.6131000000000002</c:v>
                </c:pt>
                <c:pt idx="95">
                  <c:v>-2.6366000000000001</c:v>
                </c:pt>
                <c:pt idx="96">
                  <c:v>-2.6738</c:v>
                </c:pt>
                <c:pt idx="97">
                  <c:v>-2.7021000000000002</c:v>
                </c:pt>
                <c:pt idx="98">
                  <c:v>-2.7342</c:v>
                </c:pt>
                <c:pt idx="99">
                  <c:v>-2.7715999999999998</c:v>
                </c:pt>
                <c:pt idx="100">
                  <c:v>-2.8024</c:v>
                </c:pt>
                <c:pt idx="101">
                  <c:v>-2.8338999999999999</c:v>
                </c:pt>
                <c:pt idx="102">
                  <c:v>-2.8580999999999999</c:v>
                </c:pt>
                <c:pt idx="103">
                  <c:v>-2.8858000000000001</c:v>
                </c:pt>
                <c:pt idx="104">
                  <c:v>-2.9005000000000001</c:v>
                </c:pt>
                <c:pt idx="105">
                  <c:v>-2.9140000000000001</c:v>
                </c:pt>
                <c:pt idx="106">
                  <c:v>-2.9207000000000001</c:v>
                </c:pt>
                <c:pt idx="107">
                  <c:v>-2.9262000000000001</c:v>
                </c:pt>
                <c:pt idx="108">
                  <c:v>-2.9308000000000001</c:v>
                </c:pt>
                <c:pt idx="109">
                  <c:v>-2.9348000000000001</c:v>
                </c:pt>
                <c:pt idx="110">
                  <c:v>-2.9510000000000001</c:v>
                </c:pt>
              </c:numCache>
            </c:numRef>
          </c:xVal>
          <c:yVal>
            <c:numRef>
              <c:f>'D Magnet'!$C$6:$C$116</c:f>
              <c:numCache>
                <c:formatCode>General</c:formatCode>
                <c:ptCount val="111"/>
                <c:pt idx="0">
                  <c:v>1.2499</c:v>
                </c:pt>
                <c:pt idx="1">
                  <c:v>1.2115</c:v>
                </c:pt>
                <c:pt idx="2">
                  <c:v>1.1858</c:v>
                </c:pt>
                <c:pt idx="3">
                  <c:v>1.1469</c:v>
                </c:pt>
                <c:pt idx="4">
                  <c:v>1.1208</c:v>
                </c:pt>
                <c:pt idx="5">
                  <c:v>1.0948</c:v>
                </c:pt>
                <c:pt idx="6">
                  <c:v>1.0559000000000001</c:v>
                </c:pt>
                <c:pt idx="7">
                  <c:v>1.0175000000000001</c:v>
                </c:pt>
                <c:pt idx="8">
                  <c:v>0.99250000000000005</c:v>
                </c:pt>
                <c:pt idx="9">
                  <c:v>0.95679999999999998</c:v>
                </c:pt>
                <c:pt idx="10">
                  <c:v>0.9456</c:v>
                </c:pt>
                <c:pt idx="11">
                  <c:v>0.92500000000000004</c:v>
                </c:pt>
                <c:pt idx="12">
                  <c:v>0.91600000000000004</c:v>
                </c:pt>
                <c:pt idx="13">
                  <c:v>0.90680000000000005</c:v>
                </c:pt>
                <c:pt idx="14">
                  <c:v>0.90149999999999997</c:v>
                </c:pt>
                <c:pt idx="15">
                  <c:v>0.89800000000000002</c:v>
                </c:pt>
                <c:pt idx="16">
                  <c:v>0.89700000000000002</c:v>
                </c:pt>
                <c:pt idx="17">
                  <c:v>0.89780000000000004</c:v>
                </c:pt>
                <c:pt idx="18">
                  <c:v>0.9</c:v>
                </c:pt>
                <c:pt idx="19">
                  <c:v>0.90200000000000002</c:v>
                </c:pt>
                <c:pt idx="20">
                  <c:v>0.90710000000000002</c:v>
                </c:pt>
                <c:pt idx="21">
                  <c:v>0.91139999999999999</c:v>
                </c:pt>
                <c:pt idx="22">
                  <c:v>0.91669999999999996</c:v>
                </c:pt>
                <c:pt idx="23">
                  <c:v>0.92090000000000005</c:v>
                </c:pt>
                <c:pt idx="24">
                  <c:v>0.92849999999999999</c:v>
                </c:pt>
                <c:pt idx="25">
                  <c:v>0.93430000000000002</c:v>
                </c:pt>
                <c:pt idx="26">
                  <c:v>0.94099999999999995</c:v>
                </c:pt>
                <c:pt idx="27">
                  <c:v>0.94830000000000003</c:v>
                </c:pt>
                <c:pt idx="28">
                  <c:v>0.95230000000000004</c:v>
                </c:pt>
                <c:pt idx="29">
                  <c:v>0.96050000000000002</c:v>
                </c:pt>
                <c:pt idx="30">
                  <c:v>0.96479999999999999</c:v>
                </c:pt>
                <c:pt idx="31">
                  <c:v>0.97540000000000004</c:v>
                </c:pt>
                <c:pt idx="32">
                  <c:v>0.97770000000000001</c:v>
                </c:pt>
                <c:pt idx="33">
                  <c:v>0.98219999999999996</c:v>
                </c:pt>
                <c:pt idx="34">
                  <c:v>0.98499999999999999</c:v>
                </c:pt>
                <c:pt idx="35">
                  <c:v>0.98860000000000003</c:v>
                </c:pt>
                <c:pt idx="36">
                  <c:v>0.99439999999999995</c:v>
                </c:pt>
                <c:pt idx="37">
                  <c:v>0.99929999999999997</c:v>
                </c:pt>
                <c:pt idx="38">
                  <c:v>1.0044999999999999</c:v>
                </c:pt>
                <c:pt idx="39">
                  <c:v>1.0087999999999999</c:v>
                </c:pt>
                <c:pt idx="40">
                  <c:v>1.0130999999999999</c:v>
                </c:pt>
                <c:pt idx="41">
                  <c:v>1.0183</c:v>
                </c:pt>
                <c:pt idx="42">
                  <c:v>1.0235000000000001</c:v>
                </c:pt>
                <c:pt idx="43">
                  <c:v>1.0299</c:v>
                </c:pt>
                <c:pt idx="44">
                  <c:v>1.036</c:v>
                </c:pt>
                <c:pt idx="45">
                  <c:v>1.0409999999999999</c:v>
                </c:pt>
                <c:pt idx="46">
                  <c:v>1.0479000000000001</c:v>
                </c:pt>
                <c:pt idx="47">
                  <c:v>1.052</c:v>
                </c:pt>
                <c:pt idx="48">
                  <c:v>1.0584</c:v>
                </c:pt>
                <c:pt idx="49">
                  <c:v>1.0640000000000001</c:v>
                </c:pt>
                <c:pt idx="50">
                  <c:v>1.0701000000000001</c:v>
                </c:pt>
                <c:pt idx="51">
                  <c:v>1.0768</c:v>
                </c:pt>
                <c:pt idx="52">
                  <c:v>1.083</c:v>
                </c:pt>
                <c:pt idx="53">
                  <c:v>1.0892999999999999</c:v>
                </c:pt>
                <c:pt idx="54">
                  <c:v>1.0954999999999999</c:v>
                </c:pt>
                <c:pt idx="55">
                  <c:v>1.101</c:v>
                </c:pt>
                <c:pt idx="56">
                  <c:v>1.1076999999999999</c:v>
                </c:pt>
                <c:pt idx="57">
                  <c:v>1.113</c:v>
                </c:pt>
                <c:pt idx="58">
                  <c:v>1.1193</c:v>
                </c:pt>
                <c:pt idx="59">
                  <c:v>1.125</c:v>
                </c:pt>
                <c:pt idx="60">
                  <c:v>1.1251</c:v>
                </c:pt>
                <c:pt idx="61">
                  <c:v>1.1327</c:v>
                </c:pt>
                <c:pt idx="62">
                  <c:v>1.1402000000000001</c:v>
                </c:pt>
                <c:pt idx="63">
                  <c:v>1.147</c:v>
                </c:pt>
                <c:pt idx="64">
                  <c:v>1.1527000000000001</c:v>
                </c:pt>
                <c:pt idx="65">
                  <c:v>1.1600999999999999</c:v>
                </c:pt>
                <c:pt idx="66">
                  <c:v>1.1680999999999999</c:v>
                </c:pt>
                <c:pt idx="67">
                  <c:v>1.1762999999999999</c:v>
                </c:pt>
                <c:pt idx="68">
                  <c:v>1.1851</c:v>
                </c:pt>
                <c:pt idx="69">
                  <c:v>1.19</c:v>
                </c:pt>
                <c:pt idx="70">
                  <c:v>1.1978</c:v>
                </c:pt>
                <c:pt idx="71">
                  <c:v>1.206</c:v>
                </c:pt>
                <c:pt idx="72">
                  <c:v>1.2116</c:v>
                </c:pt>
                <c:pt idx="73">
                  <c:v>1.2199</c:v>
                </c:pt>
                <c:pt idx="74">
                  <c:v>1.228</c:v>
                </c:pt>
                <c:pt idx="75">
                  <c:v>1.2394000000000001</c:v>
                </c:pt>
                <c:pt idx="76">
                  <c:v>1.2493000000000001</c:v>
                </c:pt>
                <c:pt idx="77">
                  <c:v>1.2577</c:v>
                </c:pt>
                <c:pt idx="78">
                  <c:v>1.2670999999999999</c:v>
                </c:pt>
                <c:pt idx="79">
                  <c:v>1.2770999999999999</c:v>
                </c:pt>
                <c:pt idx="80">
                  <c:v>1.2857000000000001</c:v>
                </c:pt>
                <c:pt idx="81">
                  <c:v>1.2964</c:v>
                </c:pt>
                <c:pt idx="82">
                  <c:v>1.3077000000000001</c:v>
                </c:pt>
                <c:pt idx="83">
                  <c:v>1.3201000000000001</c:v>
                </c:pt>
                <c:pt idx="84">
                  <c:v>1.3315999999999999</c:v>
                </c:pt>
                <c:pt idx="85">
                  <c:v>1.3472</c:v>
                </c:pt>
                <c:pt idx="86">
                  <c:v>1.3597999999999999</c:v>
                </c:pt>
                <c:pt idx="87">
                  <c:v>1.3727</c:v>
                </c:pt>
                <c:pt idx="88">
                  <c:v>1.3773</c:v>
                </c:pt>
                <c:pt idx="89">
                  <c:v>1.3736999999999999</c:v>
                </c:pt>
                <c:pt idx="90">
                  <c:v>1.3614999999999999</c:v>
                </c:pt>
                <c:pt idx="91">
                  <c:v>1.3445</c:v>
                </c:pt>
                <c:pt idx="92">
                  <c:v>1.3260000000000001</c:v>
                </c:pt>
                <c:pt idx="93">
                  <c:v>1.3080000000000001</c:v>
                </c:pt>
                <c:pt idx="94">
                  <c:v>1.2912999999999999</c:v>
                </c:pt>
                <c:pt idx="95">
                  <c:v>1.2764</c:v>
                </c:pt>
                <c:pt idx="96">
                  <c:v>1.2518</c:v>
                </c:pt>
                <c:pt idx="97">
                  <c:v>1.2334000000000001</c:v>
                </c:pt>
                <c:pt idx="98">
                  <c:v>1.2145999999999999</c:v>
                </c:pt>
                <c:pt idx="99">
                  <c:v>1.1993</c:v>
                </c:pt>
                <c:pt idx="100">
                  <c:v>1.1967000000000001</c:v>
                </c:pt>
                <c:pt idx="101">
                  <c:v>1.2095</c:v>
                </c:pt>
                <c:pt idx="102">
                  <c:v>1.2351000000000001</c:v>
                </c:pt>
                <c:pt idx="103">
                  <c:v>1.2891999999999999</c:v>
                </c:pt>
                <c:pt idx="104">
                  <c:v>1.3333999999999999</c:v>
                </c:pt>
                <c:pt idx="105">
                  <c:v>1.3877999999999999</c:v>
                </c:pt>
                <c:pt idx="106">
                  <c:v>1.4212</c:v>
                </c:pt>
                <c:pt idx="107">
                  <c:v>1.4539</c:v>
                </c:pt>
                <c:pt idx="108">
                  <c:v>1.4859</c:v>
                </c:pt>
                <c:pt idx="109">
                  <c:v>1.5169999999999999</c:v>
                </c:pt>
                <c:pt idx="110">
                  <c:v>1.6875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 Magnet'!$B$6:$B$116</c:f>
              <c:numCache>
                <c:formatCode>General</c:formatCode>
                <c:ptCount val="111"/>
                <c:pt idx="0">
                  <c:v>3.0484</c:v>
                </c:pt>
                <c:pt idx="1">
                  <c:v>3.0478000000000001</c:v>
                </c:pt>
                <c:pt idx="2">
                  <c:v>3.0463</c:v>
                </c:pt>
                <c:pt idx="3">
                  <c:v>3.0421</c:v>
                </c:pt>
                <c:pt idx="4">
                  <c:v>3.0377999999999998</c:v>
                </c:pt>
                <c:pt idx="5">
                  <c:v>3.0318999999999998</c:v>
                </c:pt>
                <c:pt idx="6">
                  <c:v>3.0196000000000001</c:v>
                </c:pt>
                <c:pt idx="7">
                  <c:v>3.0017</c:v>
                </c:pt>
                <c:pt idx="8">
                  <c:v>2.9855999999999998</c:v>
                </c:pt>
                <c:pt idx="9">
                  <c:v>2.9622999999999999</c:v>
                </c:pt>
                <c:pt idx="10">
                  <c:v>2.9379</c:v>
                </c:pt>
                <c:pt idx="11">
                  <c:v>2.9022000000000001</c:v>
                </c:pt>
                <c:pt idx="12">
                  <c:v>2.8797999999999999</c:v>
                </c:pt>
                <c:pt idx="13">
                  <c:v>2.8472</c:v>
                </c:pt>
                <c:pt idx="14">
                  <c:v>2.8174999999999999</c:v>
                </c:pt>
                <c:pt idx="15">
                  <c:v>2.7816999999999998</c:v>
                </c:pt>
                <c:pt idx="16">
                  <c:v>2.7481</c:v>
                </c:pt>
                <c:pt idx="17">
                  <c:v>2.714</c:v>
                </c:pt>
                <c:pt idx="18">
                  <c:v>2.6806000000000001</c:v>
                </c:pt>
                <c:pt idx="19">
                  <c:v>2.6579000000000002</c:v>
                </c:pt>
                <c:pt idx="20">
                  <c:v>2.6143000000000001</c:v>
                </c:pt>
                <c:pt idx="21">
                  <c:v>2.5838000000000001</c:v>
                </c:pt>
                <c:pt idx="22">
                  <c:v>2.5489999999999999</c:v>
                </c:pt>
                <c:pt idx="23">
                  <c:v>2.5230000000000001</c:v>
                </c:pt>
                <c:pt idx="24">
                  <c:v>2.4784999999999999</c:v>
                </c:pt>
                <c:pt idx="25">
                  <c:v>2.4443999999999999</c:v>
                </c:pt>
                <c:pt idx="26">
                  <c:v>2.4056999999999999</c:v>
                </c:pt>
                <c:pt idx="27">
                  <c:v>2.3614999999999999</c:v>
                </c:pt>
                <c:pt idx="28">
                  <c:v>2.3369</c:v>
                </c:pt>
                <c:pt idx="29">
                  <c:v>2.2814000000000001</c:v>
                </c:pt>
                <c:pt idx="30">
                  <c:v>2.2498999999999998</c:v>
                </c:pt>
                <c:pt idx="31">
                  <c:v>2.1777000000000002</c:v>
                </c:pt>
                <c:pt idx="32">
                  <c:v>2.1358999999999999</c:v>
                </c:pt>
                <c:pt idx="33">
                  <c:v>2.0846</c:v>
                </c:pt>
                <c:pt idx="34">
                  <c:v>2.0485000000000002</c:v>
                </c:pt>
                <c:pt idx="35">
                  <c:v>1.9973000000000001</c:v>
                </c:pt>
                <c:pt idx="36">
                  <c:v>1.9036999999999999</c:v>
                </c:pt>
                <c:pt idx="37">
                  <c:v>1.8222</c:v>
                </c:pt>
                <c:pt idx="38">
                  <c:v>1.7330000000000001</c:v>
                </c:pt>
                <c:pt idx="39">
                  <c:v>1.6614</c:v>
                </c:pt>
                <c:pt idx="40">
                  <c:v>1.5911</c:v>
                </c:pt>
                <c:pt idx="41">
                  <c:v>1.5072000000000001</c:v>
                </c:pt>
                <c:pt idx="42">
                  <c:v>1.4289000000000001</c:v>
                </c:pt>
                <c:pt idx="43">
                  <c:v>1.3260000000000001</c:v>
                </c:pt>
                <c:pt idx="44">
                  <c:v>1.2323999999999999</c:v>
                </c:pt>
                <c:pt idx="45">
                  <c:v>1.1567000000000001</c:v>
                </c:pt>
                <c:pt idx="46">
                  <c:v>1.0550999999999999</c:v>
                </c:pt>
                <c:pt idx="47">
                  <c:v>0.99390000000000001</c:v>
                </c:pt>
                <c:pt idx="48">
                  <c:v>0.90159999999999996</c:v>
                </c:pt>
                <c:pt idx="49">
                  <c:v>0.8216</c:v>
                </c:pt>
                <c:pt idx="50">
                  <c:v>0.73509999999999998</c:v>
                </c:pt>
                <c:pt idx="51">
                  <c:v>0.64119999999999999</c:v>
                </c:pt>
                <c:pt idx="52">
                  <c:v>0.5554</c:v>
                </c:pt>
                <c:pt idx="53">
                  <c:v>0.46910000000000002</c:v>
                </c:pt>
                <c:pt idx="54">
                  <c:v>0.3861</c:v>
                </c:pt>
                <c:pt idx="55">
                  <c:v>0.31240000000000001</c:v>
                </c:pt>
                <c:pt idx="56">
                  <c:v>0.22470000000000001</c:v>
                </c:pt>
                <c:pt idx="57">
                  <c:v>0.1555</c:v>
                </c:pt>
                <c:pt idx="58">
                  <c:v>7.4300000000000005E-2</c:v>
                </c:pt>
                <c:pt idx="59">
                  <c:v>2.7000000000000001E-3</c:v>
                </c:pt>
                <c:pt idx="60">
                  <c:v>-5.0000000000000001E-4</c:v>
                </c:pt>
                <c:pt idx="61">
                  <c:v>-9.6000000000000002E-2</c:v>
                </c:pt>
                <c:pt idx="62">
                  <c:v>-0.18970000000000001</c:v>
                </c:pt>
                <c:pt idx="63">
                  <c:v>-0.27110000000000001</c:v>
                </c:pt>
                <c:pt idx="64">
                  <c:v>-0.34060000000000001</c:v>
                </c:pt>
                <c:pt idx="65">
                  <c:v>-0.42759999999999998</c:v>
                </c:pt>
                <c:pt idx="66">
                  <c:v>-0.52159999999999995</c:v>
                </c:pt>
                <c:pt idx="67">
                  <c:v>-0.61629999999999996</c:v>
                </c:pt>
                <c:pt idx="68">
                  <c:v>-0.69410000000000005</c:v>
                </c:pt>
                <c:pt idx="69">
                  <c:v>-0.77239999999999998</c:v>
                </c:pt>
                <c:pt idx="70">
                  <c:v>-0.85909999999999997</c:v>
                </c:pt>
                <c:pt idx="71">
                  <c:v>-0.94810000000000005</c:v>
                </c:pt>
                <c:pt idx="72">
                  <c:v>-1.0084</c:v>
                </c:pt>
                <c:pt idx="73">
                  <c:v>-1.0979000000000001</c:v>
                </c:pt>
                <c:pt idx="74">
                  <c:v>-1.1823999999999999</c:v>
                </c:pt>
                <c:pt idx="75">
                  <c:v>-1.3008</c:v>
                </c:pt>
                <c:pt idx="76">
                  <c:v>-1.401</c:v>
                </c:pt>
                <c:pt idx="77">
                  <c:v>-1.4855</c:v>
                </c:pt>
                <c:pt idx="78">
                  <c:v>-1.5748</c:v>
                </c:pt>
                <c:pt idx="79">
                  <c:v>-1.6686000000000001</c:v>
                </c:pt>
                <c:pt idx="80">
                  <c:v>-1.7467999999999999</c:v>
                </c:pt>
                <c:pt idx="81">
                  <c:v>-1.8384</c:v>
                </c:pt>
                <c:pt idx="82">
                  <c:v>-1.9254</c:v>
                </c:pt>
                <c:pt idx="83">
                  <c:v>-2.008</c:v>
                </c:pt>
                <c:pt idx="84">
                  <c:v>-2.0722</c:v>
                </c:pt>
                <c:pt idx="85">
                  <c:v>-2.1455000000000002</c:v>
                </c:pt>
                <c:pt idx="86">
                  <c:v>-2.2021000000000002</c:v>
                </c:pt>
                <c:pt idx="87">
                  <c:v>-2.2734000000000001</c:v>
                </c:pt>
                <c:pt idx="88">
                  <c:v>-2.3306</c:v>
                </c:pt>
                <c:pt idx="89">
                  <c:v>-2.3995000000000002</c:v>
                </c:pt>
                <c:pt idx="90">
                  <c:v>-2.4594</c:v>
                </c:pt>
                <c:pt idx="91">
                  <c:v>-2.5097999999999998</c:v>
                </c:pt>
                <c:pt idx="92">
                  <c:v>-2.5512000000000001</c:v>
                </c:pt>
                <c:pt idx="93">
                  <c:v>-2.585</c:v>
                </c:pt>
                <c:pt idx="94">
                  <c:v>-2.6131000000000002</c:v>
                </c:pt>
                <c:pt idx="95">
                  <c:v>-2.6366000000000001</c:v>
                </c:pt>
                <c:pt idx="96">
                  <c:v>-2.6738</c:v>
                </c:pt>
                <c:pt idx="97">
                  <c:v>-2.7021000000000002</c:v>
                </c:pt>
                <c:pt idx="98">
                  <c:v>-2.7342</c:v>
                </c:pt>
                <c:pt idx="99">
                  <c:v>-2.7715999999999998</c:v>
                </c:pt>
                <c:pt idx="100">
                  <c:v>-2.8024</c:v>
                </c:pt>
                <c:pt idx="101">
                  <c:v>-2.8338999999999999</c:v>
                </c:pt>
                <c:pt idx="102">
                  <c:v>-2.8580999999999999</c:v>
                </c:pt>
                <c:pt idx="103">
                  <c:v>-2.8858000000000001</c:v>
                </c:pt>
                <c:pt idx="104">
                  <c:v>-2.9005000000000001</c:v>
                </c:pt>
                <c:pt idx="105">
                  <c:v>-2.9140000000000001</c:v>
                </c:pt>
                <c:pt idx="106">
                  <c:v>-2.9207000000000001</c:v>
                </c:pt>
                <c:pt idx="107">
                  <c:v>-2.9262000000000001</c:v>
                </c:pt>
                <c:pt idx="108">
                  <c:v>-2.9308000000000001</c:v>
                </c:pt>
                <c:pt idx="109">
                  <c:v>-2.9348000000000001</c:v>
                </c:pt>
                <c:pt idx="110">
                  <c:v>-2.9510000000000001</c:v>
                </c:pt>
              </c:numCache>
            </c:numRef>
          </c:xVal>
          <c:yVal>
            <c:numRef>
              <c:f>'D Magnet'!$D$6:$D$116</c:f>
              <c:numCache>
                <c:formatCode>General</c:formatCode>
                <c:ptCount val="111"/>
                <c:pt idx="0">
                  <c:v>-1.2499</c:v>
                </c:pt>
                <c:pt idx="1">
                  <c:v>-1.2115</c:v>
                </c:pt>
                <c:pt idx="2">
                  <c:v>-1.1858</c:v>
                </c:pt>
                <c:pt idx="3">
                  <c:v>-1.1469</c:v>
                </c:pt>
                <c:pt idx="4">
                  <c:v>-1.1208</c:v>
                </c:pt>
                <c:pt idx="5">
                  <c:v>-1.0948</c:v>
                </c:pt>
                <c:pt idx="6">
                  <c:v>-1.0559000000000001</c:v>
                </c:pt>
                <c:pt idx="7">
                  <c:v>-1.0175000000000001</c:v>
                </c:pt>
                <c:pt idx="8">
                  <c:v>-0.99250000000000005</c:v>
                </c:pt>
                <c:pt idx="9">
                  <c:v>-0.95679999999999998</c:v>
                </c:pt>
                <c:pt idx="10">
                  <c:v>-0.9456</c:v>
                </c:pt>
                <c:pt idx="11">
                  <c:v>-0.92500000000000004</c:v>
                </c:pt>
                <c:pt idx="12">
                  <c:v>-0.91600000000000004</c:v>
                </c:pt>
                <c:pt idx="13">
                  <c:v>-0.90680000000000005</c:v>
                </c:pt>
                <c:pt idx="14">
                  <c:v>-0.90149999999999997</c:v>
                </c:pt>
                <c:pt idx="15">
                  <c:v>-0.89800000000000002</c:v>
                </c:pt>
                <c:pt idx="16">
                  <c:v>-0.89700000000000002</c:v>
                </c:pt>
                <c:pt idx="17">
                  <c:v>-0.89780000000000004</c:v>
                </c:pt>
                <c:pt idx="18">
                  <c:v>-0.9</c:v>
                </c:pt>
                <c:pt idx="19">
                  <c:v>-0.90200000000000002</c:v>
                </c:pt>
                <c:pt idx="20">
                  <c:v>-0.90710000000000002</c:v>
                </c:pt>
                <c:pt idx="21">
                  <c:v>-0.91139999999999999</c:v>
                </c:pt>
                <c:pt idx="22">
                  <c:v>-0.91669999999999996</c:v>
                </c:pt>
                <c:pt idx="23">
                  <c:v>-0.92090000000000005</c:v>
                </c:pt>
                <c:pt idx="24">
                  <c:v>-0.92849999999999999</c:v>
                </c:pt>
                <c:pt idx="25">
                  <c:v>-0.93430000000000002</c:v>
                </c:pt>
                <c:pt idx="26">
                  <c:v>-0.94099999999999995</c:v>
                </c:pt>
                <c:pt idx="27">
                  <c:v>-0.94830000000000003</c:v>
                </c:pt>
                <c:pt idx="28">
                  <c:v>-0.95230000000000004</c:v>
                </c:pt>
                <c:pt idx="29">
                  <c:v>-0.96050000000000002</c:v>
                </c:pt>
                <c:pt idx="30">
                  <c:v>-0.96479999999999999</c:v>
                </c:pt>
                <c:pt idx="31">
                  <c:v>-0.97540000000000004</c:v>
                </c:pt>
                <c:pt idx="32">
                  <c:v>-0.97770000000000001</c:v>
                </c:pt>
                <c:pt idx="33">
                  <c:v>-0.98219999999999996</c:v>
                </c:pt>
                <c:pt idx="34">
                  <c:v>-0.98499999999999999</c:v>
                </c:pt>
                <c:pt idx="35">
                  <c:v>-0.98860000000000003</c:v>
                </c:pt>
                <c:pt idx="36">
                  <c:v>-0.99439999999999995</c:v>
                </c:pt>
                <c:pt idx="37">
                  <c:v>-0.99929999999999997</c:v>
                </c:pt>
                <c:pt idx="38">
                  <c:v>-1.0044999999999999</c:v>
                </c:pt>
                <c:pt idx="39">
                  <c:v>-1.0087999999999999</c:v>
                </c:pt>
                <c:pt idx="40">
                  <c:v>-1.0130999999999999</c:v>
                </c:pt>
                <c:pt idx="41">
                  <c:v>-1.0183</c:v>
                </c:pt>
                <c:pt idx="42">
                  <c:v>-1.0235000000000001</c:v>
                </c:pt>
                <c:pt idx="43">
                  <c:v>-1.0299</c:v>
                </c:pt>
                <c:pt idx="44">
                  <c:v>-1.036</c:v>
                </c:pt>
                <c:pt idx="45">
                  <c:v>-1.0409999999999999</c:v>
                </c:pt>
                <c:pt idx="46">
                  <c:v>-1.0479000000000001</c:v>
                </c:pt>
                <c:pt idx="47">
                  <c:v>-1.052</c:v>
                </c:pt>
                <c:pt idx="48">
                  <c:v>-1.0584</c:v>
                </c:pt>
                <c:pt idx="49">
                  <c:v>-1.0640000000000001</c:v>
                </c:pt>
                <c:pt idx="50">
                  <c:v>-1.0701000000000001</c:v>
                </c:pt>
                <c:pt idx="51">
                  <c:v>-1.0768</c:v>
                </c:pt>
                <c:pt idx="52">
                  <c:v>-1.083</c:v>
                </c:pt>
                <c:pt idx="53">
                  <c:v>-1.0892999999999999</c:v>
                </c:pt>
                <c:pt idx="54">
                  <c:v>-1.0954999999999999</c:v>
                </c:pt>
                <c:pt idx="55">
                  <c:v>-1.101</c:v>
                </c:pt>
                <c:pt idx="56">
                  <c:v>-1.1076999999999999</c:v>
                </c:pt>
                <c:pt idx="57">
                  <c:v>-1.113</c:v>
                </c:pt>
                <c:pt idx="58">
                  <c:v>-1.1193</c:v>
                </c:pt>
                <c:pt idx="59">
                  <c:v>-1.125</c:v>
                </c:pt>
                <c:pt idx="60">
                  <c:v>-1.1251</c:v>
                </c:pt>
                <c:pt idx="61">
                  <c:v>-1.1327</c:v>
                </c:pt>
                <c:pt idx="62">
                  <c:v>-1.1402000000000001</c:v>
                </c:pt>
                <c:pt idx="63">
                  <c:v>-1.147</c:v>
                </c:pt>
                <c:pt idx="64">
                  <c:v>-1.1527000000000001</c:v>
                </c:pt>
                <c:pt idx="65">
                  <c:v>-1.1600999999999999</c:v>
                </c:pt>
                <c:pt idx="66">
                  <c:v>-1.1680999999999999</c:v>
                </c:pt>
                <c:pt idx="67">
                  <c:v>-1.1762999999999999</c:v>
                </c:pt>
                <c:pt idx="68">
                  <c:v>-1.1851</c:v>
                </c:pt>
                <c:pt idx="69">
                  <c:v>-1.19</c:v>
                </c:pt>
                <c:pt idx="70">
                  <c:v>-1.1978</c:v>
                </c:pt>
                <c:pt idx="71">
                  <c:v>-1.206</c:v>
                </c:pt>
                <c:pt idx="72">
                  <c:v>-1.2116</c:v>
                </c:pt>
                <c:pt idx="73">
                  <c:v>-1.2199</c:v>
                </c:pt>
                <c:pt idx="74">
                  <c:v>-1.228</c:v>
                </c:pt>
                <c:pt idx="75">
                  <c:v>-1.2394000000000001</c:v>
                </c:pt>
                <c:pt idx="76">
                  <c:v>-1.2493000000000001</c:v>
                </c:pt>
                <c:pt idx="77">
                  <c:v>-1.2577</c:v>
                </c:pt>
                <c:pt idx="78">
                  <c:v>-1.2670999999999999</c:v>
                </c:pt>
                <c:pt idx="79">
                  <c:v>-1.2770999999999999</c:v>
                </c:pt>
                <c:pt idx="80">
                  <c:v>-1.2857000000000001</c:v>
                </c:pt>
                <c:pt idx="81">
                  <c:v>-1.2964</c:v>
                </c:pt>
                <c:pt idx="82">
                  <c:v>-1.3077000000000001</c:v>
                </c:pt>
                <c:pt idx="83">
                  <c:v>-1.3201000000000001</c:v>
                </c:pt>
                <c:pt idx="84">
                  <c:v>-1.3315999999999999</c:v>
                </c:pt>
                <c:pt idx="85">
                  <c:v>-1.3472</c:v>
                </c:pt>
                <c:pt idx="86">
                  <c:v>-1.3597999999999999</c:v>
                </c:pt>
                <c:pt idx="87">
                  <c:v>-1.3727</c:v>
                </c:pt>
                <c:pt idx="88">
                  <c:v>-1.3773</c:v>
                </c:pt>
                <c:pt idx="89">
                  <c:v>-1.3736999999999999</c:v>
                </c:pt>
                <c:pt idx="90">
                  <c:v>-1.3614999999999999</c:v>
                </c:pt>
                <c:pt idx="91">
                  <c:v>-1.3445</c:v>
                </c:pt>
                <c:pt idx="92">
                  <c:v>-1.3260000000000001</c:v>
                </c:pt>
                <c:pt idx="93">
                  <c:v>-1.3080000000000001</c:v>
                </c:pt>
                <c:pt idx="94">
                  <c:v>-1.2912999999999999</c:v>
                </c:pt>
                <c:pt idx="95">
                  <c:v>-1.2764</c:v>
                </c:pt>
                <c:pt idx="96">
                  <c:v>-1.2518</c:v>
                </c:pt>
                <c:pt idx="97">
                  <c:v>-1.2334000000000001</c:v>
                </c:pt>
                <c:pt idx="98">
                  <c:v>-1.2145999999999999</c:v>
                </c:pt>
                <c:pt idx="99">
                  <c:v>-1.1993</c:v>
                </c:pt>
                <c:pt idx="100">
                  <c:v>-1.1967000000000001</c:v>
                </c:pt>
                <c:pt idx="101">
                  <c:v>-1.2095</c:v>
                </c:pt>
                <c:pt idx="102">
                  <c:v>-1.2351000000000001</c:v>
                </c:pt>
                <c:pt idx="103">
                  <c:v>-1.2891999999999999</c:v>
                </c:pt>
                <c:pt idx="104">
                  <c:v>-1.3333999999999999</c:v>
                </c:pt>
                <c:pt idx="105">
                  <c:v>-1.3877999999999999</c:v>
                </c:pt>
                <c:pt idx="106">
                  <c:v>-1.4212</c:v>
                </c:pt>
                <c:pt idx="107">
                  <c:v>-1.4539</c:v>
                </c:pt>
                <c:pt idx="108">
                  <c:v>-1.4859</c:v>
                </c:pt>
                <c:pt idx="109">
                  <c:v>-1.5169999999999999</c:v>
                </c:pt>
                <c:pt idx="110">
                  <c:v>-1.6875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'F Magnet'!$B$6:$B$99</c:f>
              <c:numCache>
                <c:formatCode>General</c:formatCode>
                <c:ptCount val="94"/>
                <c:pt idx="0">
                  <c:v>3.206</c:v>
                </c:pt>
                <c:pt idx="1">
                  <c:v>3.1637</c:v>
                </c:pt>
                <c:pt idx="2">
                  <c:v>3.1554000000000002</c:v>
                </c:pt>
                <c:pt idx="3">
                  <c:v>3.1415999999999999</c:v>
                </c:pt>
                <c:pt idx="4">
                  <c:v>3.1232000000000002</c:v>
                </c:pt>
                <c:pt idx="5">
                  <c:v>3.105</c:v>
                </c:pt>
                <c:pt idx="6">
                  <c:v>3.0895999999999999</c:v>
                </c:pt>
                <c:pt idx="7">
                  <c:v>3.0600999999999998</c:v>
                </c:pt>
                <c:pt idx="8">
                  <c:v>3.0308999999999999</c:v>
                </c:pt>
                <c:pt idx="9">
                  <c:v>2.9914000000000001</c:v>
                </c:pt>
                <c:pt idx="10">
                  <c:v>2.9529999999999998</c:v>
                </c:pt>
                <c:pt idx="11">
                  <c:v>2.8908</c:v>
                </c:pt>
                <c:pt idx="12">
                  <c:v>2.8549000000000002</c:v>
                </c:pt>
                <c:pt idx="13">
                  <c:v>2.7928999999999999</c:v>
                </c:pt>
                <c:pt idx="14">
                  <c:v>2.7406999999999999</c:v>
                </c:pt>
                <c:pt idx="15">
                  <c:v>2.7071999999999998</c:v>
                </c:pt>
                <c:pt idx="16">
                  <c:v>2.6680999999999999</c:v>
                </c:pt>
                <c:pt idx="17">
                  <c:v>2.6234999999999999</c:v>
                </c:pt>
                <c:pt idx="18">
                  <c:v>2.6189</c:v>
                </c:pt>
                <c:pt idx="19">
                  <c:v>2.5600999999999998</c:v>
                </c:pt>
                <c:pt idx="20">
                  <c:v>2.4870999999999999</c:v>
                </c:pt>
                <c:pt idx="21">
                  <c:v>2.3938000000000001</c:v>
                </c:pt>
                <c:pt idx="22">
                  <c:v>2.2928000000000002</c:v>
                </c:pt>
                <c:pt idx="23">
                  <c:v>2.1995</c:v>
                </c:pt>
                <c:pt idx="24">
                  <c:v>2.1160000000000001</c:v>
                </c:pt>
                <c:pt idx="25">
                  <c:v>2.0246</c:v>
                </c:pt>
                <c:pt idx="26">
                  <c:v>1.925</c:v>
                </c:pt>
                <c:pt idx="27">
                  <c:v>1.8182</c:v>
                </c:pt>
                <c:pt idx="28">
                  <c:v>1.7082999999999999</c:v>
                </c:pt>
                <c:pt idx="29">
                  <c:v>1.6114999999999999</c:v>
                </c:pt>
                <c:pt idx="30">
                  <c:v>1.5067999999999999</c:v>
                </c:pt>
                <c:pt idx="31">
                  <c:v>1.4101999999999999</c:v>
                </c:pt>
                <c:pt idx="32">
                  <c:v>1.3174999999999999</c:v>
                </c:pt>
                <c:pt idx="33">
                  <c:v>1.2262999999999999</c:v>
                </c:pt>
                <c:pt idx="34">
                  <c:v>1.1254999999999999</c:v>
                </c:pt>
                <c:pt idx="35">
                  <c:v>0.99829999999999997</c:v>
                </c:pt>
                <c:pt idx="36">
                  <c:v>0.88939999999999997</c:v>
                </c:pt>
                <c:pt idx="37">
                  <c:v>0.79620000000000002</c:v>
                </c:pt>
                <c:pt idx="38">
                  <c:v>0.70150000000000001</c:v>
                </c:pt>
                <c:pt idx="39">
                  <c:v>0.60370000000000001</c:v>
                </c:pt>
                <c:pt idx="40">
                  <c:v>0.5121</c:v>
                </c:pt>
                <c:pt idx="41">
                  <c:v>0.40350000000000003</c:v>
                </c:pt>
                <c:pt idx="42">
                  <c:v>0.27789999999999998</c:v>
                </c:pt>
                <c:pt idx="43">
                  <c:v>0.19209999999999999</c:v>
                </c:pt>
                <c:pt idx="44">
                  <c:v>9.1499999999999998E-2</c:v>
                </c:pt>
                <c:pt idx="45">
                  <c:v>5.9999999999999995E-4</c:v>
                </c:pt>
                <c:pt idx="46">
                  <c:v>-5.4999999999999997E-3</c:v>
                </c:pt>
                <c:pt idx="47">
                  <c:v>-0.11</c:v>
                </c:pt>
                <c:pt idx="48">
                  <c:v>-0.20080000000000001</c:v>
                </c:pt>
                <c:pt idx="49">
                  <c:v>-0.31519999999999998</c:v>
                </c:pt>
                <c:pt idx="50">
                  <c:v>-0.41739999999999999</c:v>
                </c:pt>
                <c:pt idx="51">
                  <c:v>-0.52010000000000001</c:v>
                </c:pt>
                <c:pt idx="52">
                  <c:v>-0.61760000000000004</c:v>
                </c:pt>
                <c:pt idx="53">
                  <c:v>-0.7208</c:v>
                </c:pt>
                <c:pt idx="54">
                  <c:v>-0.81589999999999996</c:v>
                </c:pt>
                <c:pt idx="55">
                  <c:v>-0.9214</c:v>
                </c:pt>
                <c:pt idx="56">
                  <c:v>-0.99070000000000003</c:v>
                </c:pt>
                <c:pt idx="57">
                  <c:v>-1.0709</c:v>
                </c:pt>
                <c:pt idx="58">
                  <c:v>-1.1911</c:v>
                </c:pt>
                <c:pt idx="59">
                  <c:v>-1.2932999999999999</c:v>
                </c:pt>
                <c:pt idx="60">
                  <c:v>-1.3917999999999999</c:v>
                </c:pt>
                <c:pt idx="61">
                  <c:v>-1.4904999999999999</c:v>
                </c:pt>
                <c:pt idx="62">
                  <c:v>-1.5999000000000001</c:v>
                </c:pt>
                <c:pt idx="63">
                  <c:v>-1.6986000000000001</c:v>
                </c:pt>
                <c:pt idx="64">
                  <c:v>-1.772</c:v>
                </c:pt>
                <c:pt idx="65">
                  <c:v>-1.8789</c:v>
                </c:pt>
                <c:pt idx="66">
                  <c:v>-1.9775</c:v>
                </c:pt>
                <c:pt idx="67">
                  <c:v>-2.0798999999999999</c:v>
                </c:pt>
                <c:pt idx="68">
                  <c:v>-2.1869999999999998</c:v>
                </c:pt>
                <c:pt idx="69">
                  <c:v>-2.2608000000000001</c:v>
                </c:pt>
                <c:pt idx="70">
                  <c:v>-2.3151999999999999</c:v>
                </c:pt>
                <c:pt idx="71">
                  <c:v>-2.3832</c:v>
                </c:pt>
                <c:pt idx="72">
                  <c:v>-2.4398</c:v>
                </c:pt>
                <c:pt idx="73">
                  <c:v>-2.5099999999999998</c:v>
                </c:pt>
                <c:pt idx="74">
                  <c:v>-2.5558000000000001</c:v>
                </c:pt>
                <c:pt idx="75">
                  <c:v>-2.6113</c:v>
                </c:pt>
                <c:pt idx="76">
                  <c:v>-2.6577999999999999</c:v>
                </c:pt>
                <c:pt idx="77">
                  <c:v>-2.7320000000000002</c:v>
                </c:pt>
                <c:pt idx="78">
                  <c:v>-2.7761999999999998</c:v>
                </c:pt>
                <c:pt idx="79">
                  <c:v>-2.8351000000000002</c:v>
                </c:pt>
                <c:pt idx="80">
                  <c:v>-2.8816000000000002</c:v>
                </c:pt>
                <c:pt idx="81">
                  <c:v>-2.9628999999999999</c:v>
                </c:pt>
                <c:pt idx="82">
                  <c:v>-3.0152999999999999</c:v>
                </c:pt>
                <c:pt idx="83">
                  <c:v>-3.0764</c:v>
                </c:pt>
                <c:pt idx="84">
                  <c:v>-3.1316999999999999</c:v>
                </c:pt>
                <c:pt idx="85">
                  <c:v>-3.1541000000000001</c:v>
                </c:pt>
                <c:pt idx="86">
                  <c:v>-3.1932</c:v>
                </c:pt>
                <c:pt idx="87">
                  <c:v>-3.2206999999999999</c:v>
                </c:pt>
                <c:pt idx="88">
                  <c:v>-3.2463000000000002</c:v>
                </c:pt>
                <c:pt idx="89">
                  <c:v>-3.2635000000000001</c:v>
                </c:pt>
                <c:pt idx="90">
                  <c:v>-3.2770999999999999</c:v>
                </c:pt>
                <c:pt idx="91">
                  <c:v>-3.2858000000000001</c:v>
                </c:pt>
                <c:pt idx="92">
                  <c:v>-3.2888000000000002</c:v>
                </c:pt>
                <c:pt idx="93">
                  <c:v>-3.294</c:v>
                </c:pt>
              </c:numCache>
            </c:numRef>
          </c:xVal>
          <c:yVal>
            <c:numRef>
              <c:f>'F Magnet'!$C$6:$C$99</c:f>
              <c:numCache>
                <c:formatCode>General</c:formatCode>
                <c:ptCount val="94"/>
                <c:pt idx="0">
                  <c:v>1.6875</c:v>
                </c:pt>
                <c:pt idx="1">
                  <c:v>1.3822000000000001</c:v>
                </c:pt>
                <c:pt idx="2">
                  <c:v>1.3253999999999999</c:v>
                </c:pt>
                <c:pt idx="3">
                  <c:v>1.244</c:v>
                </c:pt>
                <c:pt idx="4">
                  <c:v>1.1551</c:v>
                </c:pt>
                <c:pt idx="5">
                  <c:v>1.083</c:v>
                </c:pt>
                <c:pt idx="6">
                  <c:v>1.0323</c:v>
                </c:pt>
                <c:pt idx="7">
                  <c:v>0.95609999999999995</c:v>
                </c:pt>
                <c:pt idx="8">
                  <c:v>0.90459999999999996</c:v>
                </c:pt>
                <c:pt idx="9">
                  <c:v>0.86619999999999997</c:v>
                </c:pt>
                <c:pt idx="10">
                  <c:v>0.85599999999999998</c:v>
                </c:pt>
                <c:pt idx="11">
                  <c:v>0.87360000000000004</c:v>
                </c:pt>
                <c:pt idx="12">
                  <c:v>0.89680000000000004</c:v>
                </c:pt>
                <c:pt idx="13">
                  <c:v>0.92410000000000003</c:v>
                </c:pt>
                <c:pt idx="14">
                  <c:v>0.94589999999999996</c:v>
                </c:pt>
                <c:pt idx="15">
                  <c:v>0.95630000000000004</c:v>
                </c:pt>
                <c:pt idx="16">
                  <c:v>0.9647</c:v>
                </c:pt>
                <c:pt idx="17">
                  <c:v>0.96960000000000002</c:v>
                </c:pt>
                <c:pt idx="18">
                  <c:v>0.96989999999999998</c:v>
                </c:pt>
                <c:pt idx="19">
                  <c:v>0.96919999999999995</c:v>
                </c:pt>
                <c:pt idx="20">
                  <c:v>0.96220000000000006</c:v>
                </c:pt>
                <c:pt idx="21">
                  <c:v>0.9516</c:v>
                </c:pt>
                <c:pt idx="22">
                  <c:v>0.9425</c:v>
                </c:pt>
                <c:pt idx="23">
                  <c:v>0.93579999999999997</c:v>
                </c:pt>
                <c:pt idx="24">
                  <c:v>0.9304</c:v>
                </c:pt>
                <c:pt idx="25">
                  <c:v>0.92479999999999996</c:v>
                </c:pt>
                <c:pt idx="26">
                  <c:v>0.91900000000000004</c:v>
                </c:pt>
                <c:pt idx="27">
                  <c:v>0.91279999999999994</c:v>
                </c:pt>
                <c:pt idx="28">
                  <c:v>0.90669999999999995</c:v>
                </c:pt>
                <c:pt idx="29">
                  <c:v>0.90129999999999999</c:v>
                </c:pt>
                <c:pt idx="30">
                  <c:v>0.89549999999999996</c:v>
                </c:pt>
                <c:pt idx="31">
                  <c:v>0.89029999999999998</c:v>
                </c:pt>
                <c:pt idx="32">
                  <c:v>0.88529999999999998</c:v>
                </c:pt>
                <c:pt idx="33">
                  <c:v>0.88049999999999995</c:v>
                </c:pt>
                <c:pt idx="34">
                  <c:v>0.87519999999999998</c:v>
                </c:pt>
                <c:pt idx="35">
                  <c:v>0.86860000000000004</c:v>
                </c:pt>
                <c:pt idx="36">
                  <c:v>0.86299999999999999</c:v>
                </c:pt>
                <c:pt idx="37">
                  <c:v>0.85829999999999995</c:v>
                </c:pt>
                <c:pt idx="38">
                  <c:v>0.85360000000000003</c:v>
                </c:pt>
                <c:pt idx="39">
                  <c:v>0.8488</c:v>
                </c:pt>
                <c:pt idx="40">
                  <c:v>0.84430000000000005</c:v>
                </c:pt>
                <c:pt idx="41">
                  <c:v>0.83909999999999996</c:v>
                </c:pt>
                <c:pt idx="42">
                  <c:v>0.83299999999999996</c:v>
                </c:pt>
                <c:pt idx="43">
                  <c:v>0.82889999999999997</c:v>
                </c:pt>
                <c:pt idx="44">
                  <c:v>0.82420000000000004</c:v>
                </c:pt>
                <c:pt idx="45">
                  <c:v>0.82</c:v>
                </c:pt>
                <c:pt idx="46">
                  <c:v>0.81979999999999997</c:v>
                </c:pt>
                <c:pt idx="47">
                  <c:v>0.81489999999999996</c:v>
                </c:pt>
                <c:pt idx="48">
                  <c:v>0.81079999999999997</c:v>
                </c:pt>
                <c:pt idx="49">
                  <c:v>0.80569999999999997</c:v>
                </c:pt>
                <c:pt idx="50">
                  <c:v>0.80110000000000003</c:v>
                </c:pt>
                <c:pt idx="51">
                  <c:v>0.79659999999999997</c:v>
                </c:pt>
                <c:pt idx="52">
                  <c:v>0.79239999999999999</c:v>
                </c:pt>
                <c:pt idx="53">
                  <c:v>0.78790000000000004</c:v>
                </c:pt>
                <c:pt idx="54">
                  <c:v>0.78390000000000004</c:v>
                </c:pt>
                <c:pt idx="55">
                  <c:v>0.77939999999999998</c:v>
                </c:pt>
                <c:pt idx="56">
                  <c:v>0.77649999999999997</c:v>
                </c:pt>
                <c:pt idx="57">
                  <c:v>0.7732</c:v>
                </c:pt>
                <c:pt idx="58">
                  <c:v>0.76829999999999998</c:v>
                </c:pt>
                <c:pt idx="59">
                  <c:v>0.7641</c:v>
                </c:pt>
                <c:pt idx="60">
                  <c:v>0.76019999999999999</c:v>
                </c:pt>
                <c:pt idx="61">
                  <c:v>0.75619999999999998</c:v>
                </c:pt>
                <c:pt idx="62">
                  <c:v>0.75190000000000001</c:v>
                </c:pt>
                <c:pt idx="63">
                  <c:v>0.74809999999999999</c:v>
                </c:pt>
                <c:pt idx="64">
                  <c:v>0.74519999999999997</c:v>
                </c:pt>
                <c:pt idx="65">
                  <c:v>0.74119999999999997</c:v>
                </c:pt>
                <c:pt idx="66">
                  <c:v>0.73740000000000006</c:v>
                </c:pt>
                <c:pt idx="67">
                  <c:v>0.73370000000000002</c:v>
                </c:pt>
                <c:pt idx="68">
                  <c:v>0.72970000000000002</c:v>
                </c:pt>
                <c:pt idx="69">
                  <c:v>0.72699999999999998</c:v>
                </c:pt>
                <c:pt idx="70">
                  <c:v>0.72499999999999998</c:v>
                </c:pt>
                <c:pt idx="71">
                  <c:v>0.72230000000000005</c:v>
                </c:pt>
                <c:pt idx="72">
                  <c:v>0.71970000000000001</c:v>
                </c:pt>
                <c:pt idx="73">
                  <c:v>0.7157</c:v>
                </c:pt>
                <c:pt idx="74">
                  <c:v>0.71230000000000004</c:v>
                </c:pt>
                <c:pt idx="75">
                  <c:v>0.70750000000000002</c:v>
                </c:pt>
                <c:pt idx="76">
                  <c:v>0.70289999999999997</c:v>
                </c:pt>
                <c:pt idx="77">
                  <c:v>0.69450000000000001</c:v>
                </c:pt>
                <c:pt idx="78">
                  <c:v>0.68930000000000002</c:v>
                </c:pt>
                <c:pt idx="79">
                  <c:v>0.68279999999999996</c:v>
                </c:pt>
                <c:pt idx="80">
                  <c:v>0.67849999999999999</c:v>
                </c:pt>
                <c:pt idx="81">
                  <c:v>0.67479999999999996</c:v>
                </c:pt>
                <c:pt idx="82">
                  <c:v>0.67679999999999996</c:v>
                </c:pt>
                <c:pt idx="83">
                  <c:v>0.68610000000000004</c:v>
                </c:pt>
                <c:pt idx="84">
                  <c:v>0.70520000000000005</c:v>
                </c:pt>
                <c:pt idx="85">
                  <c:v>0.71730000000000005</c:v>
                </c:pt>
                <c:pt idx="86">
                  <c:v>0.74790000000000001</c:v>
                </c:pt>
                <c:pt idx="87">
                  <c:v>0.78039999999999998</c:v>
                </c:pt>
                <c:pt idx="88">
                  <c:v>0.82520000000000004</c:v>
                </c:pt>
                <c:pt idx="89">
                  <c:v>0.87050000000000005</c:v>
                </c:pt>
                <c:pt idx="90">
                  <c:v>0.92679999999999996</c:v>
                </c:pt>
                <c:pt idx="91">
                  <c:v>0.99339999999999995</c:v>
                </c:pt>
                <c:pt idx="92">
                  <c:v>1.0585</c:v>
                </c:pt>
                <c:pt idx="93">
                  <c:v>1.6875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'F Magnet'!$B$6:$B$99</c:f>
              <c:numCache>
                <c:formatCode>General</c:formatCode>
                <c:ptCount val="94"/>
                <c:pt idx="0">
                  <c:v>3.206</c:v>
                </c:pt>
                <c:pt idx="1">
                  <c:v>3.1637</c:v>
                </c:pt>
                <c:pt idx="2">
                  <c:v>3.1554000000000002</c:v>
                </c:pt>
                <c:pt idx="3">
                  <c:v>3.1415999999999999</c:v>
                </c:pt>
                <c:pt idx="4">
                  <c:v>3.1232000000000002</c:v>
                </c:pt>
                <c:pt idx="5">
                  <c:v>3.105</c:v>
                </c:pt>
                <c:pt idx="6">
                  <c:v>3.0895999999999999</c:v>
                </c:pt>
                <c:pt idx="7">
                  <c:v>3.0600999999999998</c:v>
                </c:pt>
                <c:pt idx="8">
                  <c:v>3.0308999999999999</c:v>
                </c:pt>
                <c:pt idx="9">
                  <c:v>2.9914000000000001</c:v>
                </c:pt>
                <c:pt idx="10">
                  <c:v>2.9529999999999998</c:v>
                </c:pt>
                <c:pt idx="11">
                  <c:v>2.8908</c:v>
                </c:pt>
                <c:pt idx="12">
                  <c:v>2.8549000000000002</c:v>
                </c:pt>
                <c:pt idx="13">
                  <c:v>2.7928999999999999</c:v>
                </c:pt>
                <c:pt idx="14">
                  <c:v>2.7406999999999999</c:v>
                </c:pt>
                <c:pt idx="15">
                  <c:v>2.7071999999999998</c:v>
                </c:pt>
                <c:pt idx="16">
                  <c:v>2.6680999999999999</c:v>
                </c:pt>
                <c:pt idx="17">
                  <c:v>2.6234999999999999</c:v>
                </c:pt>
                <c:pt idx="18">
                  <c:v>2.6189</c:v>
                </c:pt>
                <c:pt idx="19">
                  <c:v>2.5600999999999998</c:v>
                </c:pt>
                <c:pt idx="20">
                  <c:v>2.4870999999999999</c:v>
                </c:pt>
                <c:pt idx="21">
                  <c:v>2.3938000000000001</c:v>
                </c:pt>
                <c:pt idx="22">
                  <c:v>2.2928000000000002</c:v>
                </c:pt>
                <c:pt idx="23">
                  <c:v>2.1995</c:v>
                </c:pt>
                <c:pt idx="24">
                  <c:v>2.1160000000000001</c:v>
                </c:pt>
                <c:pt idx="25">
                  <c:v>2.0246</c:v>
                </c:pt>
                <c:pt idx="26">
                  <c:v>1.925</c:v>
                </c:pt>
                <c:pt idx="27">
                  <c:v>1.8182</c:v>
                </c:pt>
                <c:pt idx="28">
                  <c:v>1.7082999999999999</c:v>
                </c:pt>
                <c:pt idx="29">
                  <c:v>1.6114999999999999</c:v>
                </c:pt>
                <c:pt idx="30">
                  <c:v>1.5067999999999999</c:v>
                </c:pt>
                <c:pt idx="31">
                  <c:v>1.4101999999999999</c:v>
                </c:pt>
                <c:pt idx="32">
                  <c:v>1.3174999999999999</c:v>
                </c:pt>
                <c:pt idx="33">
                  <c:v>1.2262999999999999</c:v>
                </c:pt>
                <c:pt idx="34">
                  <c:v>1.1254999999999999</c:v>
                </c:pt>
                <c:pt idx="35">
                  <c:v>0.99829999999999997</c:v>
                </c:pt>
                <c:pt idx="36">
                  <c:v>0.88939999999999997</c:v>
                </c:pt>
                <c:pt idx="37">
                  <c:v>0.79620000000000002</c:v>
                </c:pt>
                <c:pt idx="38">
                  <c:v>0.70150000000000001</c:v>
                </c:pt>
                <c:pt idx="39">
                  <c:v>0.60370000000000001</c:v>
                </c:pt>
                <c:pt idx="40">
                  <c:v>0.5121</c:v>
                </c:pt>
                <c:pt idx="41">
                  <c:v>0.40350000000000003</c:v>
                </c:pt>
                <c:pt idx="42">
                  <c:v>0.27789999999999998</c:v>
                </c:pt>
                <c:pt idx="43">
                  <c:v>0.19209999999999999</c:v>
                </c:pt>
                <c:pt idx="44">
                  <c:v>9.1499999999999998E-2</c:v>
                </c:pt>
                <c:pt idx="45">
                  <c:v>5.9999999999999995E-4</c:v>
                </c:pt>
                <c:pt idx="46">
                  <c:v>-5.4999999999999997E-3</c:v>
                </c:pt>
                <c:pt idx="47">
                  <c:v>-0.11</c:v>
                </c:pt>
                <c:pt idx="48">
                  <c:v>-0.20080000000000001</c:v>
                </c:pt>
                <c:pt idx="49">
                  <c:v>-0.31519999999999998</c:v>
                </c:pt>
                <c:pt idx="50">
                  <c:v>-0.41739999999999999</c:v>
                </c:pt>
                <c:pt idx="51">
                  <c:v>-0.52010000000000001</c:v>
                </c:pt>
                <c:pt idx="52">
                  <c:v>-0.61760000000000004</c:v>
                </c:pt>
                <c:pt idx="53">
                  <c:v>-0.7208</c:v>
                </c:pt>
                <c:pt idx="54">
                  <c:v>-0.81589999999999996</c:v>
                </c:pt>
                <c:pt idx="55">
                  <c:v>-0.9214</c:v>
                </c:pt>
                <c:pt idx="56">
                  <c:v>-0.99070000000000003</c:v>
                </c:pt>
                <c:pt idx="57">
                  <c:v>-1.0709</c:v>
                </c:pt>
                <c:pt idx="58">
                  <c:v>-1.1911</c:v>
                </c:pt>
                <c:pt idx="59">
                  <c:v>-1.2932999999999999</c:v>
                </c:pt>
                <c:pt idx="60">
                  <c:v>-1.3917999999999999</c:v>
                </c:pt>
                <c:pt idx="61">
                  <c:v>-1.4904999999999999</c:v>
                </c:pt>
                <c:pt idx="62">
                  <c:v>-1.5999000000000001</c:v>
                </c:pt>
                <c:pt idx="63">
                  <c:v>-1.6986000000000001</c:v>
                </c:pt>
                <c:pt idx="64">
                  <c:v>-1.772</c:v>
                </c:pt>
                <c:pt idx="65">
                  <c:v>-1.8789</c:v>
                </c:pt>
                <c:pt idx="66">
                  <c:v>-1.9775</c:v>
                </c:pt>
                <c:pt idx="67">
                  <c:v>-2.0798999999999999</c:v>
                </c:pt>
                <c:pt idx="68">
                  <c:v>-2.1869999999999998</c:v>
                </c:pt>
                <c:pt idx="69">
                  <c:v>-2.2608000000000001</c:v>
                </c:pt>
                <c:pt idx="70">
                  <c:v>-2.3151999999999999</c:v>
                </c:pt>
                <c:pt idx="71">
                  <c:v>-2.3832</c:v>
                </c:pt>
                <c:pt idx="72">
                  <c:v>-2.4398</c:v>
                </c:pt>
                <c:pt idx="73">
                  <c:v>-2.5099999999999998</c:v>
                </c:pt>
                <c:pt idx="74">
                  <c:v>-2.5558000000000001</c:v>
                </c:pt>
                <c:pt idx="75">
                  <c:v>-2.6113</c:v>
                </c:pt>
                <c:pt idx="76">
                  <c:v>-2.6577999999999999</c:v>
                </c:pt>
                <c:pt idx="77">
                  <c:v>-2.7320000000000002</c:v>
                </c:pt>
                <c:pt idx="78">
                  <c:v>-2.7761999999999998</c:v>
                </c:pt>
                <c:pt idx="79">
                  <c:v>-2.8351000000000002</c:v>
                </c:pt>
                <c:pt idx="80">
                  <c:v>-2.8816000000000002</c:v>
                </c:pt>
                <c:pt idx="81">
                  <c:v>-2.9628999999999999</c:v>
                </c:pt>
                <c:pt idx="82">
                  <c:v>-3.0152999999999999</c:v>
                </c:pt>
                <c:pt idx="83">
                  <c:v>-3.0764</c:v>
                </c:pt>
                <c:pt idx="84">
                  <c:v>-3.1316999999999999</c:v>
                </c:pt>
                <c:pt idx="85">
                  <c:v>-3.1541000000000001</c:v>
                </c:pt>
                <c:pt idx="86">
                  <c:v>-3.1932</c:v>
                </c:pt>
                <c:pt idx="87">
                  <c:v>-3.2206999999999999</c:v>
                </c:pt>
                <c:pt idx="88">
                  <c:v>-3.2463000000000002</c:v>
                </c:pt>
                <c:pt idx="89">
                  <c:v>-3.2635000000000001</c:v>
                </c:pt>
                <c:pt idx="90">
                  <c:v>-3.2770999999999999</c:v>
                </c:pt>
                <c:pt idx="91">
                  <c:v>-3.2858000000000001</c:v>
                </c:pt>
                <c:pt idx="92">
                  <c:v>-3.2888000000000002</c:v>
                </c:pt>
                <c:pt idx="93">
                  <c:v>-3.294</c:v>
                </c:pt>
              </c:numCache>
            </c:numRef>
          </c:xVal>
          <c:yVal>
            <c:numRef>
              <c:f>'F Magnet'!$D$6:$D$99</c:f>
              <c:numCache>
                <c:formatCode>General</c:formatCode>
                <c:ptCount val="94"/>
                <c:pt idx="0">
                  <c:v>-1.6875</c:v>
                </c:pt>
                <c:pt idx="1">
                  <c:v>-1.3822000000000001</c:v>
                </c:pt>
                <c:pt idx="2">
                  <c:v>-1.3253999999999999</c:v>
                </c:pt>
                <c:pt idx="3">
                  <c:v>-1.244</c:v>
                </c:pt>
                <c:pt idx="4">
                  <c:v>-1.1551</c:v>
                </c:pt>
                <c:pt idx="5">
                  <c:v>-1.083</c:v>
                </c:pt>
                <c:pt idx="6">
                  <c:v>-1.0323</c:v>
                </c:pt>
                <c:pt idx="7">
                  <c:v>-0.95609999999999995</c:v>
                </c:pt>
                <c:pt idx="8">
                  <c:v>-0.90459999999999996</c:v>
                </c:pt>
                <c:pt idx="9">
                  <c:v>-0.86619999999999997</c:v>
                </c:pt>
                <c:pt idx="10">
                  <c:v>-0.85599999999999998</c:v>
                </c:pt>
                <c:pt idx="11">
                  <c:v>-0.87360000000000004</c:v>
                </c:pt>
                <c:pt idx="12">
                  <c:v>-0.89680000000000004</c:v>
                </c:pt>
                <c:pt idx="13">
                  <c:v>-0.92410000000000003</c:v>
                </c:pt>
                <c:pt idx="14">
                  <c:v>-0.94589999999999996</c:v>
                </c:pt>
                <c:pt idx="15">
                  <c:v>-0.95630000000000004</c:v>
                </c:pt>
                <c:pt idx="16">
                  <c:v>-0.9647</c:v>
                </c:pt>
                <c:pt idx="17">
                  <c:v>-0.96960000000000002</c:v>
                </c:pt>
                <c:pt idx="18">
                  <c:v>-0.96989999999999998</c:v>
                </c:pt>
                <c:pt idx="19">
                  <c:v>-0.96919999999999995</c:v>
                </c:pt>
                <c:pt idx="20">
                  <c:v>-0.96220000000000006</c:v>
                </c:pt>
                <c:pt idx="21">
                  <c:v>-0.9516</c:v>
                </c:pt>
                <c:pt idx="22">
                  <c:v>-0.9425</c:v>
                </c:pt>
                <c:pt idx="23">
                  <c:v>-0.93579999999999997</c:v>
                </c:pt>
                <c:pt idx="24">
                  <c:v>-0.9304</c:v>
                </c:pt>
                <c:pt idx="25">
                  <c:v>-0.92479999999999996</c:v>
                </c:pt>
                <c:pt idx="26">
                  <c:v>-0.91900000000000004</c:v>
                </c:pt>
                <c:pt idx="27">
                  <c:v>-0.91279999999999994</c:v>
                </c:pt>
                <c:pt idx="28">
                  <c:v>-0.90669999999999995</c:v>
                </c:pt>
                <c:pt idx="29">
                  <c:v>-0.90129999999999999</c:v>
                </c:pt>
                <c:pt idx="30">
                  <c:v>-0.89549999999999996</c:v>
                </c:pt>
                <c:pt idx="31">
                  <c:v>-0.89029999999999998</c:v>
                </c:pt>
                <c:pt idx="32">
                  <c:v>-0.88529999999999998</c:v>
                </c:pt>
                <c:pt idx="33">
                  <c:v>-0.88049999999999995</c:v>
                </c:pt>
                <c:pt idx="34">
                  <c:v>-0.87519999999999998</c:v>
                </c:pt>
                <c:pt idx="35">
                  <c:v>-0.86860000000000004</c:v>
                </c:pt>
                <c:pt idx="36">
                  <c:v>-0.86299999999999999</c:v>
                </c:pt>
                <c:pt idx="37">
                  <c:v>-0.85829999999999995</c:v>
                </c:pt>
                <c:pt idx="38">
                  <c:v>-0.85360000000000003</c:v>
                </c:pt>
                <c:pt idx="39">
                  <c:v>-0.8488</c:v>
                </c:pt>
                <c:pt idx="40">
                  <c:v>-0.84430000000000005</c:v>
                </c:pt>
                <c:pt idx="41">
                  <c:v>-0.83909999999999996</c:v>
                </c:pt>
                <c:pt idx="42">
                  <c:v>-0.83299999999999996</c:v>
                </c:pt>
                <c:pt idx="43">
                  <c:v>-0.82889999999999997</c:v>
                </c:pt>
                <c:pt idx="44">
                  <c:v>-0.82420000000000004</c:v>
                </c:pt>
                <c:pt idx="45">
                  <c:v>-0.82</c:v>
                </c:pt>
                <c:pt idx="46">
                  <c:v>-0.81979999999999997</c:v>
                </c:pt>
                <c:pt idx="47">
                  <c:v>-0.81489999999999996</c:v>
                </c:pt>
                <c:pt idx="48">
                  <c:v>-0.81079999999999997</c:v>
                </c:pt>
                <c:pt idx="49">
                  <c:v>-0.80569999999999997</c:v>
                </c:pt>
                <c:pt idx="50">
                  <c:v>-0.80110000000000003</c:v>
                </c:pt>
                <c:pt idx="51">
                  <c:v>-0.79659999999999997</c:v>
                </c:pt>
                <c:pt idx="52">
                  <c:v>-0.79239999999999999</c:v>
                </c:pt>
                <c:pt idx="53">
                  <c:v>-0.78790000000000004</c:v>
                </c:pt>
                <c:pt idx="54">
                  <c:v>-0.78390000000000004</c:v>
                </c:pt>
                <c:pt idx="55">
                  <c:v>-0.77939999999999998</c:v>
                </c:pt>
                <c:pt idx="56">
                  <c:v>-0.77649999999999997</c:v>
                </c:pt>
                <c:pt idx="57">
                  <c:v>-0.7732</c:v>
                </c:pt>
                <c:pt idx="58">
                  <c:v>-0.76829999999999998</c:v>
                </c:pt>
                <c:pt idx="59">
                  <c:v>-0.7641</c:v>
                </c:pt>
                <c:pt idx="60">
                  <c:v>-0.76019999999999999</c:v>
                </c:pt>
                <c:pt idx="61">
                  <c:v>-0.75619999999999998</c:v>
                </c:pt>
                <c:pt idx="62">
                  <c:v>-0.75190000000000001</c:v>
                </c:pt>
                <c:pt idx="63">
                  <c:v>-0.74809999999999999</c:v>
                </c:pt>
                <c:pt idx="64">
                  <c:v>-0.74519999999999997</c:v>
                </c:pt>
                <c:pt idx="65">
                  <c:v>-0.74119999999999997</c:v>
                </c:pt>
                <c:pt idx="66">
                  <c:v>-0.73740000000000006</c:v>
                </c:pt>
                <c:pt idx="67">
                  <c:v>-0.73370000000000002</c:v>
                </c:pt>
                <c:pt idx="68">
                  <c:v>-0.72970000000000002</c:v>
                </c:pt>
                <c:pt idx="69">
                  <c:v>-0.72699999999999998</c:v>
                </c:pt>
                <c:pt idx="70">
                  <c:v>-0.72499999999999998</c:v>
                </c:pt>
                <c:pt idx="71">
                  <c:v>-0.72230000000000005</c:v>
                </c:pt>
                <c:pt idx="72">
                  <c:v>-0.71970000000000001</c:v>
                </c:pt>
                <c:pt idx="73">
                  <c:v>-0.7157</c:v>
                </c:pt>
                <c:pt idx="74">
                  <c:v>-0.71230000000000004</c:v>
                </c:pt>
                <c:pt idx="75">
                  <c:v>-0.70750000000000002</c:v>
                </c:pt>
                <c:pt idx="76">
                  <c:v>-0.70289999999999997</c:v>
                </c:pt>
                <c:pt idx="77">
                  <c:v>-0.69450000000000001</c:v>
                </c:pt>
                <c:pt idx="78">
                  <c:v>-0.68930000000000002</c:v>
                </c:pt>
                <c:pt idx="79">
                  <c:v>-0.68279999999999996</c:v>
                </c:pt>
                <c:pt idx="80">
                  <c:v>-0.67849999999999999</c:v>
                </c:pt>
                <c:pt idx="81">
                  <c:v>-0.67479999999999996</c:v>
                </c:pt>
                <c:pt idx="82">
                  <c:v>-0.67679999999999996</c:v>
                </c:pt>
                <c:pt idx="83">
                  <c:v>-0.68610000000000004</c:v>
                </c:pt>
                <c:pt idx="84">
                  <c:v>-0.70520000000000005</c:v>
                </c:pt>
                <c:pt idx="85">
                  <c:v>-0.71730000000000005</c:v>
                </c:pt>
                <c:pt idx="86">
                  <c:v>-0.74790000000000001</c:v>
                </c:pt>
                <c:pt idx="87">
                  <c:v>-0.78039999999999998</c:v>
                </c:pt>
                <c:pt idx="88">
                  <c:v>-0.82520000000000004</c:v>
                </c:pt>
                <c:pt idx="89">
                  <c:v>-0.87050000000000005</c:v>
                </c:pt>
                <c:pt idx="90">
                  <c:v>-0.92679999999999996</c:v>
                </c:pt>
                <c:pt idx="91">
                  <c:v>-0.99339999999999995</c:v>
                </c:pt>
                <c:pt idx="92">
                  <c:v>-1.0585</c:v>
                </c:pt>
                <c:pt idx="93">
                  <c:v>-1.6875</c:v>
                </c:pt>
              </c:numCache>
            </c:numRef>
          </c:yVal>
          <c:smooth val="0"/>
        </c:ser>
        <c:ser>
          <c:idx val="4"/>
          <c:order val="4"/>
          <c:tx>
            <c:v>2.25" RF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'RF apperture'!$B$5:$B$365</c:f>
              <c:numCache>
                <c:formatCode>General</c:formatCode>
                <c:ptCount val="361"/>
                <c:pt idx="0">
                  <c:v>0</c:v>
                </c:pt>
                <c:pt idx="1">
                  <c:v>1.9633957241943951E-2</c:v>
                </c:pt>
                <c:pt idx="2">
                  <c:v>3.9261933790313591E-2</c:v>
                </c:pt>
                <c:pt idx="3">
                  <c:v>5.8877950773311809E-2</c:v>
                </c:pt>
                <c:pt idx="4">
                  <c:v>7.8476032962140965E-2</c:v>
                </c:pt>
                <c:pt idx="5">
                  <c:v>9.8050210591115433E-2</c:v>
                </c:pt>
                <c:pt idx="6">
                  <c:v>0.11759452117611013</c:v>
                </c:pt>
                <c:pt idx="7">
                  <c:v>0.13710301133079092</c:v>
                </c:pt>
                <c:pt idx="8">
                  <c:v>0.15656973858007361</c:v>
                </c:pt>
                <c:pt idx="9">
                  <c:v>0.17598877317025974</c:v>
                </c:pt>
                <c:pt idx="10">
                  <c:v>0.19535419987529662</c:v>
                </c:pt>
                <c:pt idx="11">
                  <c:v>0.21466011979861291</c:v>
                </c:pt>
                <c:pt idx="12">
                  <c:v>0.23390065216997924</c:v>
                </c:pt>
                <c:pt idx="13">
                  <c:v>0.25306993613684814</c:v>
                </c:pt>
                <c:pt idx="14">
                  <c:v>0.27216213254962618</c:v>
                </c:pt>
                <c:pt idx="15">
                  <c:v>0.29117142574033583</c:v>
                </c:pt>
                <c:pt idx="16">
                  <c:v>0.31009202529412405</c:v>
                </c:pt>
                <c:pt idx="17">
                  <c:v>0.32891816781307887</c:v>
                </c:pt>
                <c:pt idx="18">
                  <c:v>0.34764411867181583</c:v>
                </c:pt>
                <c:pt idx="19">
                  <c:v>0.3662641737643012</c:v>
                </c:pt>
                <c:pt idx="20">
                  <c:v>0.38477266124137732</c:v>
                </c:pt>
                <c:pt idx="21">
                  <c:v>0.40316394323846283</c:v>
                </c:pt>
                <c:pt idx="22">
                  <c:v>0.42143241759290101</c:v>
                </c:pt>
                <c:pt idx="23">
                  <c:v>0.43957251955043292</c:v>
                </c:pt>
                <c:pt idx="24">
                  <c:v>0.45757872346027517</c:v>
                </c:pt>
                <c:pt idx="25">
                  <c:v>0.47544554445828685</c:v>
                </c:pt>
                <c:pt idx="26">
                  <c:v>0.49316754013771208</c:v>
                </c:pt>
                <c:pt idx="27">
                  <c:v>0.51073931220699009</c:v>
                </c:pt>
                <c:pt idx="28">
                  <c:v>0.52815550813412715</c:v>
                </c:pt>
                <c:pt idx="29">
                  <c:v>0.54541082277712916</c:v>
                </c:pt>
                <c:pt idx="30">
                  <c:v>0.56249999999999989</c:v>
                </c:pt>
                <c:pt idx="31">
                  <c:v>0.57941783427381088</c:v>
                </c:pt>
                <c:pt idx="32">
                  <c:v>0.59615917226235549</c:v>
                </c:pt>
                <c:pt idx="33">
                  <c:v>0.61271891439190551</c:v>
                </c:pt>
                <c:pt idx="34">
                  <c:v>0.62909201640459023</c:v>
                </c:pt>
                <c:pt idx="35">
                  <c:v>0.6452734908949268</c:v>
                </c:pt>
                <c:pt idx="36">
                  <c:v>0.66125840882903231</c:v>
                </c:pt>
                <c:pt idx="37">
                  <c:v>0.67704190104605433</c:v>
                </c:pt>
                <c:pt idx="38">
                  <c:v>0.69261915974136545</c:v>
                </c:pt>
                <c:pt idx="39">
                  <c:v>0.70798543993106711</c:v>
                </c:pt>
                <c:pt idx="40">
                  <c:v>0.72313606089735671</c:v>
                </c:pt>
                <c:pt idx="41">
                  <c:v>0.73806640761432052</c:v>
                </c:pt>
                <c:pt idx="42">
                  <c:v>0.75277193215371552</c:v>
                </c:pt>
                <c:pt idx="43">
                  <c:v>0.76724815507031074</c:v>
                </c:pt>
                <c:pt idx="44">
                  <c:v>0.78149066676637191</c:v>
                </c:pt>
                <c:pt idx="45">
                  <c:v>0.79549512883486595</c:v>
                </c:pt>
                <c:pt idx="46">
                  <c:v>0.80925727538098247</c:v>
                </c:pt>
                <c:pt idx="47">
                  <c:v>0.82277291432156674</c:v>
                </c:pt>
                <c:pt idx="48">
                  <c:v>0.83603792866206839</c:v>
                </c:pt>
                <c:pt idx="49">
                  <c:v>0.84904827775061853</c:v>
                </c:pt>
                <c:pt idx="50">
                  <c:v>0.86179999850885025</c:v>
                </c:pt>
                <c:pt idx="51">
                  <c:v>0.87428920663909215</c:v>
                </c:pt>
                <c:pt idx="52">
                  <c:v>0.88651209780756224</c:v>
                </c:pt>
                <c:pt idx="53">
                  <c:v>0.89846494880320438</c:v>
                </c:pt>
                <c:pt idx="54">
                  <c:v>0.91014411867181588</c:v>
                </c:pt>
                <c:pt idx="55">
                  <c:v>0.92154604982511579</c:v>
                </c:pt>
                <c:pt idx="56">
                  <c:v>0.93266726912442199</c:v>
                </c:pt>
                <c:pt idx="57">
                  <c:v>0.94350438893860189</c:v>
                </c:pt>
                <c:pt idx="58">
                  <c:v>0.95405410817597924</c:v>
                </c:pt>
                <c:pt idx="59">
                  <c:v>0.96431321328987629</c:v>
                </c:pt>
                <c:pt idx="60">
                  <c:v>0.97427857925749339</c:v>
                </c:pt>
                <c:pt idx="61">
                  <c:v>0.98394717053182024</c:v>
                </c:pt>
                <c:pt idx="62">
                  <c:v>0.99331604196629275</c:v>
                </c:pt>
                <c:pt idx="63">
                  <c:v>1.0023823397119138</c:v>
                </c:pt>
                <c:pt idx="64">
                  <c:v>1.011143302086563</c:v>
                </c:pt>
                <c:pt idx="65">
                  <c:v>1.0195962604162312</c:v>
                </c:pt>
                <c:pt idx="66">
                  <c:v>1.027738639847926</c:v>
                </c:pt>
                <c:pt idx="67">
                  <c:v>1.0355679601339953</c:v>
                </c:pt>
                <c:pt idx="68">
                  <c:v>1.043081836387636</c:v>
                </c:pt>
                <c:pt idx="69">
                  <c:v>1.050277979809352</c:v>
                </c:pt>
                <c:pt idx="70">
                  <c:v>1.0571541983841468</c:v>
                </c:pt>
                <c:pt idx="71">
                  <c:v>1.0637083975492314</c:v>
                </c:pt>
                <c:pt idx="72">
                  <c:v>1.0699385808320476</c:v>
                </c:pt>
                <c:pt idx="73">
                  <c:v>1.0758428504584148</c:v>
                </c:pt>
                <c:pt idx="74">
                  <c:v>1.0814194079306088</c:v>
                </c:pt>
                <c:pt idx="75">
                  <c:v>1.0866665545752019</c:v>
                </c:pt>
                <c:pt idx="76">
                  <c:v>1.0915826920604961</c:v>
                </c:pt>
                <c:pt idx="77">
                  <c:v>1.0961663228833896</c:v>
                </c:pt>
                <c:pt idx="78">
                  <c:v>1.1004160508255312</c:v>
                </c:pt>
                <c:pt idx="79">
                  <c:v>1.1043305813786219</c:v>
                </c:pt>
                <c:pt idx="80">
                  <c:v>1.107908722138734</c:v>
                </c:pt>
                <c:pt idx="81">
                  <c:v>1.11114938316953</c:v>
                </c:pt>
                <c:pt idx="82">
                  <c:v>1.1140515773342665</c:v>
                </c:pt>
                <c:pt idx="83">
                  <c:v>1.1166144205964872</c:v>
                </c:pt>
                <c:pt idx="84">
                  <c:v>1.1188371322893074</c:v>
                </c:pt>
                <c:pt idx="85">
                  <c:v>1.1207190353532137</c:v>
                </c:pt>
                <c:pt idx="86">
                  <c:v>1.1222595565423021</c:v>
                </c:pt>
                <c:pt idx="87">
                  <c:v>1.1234582265988955</c:v>
                </c:pt>
                <c:pt idx="88">
                  <c:v>1.1243146803964827</c:v>
                </c:pt>
                <c:pt idx="89">
                  <c:v>1.1248286570509403</c:v>
                </c:pt>
                <c:pt idx="90">
                  <c:v>1.125</c:v>
                </c:pt>
                <c:pt idx="91">
                  <c:v>1.1248286570509403</c:v>
                </c:pt>
                <c:pt idx="92">
                  <c:v>1.1243146803964827</c:v>
                </c:pt>
                <c:pt idx="93">
                  <c:v>1.1234582265988955</c:v>
                </c:pt>
                <c:pt idx="94">
                  <c:v>1.1222595565423021</c:v>
                </c:pt>
                <c:pt idx="95">
                  <c:v>1.1207190353532137</c:v>
                </c:pt>
                <c:pt idx="96">
                  <c:v>1.1188371322893076</c:v>
                </c:pt>
                <c:pt idx="97">
                  <c:v>1.1166144205964874</c:v>
                </c:pt>
                <c:pt idx="98">
                  <c:v>1.1140515773342667</c:v>
                </c:pt>
                <c:pt idx="99">
                  <c:v>1.1111493831695298</c:v>
                </c:pt>
                <c:pt idx="100">
                  <c:v>1.107908722138734</c:v>
                </c:pt>
                <c:pt idx="101">
                  <c:v>1.1043305813786219</c:v>
                </c:pt>
                <c:pt idx="102">
                  <c:v>1.1004160508255314</c:v>
                </c:pt>
                <c:pt idx="103">
                  <c:v>1.0961663228833896</c:v>
                </c:pt>
                <c:pt idx="104">
                  <c:v>1.0915826920604961</c:v>
                </c:pt>
                <c:pt idx="105">
                  <c:v>1.0866665545752019</c:v>
                </c:pt>
                <c:pt idx="106">
                  <c:v>1.0814194079306088</c:v>
                </c:pt>
                <c:pt idx="107">
                  <c:v>1.075842850458415</c:v>
                </c:pt>
                <c:pt idx="108">
                  <c:v>1.0699385808320478</c:v>
                </c:pt>
                <c:pt idx="109">
                  <c:v>1.0637083975492314</c:v>
                </c:pt>
                <c:pt idx="110">
                  <c:v>1.057154198384147</c:v>
                </c:pt>
                <c:pt idx="111">
                  <c:v>1.050277979809352</c:v>
                </c:pt>
                <c:pt idx="112">
                  <c:v>1.043081836387636</c:v>
                </c:pt>
                <c:pt idx="113">
                  <c:v>1.0355679601339953</c:v>
                </c:pt>
                <c:pt idx="114">
                  <c:v>1.027738639847926</c:v>
                </c:pt>
                <c:pt idx="115">
                  <c:v>1.0195962604162312</c:v>
                </c:pt>
                <c:pt idx="116">
                  <c:v>1.0111433020865628</c:v>
                </c:pt>
                <c:pt idx="117">
                  <c:v>1.0023823397119138</c:v>
                </c:pt>
                <c:pt idx="118">
                  <c:v>0.99331604196629297</c:v>
                </c:pt>
                <c:pt idx="119">
                  <c:v>0.98394717053182035</c:v>
                </c:pt>
                <c:pt idx="120">
                  <c:v>0.9742785792574935</c:v>
                </c:pt>
                <c:pt idx="121">
                  <c:v>0.9643132132898764</c:v>
                </c:pt>
                <c:pt idx="122">
                  <c:v>0.95405410817597935</c:v>
                </c:pt>
                <c:pt idx="123">
                  <c:v>0.94350438893860189</c:v>
                </c:pt>
                <c:pt idx="124">
                  <c:v>0.93266726912442199</c:v>
                </c:pt>
                <c:pt idx="125">
                  <c:v>0.92154604982511601</c:v>
                </c:pt>
                <c:pt idx="126">
                  <c:v>0.91014411867181588</c:v>
                </c:pt>
                <c:pt idx="127">
                  <c:v>0.89846494880320427</c:v>
                </c:pt>
                <c:pt idx="128">
                  <c:v>0.88651209780756224</c:v>
                </c:pt>
                <c:pt idx="129">
                  <c:v>0.87428920663909238</c:v>
                </c:pt>
                <c:pt idx="130">
                  <c:v>0.86179999850885025</c:v>
                </c:pt>
                <c:pt idx="131">
                  <c:v>0.84904827775061831</c:v>
                </c:pt>
                <c:pt idx="132">
                  <c:v>0.8360379286620685</c:v>
                </c:pt>
                <c:pt idx="133">
                  <c:v>0.82277291432156685</c:v>
                </c:pt>
                <c:pt idx="134">
                  <c:v>0.8092572753809828</c:v>
                </c:pt>
                <c:pt idx="135">
                  <c:v>0.79549512883486606</c:v>
                </c:pt>
                <c:pt idx="136">
                  <c:v>0.7814906667663718</c:v>
                </c:pt>
                <c:pt idx="137">
                  <c:v>0.76724815507031097</c:v>
                </c:pt>
                <c:pt idx="138">
                  <c:v>0.75277193215371563</c:v>
                </c:pt>
                <c:pt idx="139">
                  <c:v>0.73806640761432063</c:v>
                </c:pt>
                <c:pt idx="140">
                  <c:v>0.72313606089735694</c:v>
                </c:pt>
                <c:pt idx="141">
                  <c:v>0.70798543993106744</c:v>
                </c:pt>
                <c:pt idx="142">
                  <c:v>0.69261915974136568</c:v>
                </c:pt>
                <c:pt idx="143">
                  <c:v>0.67704190104605422</c:v>
                </c:pt>
                <c:pt idx="144">
                  <c:v>0.66125840882903242</c:v>
                </c:pt>
                <c:pt idx="145">
                  <c:v>0.64527349089492714</c:v>
                </c:pt>
                <c:pt idx="146">
                  <c:v>0.62909201640459023</c:v>
                </c:pt>
                <c:pt idx="147">
                  <c:v>0.6127189143919054</c:v>
                </c:pt>
                <c:pt idx="148">
                  <c:v>0.59615917226235549</c:v>
                </c:pt>
                <c:pt idx="149">
                  <c:v>0.57941783427381122</c:v>
                </c:pt>
                <c:pt idx="150">
                  <c:v>0.56249999999999989</c:v>
                </c:pt>
                <c:pt idx="151">
                  <c:v>0.54541082277712927</c:v>
                </c:pt>
                <c:pt idx="152">
                  <c:v>0.52815550813412748</c:v>
                </c:pt>
                <c:pt idx="153">
                  <c:v>0.5107393122069902</c:v>
                </c:pt>
                <c:pt idx="154">
                  <c:v>0.49316754013771197</c:v>
                </c:pt>
                <c:pt idx="155">
                  <c:v>0.47544554445828691</c:v>
                </c:pt>
                <c:pt idx="156">
                  <c:v>0.4575787234602755</c:v>
                </c:pt>
                <c:pt idx="157">
                  <c:v>0.43957251955043342</c:v>
                </c:pt>
                <c:pt idx="158">
                  <c:v>0.42143241759290129</c:v>
                </c:pt>
                <c:pt idx="159">
                  <c:v>0.40316394323846272</c:v>
                </c:pt>
                <c:pt idx="160">
                  <c:v>0.38477266124137749</c:v>
                </c:pt>
                <c:pt idx="161">
                  <c:v>0.36626417376430165</c:v>
                </c:pt>
                <c:pt idx="162">
                  <c:v>0.34764411867181594</c:v>
                </c:pt>
                <c:pt idx="163">
                  <c:v>0.3289181678130792</c:v>
                </c:pt>
                <c:pt idx="164">
                  <c:v>0.31009202529412461</c:v>
                </c:pt>
                <c:pt idx="165">
                  <c:v>0.29117142574033616</c:v>
                </c:pt>
                <c:pt idx="166">
                  <c:v>0.27216213254962618</c:v>
                </c:pt>
                <c:pt idx="167">
                  <c:v>0.25306993613684786</c:v>
                </c:pt>
                <c:pt idx="168">
                  <c:v>0.23390065216997924</c:v>
                </c:pt>
                <c:pt idx="169">
                  <c:v>0.2146601197986131</c:v>
                </c:pt>
                <c:pt idx="170">
                  <c:v>0.19535419987529656</c:v>
                </c:pt>
                <c:pt idx="171">
                  <c:v>0.17598877317025985</c:v>
                </c:pt>
                <c:pt idx="172">
                  <c:v>0.15656973858007395</c:v>
                </c:pt>
                <c:pt idx="173">
                  <c:v>0.137103011330791</c:v>
                </c:pt>
                <c:pt idx="174">
                  <c:v>0.11759452117611045</c:v>
                </c:pt>
                <c:pt idx="175">
                  <c:v>9.805021059111596E-2</c:v>
                </c:pt>
                <c:pt idx="176">
                  <c:v>7.8476032962141215E-2</c:v>
                </c:pt>
                <c:pt idx="177">
                  <c:v>5.8877950773311781E-2</c:v>
                </c:pt>
                <c:pt idx="178">
                  <c:v>3.9261933790313286E-2</c:v>
                </c:pt>
                <c:pt idx="179">
                  <c:v>1.9633957241943868E-2</c:v>
                </c:pt>
                <c:pt idx="180">
                  <c:v>1.3782920117721975E-16</c:v>
                </c:pt>
                <c:pt idx="181">
                  <c:v>-1.9633957241943591E-2</c:v>
                </c:pt>
                <c:pt idx="182">
                  <c:v>-3.9261933790313515E-2</c:v>
                </c:pt>
                <c:pt idx="183">
                  <c:v>-5.8877950773311503E-2</c:v>
                </c:pt>
                <c:pt idx="184">
                  <c:v>-7.8476032962140438E-2</c:v>
                </c:pt>
                <c:pt idx="185">
                  <c:v>-9.8050210591115183E-2</c:v>
                </c:pt>
                <c:pt idx="186">
                  <c:v>-0.11759452117610969</c:v>
                </c:pt>
                <c:pt idx="187">
                  <c:v>-0.1371030113307912</c:v>
                </c:pt>
                <c:pt idx="188">
                  <c:v>-0.15656973858007373</c:v>
                </c:pt>
                <c:pt idx="189">
                  <c:v>-0.17598877317025957</c:v>
                </c:pt>
                <c:pt idx="190">
                  <c:v>-0.19535419987529679</c:v>
                </c:pt>
                <c:pt idx="191">
                  <c:v>-0.21466011979861283</c:v>
                </c:pt>
                <c:pt idx="192">
                  <c:v>-0.23390065216997896</c:v>
                </c:pt>
                <c:pt idx="193">
                  <c:v>-0.25306993613684808</c:v>
                </c:pt>
                <c:pt idx="194">
                  <c:v>-0.27216213254962596</c:v>
                </c:pt>
                <c:pt idx="195">
                  <c:v>-0.29117142574033539</c:v>
                </c:pt>
                <c:pt idx="196">
                  <c:v>-0.31009202529412389</c:v>
                </c:pt>
                <c:pt idx="197">
                  <c:v>-0.32891816781307842</c:v>
                </c:pt>
                <c:pt idx="198">
                  <c:v>-0.34764411867181622</c:v>
                </c:pt>
                <c:pt idx="199">
                  <c:v>-0.36626417376430137</c:v>
                </c:pt>
                <c:pt idx="200">
                  <c:v>-0.38477266124137721</c:v>
                </c:pt>
                <c:pt idx="201">
                  <c:v>-0.403163943238463</c:v>
                </c:pt>
                <c:pt idx="202">
                  <c:v>-0.42143241759290101</c:v>
                </c:pt>
                <c:pt idx="203">
                  <c:v>-0.43957251955043275</c:v>
                </c:pt>
                <c:pt idx="204">
                  <c:v>-0.45757872346027478</c:v>
                </c:pt>
                <c:pt idx="205">
                  <c:v>-0.47544554445828668</c:v>
                </c:pt>
                <c:pt idx="206">
                  <c:v>-0.49316754013771169</c:v>
                </c:pt>
                <c:pt idx="207">
                  <c:v>-0.51073931220698954</c:v>
                </c:pt>
                <c:pt idx="208">
                  <c:v>-0.52815550813412726</c:v>
                </c:pt>
                <c:pt idx="209">
                  <c:v>-0.54541082277712905</c:v>
                </c:pt>
                <c:pt idx="210">
                  <c:v>-0.56250000000000011</c:v>
                </c:pt>
                <c:pt idx="211">
                  <c:v>-0.57941783427381088</c:v>
                </c:pt>
                <c:pt idx="212">
                  <c:v>-0.59615917226235537</c:v>
                </c:pt>
                <c:pt idx="213">
                  <c:v>-0.61271891439190551</c:v>
                </c:pt>
                <c:pt idx="214">
                  <c:v>-0.62909201640459</c:v>
                </c:pt>
                <c:pt idx="215">
                  <c:v>-0.64527349089492658</c:v>
                </c:pt>
                <c:pt idx="216">
                  <c:v>-0.6612584088290322</c:v>
                </c:pt>
                <c:pt idx="217">
                  <c:v>-0.677041901046054</c:v>
                </c:pt>
                <c:pt idx="218">
                  <c:v>-0.69261915974136512</c:v>
                </c:pt>
                <c:pt idx="219">
                  <c:v>-0.70798543993106733</c:v>
                </c:pt>
                <c:pt idx="220">
                  <c:v>-0.72313606089735671</c:v>
                </c:pt>
                <c:pt idx="221">
                  <c:v>-0.73806640761432085</c:v>
                </c:pt>
                <c:pt idx="222">
                  <c:v>-0.75277193215371552</c:v>
                </c:pt>
                <c:pt idx="223">
                  <c:v>-0.76724815507031063</c:v>
                </c:pt>
                <c:pt idx="224">
                  <c:v>-0.78149066676637202</c:v>
                </c:pt>
                <c:pt idx="225">
                  <c:v>-0.79549512883486595</c:v>
                </c:pt>
                <c:pt idx="226">
                  <c:v>-0.80925727538098224</c:v>
                </c:pt>
                <c:pt idx="227">
                  <c:v>-0.82277291432156641</c:v>
                </c:pt>
                <c:pt idx="228">
                  <c:v>-0.83603792866206827</c:v>
                </c:pt>
                <c:pt idx="229">
                  <c:v>-0.84904827775061809</c:v>
                </c:pt>
                <c:pt idx="230">
                  <c:v>-0.86179999850885014</c:v>
                </c:pt>
                <c:pt idx="231">
                  <c:v>-0.87428920663909249</c:v>
                </c:pt>
                <c:pt idx="232">
                  <c:v>-0.88651209780756235</c:v>
                </c:pt>
                <c:pt idx="233">
                  <c:v>-0.89846494880320438</c:v>
                </c:pt>
                <c:pt idx="234">
                  <c:v>-0.91014411867181577</c:v>
                </c:pt>
                <c:pt idx="235">
                  <c:v>-0.92154604982511557</c:v>
                </c:pt>
                <c:pt idx="236">
                  <c:v>-0.93266726912442155</c:v>
                </c:pt>
                <c:pt idx="237">
                  <c:v>-0.94350438893860211</c:v>
                </c:pt>
                <c:pt idx="238">
                  <c:v>-0.95405410817597924</c:v>
                </c:pt>
                <c:pt idx="239">
                  <c:v>-0.96431321328987618</c:v>
                </c:pt>
                <c:pt idx="240">
                  <c:v>-0.97427857925749317</c:v>
                </c:pt>
                <c:pt idx="241">
                  <c:v>-0.98394717053182046</c:v>
                </c:pt>
                <c:pt idx="242">
                  <c:v>-0.99331604196629286</c:v>
                </c:pt>
                <c:pt idx="243">
                  <c:v>-1.0023823397119138</c:v>
                </c:pt>
                <c:pt idx="244">
                  <c:v>-1.0111433020865626</c:v>
                </c:pt>
                <c:pt idx="245">
                  <c:v>-1.019596260416231</c:v>
                </c:pt>
                <c:pt idx="246">
                  <c:v>-1.027738639847926</c:v>
                </c:pt>
                <c:pt idx="247">
                  <c:v>-1.0355679601339953</c:v>
                </c:pt>
                <c:pt idx="248">
                  <c:v>-1.0430818363876357</c:v>
                </c:pt>
                <c:pt idx="249">
                  <c:v>-1.0502779798093518</c:v>
                </c:pt>
                <c:pt idx="250">
                  <c:v>-1.0571541983841468</c:v>
                </c:pt>
                <c:pt idx="251">
                  <c:v>-1.0637083975492314</c:v>
                </c:pt>
                <c:pt idx="252">
                  <c:v>-1.0699385808320476</c:v>
                </c:pt>
                <c:pt idx="253">
                  <c:v>-1.0758428504584148</c:v>
                </c:pt>
                <c:pt idx="254">
                  <c:v>-1.081419407930609</c:v>
                </c:pt>
                <c:pt idx="255">
                  <c:v>-1.0866665545752019</c:v>
                </c:pt>
                <c:pt idx="256">
                  <c:v>-1.0915826920604961</c:v>
                </c:pt>
                <c:pt idx="257">
                  <c:v>-1.0961663228833896</c:v>
                </c:pt>
                <c:pt idx="258">
                  <c:v>-1.1004160508255312</c:v>
                </c:pt>
                <c:pt idx="259">
                  <c:v>-1.1043305813786219</c:v>
                </c:pt>
                <c:pt idx="260">
                  <c:v>-1.107908722138734</c:v>
                </c:pt>
                <c:pt idx="261">
                  <c:v>-1.1111493831695298</c:v>
                </c:pt>
                <c:pt idx="262">
                  <c:v>-1.1140515773342667</c:v>
                </c:pt>
                <c:pt idx="263">
                  <c:v>-1.1166144205964874</c:v>
                </c:pt>
                <c:pt idx="264">
                  <c:v>-1.1188371322893076</c:v>
                </c:pt>
                <c:pt idx="265">
                  <c:v>-1.1207190353532137</c:v>
                </c:pt>
                <c:pt idx="266">
                  <c:v>-1.1222595565423021</c:v>
                </c:pt>
                <c:pt idx="267">
                  <c:v>-1.1234582265988955</c:v>
                </c:pt>
                <c:pt idx="268">
                  <c:v>-1.1243146803964825</c:v>
                </c:pt>
                <c:pt idx="269">
                  <c:v>-1.1248286570509403</c:v>
                </c:pt>
                <c:pt idx="270">
                  <c:v>-1.125</c:v>
                </c:pt>
                <c:pt idx="271">
                  <c:v>-1.1248286570509403</c:v>
                </c:pt>
                <c:pt idx="272">
                  <c:v>-1.1243146803964827</c:v>
                </c:pt>
                <c:pt idx="273">
                  <c:v>-1.1234582265988955</c:v>
                </c:pt>
                <c:pt idx="274">
                  <c:v>-1.1222595565423024</c:v>
                </c:pt>
                <c:pt idx="275">
                  <c:v>-1.1207190353532137</c:v>
                </c:pt>
                <c:pt idx="276">
                  <c:v>-1.1188371322893076</c:v>
                </c:pt>
                <c:pt idx="277">
                  <c:v>-1.1166144205964872</c:v>
                </c:pt>
                <c:pt idx="278">
                  <c:v>-1.1140515773342667</c:v>
                </c:pt>
                <c:pt idx="279">
                  <c:v>-1.11114938316953</c:v>
                </c:pt>
                <c:pt idx="280">
                  <c:v>-1.1079087221387343</c:v>
                </c:pt>
                <c:pt idx="281">
                  <c:v>-1.1043305813786222</c:v>
                </c:pt>
                <c:pt idx="282">
                  <c:v>-1.1004160508255316</c:v>
                </c:pt>
                <c:pt idx="283">
                  <c:v>-1.0961663228833896</c:v>
                </c:pt>
                <c:pt idx="284">
                  <c:v>-1.0915826920604961</c:v>
                </c:pt>
                <c:pt idx="285">
                  <c:v>-1.0866665545752017</c:v>
                </c:pt>
                <c:pt idx="286">
                  <c:v>-1.0814194079306085</c:v>
                </c:pt>
                <c:pt idx="287">
                  <c:v>-1.0758428504584148</c:v>
                </c:pt>
                <c:pt idx="288">
                  <c:v>-1.0699385808320478</c:v>
                </c:pt>
                <c:pt idx="289">
                  <c:v>-1.0637083975492316</c:v>
                </c:pt>
                <c:pt idx="290">
                  <c:v>-1.057154198384147</c:v>
                </c:pt>
                <c:pt idx="291">
                  <c:v>-1.0502779798093522</c:v>
                </c:pt>
                <c:pt idx="292">
                  <c:v>-1.043081836387636</c:v>
                </c:pt>
                <c:pt idx="293">
                  <c:v>-1.0355679601339955</c:v>
                </c:pt>
                <c:pt idx="294">
                  <c:v>-1.0277386398479258</c:v>
                </c:pt>
                <c:pt idx="295">
                  <c:v>-1.0195962604162312</c:v>
                </c:pt>
                <c:pt idx="296">
                  <c:v>-1.011143302086563</c:v>
                </c:pt>
                <c:pt idx="297">
                  <c:v>-1.0023823397119138</c:v>
                </c:pt>
                <c:pt idx="298">
                  <c:v>-0.99331604196629297</c:v>
                </c:pt>
                <c:pt idx="299">
                  <c:v>-0.98394717053182057</c:v>
                </c:pt>
                <c:pt idx="300">
                  <c:v>-0.97427857925749339</c:v>
                </c:pt>
                <c:pt idx="301">
                  <c:v>-0.9643132132898764</c:v>
                </c:pt>
                <c:pt idx="302">
                  <c:v>-0.95405410817597947</c:v>
                </c:pt>
                <c:pt idx="303">
                  <c:v>-0.94350438893860233</c:v>
                </c:pt>
                <c:pt idx="304">
                  <c:v>-0.93266726912442233</c:v>
                </c:pt>
                <c:pt idx="305">
                  <c:v>-0.92154604982511579</c:v>
                </c:pt>
                <c:pt idx="306">
                  <c:v>-0.91014411867181599</c:v>
                </c:pt>
                <c:pt idx="307">
                  <c:v>-0.89846494880320471</c:v>
                </c:pt>
                <c:pt idx="308">
                  <c:v>-0.88651209780756202</c:v>
                </c:pt>
                <c:pt idx="309">
                  <c:v>-0.87428920663909215</c:v>
                </c:pt>
                <c:pt idx="310">
                  <c:v>-0.86179999850885036</c:v>
                </c:pt>
                <c:pt idx="311">
                  <c:v>-0.84904827775061875</c:v>
                </c:pt>
                <c:pt idx="312">
                  <c:v>-0.83603792866206894</c:v>
                </c:pt>
                <c:pt idx="313">
                  <c:v>-0.82277291432156741</c:v>
                </c:pt>
                <c:pt idx="314">
                  <c:v>-0.80925727538098324</c:v>
                </c:pt>
                <c:pt idx="315">
                  <c:v>-0.79549512883486617</c:v>
                </c:pt>
                <c:pt idx="316">
                  <c:v>-0.78149066676637224</c:v>
                </c:pt>
                <c:pt idx="317">
                  <c:v>-0.76724815507031052</c:v>
                </c:pt>
                <c:pt idx="318">
                  <c:v>-0.75277193215371541</c:v>
                </c:pt>
                <c:pt idx="319">
                  <c:v>-0.73806640761432085</c:v>
                </c:pt>
                <c:pt idx="320">
                  <c:v>-0.72313606089735705</c:v>
                </c:pt>
                <c:pt idx="321">
                  <c:v>-0.70798543993106755</c:v>
                </c:pt>
                <c:pt idx="322">
                  <c:v>-0.69261915974136623</c:v>
                </c:pt>
                <c:pt idx="323">
                  <c:v>-0.67704190104605433</c:v>
                </c:pt>
                <c:pt idx="324">
                  <c:v>-0.66125840882903253</c:v>
                </c:pt>
                <c:pt idx="325">
                  <c:v>-0.64527349089492736</c:v>
                </c:pt>
                <c:pt idx="326">
                  <c:v>-0.62909201640459078</c:v>
                </c:pt>
                <c:pt idx="327">
                  <c:v>-0.6127189143919054</c:v>
                </c:pt>
                <c:pt idx="328">
                  <c:v>-0.59615917226235648</c:v>
                </c:pt>
                <c:pt idx="329">
                  <c:v>-0.57941783427381133</c:v>
                </c:pt>
                <c:pt idx="330">
                  <c:v>-0.56250000000000044</c:v>
                </c:pt>
                <c:pt idx="331">
                  <c:v>-0.54541082277712905</c:v>
                </c:pt>
                <c:pt idx="332">
                  <c:v>-0.52815550813412715</c:v>
                </c:pt>
                <c:pt idx="333">
                  <c:v>-0.51073931220699031</c:v>
                </c:pt>
                <c:pt idx="334">
                  <c:v>-0.49316754013771164</c:v>
                </c:pt>
                <c:pt idx="335">
                  <c:v>-0.47544554445828752</c:v>
                </c:pt>
                <c:pt idx="336">
                  <c:v>-0.45757872346027517</c:v>
                </c:pt>
                <c:pt idx="337">
                  <c:v>-0.43957251955043408</c:v>
                </c:pt>
                <c:pt idx="338">
                  <c:v>-0.4214324175929014</c:v>
                </c:pt>
                <c:pt idx="339">
                  <c:v>-0.40316394323846338</c:v>
                </c:pt>
                <c:pt idx="340">
                  <c:v>-0.38477266124137716</c:v>
                </c:pt>
                <c:pt idx="341">
                  <c:v>-0.3662641737643022</c:v>
                </c:pt>
                <c:pt idx="342">
                  <c:v>-0.34764411867181605</c:v>
                </c:pt>
                <c:pt idx="343">
                  <c:v>-0.32891816781307831</c:v>
                </c:pt>
                <c:pt idx="344">
                  <c:v>-0.31009202529412472</c:v>
                </c:pt>
                <c:pt idx="345">
                  <c:v>-0.29117142574033578</c:v>
                </c:pt>
                <c:pt idx="346">
                  <c:v>-0.27216213254962635</c:v>
                </c:pt>
                <c:pt idx="347">
                  <c:v>-0.25306993613684853</c:v>
                </c:pt>
                <c:pt idx="348">
                  <c:v>-0.23390065216997985</c:v>
                </c:pt>
                <c:pt idx="349">
                  <c:v>-0.21466011979861274</c:v>
                </c:pt>
                <c:pt idx="350">
                  <c:v>-0.19535419987529767</c:v>
                </c:pt>
                <c:pt idx="351">
                  <c:v>-0.17598877317026002</c:v>
                </c:pt>
                <c:pt idx="352">
                  <c:v>-0.15656973858007411</c:v>
                </c:pt>
                <c:pt idx="353">
                  <c:v>-0.13710301133079164</c:v>
                </c:pt>
                <c:pt idx="354">
                  <c:v>-0.11759452117611009</c:v>
                </c:pt>
                <c:pt idx="355">
                  <c:v>-9.8050210591115614E-2</c:v>
                </c:pt>
                <c:pt idx="356">
                  <c:v>-7.8476032962140355E-2</c:v>
                </c:pt>
                <c:pt idx="357">
                  <c:v>-5.8877950773312412E-2</c:v>
                </c:pt>
                <c:pt idx="358">
                  <c:v>-3.9261933790313425E-2</c:v>
                </c:pt>
                <c:pt idx="359">
                  <c:v>-1.9633957241945006E-2</c:v>
                </c:pt>
                <c:pt idx="360">
                  <c:v>-2.756584023544395E-16</c:v>
                </c:pt>
              </c:numCache>
            </c:numRef>
          </c:xVal>
          <c:yVal>
            <c:numRef>
              <c:f>'RF apperture'!$C$5:$C$365</c:f>
              <c:numCache>
                <c:formatCode>General</c:formatCode>
                <c:ptCount val="361"/>
                <c:pt idx="0">
                  <c:v>1.125</c:v>
                </c:pt>
                <c:pt idx="1">
                  <c:v>1.1248286570509403</c:v>
                </c:pt>
                <c:pt idx="2">
                  <c:v>1.1243146803964827</c:v>
                </c:pt>
                <c:pt idx="3">
                  <c:v>1.1234582265988955</c:v>
                </c:pt>
                <c:pt idx="4">
                  <c:v>1.1222595565423021</c:v>
                </c:pt>
                <c:pt idx="5">
                  <c:v>1.1207190353532137</c:v>
                </c:pt>
                <c:pt idx="6">
                  <c:v>1.1188371322893074</c:v>
                </c:pt>
                <c:pt idx="7">
                  <c:v>1.1166144205964872</c:v>
                </c:pt>
                <c:pt idx="8">
                  <c:v>1.1140515773342667</c:v>
                </c:pt>
                <c:pt idx="9">
                  <c:v>1.11114938316953</c:v>
                </c:pt>
                <c:pt idx="10">
                  <c:v>1.107908722138734</c:v>
                </c:pt>
                <c:pt idx="11">
                  <c:v>1.1043305813786219</c:v>
                </c:pt>
                <c:pt idx="12">
                  <c:v>1.1004160508255314</c:v>
                </c:pt>
                <c:pt idx="13">
                  <c:v>1.0961663228833896</c:v>
                </c:pt>
                <c:pt idx="14">
                  <c:v>1.0915826920604961</c:v>
                </c:pt>
                <c:pt idx="15">
                  <c:v>1.0866665545752019</c:v>
                </c:pt>
                <c:pt idx="16">
                  <c:v>1.0814194079306088</c:v>
                </c:pt>
                <c:pt idx="17">
                  <c:v>1.0758428504584148</c:v>
                </c:pt>
                <c:pt idx="18">
                  <c:v>1.0699385808320476</c:v>
                </c:pt>
                <c:pt idx="19">
                  <c:v>1.0637083975492314</c:v>
                </c:pt>
                <c:pt idx="20">
                  <c:v>1.057154198384147</c:v>
                </c:pt>
                <c:pt idx="21">
                  <c:v>1.050277979809352</c:v>
                </c:pt>
                <c:pt idx="22">
                  <c:v>1.043081836387636</c:v>
                </c:pt>
                <c:pt idx="23">
                  <c:v>1.0355679601339953</c:v>
                </c:pt>
                <c:pt idx="24">
                  <c:v>1.027738639847926</c:v>
                </c:pt>
                <c:pt idx="25">
                  <c:v>1.0195962604162312</c:v>
                </c:pt>
                <c:pt idx="26">
                  <c:v>1.011143302086563</c:v>
                </c:pt>
                <c:pt idx="27">
                  <c:v>1.0023823397119138</c:v>
                </c:pt>
                <c:pt idx="28">
                  <c:v>0.99331604196629286</c:v>
                </c:pt>
                <c:pt idx="29">
                  <c:v>0.98394717053182024</c:v>
                </c:pt>
                <c:pt idx="30">
                  <c:v>0.9742785792574935</c:v>
                </c:pt>
                <c:pt idx="31">
                  <c:v>0.9643132132898764</c:v>
                </c:pt>
                <c:pt idx="32">
                  <c:v>0.95405410817597924</c:v>
                </c:pt>
                <c:pt idx="33">
                  <c:v>0.94350438893860211</c:v>
                </c:pt>
                <c:pt idx="34">
                  <c:v>0.93266726912442177</c:v>
                </c:pt>
                <c:pt idx="35">
                  <c:v>0.92154604982511579</c:v>
                </c:pt>
                <c:pt idx="36">
                  <c:v>0.91014411867181588</c:v>
                </c:pt>
                <c:pt idx="37">
                  <c:v>0.89846494880320438</c:v>
                </c:pt>
                <c:pt idx="38">
                  <c:v>0.88651209780756224</c:v>
                </c:pt>
                <c:pt idx="39">
                  <c:v>0.87428920663909226</c:v>
                </c:pt>
                <c:pt idx="40">
                  <c:v>0.86179999850885025</c:v>
                </c:pt>
                <c:pt idx="41">
                  <c:v>0.84904827775061864</c:v>
                </c:pt>
                <c:pt idx="42">
                  <c:v>0.8360379286620685</c:v>
                </c:pt>
                <c:pt idx="43">
                  <c:v>0.82277291432156685</c:v>
                </c:pt>
                <c:pt idx="44">
                  <c:v>0.80925727538098258</c:v>
                </c:pt>
                <c:pt idx="45">
                  <c:v>0.79549512883486606</c:v>
                </c:pt>
                <c:pt idx="46">
                  <c:v>0.78149066676637202</c:v>
                </c:pt>
                <c:pt idx="47">
                  <c:v>0.76724815507031074</c:v>
                </c:pt>
                <c:pt idx="48">
                  <c:v>0.75277193215371552</c:v>
                </c:pt>
                <c:pt idx="49">
                  <c:v>0.73806640761432063</c:v>
                </c:pt>
                <c:pt idx="50">
                  <c:v>0.72313606089735682</c:v>
                </c:pt>
                <c:pt idx="51">
                  <c:v>0.70798543993106722</c:v>
                </c:pt>
                <c:pt idx="52">
                  <c:v>0.69261915974136556</c:v>
                </c:pt>
                <c:pt idx="53">
                  <c:v>0.67704190104605444</c:v>
                </c:pt>
                <c:pt idx="54">
                  <c:v>0.66125840882903231</c:v>
                </c:pt>
                <c:pt idx="55">
                  <c:v>0.64527349089492692</c:v>
                </c:pt>
                <c:pt idx="56">
                  <c:v>0.62909201640459012</c:v>
                </c:pt>
                <c:pt idx="57">
                  <c:v>0.61271891439190562</c:v>
                </c:pt>
                <c:pt idx="58">
                  <c:v>0.59615917226235549</c:v>
                </c:pt>
                <c:pt idx="59">
                  <c:v>0.57941783427381122</c:v>
                </c:pt>
                <c:pt idx="60">
                  <c:v>0.56250000000000011</c:v>
                </c:pt>
                <c:pt idx="61">
                  <c:v>0.54541082277712927</c:v>
                </c:pt>
                <c:pt idx="62">
                  <c:v>0.52815550813412726</c:v>
                </c:pt>
                <c:pt idx="63">
                  <c:v>0.5107393122069902</c:v>
                </c:pt>
                <c:pt idx="64">
                  <c:v>0.49316754013771213</c:v>
                </c:pt>
                <c:pt idx="65">
                  <c:v>0.47544554445828685</c:v>
                </c:pt>
                <c:pt idx="66">
                  <c:v>0.45757872346027523</c:v>
                </c:pt>
                <c:pt idx="67">
                  <c:v>0.43957251955043319</c:v>
                </c:pt>
                <c:pt idx="68">
                  <c:v>0.42143241759290095</c:v>
                </c:pt>
                <c:pt idx="69">
                  <c:v>0.40316394323846294</c:v>
                </c:pt>
                <c:pt idx="70">
                  <c:v>0.38477266124137743</c:v>
                </c:pt>
                <c:pt idx="71">
                  <c:v>0.36626417376430137</c:v>
                </c:pt>
                <c:pt idx="72">
                  <c:v>0.34764411867181588</c:v>
                </c:pt>
                <c:pt idx="73">
                  <c:v>0.32891816781307887</c:v>
                </c:pt>
                <c:pt idx="74">
                  <c:v>0.31009202529412405</c:v>
                </c:pt>
                <c:pt idx="75">
                  <c:v>0.29117142574033583</c:v>
                </c:pt>
                <c:pt idx="76">
                  <c:v>0.2721621325496264</c:v>
                </c:pt>
                <c:pt idx="77">
                  <c:v>0.25306993613684803</c:v>
                </c:pt>
                <c:pt idx="78">
                  <c:v>0.23390065216997938</c:v>
                </c:pt>
                <c:pt idx="79">
                  <c:v>0.21466011979861302</c:v>
                </c:pt>
                <c:pt idx="80">
                  <c:v>0.19535419987529673</c:v>
                </c:pt>
                <c:pt idx="81">
                  <c:v>0.17598877317025979</c:v>
                </c:pt>
                <c:pt idx="82">
                  <c:v>0.15656973858007389</c:v>
                </c:pt>
                <c:pt idx="83">
                  <c:v>0.13710301133079092</c:v>
                </c:pt>
                <c:pt idx="84">
                  <c:v>0.11759452117611013</c:v>
                </c:pt>
                <c:pt idx="85">
                  <c:v>9.8050210591115405E-2</c:v>
                </c:pt>
                <c:pt idx="86">
                  <c:v>7.8476032962141132E-2</c:v>
                </c:pt>
                <c:pt idx="87">
                  <c:v>5.8877950773311961E-2</c:v>
                </c:pt>
                <c:pt idx="88">
                  <c:v>3.9261933790313716E-2</c:v>
                </c:pt>
                <c:pt idx="89">
                  <c:v>1.9633957241943799E-2</c:v>
                </c:pt>
                <c:pt idx="90">
                  <c:v>6.8914600588609876E-17</c:v>
                </c:pt>
                <c:pt idx="91">
                  <c:v>-1.963395724194391E-2</c:v>
                </c:pt>
                <c:pt idx="92">
                  <c:v>-3.9261933790313328E-2</c:v>
                </c:pt>
                <c:pt idx="93">
                  <c:v>-5.8877950773311573E-2</c:v>
                </c:pt>
                <c:pt idx="94">
                  <c:v>-7.8476032962140993E-2</c:v>
                </c:pt>
                <c:pt idx="95">
                  <c:v>-9.8050210591115516E-2</c:v>
                </c:pt>
                <c:pt idx="96">
                  <c:v>-0.11759452117611</c:v>
                </c:pt>
                <c:pt idx="97">
                  <c:v>-0.13710301133079078</c:v>
                </c:pt>
                <c:pt idx="98">
                  <c:v>-0.15656973858007353</c:v>
                </c:pt>
                <c:pt idx="99">
                  <c:v>-0.1759887731702599</c:v>
                </c:pt>
                <c:pt idx="100">
                  <c:v>-0.19535419987529659</c:v>
                </c:pt>
                <c:pt idx="101">
                  <c:v>-0.21466011979861291</c:v>
                </c:pt>
                <c:pt idx="102">
                  <c:v>-0.23390065216997902</c:v>
                </c:pt>
                <c:pt idx="103">
                  <c:v>-0.25306993613684792</c:v>
                </c:pt>
                <c:pt idx="104">
                  <c:v>-0.27216213254962623</c:v>
                </c:pt>
                <c:pt idx="105">
                  <c:v>-0.29117142574033594</c:v>
                </c:pt>
                <c:pt idx="106">
                  <c:v>-0.31009202529412394</c:v>
                </c:pt>
                <c:pt idx="107">
                  <c:v>-0.32891816781307875</c:v>
                </c:pt>
                <c:pt idx="108">
                  <c:v>-0.34764411867181577</c:v>
                </c:pt>
                <c:pt idx="109">
                  <c:v>-0.36626417376430098</c:v>
                </c:pt>
                <c:pt idx="110">
                  <c:v>-0.38477266124137732</c:v>
                </c:pt>
                <c:pt idx="111">
                  <c:v>-0.40316394323846283</c:v>
                </c:pt>
                <c:pt idx="112">
                  <c:v>-0.42143241759290107</c:v>
                </c:pt>
                <c:pt idx="113">
                  <c:v>-0.43957251955043281</c:v>
                </c:pt>
                <c:pt idx="114">
                  <c:v>-0.45757872346027506</c:v>
                </c:pt>
                <c:pt idx="115">
                  <c:v>-0.47544554445828674</c:v>
                </c:pt>
                <c:pt idx="116">
                  <c:v>-0.49316754013771219</c:v>
                </c:pt>
                <c:pt idx="117">
                  <c:v>-0.51073931220698998</c:v>
                </c:pt>
                <c:pt idx="118">
                  <c:v>-0.52815550813412682</c:v>
                </c:pt>
                <c:pt idx="119">
                  <c:v>-0.54541082277712916</c:v>
                </c:pt>
                <c:pt idx="120">
                  <c:v>-0.56249999999999978</c:v>
                </c:pt>
                <c:pt idx="121">
                  <c:v>-0.57941783427381099</c:v>
                </c:pt>
                <c:pt idx="122">
                  <c:v>-0.59615917226235537</c:v>
                </c:pt>
                <c:pt idx="123">
                  <c:v>-0.61271891439190551</c:v>
                </c:pt>
                <c:pt idx="124">
                  <c:v>-0.62909201640459</c:v>
                </c:pt>
                <c:pt idx="125">
                  <c:v>-0.64527349089492658</c:v>
                </c:pt>
                <c:pt idx="126">
                  <c:v>-0.6612584088290322</c:v>
                </c:pt>
                <c:pt idx="127">
                  <c:v>-0.67704190104605444</c:v>
                </c:pt>
                <c:pt idx="128">
                  <c:v>-0.69261915974136556</c:v>
                </c:pt>
                <c:pt idx="129">
                  <c:v>-0.707985439931067</c:v>
                </c:pt>
                <c:pt idx="130">
                  <c:v>-0.72313606089735682</c:v>
                </c:pt>
                <c:pt idx="131">
                  <c:v>-0.73806640761432096</c:v>
                </c:pt>
                <c:pt idx="132">
                  <c:v>-0.75277193215371552</c:v>
                </c:pt>
                <c:pt idx="133">
                  <c:v>-0.76724815507031063</c:v>
                </c:pt>
                <c:pt idx="134">
                  <c:v>-0.78149066676637169</c:v>
                </c:pt>
                <c:pt idx="135">
                  <c:v>-0.79549512883486595</c:v>
                </c:pt>
                <c:pt idx="136">
                  <c:v>-0.80925727538098258</c:v>
                </c:pt>
                <c:pt idx="137">
                  <c:v>-0.82277291432156674</c:v>
                </c:pt>
                <c:pt idx="138">
                  <c:v>-0.83603792866206827</c:v>
                </c:pt>
                <c:pt idx="139">
                  <c:v>-0.84904827775061853</c:v>
                </c:pt>
                <c:pt idx="140">
                  <c:v>-0.86179999850885014</c:v>
                </c:pt>
                <c:pt idx="141">
                  <c:v>-0.87428920663909204</c:v>
                </c:pt>
                <c:pt idx="142">
                  <c:v>-0.88651209780756213</c:v>
                </c:pt>
                <c:pt idx="143">
                  <c:v>-0.8984649488032046</c:v>
                </c:pt>
                <c:pt idx="144">
                  <c:v>-0.91014411867181577</c:v>
                </c:pt>
                <c:pt idx="145">
                  <c:v>-0.92154604982511557</c:v>
                </c:pt>
                <c:pt idx="146">
                  <c:v>-0.93266726912442177</c:v>
                </c:pt>
                <c:pt idx="147">
                  <c:v>-0.94350438893860222</c:v>
                </c:pt>
                <c:pt idx="148">
                  <c:v>-0.95405410817597924</c:v>
                </c:pt>
                <c:pt idx="149">
                  <c:v>-0.96431321328987629</c:v>
                </c:pt>
                <c:pt idx="150">
                  <c:v>-0.9742785792574935</c:v>
                </c:pt>
                <c:pt idx="151">
                  <c:v>-0.98394717053182024</c:v>
                </c:pt>
                <c:pt idx="152">
                  <c:v>-0.99331604196629264</c:v>
                </c:pt>
                <c:pt idx="153">
                  <c:v>-1.0023823397119138</c:v>
                </c:pt>
                <c:pt idx="154">
                  <c:v>-1.011143302086563</c:v>
                </c:pt>
                <c:pt idx="155">
                  <c:v>-1.0195962604162312</c:v>
                </c:pt>
                <c:pt idx="156">
                  <c:v>-1.0277386398479258</c:v>
                </c:pt>
                <c:pt idx="157">
                  <c:v>-1.0355679601339951</c:v>
                </c:pt>
                <c:pt idx="158">
                  <c:v>-1.0430818363876357</c:v>
                </c:pt>
                <c:pt idx="159">
                  <c:v>-1.050277979809352</c:v>
                </c:pt>
                <c:pt idx="160">
                  <c:v>-1.0571541983841468</c:v>
                </c:pt>
                <c:pt idx="161">
                  <c:v>-1.0637083975492314</c:v>
                </c:pt>
                <c:pt idx="162">
                  <c:v>-1.0699385808320476</c:v>
                </c:pt>
                <c:pt idx="163">
                  <c:v>-1.0758428504584148</c:v>
                </c:pt>
                <c:pt idx="164">
                  <c:v>-1.0814194079306085</c:v>
                </c:pt>
                <c:pt idx="165">
                  <c:v>-1.0866665545752017</c:v>
                </c:pt>
                <c:pt idx="166">
                  <c:v>-1.0915826920604961</c:v>
                </c:pt>
                <c:pt idx="167">
                  <c:v>-1.0961663228833896</c:v>
                </c:pt>
                <c:pt idx="168">
                  <c:v>-1.1004160508255314</c:v>
                </c:pt>
                <c:pt idx="169">
                  <c:v>-1.1043305813786219</c:v>
                </c:pt>
                <c:pt idx="170">
                  <c:v>-1.107908722138734</c:v>
                </c:pt>
                <c:pt idx="171">
                  <c:v>-1.1111493831695298</c:v>
                </c:pt>
                <c:pt idx="172">
                  <c:v>-1.1140515773342665</c:v>
                </c:pt>
                <c:pt idx="173">
                  <c:v>-1.1166144205964872</c:v>
                </c:pt>
                <c:pt idx="174">
                  <c:v>-1.1188371322893074</c:v>
                </c:pt>
                <c:pt idx="175">
                  <c:v>-1.1207190353532137</c:v>
                </c:pt>
                <c:pt idx="176">
                  <c:v>-1.1222595565423021</c:v>
                </c:pt>
                <c:pt idx="177">
                  <c:v>-1.1234582265988955</c:v>
                </c:pt>
                <c:pt idx="178">
                  <c:v>-1.1243146803964827</c:v>
                </c:pt>
                <c:pt idx="179">
                  <c:v>-1.1248286570509403</c:v>
                </c:pt>
                <c:pt idx="180">
                  <c:v>-1.125</c:v>
                </c:pt>
                <c:pt idx="181">
                  <c:v>-1.1248286570509403</c:v>
                </c:pt>
                <c:pt idx="182">
                  <c:v>-1.1243146803964827</c:v>
                </c:pt>
                <c:pt idx="183">
                  <c:v>-1.1234582265988955</c:v>
                </c:pt>
                <c:pt idx="184">
                  <c:v>-1.1222595565423024</c:v>
                </c:pt>
                <c:pt idx="185">
                  <c:v>-1.1207190353532137</c:v>
                </c:pt>
                <c:pt idx="186">
                  <c:v>-1.1188371322893076</c:v>
                </c:pt>
                <c:pt idx="187">
                  <c:v>-1.1166144205964872</c:v>
                </c:pt>
                <c:pt idx="188">
                  <c:v>-1.1140515773342665</c:v>
                </c:pt>
                <c:pt idx="189">
                  <c:v>-1.11114938316953</c:v>
                </c:pt>
                <c:pt idx="190">
                  <c:v>-1.107908722138734</c:v>
                </c:pt>
                <c:pt idx="191">
                  <c:v>-1.1043305813786219</c:v>
                </c:pt>
                <c:pt idx="192">
                  <c:v>-1.1004160508255314</c:v>
                </c:pt>
                <c:pt idx="193">
                  <c:v>-1.0961663228833896</c:v>
                </c:pt>
                <c:pt idx="194">
                  <c:v>-1.0915826920604961</c:v>
                </c:pt>
                <c:pt idx="195">
                  <c:v>-1.0866665545752019</c:v>
                </c:pt>
                <c:pt idx="196">
                  <c:v>-1.0814194079306088</c:v>
                </c:pt>
                <c:pt idx="197">
                  <c:v>-1.075842850458415</c:v>
                </c:pt>
                <c:pt idx="198">
                  <c:v>-1.0699385808320476</c:v>
                </c:pt>
                <c:pt idx="199">
                  <c:v>-1.0637083975492314</c:v>
                </c:pt>
                <c:pt idx="200">
                  <c:v>-1.057154198384147</c:v>
                </c:pt>
                <c:pt idx="201">
                  <c:v>-1.050277979809352</c:v>
                </c:pt>
                <c:pt idx="202">
                  <c:v>-1.043081836387636</c:v>
                </c:pt>
                <c:pt idx="203">
                  <c:v>-1.0355679601339953</c:v>
                </c:pt>
                <c:pt idx="204">
                  <c:v>-1.0277386398479262</c:v>
                </c:pt>
                <c:pt idx="205">
                  <c:v>-1.0195962604162312</c:v>
                </c:pt>
                <c:pt idx="206">
                  <c:v>-1.011143302086563</c:v>
                </c:pt>
                <c:pt idx="207">
                  <c:v>-1.002382339711914</c:v>
                </c:pt>
                <c:pt idx="208">
                  <c:v>-0.99331604196629275</c:v>
                </c:pt>
                <c:pt idx="209">
                  <c:v>-0.98394717053182035</c:v>
                </c:pt>
                <c:pt idx="210">
                  <c:v>-0.97427857925749339</c:v>
                </c:pt>
                <c:pt idx="211">
                  <c:v>-0.9643132132898764</c:v>
                </c:pt>
                <c:pt idx="212">
                  <c:v>-0.95405410817597935</c:v>
                </c:pt>
                <c:pt idx="213">
                  <c:v>-0.94350438893860211</c:v>
                </c:pt>
                <c:pt idx="214">
                  <c:v>-0.9326672691244221</c:v>
                </c:pt>
                <c:pt idx="215">
                  <c:v>-0.92154604982511601</c:v>
                </c:pt>
                <c:pt idx="216">
                  <c:v>-0.91014411867181599</c:v>
                </c:pt>
                <c:pt idx="217">
                  <c:v>-0.89846494880320471</c:v>
                </c:pt>
                <c:pt idx="218">
                  <c:v>-0.88651209780756246</c:v>
                </c:pt>
                <c:pt idx="219">
                  <c:v>-0.87428920663909215</c:v>
                </c:pt>
                <c:pt idx="220">
                  <c:v>-0.86179999850885025</c:v>
                </c:pt>
                <c:pt idx="221">
                  <c:v>-0.84904827775061842</c:v>
                </c:pt>
                <c:pt idx="222">
                  <c:v>-0.8360379286620685</c:v>
                </c:pt>
                <c:pt idx="223">
                  <c:v>-0.82277291432156685</c:v>
                </c:pt>
                <c:pt idx="224">
                  <c:v>-0.80925727538098247</c:v>
                </c:pt>
                <c:pt idx="225">
                  <c:v>-0.79549512883486617</c:v>
                </c:pt>
                <c:pt idx="226">
                  <c:v>-0.78149066676637224</c:v>
                </c:pt>
                <c:pt idx="227">
                  <c:v>-0.7672481550703113</c:v>
                </c:pt>
                <c:pt idx="228">
                  <c:v>-0.75277193215371574</c:v>
                </c:pt>
                <c:pt idx="229">
                  <c:v>-0.73806640761432107</c:v>
                </c:pt>
                <c:pt idx="230">
                  <c:v>-0.72313606089735694</c:v>
                </c:pt>
                <c:pt idx="231">
                  <c:v>-0.70798543993106677</c:v>
                </c:pt>
                <c:pt idx="232">
                  <c:v>-0.69261915974136534</c:v>
                </c:pt>
                <c:pt idx="233">
                  <c:v>-0.67704190104605433</c:v>
                </c:pt>
                <c:pt idx="234">
                  <c:v>-0.66125840882903242</c:v>
                </c:pt>
                <c:pt idx="235">
                  <c:v>-0.64527349089492714</c:v>
                </c:pt>
                <c:pt idx="236">
                  <c:v>-0.62909201640459067</c:v>
                </c:pt>
                <c:pt idx="237">
                  <c:v>-0.6127189143919054</c:v>
                </c:pt>
                <c:pt idx="238">
                  <c:v>-0.5961591722623556</c:v>
                </c:pt>
                <c:pt idx="239">
                  <c:v>-0.57941783427381133</c:v>
                </c:pt>
                <c:pt idx="240">
                  <c:v>-0.56250000000000044</c:v>
                </c:pt>
                <c:pt idx="241">
                  <c:v>-0.54541082277712893</c:v>
                </c:pt>
                <c:pt idx="242">
                  <c:v>-0.52815550813412715</c:v>
                </c:pt>
                <c:pt idx="243">
                  <c:v>-0.51073931220699031</c:v>
                </c:pt>
                <c:pt idx="244">
                  <c:v>-0.49316754013771247</c:v>
                </c:pt>
                <c:pt idx="245">
                  <c:v>-0.47544554445828746</c:v>
                </c:pt>
                <c:pt idx="246">
                  <c:v>-0.45757872346027512</c:v>
                </c:pt>
                <c:pt idx="247">
                  <c:v>-0.43957251955043308</c:v>
                </c:pt>
                <c:pt idx="248">
                  <c:v>-0.42143241759290134</c:v>
                </c:pt>
                <c:pt idx="249">
                  <c:v>-0.40316394323846327</c:v>
                </c:pt>
                <c:pt idx="250">
                  <c:v>-0.38477266124137804</c:v>
                </c:pt>
                <c:pt idx="251">
                  <c:v>-0.3662641737643012</c:v>
                </c:pt>
                <c:pt idx="252">
                  <c:v>-0.34764411867181599</c:v>
                </c:pt>
                <c:pt idx="253">
                  <c:v>-0.32891816781307925</c:v>
                </c:pt>
                <c:pt idx="254">
                  <c:v>-0.31009202529412372</c:v>
                </c:pt>
                <c:pt idx="255">
                  <c:v>-0.29117142574033572</c:v>
                </c:pt>
                <c:pt idx="256">
                  <c:v>-0.27216213254962623</c:v>
                </c:pt>
                <c:pt idx="257">
                  <c:v>-0.25306993613684842</c:v>
                </c:pt>
                <c:pt idx="258">
                  <c:v>-0.23390065216997977</c:v>
                </c:pt>
                <c:pt idx="259">
                  <c:v>-0.21466011979861366</c:v>
                </c:pt>
                <c:pt idx="260">
                  <c:v>-0.19535419987529662</c:v>
                </c:pt>
                <c:pt idx="261">
                  <c:v>-0.1759887731702599</c:v>
                </c:pt>
                <c:pt idx="262">
                  <c:v>-0.15656973858007306</c:v>
                </c:pt>
                <c:pt idx="263">
                  <c:v>-0.13710301133079056</c:v>
                </c:pt>
                <c:pt idx="264">
                  <c:v>-0.11759452117611002</c:v>
                </c:pt>
                <c:pt idx="265">
                  <c:v>-9.805021059111553E-2</c:v>
                </c:pt>
                <c:pt idx="266">
                  <c:v>-7.8476032962141284E-2</c:v>
                </c:pt>
                <c:pt idx="267">
                  <c:v>-5.8877950773312343E-2</c:v>
                </c:pt>
                <c:pt idx="268">
                  <c:v>-3.9261933790314354E-2</c:v>
                </c:pt>
                <c:pt idx="269">
                  <c:v>-1.9633957241943934E-2</c:v>
                </c:pt>
                <c:pt idx="270">
                  <c:v>-2.0674380176582963E-16</c:v>
                </c:pt>
                <c:pt idx="271">
                  <c:v>1.9633957241943521E-2</c:v>
                </c:pt>
                <c:pt idx="272">
                  <c:v>3.9261933790313938E-2</c:v>
                </c:pt>
                <c:pt idx="273">
                  <c:v>5.8877950773311941E-2</c:v>
                </c:pt>
                <c:pt idx="274">
                  <c:v>7.8476032962140868E-2</c:v>
                </c:pt>
                <c:pt idx="275">
                  <c:v>9.8050210591115128E-2</c:v>
                </c:pt>
                <c:pt idx="276">
                  <c:v>0.11759452117610961</c:v>
                </c:pt>
                <c:pt idx="277">
                  <c:v>0.13710301133079114</c:v>
                </c:pt>
                <c:pt idx="278">
                  <c:v>0.15656973858007364</c:v>
                </c:pt>
                <c:pt idx="279">
                  <c:v>0.17598877317025952</c:v>
                </c:pt>
                <c:pt idx="280">
                  <c:v>0.19535419987529623</c:v>
                </c:pt>
                <c:pt idx="281">
                  <c:v>0.21466011979861227</c:v>
                </c:pt>
                <c:pt idx="282">
                  <c:v>0.23390065216997838</c:v>
                </c:pt>
                <c:pt idx="283">
                  <c:v>0.25306993613684803</c:v>
                </c:pt>
                <c:pt idx="284">
                  <c:v>0.2721621325496259</c:v>
                </c:pt>
                <c:pt idx="285">
                  <c:v>0.29117142574033628</c:v>
                </c:pt>
                <c:pt idx="286">
                  <c:v>0.31009202529412433</c:v>
                </c:pt>
                <c:pt idx="287">
                  <c:v>0.32891816781307881</c:v>
                </c:pt>
                <c:pt idx="288">
                  <c:v>0.34764411867181566</c:v>
                </c:pt>
                <c:pt idx="289">
                  <c:v>0.36626417376430087</c:v>
                </c:pt>
                <c:pt idx="290">
                  <c:v>0.38477266124137666</c:v>
                </c:pt>
                <c:pt idx="291">
                  <c:v>0.403163943238462</c:v>
                </c:pt>
                <c:pt idx="292">
                  <c:v>0.42143241759290095</c:v>
                </c:pt>
                <c:pt idx="293">
                  <c:v>0.43957251955043269</c:v>
                </c:pt>
                <c:pt idx="294">
                  <c:v>0.45757872346027562</c:v>
                </c:pt>
                <c:pt idx="295">
                  <c:v>0.47544554445828707</c:v>
                </c:pt>
                <c:pt idx="296">
                  <c:v>0.49316754013771208</c:v>
                </c:pt>
                <c:pt idx="297">
                  <c:v>0.51073931220698998</c:v>
                </c:pt>
                <c:pt idx="298">
                  <c:v>0.52815550813412671</c:v>
                </c:pt>
                <c:pt idx="299">
                  <c:v>0.5454108227771286</c:v>
                </c:pt>
                <c:pt idx="300">
                  <c:v>0.56250000000000011</c:v>
                </c:pt>
                <c:pt idx="301">
                  <c:v>0.57941783427381088</c:v>
                </c:pt>
                <c:pt idx="302">
                  <c:v>0.59615917226235526</c:v>
                </c:pt>
                <c:pt idx="303">
                  <c:v>0.61271891439190496</c:v>
                </c:pt>
                <c:pt idx="304">
                  <c:v>0.62909201640458956</c:v>
                </c:pt>
                <c:pt idx="305">
                  <c:v>0.6452734908949268</c:v>
                </c:pt>
                <c:pt idx="306">
                  <c:v>0.66125840882903208</c:v>
                </c:pt>
                <c:pt idx="307">
                  <c:v>0.67704190104605388</c:v>
                </c:pt>
                <c:pt idx="308">
                  <c:v>0.69261915974136579</c:v>
                </c:pt>
                <c:pt idx="309">
                  <c:v>0.70798543993106722</c:v>
                </c:pt>
                <c:pt idx="310">
                  <c:v>0.72313606089735671</c:v>
                </c:pt>
                <c:pt idx="311">
                  <c:v>0.73806640761432041</c:v>
                </c:pt>
                <c:pt idx="312">
                  <c:v>0.75277193215371496</c:v>
                </c:pt>
                <c:pt idx="313">
                  <c:v>0.7672481550703103</c:v>
                </c:pt>
                <c:pt idx="314">
                  <c:v>0.78149066676637113</c:v>
                </c:pt>
                <c:pt idx="315">
                  <c:v>0.79549512883486573</c:v>
                </c:pt>
                <c:pt idx="316">
                  <c:v>0.80925727538098224</c:v>
                </c:pt>
                <c:pt idx="317">
                  <c:v>0.82277291432156696</c:v>
                </c:pt>
                <c:pt idx="318">
                  <c:v>0.8360379286620685</c:v>
                </c:pt>
                <c:pt idx="319">
                  <c:v>0.84904827775061842</c:v>
                </c:pt>
                <c:pt idx="320">
                  <c:v>0.86179999850885003</c:v>
                </c:pt>
                <c:pt idx="321">
                  <c:v>0.87428920663909193</c:v>
                </c:pt>
                <c:pt idx="322">
                  <c:v>0.88651209780756179</c:v>
                </c:pt>
                <c:pt idx="323">
                  <c:v>0.89846494880320438</c:v>
                </c:pt>
                <c:pt idx="324">
                  <c:v>0.91014411867181577</c:v>
                </c:pt>
                <c:pt idx="325">
                  <c:v>0.92154604982511557</c:v>
                </c:pt>
                <c:pt idx="326">
                  <c:v>0.93266726912442155</c:v>
                </c:pt>
                <c:pt idx="327">
                  <c:v>0.94350438893860211</c:v>
                </c:pt>
                <c:pt idx="328">
                  <c:v>0.95405410817597858</c:v>
                </c:pt>
                <c:pt idx="329">
                  <c:v>0.96431321328987618</c:v>
                </c:pt>
                <c:pt idx="330">
                  <c:v>0.97427857925749317</c:v>
                </c:pt>
                <c:pt idx="331">
                  <c:v>0.98394717053182035</c:v>
                </c:pt>
                <c:pt idx="332">
                  <c:v>0.99331604196629275</c:v>
                </c:pt>
                <c:pt idx="333">
                  <c:v>1.0023823397119138</c:v>
                </c:pt>
                <c:pt idx="334">
                  <c:v>1.011143302086563</c:v>
                </c:pt>
                <c:pt idx="335">
                  <c:v>1.019596260416231</c:v>
                </c:pt>
                <c:pt idx="336">
                  <c:v>1.027738639847926</c:v>
                </c:pt>
                <c:pt idx="337">
                  <c:v>1.0355679601339949</c:v>
                </c:pt>
                <c:pt idx="338">
                  <c:v>1.0430818363876357</c:v>
                </c:pt>
                <c:pt idx="339">
                  <c:v>1.0502779798093518</c:v>
                </c:pt>
                <c:pt idx="340">
                  <c:v>1.057154198384147</c:v>
                </c:pt>
                <c:pt idx="341">
                  <c:v>1.063708397549231</c:v>
                </c:pt>
                <c:pt idx="342">
                  <c:v>1.0699385808320476</c:v>
                </c:pt>
                <c:pt idx="343">
                  <c:v>1.0758428504584152</c:v>
                </c:pt>
                <c:pt idx="344">
                  <c:v>1.0814194079306085</c:v>
                </c:pt>
                <c:pt idx="345">
                  <c:v>1.0866665545752019</c:v>
                </c:pt>
                <c:pt idx="346">
                  <c:v>1.0915826920604961</c:v>
                </c:pt>
                <c:pt idx="347">
                  <c:v>1.0961663228833896</c:v>
                </c:pt>
                <c:pt idx="348">
                  <c:v>1.1004160508255312</c:v>
                </c:pt>
                <c:pt idx="349">
                  <c:v>1.1043305813786219</c:v>
                </c:pt>
                <c:pt idx="350">
                  <c:v>1.1079087221387338</c:v>
                </c:pt>
                <c:pt idx="351">
                  <c:v>1.1111493831695298</c:v>
                </c:pt>
                <c:pt idx="352">
                  <c:v>1.1140515773342665</c:v>
                </c:pt>
                <c:pt idx="353">
                  <c:v>1.1166144205964872</c:v>
                </c:pt>
                <c:pt idx="354">
                  <c:v>1.1188371322893074</c:v>
                </c:pt>
                <c:pt idx="355">
                  <c:v>1.1207190353532137</c:v>
                </c:pt>
                <c:pt idx="356">
                  <c:v>1.1222595565423024</c:v>
                </c:pt>
                <c:pt idx="357">
                  <c:v>1.1234582265988955</c:v>
                </c:pt>
                <c:pt idx="358">
                  <c:v>1.1243146803964827</c:v>
                </c:pt>
                <c:pt idx="359">
                  <c:v>1.1248286570509403</c:v>
                </c:pt>
                <c:pt idx="360">
                  <c:v>1.125</c:v>
                </c:pt>
              </c:numCache>
            </c:numRef>
          </c:yVal>
          <c:smooth val="0"/>
        </c:ser>
        <c:ser>
          <c:idx val="6"/>
          <c:order val="5"/>
          <c:tx>
            <c:v>Long 14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'Long 14'!$E$5:$E$365</c:f>
              <c:numCache>
                <c:formatCode>General</c:formatCode>
                <c:ptCount val="361"/>
                <c:pt idx="0">
                  <c:v>-0.19600000000000001</c:v>
                </c:pt>
                <c:pt idx="1">
                  <c:v>-0.18291069517203737</c:v>
                </c:pt>
                <c:pt idx="2">
                  <c:v>-0.16982537747312429</c:v>
                </c:pt>
                <c:pt idx="3">
                  <c:v>-0.15674803281779215</c:v>
                </c:pt>
                <c:pt idx="4">
                  <c:v>-0.14368264469190603</c:v>
                </c:pt>
                <c:pt idx="5">
                  <c:v>-0.13063319293925638</c:v>
                </c:pt>
                <c:pt idx="6">
                  <c:v>-0.11760365254925992</c:v>
                </c:pt>
                <c:pt idx="7">
                  <c:v>-0.1045979924461394</c:v>
                </c:pt>
                <c:pt idx="8">
                  <c:v>-9.1620174279950922E-2</c:v>
                </c:pt>
                <c:pt idx="9">
                  <c:v>-7.8674151219826849E-2</c:v>
                </c:pt>
                <c:pt idx="10">
                  <c:v>-6.5763866749802252E-2</c:v>
                </c:pt>
                <c:pt idx="11">
                  <c:v>-5.2893253467591411E-2</c:v>
                </c:pt>
                <c:pt idx="12">
                  <c:v>-4.0066231886680514E-2</c:v>
                </c:pt>
                <c:pt idx="13">
                  <c:v>-2.7286709242101248E-2</c:v>
                </c:pt>
                <c:pt idx="14">
                  <c:v>-1.4558578300249203E-2</c:v>
                </c:pt>
                <c:pt idx="15">
                  <c:v>-1.8857161731094529E-3</c:v>
                </c:pt>
                <c:pt idx="16">
                  <c:v>1.0728016862749379E-2</c:v>
                </c:pt>
                <c:pt idx="17">
                  <c:v>2.3278778542052569E-2</c:v>
                </c:pt>
                <c:pt idx="18">
                  <c:v>3.5762745781210525E-2</c:v>
                </c:pt>
                <c:pt idx="19">
                  <c:v>4.8176115842867462E-2</c:v>
                </c:pt>
                <c:pt idx="20">
                  <c:v>6.0515107494251541E-2</c:v>
                </c:pt>
                <c:pt idx="21">
                  <c:v>7.2775962158975194E-2</c:v>
                </c:pt>
                <c:pt idx="22">
                  <c:v>8.4954945061934017E-2</c:v>
                </c:pt>
                <c:pt idx="23">
                  <c:v>9.7048346366955307E-2</c:v>
                </c:pt>
                <c:pt idx="24">
                  <c:v>0.10905248230685011</c:v>
                </c:pt>
                <c:pt idx="25">
                  <c:v>0.12096369630552456</c:v>
                </c:pt>
                <c:pt idx="26">
                  <c:v>0.13277836009180805</c:v>
                </c:pt>
                <c:pt idx="27">
                  <c:v>0.14449287480466005</c:v>
                </c:pt>
                <c:pt idx="28">
                  <c:v>0.15610367208941811</c:v>
                </c:pt>
                <c:pt idx="29">
                  <c:v>0.1676072151847528</c:v>
                </c:pt>
                <c:pt idx="30">
                  <c:v>0.17899999999999994</c:v>
                </c:pt>
                <c:pt idx="31">
                  <c:v>0.19027855618254058</c:v>
                </c:pt>
                <c:pt idx="32">
                  <c:v>0.20143944817490367</c:v>
                </c:pt>
                <c:pt idx="33">
                  <c:v>0.21247927626127033</c:v>
                </c:pt>
                <c:pt idx="34">
                  <c:v>0.22339467760306014</c:v>
                </c:pt>
                <c:pt idx="35">
                  <c:v>0.23418232726328453</c:v>
                </c:pt>
                <c:pt idx="36">
                  <c:v>0.24483893921935485</c:v>
                </c:pt>
                <c:pt idx="37">
                  <c:v>0.25536126736403619</c:v>
                </c:pt>
                <c:pt idx="38">
                  <c:v>0.26574610649424363</c:v>
                </c:pt>
                <c:pt idx="39">
                  <c:v>0.27599029328737806</c:v>
                </c:pt>
                <c:pt idx="40">
                  <c:v>0.28609070726490443</c:v>
                </c:pt>
                <c:pt idx="41">
                  <c:v>0.29604427174288034</c:v>
                </c:pt>
                <c:pt idx="42">
                  <c:v>0.30584795476914367</c:v>
                </c:pt>
                <c:pt idx="43">
                  <c:v>0.31549877004687382</c:v>
                </c:pt>
                <c:pt idx="44">
                  <c:v>0.32499377784424793</c:v>
                </c:pt>
                <c:pt idx="45">
                  <c:v>0.33433008588991059</c:v>
                </c:pt>
                <c:pt idx="46">
                  <c:v>0.3435048502539883</c:v>
                </c:pt>
                <c:pt idx="47">
                  <c:v>0.35251527621437789</c:v>
                </c:pt>
                <c:pt idx="48">
                  <c:v>0.36135861910804562</c:v>
                </c:pt>
                <c:pt idx="49">
                  <c:v>0.37003218516707898</c:v>
                </c:pt>
                <c:pt idx="50">
                  <c:v>0.37853333233923353</c:v>
                </c:pt>
                <c:pt idx="51">
                  <c:v>0.38685947109272806</c:v>
                </c:pt>
                <c:pt idx="52">
                  <c:v>0.39500806520504156</c:v>
                </c:pt>
                <c:pt idx="53">
                  <c:v>0.40297663253546961</c:v>
                </c:pt>
                <c:pt idx="54">
                  <c:v>0.41076274578121058</c:v>
                </c:pt>
                <c:pt idx="55">
                  <c:v>0.41836403321674381</c:v>
                </c:pt>
                <c:pt idx="56">
                  <c:v>0.42577817941628132</c:v>
                </c:pt>
                <c:pt idx="57">
                  <c:v>0.43300292595906792</c:v>
                </c:pt>
                <c:pt idx="58">
                  <c:v>0.44003607211731949</c:v>
                </c:pt>
                <c:pt idx="59">
                  <c:v>0.44687547552658419</c:v>
                </c:pt>
                <c:pt idx="60">
                  <c:v>0.453519052838329</c:v>
                </c:pt>
                <c:pt idx="61">
                  <c:v>0.45996478035454674</c:v>
                </c:pt>
                <c:pt idx="62">
                  <c:v>0.46621069464419512</c:v>
                </c:pt>
                <c:pt idx="63">
                  <c:v>0.47225489314127583</c:v>
                </c:pt>
                <c:pt idx="64">
                  <c:v>0.47809553472437533</c:v>
                </c:pt>
                <c:pt idx="65">
                  <c:v>0.48373084027748742</c:v>
                </c:pt>
                <c:pt idx="66">
                  <c:v>0.48915909323195067</c:v>
                </c:pt>
                <c:pt idx="67">
                  <c:v>0.49437864008933013</c:v>
                </c:pt>
                <c:pt idx="68">
                  <c:v>0.49938789092509056</c:v>
                </c:pt>
                <c:pt idx="69">
                  <c:v>0.50418531987290138</c:v>
                </c:pt>
                <c:pt idx="70">
                  <c:v>0.50876946558943126</c:v>
                </c:pt>
                <c:pt idx="71">
                  <c:v>0.51313893169948765</c:v>
                </c:pt>
                <c:pt idx="72">
                  <c:v>0.51729238722136506</c:v>
                </c:pt>
                <c:pt idx="73">
                  <c:v>0.52122856697227649</c:v>
                </c:pt>
                <c:pt idx="74">
                  <c:v>0.52494627195373922</c:v>
                </c:pt>
                <c:pt idx="75">
                  <c:v>0.52844436971680131</c:v>
                </c:pt>
                <c:pt idx="76">
                  <c:v>0.53172179470699743</c:v>
                </c:pt>
                <c:pt idx="77">
                  <c:v>0.53477754858892634</c:v>
                </c:pt>
                <c:pt idx="78">
                  <c:v>0.53761070055035409</c:v>
                </c:pt>
                <c:pt idx="79">
                  <c:v>0.54022038758574809</c:v>
                </c:pt>
                <c:pt idx="80">
                  <c:v>0.54260581475915592</c:v>
                </c:pt>
                <c:pt idx="81">
                  <c:v>0.54476625544635326</c:v>
                </c:pt>
                <c:pt idx="82">
                  <c:v>0.54670105155617765</c:v>
                </c:pt>
                <c:pt idx="83">
                  <c:v>0.54840961373099151</c:v>
                </c:pt>
                <c:pt idx="84">
                  <c:v>0.54989142152620496</c:v>
                </c:pt>
                <c:pt idx="85">
                  <c:v>0.55114602356880926</c:v>
                </c:pt>
                <c:pt idx="86">
                  <c:v>0.55217303769486814</c:v>
                </c:pt>
                <c:pt idx="87">
                  <c:v>0.55297215106593045</c:v>
                </c:pt>
                <c:pt idx="88">
                  <c:v>0.55354312026432173</c:v>
                </c:pt>
                <c:pt idx="89">
                  <c:v>0.55388577136729356</c:v>
                </c:pt>
                <c:pt idx="90">
                  <c:v>0.55400000000000005</c:v>
                </c:pt>
                <c:pt idx="91">
                  <c:v>0.55388577136729356</c:v>
                </c:pt>
                <c:pt idx="92">
                  <c:v>0.55354312026432173</c:v>
                </c:pt>
                <c:pt idx="93">
                  <c:v>0.55297215106593045</c:v>
                </c:pt>
                <c:pt idx="94">
                  <c:v>0.55217303769486814</c:v>
                </c:pt>
                <c:pt idx="95">
                  <c:v>0.55114602356880926</c:v>
                </c:pt>
                <c:pt idx="96">
                  <c:v>0.54989142152620496</c:v>
                </c:pt>
                <c:pt idx="97">
                  <c:v>0.54840961373099151</c:v>
                </c:pt>
                <c:pt idx="98">
                  <c:v>0.54670105155617787</c:v>
                </c:pt>
                <c:pt idx="99">
                  <c:v>0.54476625544635326</c:v>
                </c:pt>
                <c:pt idx="100">
                  <c:v>0.54260581475915592</c:v>
                </c:pt>
                <c:pt idx="101">
                  <c:v>0.54022038758574809</c:v>
                </c:pt>
                <c:pt idx="102">
                  <c:v>0.53761070055035431</c:v>
                </c:pt>
                <c:pt idx="103">
                  <c:v>0.53477754858892634</c:v>
                </c:pt>
                <c:pt idx="104">
                  <c:v>0.53172179470699743</c:v>
                </c:pt>
                <c:pt idx="105">
                  <c:v>0.52844436971680131</c:v>
                </c:pt>
                <c:pt idx="106">
                  <c:v>0.52494627195373922</c:v>
                </c:pt>
                <c:pt idx="107">
                  <c:v>0.52122856697227671</c:v>
                </c:pt>
                <c:pt idx="108">
                  <c:v>0.51729238722136528</c:v>
                </c:pt>
                <c:pt idx="109">
                  <c:v>0.51313893169948765</c:v>
                </c:pt>
                <c:pt idx="110">
                  <c:v>0.50876946558943126</c:v>
                </c:pt>
                <c:pt idx="111">
                  <c:v>0.50418531987290138</c:v>
                </c:pt>
                <c:pt idx="112">
                  <c:v>0.49938789092509056</c:v>
                </c:pt>
                <c:pt idx="113">
                  <c:v>0.49437864008933025</c:v>
                </c:pt>
                <c:pt idx="114">
                  <c:v>0.48915909323195067</c:v>
                </c:pt>
                <c:pt idx="115">
                  <c:v>0.48373084027748753</c:v>
                </c:pt>
                <c:pt idx="116">
                  <c:v>0.47809553472437522</c:v>
                </c:pt>
                <c:pt idx="117">
                  <c:v>0.47225489314127594</c:v>
                </c:pt>
                <c:pt idx="118">
                  <c:v>0.46621069464419534</c:v>
                </c:pt>
                <c:pt idx="119">
                  <c:v>0.45996478035454685</c:v>
                </c:pt>
                <c:pt idx="120">
                  <c:v>0.453519052838329</c:v>
                </c:pt>
                <c:pt idx="121">
                  <c:v>0.44687547552658419</c:v>
                </c:pt>
                <c:pt idx="122">
                  <c:v>0.44003607211731949</c:v>
                </c:pt>
                <c:pt idx="123">
                  <c:v>0.43300292595906792</c:v>
                </c:pt>
                <c:pt idx="124">
                  <c:v>0.42577817941628132</c:v>
                </c:pt>
                <c:pt idx="125">
                  <c:v>0.41836403321674404</c:v>
                </c:pt>
                <c:pt idx="126">
                  <c:v>0.41076274578121058</c:v>
                </c:pt>
                <c:pt idx="127">
                  <c:v>0.4029766325354695</c:v>
                </c:pt>
                <c:pt idx="128">
                  <c:v>0.39500806520504156</c:v>
                </c:pt>
                <c:pt idx="129">
                  <c:v>0.38685947109272828</c:v>
                </c:pt>
                <c:pt idx="130">
                  <c:v>0.37853333233923353</c:v>
                </c:pt>
                <c:pt idx="131">
                  <c:v>0.37003218516707886</c:v>
                </c:pt>
                <c:pt idx="132">
                  <c:v>0.36135861910804573</c:v>
                </c:pt>
                <c:pt idx="133">
                  <c:v>0.35251527621437789</c:v>
                </c:pt>
                <c:pt idx="134">
                  <c:v>0.34350485025398853</c:v>
                </c:pt>
                <c:pt idx="135">
                  <c:v>0.3343300858899107</c:v>
                </c:pt>
                <c:pt idx="136">
                  <c:v>0.32499377784424782</c:v>
                </c:pt>
                <c:pt idx="137">
                  <c:v>0.31549877004687393</c:v>
                </c:pt>
                <c:pt idx="138">
                  <c:v>0.30584795476914378</c:v>
                </c:pt>
                <c:pt idx="139">
                  <c:v>0.29604427174288045</c:v>
                </c:pt>
                <c:pt idx="140">
                  <c:v>0.2860907072649046</c:v>
                </c:pt>
                <c:pt idx="141">
                  <c:v>0.27599029328737829</c:v>
                </c:pt>
                <c:pt idx="142">
                  <c:v>0.26574610649424379</c:v>
                </c:pt>
                <c:pt idx="143">
                  <c:v>0.25536126736403614</c:v>
                </c:pt>
                <c:pt idx="144">
                  <c:v>0.2448389392193549</c:v>
                </c:pt>
                <c:pt idx="145">
                  <c:v>0.23418232726328475</c:v>
                </c:pt>
                <c:pt idx="146">
                  <c:v>0.22339467760306014</c:v>
                </c:pt>
                <c:pt idx="147">
                  <c:v>0.21247927626127022</c:v>
                </c:pt>
                <c:pt idx="148">
                  <c:v>0.20143944817490367</c:v>
                </c:pt>
                <c:pt idx="149">
                  <c:v>0.1902785561825408</c:v>
                </c:pt>
                <c:pt idx="150">
                  <c:v>0.17899999999999994</c:v>
                </c:pt>
                <c:pt idx="151">
                  <c:v>0.16760721518475286</c:v>
                </c:pt>
                <c:pt idx="152">
                  <c:v>0.15610367208941828</c:v>
                </c:pt>
                <c:pt idx="153">
                  <c:v>0.14449287480466017</c:v>
                </c:pt>
                <c:pt idx="154">
                  <c:v>0.13277836009180793</c:v>
                </c:pt>
                <c:pt idx="155">
                  <c:v>0.12096369630552462</c:v>
                </c:pt>
                <c:pt idx="156">
                  <c:v>0.10905248230685033</c:v>
                </c:pt>
                <c:pt idx="157">
                  <c:v>9.704834636695564E-2</c:v>
                </c:pt>
                <c:pt idx="158">
                  <c:v>8.4954945061934184E-2</c:v>
                </c:pt>
                <c:pt idx="159">
                  <c:v>7.2775962158975138E-2</c:v>
                </c:pt>
                <c:pt idx="160">
                  <c:v>6.0515107494251652E-2</c:v>
                </c:pt>
                <c:pt idx="161">
                  <c:v>4.8176115842867767E-2</c:v>
                </c:pt>
                <c:pt idx="162">
                  <c:v>3.5762745781210636E-2</c:v>
                </c:pt>
                <c:pt idx="163">
                  <c:v>2.3278778542052792E-2</c:v>
                </c:pt>
                <c:pt idx="164">
                  <c:v>1.072801686274974E-2</c:v>
                </c:pt>
                <c:pt idx="165">
                  <c:v>-1.8857161731092309E-3</c:v>
                </c:pt>
                <c:pt idx="166">
                  <c:v>-1.4558578300249203E-2</c:v>
                </c:pt>
                <c:pt idx="167">
                  <c:v>-2.7286709242101415E-2</c:v>
                </c:pt>
                <c:pt idx="168">
                  <c:v>-4.0066231886680514E-2</c:v>
                </c:pt>
                <c:pt idx="169">
                  <c:v>-5.2893253467591272E-2</c:v>
                </c:pt>
                <c:pt idx="170">
                  <c:v>-6.5763866749802308E-2</c:v>
                </c:pt>
                <c:pt idx="171">
                  <c:v>-7.8674151219826766E-2</c:v>
                </c:pt>
                <c:pt idx="172">
                  <c:v>-9.16201742799507E-2</c:v>
                </c:pt>
                <c:pt idx="173">
                  <c:v>-0.10459799244613935</c:v>
                </c:pt>
                <c:pt idx="174">
                  <c:v>-0.11760365254925971</c:v>
                </c:pt>
                <c:pt idx="175">
                  <c:v>-0.13063319293925602</c:v>
                </c:pt>
                <c:pt idx="176">
                  <c:v>-0.14368264469190586</c:v>
                </c:pt>
                <c:pt idx="177">
                  <c:v>-0.15674803281779215</c:v>
                </c:pt>
                <c:pt idx="178">
                  <c:v>-0.16982537747312448</c:v>
                </c:pt>
                <c:pt idx="179">
                  <c:v>-0.18291069517203742</c:v>
                </c:pt>
                <c:pt idx="180">
                  <c:v>-0.19599999999999992</c:v>
                </c:pt>
                <c:pt idx="181">
                  <c:v>-0.2090893048279624</c:v>
                </c:pt>
                <c:pt idx="182">
                  <c:v>-0.2221746225268757</c:v>
                </c:pt>
                <c:pt idx="183">
                  <c:v>-0.23525196718220767</c:v>
                </c:pt>
                <c:pt idx="184">
                  <c:v>-0.24831735530809362</c:v>
                </c:pt>
                <c:pt idx="185">
                  <c:v>-0.26136680706074344</c:v>
                </c:pt>
                <c:pt idx="186">
                  <c:v>-0.27439634745073982</c:v>
                </c:pt>
                <c:pt idx="187">
                  <c:v>-0.28740200755386081</c:v>
                </c:pt>
                <c:pt idx="188">
                  <c:v>-0.30037982572004918</c:v>
                </c:pt>
                <c:pt idx="189">
                  <c:v>-0.31332584878017306</c:v>
                </c:pt>
                <c:pt idx="190">
                  <c:v>-0.32623613325019785</c:v>
                </c:pt>
                <c:pt idx="191">
                  <c:v>-0.33910674653240858</c:v>
                </c:pt>
                <c:pt idx="192">
                  <c:v>-0.35193376811331933</c:v>
                </c:pt>
                <c:pt idx="193">
                  <c:v>-0.36471329075789871</c:v>
                </c:pt>
                <c:pt idx="194">
                  <c:v>-0.37744142169975065</c:v>
                </c:pt>
                <c:pt idx="195">
                  <c:v>-0.39011428382689028</c:v>
                </c:pt>
                <c:pt idx="196">
                  <c:v>-0.40272801686274928</c:v>
                </c:pt>
                <c:pt idx="197">
                  <c:v>-0.41527877854205231</c:v>
                </c:pt>
                <c:pt idx="198">
                  <c:v>-0.42776274578121082</c:v>
                </c:pt>
                <c:pt idx="199">
                  <c:v>-0.44017611584286759</c:v>
                </c:pt>
                <c:pt idx="200">
                  <c:v>-0.4525151074942515</c:v>
                </c:pt>
                <c:pt idx="201">
                  <c:v>-0.46477596215897532</c:v>
                </c:pt>
                <c:pt idx="202">
                  <c:v>-0.47695494506193403</c:v>
                </c:pt>
                <c:pt idx="203">
                  <c:v>-0.48904834636695516</c:v>
                </c:pt>
                <c:pt idx="204">
                  <c:v>-0.50105248230684984</c:v>
                </c:pt>
                <c:pt idx="205">
                  <c:v>-0.51296369630552441</c:v>
                </c:pt>
                <c:pt idx="206">
                  <c:v>-0.52477836009180789</c:v>
                </c:pt>
                <c:pt idx="207">
                  <c:v>-0.53649287480465968</c:v>
                </c:pt>
                <c:pt idx="208">
                  <c:v>-0.54810367208941813</c:v>
                </c:pt>
                <c:pt idx="209">
                  <c:v>-0.55960721518475265</c:v>
                </c:pt>
                <c:pt idx="210">
                  <c:v>-0.57100000000000017</c:v>
                </c:pt>
                <c:pt idx="211">
                  <c:v>-0.58227855618254054</c:v>
                </c:pt>
                <c:pt idx="212">
                  <c:v>-0.59343944817490368</c:v>
                </c:pt>
                <c:pt idx="213">
                  <c:v>-0.60447927626127029</c:v>
                </c:pt>
                <c:pt idx="214">
                  <c:v>-0.6153946776030601</c:v>
                </c:pt>
                <c:pt idx="215">
                  <c:v>-0.62618232726328438</c:v>
                </c:pt>
                <c:pt idx="216">
                  <c:v>-0.63683893921935475</c:v>
                </c:pt>
                <c:pt idx="217">
                  <c:v>-0.6473612673640361</c:v>
                </c:pt>
                <c:pt idx="218">
                  <c:v>-0.65774610649424337</c:v>
                </c:pt>
                <c:pt idx="219">
                  <c:v>-0.66799029328737825</c:v>
                </c:pt>
                <c:pt idx="220">
                  <c:v>-0.6780907072649045</c:v>
                </c:pt>
                <c:pt idx="221">
                  <c:v>-0.68804427174288052</c:v>
                </c:pt>
                <c:pt idx="222">
                  <c:v>-0.69784795476914363</c:v>
                </c:pt>
                <c:pt idx="223">
                  <c:v>-0.70749877004687378</c:v>
                </c:pt>
                <c:pt idx="224">
                  <c:v>-0.71699377784424811</c:v>
                </c:pt>
                <c:pt idx="225">
                  <c:v>-0.72633008588991066</c:v>
                </c:pt>
                <c:pt idx="226">
                  <c:v>-0.73550485025398804</c:v>
                </c:pt>
                <c:pt idx="227">
                  <c:v>-0.74451527621437763</c:v>
                </c:pt>
                <c:pt idx="228">
                  <c:v>-0.75335861910804547</c:v>
                </c:pt>
                <c:pt idx="229">
                  <c:v>-0.76203218516707882</c:v>
                </c:pt>
                <c:pt idx="230">
                  <c:v>-0.77053333233923338</c:v>
                </c:pt>
                <c:pt idx="231">
                  <c:v>-0.77885947109272835</c:v>
                </c:pt>
                <c:pt idx="232">
                  <c:v>-0.78700806520504152</c:v>
                </c:pt>
                <c:pt idx="233">
                  <c:v>-0.79497663253546968</c:v>
                </c:pt>
                <c:pt idx="234">
                  <c:v>-0.80276274578121054</c:v>
                </c:pt>
                <c:pt idx="235">
                  <c:v>-0.81036403321674366</c:v>
                </c:pt>
                <c:pt idx="236">
                  <c:v>-0.81777817941628106</c:v>
                </c:pt>
                <c:pt idx="237">
                  <c:v>-0.8250029259590681</c:v>
                </c:pt>
                <c:pt idx="238">
                  <c:v>-0.83203607211731945</c:v>
                </c:pt>
                <c:pt idx="239">
                  <c:v>-0.83887547552658415</c:v>
                </c:pt>
                <c:pt idx="240">
                  <c:v>-0.84551905283832873</c:v>
                </c:pt>
                <c:pt idx="241">
                  <c:v>-0.85196478035454692</c:v>
                </c:pt>
                <c:pt idx="242">
                  <c:v>-0.85821069464419519</c:v>
                </c:pt>
                <c:pt idx="243">
                  <c:v>-0.8642548931412759</c:v>
                </c:pt>
                <c:pt idx="244">
                  <c:v>-0.87009553472437506</c:v>
                </c:pt>
                <c:pt idx="245">
                  <c:v>-0.87573084027748727</c:v>
                </c:pt>
                <c:pt idx="246">
                  <c:v>-0.88115909323195063</c:v>
                </c:pt>
                <c:pt idx="247">
                  <c:v>-0.88637864008933009</c:v>
                </c:pt>
                <c:pt idx="248">
                  <c:v>-0.89138789092509052</c:v>
                </c:pt>
                <c:pt idx="249">
                  <c:v>-0.89618531987290129</c:v>
                </c:pt>
                <c:pt idx="250">
                  <c:v>-0.90076946558943116</c:v>
                </c:pt>
                <c:pt idx="251">
                  <c:v>-0.90513893169948756</c:v>
                </c:pt>
                <c:pt idx="252">
                  <c:v>-0.90929238722136518</c:v>
                </c:pt>
                <c:pt idx="253">
                  <c:v>-0.91322856697227639</c:v>
                </c:pt>
                <c:pt idx="254">
                  <c:v>-0.91694627195373934</c:v>
                </c:pt>
                <c:pt idx="255">
                  <c:v>-0.92044436971680121</c:v>
                </c:pt>
                <c:pt idx="256">
                  <c:v>-0.92372179470699733</c:v>
                </c:pt>
                <c:pt idx="257">
                  <c:v>-0.92677754858892625</c:v>
                </c:pt>
                <c:pt idx="258">
                  <c:v>-0.92961070055035422</c:v>
                </c:pt>
                <c:pt idx="259">
                  <c:v>-0.93222038758574799</c:v>
                </c:pt>
                <c:pt idx="260">
                  <c:v>-0.93460581475915605</c:v>
                </c:pt>
                <c:pt idx="261">
                  <c:v>-0.93676625544635317</c:v>
                </c:pt>
                <c:pt idx="262">
                  <c:v>-0.93870105155617778</c:v>
                </c:pt>
                <c:pt idx="263">
                  <c:v>-0.94040961373099163</c:v>
                </c:pt>
                <c:pt idx="264">
                  <c:v>-0.94189142152620509</c:v>
                </c:pt>
                <c:pt idx="265">
                  <c:v>-0.94314602356880917</c:v>
                </c:pt>
                <c:pt idx="266">
                  <c:v>-0.94417303769486804</c:v>
                </c:pt>
                <c:pt idx="267">
                  <c:v>-0.94497215106593035</c:v>
                </c:pt>
                <c:pt idx="268">
                  <c:v>-0.94554312026432163</c:v>
                </c:pt>
                <c:pt idx="269">
                  <c:v>-0.94588577136729346</c:v>
                </c:pt>
                <c:pt idx="270">
                  <c:v>-0.94599999999999995</c:v>
                </c:pt>
                <c:pt idx="271">
                  <c:v>-0.94588577136729346</c:v>
                </c:pt>
                <c:pt idx="272">
                  <c:v>-0.94554312026432186</c:v>
                </c:pt>
                <c:pt idx="273">
                  <c:v>-0.94497215106593035</c:v>
                </c:pt>
                <c:pt idx="274">
                  <c:v>-0.94417303769486827</c:v>
                </c:pt>
                <c:pt idx="275">
                  <c:v>-0.94314602356880917</c:v>
                </c:pt>
                <c:pt idx="276">
                  <c:v>-0.94189142152620509</c:v>
                </c:pt>
                <c:pt idx="277">
                  <c:v>-0.94040961373099141</c:v>
                </c:pt>
                <c:pt idx="278">
                  <c:v>-0.93870105155617778</c:v>
                </c:pt>
                <c:pt idx="279">
                  <c:v>-0.93676625544635339</c:v>
                </c:pt>
                <c:pt idx="280">
                  <c:v>-0.93460581475915605</c:v>
                </c:pt>
                <c:pt idx="281">
                  <c:v>-0.93222038758574799</c:v>
                </c:pt>
                <c:pt idx="282">
                  <c:v>-0.92961070055035444</c:v>
                </c:pt>
                <c:pt idx="283">
                  <c:v>-0.92677754858892647</c:v>
                </c:pt>
                <c:pt idx="284">
                  <c:v>-0.92372179470699733</c:v>
                </c:pt>
                <c:pt idx="285">
                  <c:v>-0.92044436971680121</c:v>
                </c:pt>
                <c:pt idx="286">
                  <c:v>-0.91694627195373912</c:v>
                </c:pt>
                <c:pt idx="287">
                  <c:v>-0.91322856697227661</c:v>
                </c:pt>
                <c:pt idx="288">
                  <c:v>-0.90929238722136518</c:v>
                </c:pt>
                <c:pt idx="289">
                  <c:v>-0.90513893169948778</c:v>
                </c:pt>
                <c:pt idx="290">
                  <c:v>-0.90076946558943138</c:v>
                </c:pt>
                <c:pt idx="291">
                  <c:v>-0.89618531987290151</c:v>
                </c:pt>
                <c:pt idx="292">
                  <c:v>-0.89138789092509052</c:v>
                </c:pt>
                <c:pt idx="293">
                  <c:v>-0.88637864008933032</c:v>
                </c:pt>
                <c:pt idx="294">
                  <c:v>-0.88115909323195063</c:v>
                </c:pt>
                <c:pt idx="295">
                  <c:v>-0.87573084027748749</c:v>
                </c:pt>
                <c:pt idx="296">
                  <c:v>-0.87009553472437529</c:v>
                </c:pt>
                <c:pt idx="297">
                  <c:v>-0.8642548931412759</c:v>
                </c:pt>
                <c:pt idx="298">
                  <c:v>-0.85821069464419542</c:v>
                </c:pt>
                <c:pt idx="299">
                  <c:v>-0.85196478035454715</c:v>
                </c:pt>
                <c:pt idx="300">
                  <c:v>-0.84551905283832895</c:v>
                </c:pt>
                <c:pt idx="301">
                  <c:v>-0.83887547552658415</c:v>
                </c:pt>
                <c:pt idx="302">
                  <c:v>-0.83203607211731967</c:v>
                </c:pt>
                <c:pt idx="303">
                  <c:v>-0.8250029259590681</c:v>
                </c:pt>
                <c:pt idx="304">
                  <c:v>-0.8177781794162815</c:v>
                </c:pt>
                <c:pt idx="305">
                  <c:v>-0.81036403321674388</c:v>
                </c:pt>
                <c:pt idx="306">
                  <c:v>-0.80276274578121076</c:v>
                </c:pt>
                <c:pt idx="307">
                  <c:v>-0.79497663253546968</c:v>
                </c:pt>
                <c:pt idx="308">
                  <c:v>-0.7870080652050413</c:v>
                </c:pt>
                <c:pt idx="309">
                  <c:v>-0.77885947109272813</c:v>
                </c:pt>
                <c:pt idx="310">
                  <c:v>-0.7705333323392336</c:v>
                </c:pt>
                <c:pt idx="311">
                  <c:v>-0.76203218516707927</c:v>
                </c:pt>
                <c:pt idx="312">
                  <c:v>-0.75335861910804591</c:v>
                </c:pt>
                <c:pt idx="313">
                  <c:v>-0.7445152762143783</c:v>
                </c:pt>
                <c:pt idx="314">
                  <c:v>-0.73550485025398871</c:v>
                </c:pt>
                <c:pt idx="315">
                  <c:v>-0.72633008588991066</c:v>
                </c:pt>
                <c:pt idx="316">
                  <c:v>-0.71699377784424811</c:v>
                </c:pt>
                <c:pt idx="317">
                  <c:v>-0.70749877004687378</c:v>
                </c:pt>
                <c:pt idx="318">
                  <c:v>-0.69784795476914363</c:v>
                </c:pt>
                <c:pt idx="319">
                  <c:v>-0.68804427174288052</c:v>
                </c:pt>
                <c:pt idx="320">
                  <c:v>-0.67809070726490472</c:v>
                </c:pt>
                <c:pt idx="321">
                  <c:v>-0.66799029328737847</c:v>
                </c:pt>
                <c:pt idx="322">
                  <c:v>-0.65774610649424414</c:v>
                </c:pt>
                <c:pt idx="323">
                  <c:v>-0.64736126736403621</c:v>
                </c:pt>
                <c:pt idx="324">
                  <c:v>-0.63683893921935497</c:v>
                </c:pt>
                <c:pt idx="325">
                  <c:v>-0.62618232726328493</c:v>
                </c:pt>
                <c:pt idx="326">
                  <c:v>-0.61539467760306055</c:v>
                </c:pt>
                <c:pt idx="327">
                  <c:v>-0.60447927626127029</c:v>
                </c:pt>
                <c:pt idx="328">
                  <c:v>-0.59343944817490435</c:v>
                </c:pt>
                <c:pt idx="329">
                  <c:v>-0.58227855618254087</c:v>
                </c:pt>
                <c:pt idx="330">
                  <c:v>-0.5710000000000004</c:v>
                </c:pt>
                <c:pt idx="331">
                  <c:v>-0.55960721518475265</c:v>
                </c:pt>
                <c:pt idx="332">
                  <c:v>-0.54810367208941813</c:v>
                </c:pt>
                <c:pt idx="333">
                  <c:v>-0.53649287480466024</c:v>
                </c:pt>
                <c:pt idx="334">
                  <c:v>-0.52477836009180778</c:v>
                </c:pt>
                <c:pt idx="335">
                  <c:v>-0.51296369630552507</c:v>
                </c:pt>
                <c:pt idx="336">
                  <c:v>-0.50105248230685007</c:v>
                </c:pt>
                <c:pt idx="337">
                  <c:v>-0.48904834636695604</c:v>
                </c:pt>
                <c:pt idx="338">
                  <c:v>-0.47695494506193425</c:v>
                </c:pt>
                <c:pt idx="339">
                  <c:v>-0.4647759621589756</c:v>
                </c:pt>
                <c:pt idx="340">
                  <c:v>-0.45251510749425145</c:v>
                </c:pt>
                <c:pt idx="341">
                  <c:v>-0.44017611584286814</c:v>
                </c:pt>
                <c:pt idx="342">
                  <c:v>-0.42776274578121071</c:v>
                </c:pt>
                <c:pt idx="343">
                  <c:v>-0.4152787785420522</c:v>
                </c:pt>
                <c:pt idx="344">
                  <c:v>-0.40272801686274984</c:v>
                </c:pt>
                <c:pt idx="345">
                  <c:v>-0.39011428382689051</c:v>
                </c:pt>
                <c:pt idx="346">
                  <c:v>-0.37744142169975092</c:v>
                </c:pt>
                <c:pt idx="347">
                  <c:v>-0.36471329075789904</c:v>
                </c:pt>
                <c:pt idx="348">
                  <c:v>-0.35193376811331989</c:v>
                </c:pt>
                <c:pt idx="349">
                  <c:v>-0.33910674653240852</c:v>
                </c:pt>
                <c:pt idx="350">
                  <c:v>-0.32623613325019846</c:v>
                </c:pt>
                <c:pt idx="351">
                  <c:v>-0.31332584878017333</c:v>
                </c:pt>
                <c:pt idx="352">
                  <c:v>-0.3003798257200494</c:v>
                </c:pt>
                <c:pt idx="353">
                  <c:v>-0.28740200755386108</c:v>
                </c:pt>
                <c:pt idx="354">
                  <c:v>-0.27439634745074004</c:v>
                </c:pt>
                <c:pt idx="355">
                  <c:v>-0.26136680706074378</c:v>
                </c:pt>
                <c:pt idx="356">
                  <c:v>-0.24831735530809357</c:v>
                </c:pt>
                <c:pt idx="357">
                  <c:v>-0.23525196718220828</c:v>
                </c:pt>
                <c:pt idx="358">
                  <c:v>-0.22217462252687561</c:v>
                </c:pt>
                <c:pt idx="359">
                  <c:v>-0.20908930482796334</c:v>
                </c:pt>
                <c:pt idx="360">
                  <c:v>-0.1960000000000002</c:v>
                </c:pt>
              </c:numCache>
            </c:numRef>
          </c:xVal>
          <c:yVal>
            <c:numRef>
              <c:f>'Long 14'!$F$5:$F$365</c:f>
              <c:numCache>
                <c:formatCode>General</c:formatCode>
                <c:ptCount val="361"/>
                <c:pt idx="0">
                  <c:v>0.86799999999999999</c:v>
                </c:pt>
                <c:pt idx="1">
                  <c:v>0.8678857713672935</c:v>
                </c:pt>
                <c:pt idx="2">
                  <c:v>0.86754312026432179</c:v>
                </c:pt>
                <c:pt idx="3">
                  <c:v>0.8669721510659304</c:v>
                </c:pt>
                <c:pt idx="4">
                  <c:v>0.86617303769486809</c:v>
                </c:pt>
                <c:pt idx="5">
                  <c:v>0.86514602356880921</c:v>
                </c:pt>
                <c:pt idx="6">
                  <c:v>0.86389142152620491</c:v>
                </c:pt>
                <c:pt idx="7">
                  <c:v>0.86240961373099145</c:v>
                </c:pt>
                <c:pt idx="8">
                  <c:v>0.86070105155617782</c:v>
                </c:pt>
                <c:pt idx="9">
                  <c:v>0.85876625544635332</c:v>
                </c:pt>
                <c:pt idx="10">
                  <c:v>0.85660581475915598</c:v>
                </c:pt>
                <c:pt idx="11">
                  <c:v>0.85422038758574803</c:v>
                </c:pt>
                <c:pt idx="12">
                  <c:v>0.85161070055035426</c:v>
                </c:pt>
                <c:pt idx="13">
                  <c:v>0.8487775485889264</c:v>
                </c:pt>
                <c:pt idx="14">
                  <c:v>0.84572179470699738</c:v>
                </c:pt>
                <c:pt idx="15">
                  <c:v>0.84244436971680126</c:v>
                </c:pt>
                <c:pt idx="16">
                  <c:v>0.83894627195373916</c:v>
                </c:pt>
                <c:pt idx="17">
                  <c:v>0.83522856697227654</c:v>
                </c:pt>
                <c:pt idx="18">
                  <c:v>0.83129238722136511</c:v>
                </c:pt>
                <c:pt idx="19">
                  <c:v>0.8271389316994876</c:v>
                </c:pt>
                <c:pt idx="20">
                  <c:v>0.82276946558943131</c:v>
                </c:pt>
                <c:pt idx="21">
                  <c:v>0.81818531987290133</c:v>
                </c:pt>
                <c:pt idx="22">
                  <c:v>0.81338789092509056</c:v>
                </c:pt>
                <c:pt idx="23">
                  <c:v>0.80837864008933025</c:v>
                </c:pt>
                <c:pt idx="24">
                  <c:v>0.80315909323195067</c:v>
                </c:pt>
                <c:pt idx="25">
                  <c:v>0.79773084027748742</c:v>
                </c:pt>
                <c:pt idx="26">
                  <c:v>0.79209553472437533</c:v>
                </c:pt>
                <c:pt idx="27">
                  <c:v>0.78625489314127595</c:v>
                </c:pt>
                <c:pt idx="28">
                  <c:v>0.78021069464419524</c:v>
                </c:pt>
                <c:pt idx="29">
                  <c:v>0.77396478035454674</c:v>
                </c:pt>
                <c:pt idx="30">
                  <c:v>0.767519052838329</c:v>
                </c:pt>
                <c:pt idx="31">
                  <c:v>0.76087547552658419</c:v>
                </c:pt>
                <c:pt idx="32">
                  <c:v>0.75403607211731949</c:v>
                </c:pt>
                <c:pt idx="33">
                  <c:v>0.74700292595906803</c:v>
                </c:pt>
                <c:pt idx="34">
                  <c:v>0.73977817941628121</c:v>
                </c:pt>
                <c:pt idx="35">
                  <c:v>0.73236403321674381</c:v>
                </c:pt>
                <c:pt idx="36">
                  <c:v>0.72476274578121058</c:v>
                </c:pt>
                <c:pt idx="37">
                  <c:v>0.71697663253546962</c:v>
                </c:pt>
                <c:pt idx="38">
                  <c:v>0.70900806520504156</c:v>
                </c:pt>
                <c:pt idx="39">
                  <c:v>0.70085947109272817</c:v>
                </c:pt>
                <c:pt idx="40">
                  <c:v>0.69253333233923353</c:v>
                </c:pt>
                <c:pt idx="41">
                  <c:v>0.68403218516707909</c:v>
                </c:pt>
                <c:pt idx="42">
                  <c:v>0.67535861910804573</c:v>
                </c:pt>
                <c:pt idx="43">
                  <c:v>0.66651527621437789</c:v>
                </c:pt>
                <c:pt idx="44">
                  <c:v>0.65750485025398842</c:v>
                </c:pt>
                <c:pt idx="45">
                  <c:v>0.6483300858899107</c:v>
                </c:pt>
                <c:pt idx="46">
                  <c:v>0.63899377784424805</c:v>
                </c:pt>
                <c:pt idx="47">
                  <c:v>0.62949877004687382</c:v>
                </c:pt>
                <c:pt idx="48">
                  <c:v>0.61984795476914367</c:v>
                </c:pt>
                <c:pt idx="49">
                  <c:v>0.61004427174288045</c:v>
                </c:pt>
                <c:pt idx="50">
                  <c:v>0.60009070726490454</c:v>
                </c:pt>
                <c:pt idx="51">
                  <c:v>0.58999029328737818</c:v>
                </c:pt>
                <c:pt idx="52">
                  <c:v>0.57974610649424374</c:v>
                </c:pt>
                <c:pt idx="53">
                  <c:v>0.56936126736403625</c:v>
                </c:pt>
                <c:pt idx="54">
                  <c:v>0.5588389392193549</c:v>
                </c:pt>
                <c:pt idx="55">
                  <c:v>0.54818232726328464</c:v>
                </c:pt>
                <c:pt idx="56">
                  <c:v>0.53739467760306003</c:v>
                </c:pt>
                <c:pt idx="57">
                  <c:v>0.52647927626127045</c:v>
                </c:pt>
                <c:pt idx="58">
                  <c:v>0.51543944817490361</c:v>
                </c:pt>
                <c:pt idx="59">
                  <c:v>0.5042785561825408</c:v>
                </c:pt>
                <c:pt idx="60">
                  <c:v>0.4930000000000001</c:v>
                </c:pt>
                <c:pt idx="61">
                  <c:v>0.4816072151847528</c:v>
                </c:pt>
                <c:pt idx="62">
                  <c:v>0.47010367208941817</c:v>
                </c:pt>
                <c:pt idx="63">
                  <c:v>0.45849287480466011</c:v>
                </c:pt>
                <c:pt idx="64">
                  <c:v>0.4467783600918081</c:v>
                </c:pt>
                <c:pt idx="65">
                  <c:v>0.43496369630552456</c:v>
                </c:pt>
                <c:pt idx="66">
                  <c:v>0.42305248230685016</c:v>
                </c:pt>
                <c:pt idx="67">
                  <c:v>0.41104834636695542</c:v>
                </c:pt>
                <c:pt idx="68">
                  <c:v>0.39895494506193396</c:v>
                </c:pt>
                <c:pt idx="69">
                  <c:v>0.38677596215897525</c:v>
                </c:pt>
                <c:pt idx="70">
                  <c:v>0.3745151074942516</c:v>
                </c:pt>
                <c:pt idx="71">
                  <c:v>0.36217611584286757</c:v>
                </c:pt>
                <c:pt idx="72">
                  <c:v>0.34976274578121058</c:v>
                </c:pt>
                <c:pt idx="73">
                  <c:v>0.33727877854205257</c:v>
                </c:pt>
                <c:pt idx="74">
                  <c:v>0.32472801686274938</c:v>
                </c:pt>
                <c:pt idx="75">
                  <c:v>0.31211428382689055</c:v>
                </c:pt>
                <c:pt idx="76">
                  <c:v>0.29944142169975091</c:v>
                </c:pt>
                <c:pt idx="77">
                  <c:v>0.2867132907578987</c:v>
                </c:pt>
                <c:pt idx="78">
                  <c:v>0.2739337681133196</c:v>
                </c:pt>
                <c:pt idx="79">
                  <c:v>0.26110674653240867</c:v>
                </c:pt>
                <c:pt idx="80">
                  <c:v>0.2482361332501978</c:v>
                </c:pt>
                <c:pt idx="81">
                  <c:v>0.23532584878017318</c:v>
                </c:pt>
                <c:pt idx="82">
                  <c:v>0.22237982572004927</c:v>
                </c:pt>
                <c:pt idx="83">
                  <c:v>0.20940200755386063</c:v>
                </c:pt>
                <c:pt idx="84">
                  <c:v>0.19639634745074008</c:v>
                </c:pt>
                <c:pt idx="85">
                  <c:v>0.1833668070607436</c:v>
                </c:pt>
                <c:pt idx="86">
                  <c:v>0.17031735530809408</c:v>
                </c:pt>
                <c:pt idx="87">
                  <c:v>0.15725196718220796</c:v>
                </c:pt>
                <c:pt idx="88">
                  <c:v>0.1441746225268758</c:v>
                </c:pt>
                <c:pt idx="89">
                  <c:v>0.13108930482796252</c:v>
                </c:pt>
                <c:pt idx="90">
                  <c:v>0.11800000000000004</c:v>
                </c:pt>
                <c:pt idx="91">
                  <c:v>0.10491069517203738</c:v>
                </c:pt>
                <c:pt idx="92">
                  <c:v>9.1825377473124442E-2</c:v>
                </c:pt>
                <c:pt idx="93">
                  <c:v>7.8748032817792274E-2</c:v>
                </c:pt>
                <c:pt idx="94">
                  <c:v>6.5682644691905989E-2</c:v>
                </c:pt>
                <c:pt idx="95">
                  <c:v>5.2633192939256321E-2</c:v>
                </c:pt>
                <c:pt idx="96">
                  <c:v>3.9603652549259988E-2</c:v>
                </c:pt>
                <c:pt idx="97">
                  <c:v>2.6597992446139473E-2</c:v>
                </c:pt>
                <c:pt idx="98">
                  <c:v>1.3620174279950978E-2</c:v>
                </c:pt>
                <c:pt idx="99">
                  <c:v>6.741512198267241E-4</c:v>
                </c:pt>
                <c:pt idx="100">
                  <c:v>-1.2236133250197734E-2</c:v>
                </c:pt>
                <c:pt idx="101">
                  <c:v>-2.5106746532408603E-2</c:v>
                </c:pt>
                <c:pt idx="102">
                  <c:v>-3.7933768113319333E-2</c:v>
                </c:pt>
                <c:pt idx="103">
                  <c:v>-5.0713290757898599E-2</c:v>
                </c:pt>
                <c:pt idx="104">
                  <c:v>-6.3441421699750838E-2</c:v>
                </c:pt>
                <c:pt idx="105">
                  <c:v>-7.6114283826890644E-2</c:v>
                </c:pt>
                <c:pt idx="106">
                  <c:v>-8.8728016862749282E-2</c:v>
                </c:pt>
                <c:pt idx="107">
                  <c:v>-0.1012787785420525</c:v>
                </c:pt>
                <c:pt idx="108">
                  <c:v>-0.11376274578121051</c:v>
                </c:pt>
                <c:pt idx="109">
                  <c:v>-0.12617611584286731</c:v>
                </c:pt>
                <c:pt idx="110">
                  <c:v>-0.13851510749425155</c:v>
                </c:pt>
                <c:pt idx="111">
                  <c:v>-0.15077596215897521</c:v>
                </c:pt>
                <c:pt idx="112">
                  <c:v>-0.16295494506193409</c:v>
                </c:pt>
                <c:pt idx="113">
                  <c:v>-0.17504834636695521</c:v>
                </c:pt>
                <c:pt idx="114">
                  <c:v>-0.18705248230685001</c:v>
                </c:pt>
                <c:pt idx="115">
                  <c:v>-0.19896369630552452</c:v>
                </c:pt>
                <c:pt idx="116">
                  <c:v>-0.21077836009180817</c:v>
                </c:pt>
                <c:pt idx="117">
                  <c:v>-0.22249287480466001</c:v>
                </c:pt>
                <c:pt idx="118">
                  <c:v>-0.2341036720894179</c:v>
                </c:pt>
                <c:pt idx="119">
                  <c:v>-0.24560721518475276</c:v>
                </c:pt>
                <c:pt idx="120">
                  <c:v>-0.25699999999999984</c:v>
                </c:pt>
                <c:pt idx="121">
                  <c:v>-0.26827855618254071</c:v>
                </c:pt>
                <c:pt idx="122">
                  <c:v>-0.27943944817490363</c:v>
                </c:pt>
                <c:pt idx="123">
                  <c:v>-0.29047927626127035</c:v>
                </c:pt>
                <c:pt idx="124">
                  <c:v>-0.30139467760306005</c:v>
                </c:pt>
                <c:pt idx="125">
                  <c:v>-0.31218232726328438</c:v>
                </c:pt>
                <c:pt idx="126">
                  <c:v>-0.3228389392193548</c:v>
                </c:pt>
                <c:pt idx="127">
                  <c:v>-0.33336126736403626</c:v>
                </c:pt>
                <c:pt idx="128">
                  <c:v>-0.34374610649424375</c:v>
                </c:pt>
                <c:pt idx="129">
                  <c:v>-0.35399029328737797</c:v>
                </c:pt>
                <c:pt idx="130">
                  <c:v>-0.36409070726490456</c:v>
                </c:pt>
                <c:pt idx="131">
                  <c:v>-0.37404427174288063</c:v>
                </c:pt>
                <c:pt idx="132">
                  <c:v>-0.38384795476914368</c:v>
                </c:pt>
                <c:pt idx="133">
                  <c:v>-0.39349877004687384</c:v>
                </c:pt>
                <c:pt idx="134">
                  <c:v>-0.40299377784424772</c:v>
                </c:pt>
                <c:pt idx="135">
                  <c:v>-0.4123300858899106</c:v>
                </c:pt>
                <c:pt idx="136">
                  <c:v>-0.42150485025398843</c:v>
                </c:pt>
                <c:pt idx="137">
                  <c:v>-0.43051527621437791</c:v>
                </c:pt>
                <c:pt idx="138">
                  <c:v>-0.43935861910804552</c:v>
                </c:pt>
                <c:pt idx="139">
                  <c:v>-0.44803218516707899</c:v>
                </c:pt>
                <c:pt idx="140">
                  <c:v>-0.45653333233923343</c:v>
                </c:pt>
                <c:pt idx="141">
                  <c:v>-0.46485947109272796</c:v>
                </c:pt>
                <c:pt idx="142">
                  <c:v>-0.47300806520504146</c:v>
                </c:pt>
                <c:pt idx="143">
                  <c:v>-0.48097663253546974</c:v>
                </c:pt>
                <c:pt idx="144">
                  <c:v>-0.48876274578121048</c:v>
                </c:pt>
                <c:pt idx="145">
                  <c:v>-0.49636403321674372</c:v>
                </c:pt>
                <c:pt idx="146">
                  <c:v>-0.50377817941628122</c:v>
                </c:pt>
                <c:pt idx="147">
                  <c:v>-0.51100292595906815</c:v>
                </c:pt>
                <c:pt idx="148">
                  <c:v>-0.5180360721173195</c:v>
                </c:pt>
                <c:pt idx="149">
                  <c:v>-0.5248754755265842</c:v>
                </c:pt>
                <c:pt idx="150">
                  <c:v>-0.53151905283832901</c:v>
                </c:pt>
                <c:pt idx="151">
                  <c:v>-0.53796478035454676</c:v>
                </c:pt>
                <c:pt idx="152">
                  <c:v>-0.54421069464419503</c:v>
                </c:pt>
                <c:pt idx="153">
                  <c:v>-0.55025489314127585</c:v>
                </c:pt>
                <c:pt idx="154">
                  <c:v>-0.55609553472437534</c:v>
                </c:pt>
                <c:pt idx="155">
                  <c:v>-0.56173084027748743</c:v>
                </c:pt>
                <c:pt idx="156">
                  <c:v>-0.56715909323195057</c:v>
                </c:pt>
                <c:pt idx="157">
                  <c:v>-0.57237864008933015</c:v>
                </c:pt>
                <c:pt idx="158">
                  <c:v>-0.57738789092509046</c:v>
                </c:pt>
                <c:pt idx="159">
                  <c:v>-0.58218531987290134</c:v>
                </c:pt>
                <c:pt idx="160">
                  <c:v>-0.58676946558943122</c:v>
                </c:pt>
                <c:pt idx="161">
                  <c:v>-0.59113893169948761</c:v>
                </c:pt>
                <c:pt idx="162">
                  <c:v>-0.59529238722136513</c:v>
                </c:pt>
                <c:pt idx="163">
                  <c:v>-0.59922856697227656</c:v>
                </c:pt>
                <c:pt idx="164">
                  <c:v>-0.60294627195373895</c:v>
                </c:pt>
                <c:pt idx="165">
                  <c:v>-0.60644436971680116</c:v>
                </c:pt>
                <c:pt idx="166">
                  <c:v>-0.60972179470699739</c:v>
                </c:pt>
                <c:pt idx="167">
                  <c:v>-0.61277754858892641</c:v>
                </c:pt>
                <c:pt idx="168">
                  <c:v>-0.61561070055035427</c:v>
                </c:pt>
                <c:pt idx="169">
                  <c:v>-0.61822038758574804</c:v>
                </c:pt>
                <c:pt idx="170">
                  <c:v>-0.62060581475915599</c:v>
                </c:pt>
                <c:pt idx="171">
                  <c:v>-0.62276625544635322</c:v>
                </c:pt>
                <c:pt idx="172">
                  <c:v>-0.62470105155617772</c:v>
                </c:pt>
                <c:pt idx="173">
                  <c:v>-0.62640961373099147</c:v>
                </c:pt>
                <c:pt idx="174">
                  <c:v>-0.62789142152620492</c:v>
                </c:pt>
                <c:pt idx="175">
                  <c:v>-0.62914602356880922</c:v>
                </c:pt>
                <c:pt idx="176">
                  <c:v>-0.6301730376948681</c:v>
                </c:pt>
                <c:pt idx="177">
                  <c:v>-0.63097215106593041</c:v>
                </c:pt>
                <c:pt idx="178">
                  <c:v>-0.6315431202643218</c:v>
                </c:pt>
                <c:pt idx="179">
                  <c:v>-0.63188577136729351</c:v>
                </c:pt>
                <c:pt idx="180">
                  <c:v>-0.63200000000000001</c:v>
                </c:pt>
                <c:pt idx="181">
                  <c:v>-0.63188577136729351</c:v>
                </c:pt>
                <c:pt idx="182">
                  <c:v>-0.6315431202643218</c:v>
                </c:pt>
                <c:pt idx="183">
                  <c:v>-0.63097215106593041</c:v>
                </c:pt>
                <c:pt idx="184">
                  <c:v>-0.63017303769486821</c:v>
                </c:pt>
                <c:pt idx="185">
                  <c:v>-0.62914602356880922</c:v>
                </c:pt>
                <c:pt idx="186">
                  <c:v>-0.62789142152620503</c:v>
                </c:pt>
                <c:pt idx="187">
                  <c:v>-0.62640961373099147</c:v>
                </c:pt>
                <c:pt idx="188">
                  <c:v>-0.62470105155617772</c:v>
                </c:pt>
                <c:pt idx="189">
                  <c:v>-0.62276625544635333</c:v>
                </c:pt>
                <c:pt idx="190">
                  <c:v>-0.62060581475915599</c:v>
                </c:pt>
                <c:pt idx="191">
                  <c:v>-0.61822038758574804</c:v>
                </c:pt>
                <c:pt idx="192">
                  <c:v>-0.61561070055035427</c:v>
                </c:pt>
                <c:pt idx="193">
                  <c:v>-0.61277754858892641</c:v>
                </c:pt>
                <c:pt idx="194">
                  <c:v>-0.60972179470699739</c:v>
                </c:pt>
                <c:pt idx="195">
                  <c:v>-0.60644436971680127</c:v>
                </c:pt>
                <c:pt idx="196">
                  <c:v>-0.60294627195373918</c:v>
                </c:pt>
                <c:pt idx="197">
                  <c:v>-0.59922856697227667</c:v>
                </c:pt>
                <c:pt idx="198">
                  <c:v>-0.59529238722136513</c:v>
                </c:pt>
                <c:pt idx="199">
                  <c:v>-0.59113893169948761</c:v>
                </c:pt>
                <c:pt idx="200">
                  <c:v>-0.58676946558943133</c:v>
                </c:pt>
                <c:pt idx="201">
                  <c:v>-0.58218531987290134</c:v>
                </c:pt>
                <c:pt idx="202">
                  <c:v>-0.57738789092509057</c:v>
                </c:pt>
                <c:pt idx="203">
                  <c:v>-0.57237864008933026</c:v>
                </c:pt>
                <c:pt idx="204">
                  <c:v>-0.56715909323195079</c:v>
                </c:pt>
                <c:pt idx="205">
                  <c:v>-0.56173084027748754</c:v>
                </c:pt>
                <c:pt idx="206">
                  <c:v>-0.55609553472437534</c:v>
                </c:pt>
                <c:pt idx="207">
                  <c:v>-0.55025489314127607</c:v>
                </c:pt>
                <c:pt idx="208">
                  <c:v>-0.54421069464419514</c:v>
                </c:pt>
                <c:pt idx="209">
                  <c:v>-0.53796478035454687</c:v>
                </c:pt>
                <c:pt idx="210">
                  <c:v>-0.53151905283832901</c:v>
                </c:pt>
                <c:pt idx="211">
                  <c:v>-0.5248754755265842</c:v>
                </c:pt>
                <c:pt idx="212">
                  <c:v>-0.5180360721173195</c:v>
                </c:pt>
                <c:pt idx="213">
                  <c:v>-0.51100292595906804</c:v>
                </c:pt>
                <c:pt idx="214">
                  <c:v>-0.50377817941628134</c:v>
                </c:pt>
                <c:pt idx="215">
                  <c:v>-0.49636403321674405</c:v>
                </c:pt>
                <c:pt idx="216">
                  <c:v>-0.48876274578121071</c:v>
                </c:pt>
                <c:pt idx="217">
                  <c:v>-0.48097663253546974</c:v>
                </c:pt>
                <c:pt idx="218">
                  <c:v>-0.47300806520504168</c:v>
                </c:pt>
                <c:pt idx="219">
                  <c:v>-0.46485947109272807</c:v>
                </c:pt>
                <c:pt idx="220">
                  <c:v>-0.45653333233923354</c:v>
                </c:pt>
                <c:pt idx="221">
                  <c:v>-0.44803218516707888</c:v>
                </c:pt>
                <c:pt idx="222">
                  <c:v>-0.43935861910804574</c:v>
                </c:pt>
                <c:pt idx="223">
                  <c:v>-0.43051527621437791</c:v>
                </c:pt>
                <c:pt idx="224">
                  <c:v>-0.42150485025398832</c:v>
                </c:pt>
                <c:pt idx="225">
                  <c:v>-0.41233008588991071</c:v>
                </c:pt>
                <c:pt idx="226">
                  <c:v>-0.40299377784424817</c:v>
                </c:pt>
                <c:pt idx="227">
                  <c:v>-0.39349877004687417</c:v>
                </c:pt>
                <c:pt idx="228">
                  <c:v>-0.38384795476914391</c:v>
                </c:pt>
                <c:pt idx="229">
                  <c:v>-0.37404427174288069</c:v>
                </c:pt>
                <c:pt idx="230">
                  <c:v>-0.36409070726490461</c:v>
                </c:pt>
                <c:pt idx="231">
                  <c:v>-0.35399029328737786</c:v>
                </c:pt>
                <c:pt idx="232">
                  <c:v>-0.34374610649424353</c:v>
                </c:pt>
                <c:pt idx="233">
                  <c:v>-0.33336126736403621</c:v>
                </c:pt>
                <c:pt idx="234">
                  <c:v>-0.32283893921935491</c:v>
                </c:pt>
                <c:pt idx="235">
                  <c:v>-0.31218232726328476</c:v>
                </c:pt>
                <c:pt idx="236">
                  <c:v>-0.30139467760306043</c:v>
                </c:pt>
                <c:pt idx="237">
                  <c:v>-0.29047927626127024</c:v>
                </c:pt>
                <c:pt idx="238">
                  <c:v>-0.27943944817490374</c:v>
                </c:pt>
                <c:pt idx="239">
                  <c:v>-0.26827855618254087</c:v>
                </c:pt>
                <c:pt idx="240">
                  <c:v>-0.25700000000000034</c:v>
                </c:pt>
                <c:pt idx="241">
                  <c:v>-0.24560721518475265</c:v>
                </c:pt>
                <c:pt idx="242">
                  <c:v>-0.23410367208941807</c:v>
                </c:pt>
                <c:pt idx="243">
                  <c:v>-0.22249287480466018</c:v>
                </c:pt>
                <c:pt idx="244">
                  <c:v>-0.21077836009180828</c:v>
                </c:pt>
                <c:pt idx="245">
                  <c:v>-0.19896369630552496</c:v>
                </c:pt>
                <c:pt idx="246">
                  <c:v>-0.18705248230685007</c:v>
                </c:pt>
                <c:pt idx="247">
                  <c:v>-0.17504834636695538</c:v>
                </c:pt>
                <c:pt idx="248">
                  <c:v>-0.1629549450619342</c:v>
                </c:pt>
                <c:pt idx="249">
                  <c:v>-0.15077596215897554</c:v>
                </c:pt>
                <c:pt idx="250">
                  <c:v>-0.13851510749425205</c:v>
                </c:pt>
                <c:pt idx="251">
                  <c:v>-0.12617611584286748</c:v>
                </c:pt>
                <c:pt idx="252">
                  <c:v>-0.11376274578121068</c:v>
                </c:pt>
                <c:pt idx="253">
                  <c:v>-0.10127877854205283</c:v>
                </c:pt>
                <c:pt idx="254">
                  <c:v>-8.8728016862749171E-2</c:v>
                </c:pt>
                <c:pt idx="255">
                  <c:v>-7.6114283826890478E-2</c:v>
                </c:pt>
                <c:pt idx="256">
                  <c:v>-6.3441421699750838E-2</c:v>
                </c:pt>
                <c:pt idx="257">
                  <c:v>-5.0713290757898932E-2</c:v>
                </c:pt>
                <c:pt idx="258">
                  <c:v>-3.7933768113319832E-2</c:v>
                </c:pt>
                <c:pt idx="259">
                  <c:v>-2.5106746532409102E-2</c:v>
                </c:pt>
                <c:pt idx="260">
                  <c:v>-1.2236133250197762E-2</c:v>
                </c:pt>
                <c:pt idx="261">
                  <c:v>6.741512198267241E-4</c:v>
                </c:pt>
                <c:pt idx="262">
                  <c:v>1.3620174279951297E-2</c:v>
                </c:pt>
                <c:pt idx="263">
                  <c:v>2.6597992446139612E-2</c:v>
                </c:pt>
                <c:pt idx="264">
                  <c:v>3.9603652549259974E-2</c:v>
                </c:pt>
                <c:pt idx="265">
                  <c:v>5.2633192939256307E-2</c:v>
                </c:pt>
                <c:pt idx="266">
                  <c:v>6.5682644691905809E-2</c:v>
                </c:pt>
                <c:pt idx="267">
                  <c:v>7.874803281779176E-2</c:v>
                </c:pt>
                <c:pt idx="268">
                  <c:v>9.1825377473123748E-2</c:v>
                </c:pt>
                <c:pt idx="269">
                  <c:v>0.10491069517203737</c:v>
                </c:pt>
                <c:pt idx="270">
                  <c:v>0.11799999999999986</c:v>
                </c:pt>
                <c:pt idx="271">
                  <c:v>0.13108930482796233</c:v>
                </c:pt>
                <c:pt idx="272">
                  <c:v>0.14417462252687596</c:v>
                </c:pt>
                <c:pt idx="273">
                  <c:v>0.15725196718220796</c:v>
                </c:pt>
                <c:pt idx="274">
                  <c:v>0.17031735530809392</c:v>
                </c:pt>
                <c:pt idx="275">
                  <c:v>0.1833668070607434</c:v>
                </c:pt>
                <c:pt idx="276">
                  <c:v>0.19639634745073975</c:v>
                </c:pt>
                <c:pt idx="277">
                  <c:v>0.20940200755386076</c:v>
                </c:pt>
                <c:pt idx="278">
                  <c:v>0.22237982572004911</c:v>
                </c:pt>
                <c:pt idx="279">
                  <c:v>0.23532584878017299</c:v>
                </c:pt>
                <c:pt idx="280">
                  <c:v>0.24823613325019747</c:v>
                </c:pt>
                <c:pt idx="281">
                  <c:v>0.26110674653240817</c:v>
                </c:pt>
                <c:pt idx="282">
                  <c:v>0.27393376811331893</c:v>
                </c:pt>
                <c:pt idx="283">
                  <c:v>0.2867132907578987</c:v>
                </c:pt>
                <c:pt idx="284">
                  <c:v>0.29944142169975058</c:v>
                </c:pt>
                <c:pt idx="285">
                  <c:v>0.31211428382689083</c:v>
                </c:pt>
                <c:pt idx="286">
                  <c:v>0.32472801686274955</c:v>
                </c:pt>
                <c:pt idx="287">
                  <c:v>0.33727877854205252</c:v>
                </c:pt>
                <c:pt idx="288">
                  <c:v>0.34976274578121042</c:v>
                </c:pt>
                <c:pt idx="289">
                  <c:v>0.36217611584286724</c:v>
                </c:pt>
                <c:pt idx="290">
                  <c:v>0.3745151074942511</c:v>
                </c:pt>
                <c:pt idx="291">
                  <c:v>0.38677596215897464</c:v>
                </c:pt>
                <c:pt idx="292">
                  <c:v>0.39895494506193396</c:v>
                </c:pt>
                <c:pt idx="293">
                  <c:v>0.41104834636695509</c:v>
                </c:pt>
                <c:pt idx="294">
                  <c:v>0.42305248230685039</c:v>
                </c:pt>
                <c:pt idx="295">
                  <c:v>0.43496369630552467</c:v>
                </c:pt>
                <c:pt idx="296">
                  <c:v>0.44677836009180805</c:v>
                </c:pt>
                <c:pt idx="297">
                  <c:v>0.45849287480465994</c:v>
                </c:pt>
                <c:pt idx="298">
                  <c:v>0.47010367208941783</c:v>
                </c:pt>
                <c:pt idx="299">
                  <c:v>0.48160721518475236</c:v>
                </c:pt>
                <c:pt idx="300">
                  <c:v>0.4930000000000001</c:v>
                </c:pt>
                <c:pt idx="301">
                  <c:v>0.50427855618254058</c:v>
                </c:pt>
                <c:pt idx="302">
                  <c:v>0.5154394481749035</c:v>
                </c:pt>
                <c:pt idx="303">
                  <c:v>0.52647927626127</c:v>
                </c:pt>
                <c:pt idx="304">
                  <c:v>0.5373946776030597</c:v>
                </c:pt>
                <c:pt idx="305">
                  <c:v>0.54818232726328453</c:v>
                </c:pt>
                <c:pt idx="306">
                  <c:v>0.55883893921935468</c:v>
                </c:pt>
                <c:pt idx="307">
                  <c:v>0.56936126736403592</c:v>
                </c:pt>
                <c:pt idx="308">
                  <c:v>0.57974610649424385</c:v>
                </c:pt>
                <c:pt idx="309">
                  <c:v>0.58999029328737818</c:v>
                </c:pt>
                <c:pt idx="310">
                  <c:v>0.60009070726490443</c:v>
                </c:pt>
                <c:pt idx="311">
                  <c:v>0.61004427174288023</c:v>
                </c:pt>
                <c:pt idx="312">
                  <c:v>0.61984795476914334</c:v>
                </c:pt>
                <c:pt idx="313">
                  <c:v>0.62949877004687349</c:v>
                </c:pt>
                <c:pt idx="314">
                  <c:v>0.63899377784424749</c:v>
                </c:pt>
                <c:pt idx="315">
                  <c:v>0.64833008588991048</c:v>
                </c:pt>
                <c:pt idx="316">
                  <c:v>0.65750485025398808</c:v>
                </c:pt>
                <c:pt idx="317">
                  <c:v>0.66651527621437801</c:v>
                </c:pt>
                <c:pt idx="318">
                  <c:v>0.67535861910804573</c:v>
                </c:pt>
                <c:pt idx="319">
                  <c:v>0.68403218516707887</c:v>
                </c:pt>
                <c:pt idx="320">
                  <c:v>0.69253333233923331</c:v>
                </c:pt>
                <c:pt idx="321">
                  <c:v>0.70085947109272795</c:v>
                </c:pt>
                <c:pt idx="322">
                  <c:v>0.70900806520504112</c:v>
                </c:pt>
                <c:pt idx="323">
                  <c:v>0.71697663253546962</c:v>
                </c:pt>
                <c:pt idx="324">
                  <c:v>0.72476274578121047</c:v>
                </c:pt>
                <c:pt idx="325">
                  <c:v>0.7323640332167437</c:v>
                </c:pt>
                <c:pt idx="326">
                  <c:v>0.7397781794162811</c:v>
                </c:pt>
                <c:pt idx="327">
                  <c:v>0.74700292595906803</c:v>
                </c:pt>
                <c:pt idx="328">
                  <c:v>0.75403607211731905</c:v>
                </c:pt>
                <c:pt idx="329">
                  <c:v>0.76087547552658408</c:v>
                </c:pt>
                <c:pt idx="330">
                  <c:v>0.76751905283832877</c:v>
                </c:pt>
                <c:pt idx="331">
                  <c:v>0.77396478035454686</c:v>
                </c:pt>
                <c:pt idx="332">
                  <c:v>0.78021069464419512</c:v>
                </c:pt>
                <c:pt idx="333">
                  <c:v>0.78625489314127583</c:v>
                </c:pt>
                <c:pt idx="334">
                  <c:v>0.79209553472437533</c:v>
                </c:pt>
                <c:pt idx="335">
                  <c:v>0.79773084027748731</c:v>
                </c:pt>
                <c:pt idx="336">
                  <c:v>0.80315909323195067</c:v>
                </c:pt>
                <c:pt idx="337">
                  <c:v>0.80837864008932991</c:v>
                </c:pt>
                <c:pt idx="338">
                  <c:v>0.81338789092509045</c:v>
                </c:pt>
                <c:pt idx="339">
                  <c:v>0.81818531987290111</c:v>
                </c:pt>
                <c:pt idx="340">
                  <c:v>0.82276946558943131</c:v>
                </c:pt>
                <c:pt idx="341">
                  <c:v>0.82713893169948738</c:v>
                </c:pt>
                <c:pt idx="342">
                  <c:v>0.83129238722136511</c:v>
                </c:pt>
                <c:pt idx="343">
                  <c:v>0.83522856697227676</c:v>
                </c:pt>
                <c:pt idx="344">
                  <c:v>0.83894627195373894</c:v>
                </c:pt>
                <c:pt idx="345">
                  <c:v>0.84244436971680126</c:v>
                </c:pt>
                <c:pt idx="346">
                  <c:v>0.84572179470699738</c:v>
                </c:pt>
                <c:pt idx="347">
                  <c:v>0.84877754858892629</c:v>
                </c:pt>
                <c:pt idx="348">
                  <c:v>0.85161070055035415</c:v>
                </c:pt>
                <c:pt idx="349">
                  <c:v>0.85422038758574803</c:v>
                </c:pt>
                <c:pt idx="350">
                  <c:v>0.85660581475915587</c:v>
                </c:pt>
                <c:pt idx="351">
                  <c:v>0.85876625544635321</c:v>
                </c:pt>
                <c:pt idx="352">
                  <c:v>0.86070105155617771</c:v>
                </c:pt>
                <c:pt idx="353">
                  <c:v>0.86240961373099145</c:v>
                </c:pt>
                <c:pt idx="354">
                  <c:v>0.86389142152620491</c:v>
                </c:pt>
                <c:pt idx="355">
                  <c:v>0.86514602356880921</c:v>
                </c:pt>
                <c:pt idx="356">
                  <c:v>0.8661730376948682</c:v>
                </c:pt>
                <c:pt idx="357">
                  <c:v>0.8669721510659304</c:v>
                </c:pt>
                <c:pt idx="358">
                  <c:v>0.86754312026432179</c:v>
                </c:pt>
                <c:pt idx="359">
                  <c:v>0.8678857713672935</c:v>
                </c:pt>
                <c:pt idx="360">
                  <c:v>0.86799999999999999</c:v>
                </c:pt>
              </c:numCache>
            </c:numRef>
          </c:yVal>
          <c:smooth val="0"/>
        </c:ser>
        <c:ser>
          <c:idx val="5"/>
          <c:order val="6"/>
          <c:tx>
            <c:v>Long 15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'Long 15'!$E$7:$E$367</c:f>
              <c:numCache>
                <c:formatCode>General</c:formatCode>
                <c:ptCount val="361"/>
                <c:pt idx="0">
                  <c:v>0.78700000000000003</c:v>
                </c:pt>
                <c:pt idx="1">
                  <c:v>0.7869813142332952</c:v>
                </c:pt>
                <c:pt idx="2">
                  <c:v>0.78692524796717112</c:v>
                </c:pt>
                <c:pt idx="3">
                  <c:v>0.78683177429544515</c:v>
                </c:pt>
                <c:pt idx="4">
                  <c:v>0.78670084834728637</c:v>
                </c:pt>
                <c:pt idx="5">
                  <c:v>0.78653240724639062</c:v>
                </c:pt>
                <c:pt idx="6">
                  <c:v>0.78632637005374828</c:v>
                </c:pt>
                <c:pt idx="7">
                  <c:v>0.78608263769393349</c:v>
                </c:pt>
                <c:pt idx="8">
                  <c:v>0.78580109286481603</c:v>
                </c:pt>
                <c:pt idx="9">
                  <c:v>0.78548159993057787</c:v>
                </c:pt>
                <c:pt idx="10">
                  <c:v>0.78512400479789624</c:v>
                </c:pt>
                <c:pt idx="11">
                  <c:v>0.78472813477512859</c:v>
                </c:pt>
                <c:pt idx="12">
                  <c:v>0.78429379841431601</c:v>
                </c:pt>
                <c:pt idx="13">
                  <c:v>0.78382078533579946</c:v>
                </c:pt>
                <c:pt idx="14">
                  <c:v>0.78330886603521677</c:v>
                </c:pt>
                <c:pt idx="15">
                  <c:v>0.78275779167262982</c:v>
                </c:pt>
                <c:pt idx="16">
                  <c:v>0.78216729384350447</c:v>
                </c:pt>
                <c:pt idx="17">
                  <c:v>0.78153708433124291</c:v>
                </c:pt>
                <c:pt idx="18">
                  <c:v>0.7808668548409462</c:v>
                </c:pt>
                <c:pt idx="19">
                  <c:v>0.78015627671405663</c:v>
                </c:pt>
                <c:pt idx="20">
                  <c:v>0.77940500062350637</c:v>
                </c:pt>
                <c:pt idx="21">
                  <c:v>0.77861265624897469</c:v>
                </c:pt>
                <c:pt idx="22">
                  <c:v>0.77777885193182705</c:v>
                </c:pt>
                <c:pt idx="23">
                  <c:v>0.77690317430928602</c:v>
                </c:pt>
                <c:pt idx="24">
                  <c:v>0.77598518792735471</c:v>
                </c:pt>
                <c:pt idx="25">
                  <c:v>0.77502443483198757</c:v>
                </c:pt>
                <c:pt idx="26">
                  <c:v>0.77402043413797439</c:v>
                </c:pt>
                <c:pt idx="27">
                  <c:v>0.7729726815749749</c:v>
                </c:pt>
                <c:pt idx="28">
                  <c:v>0.77188064901011233</c:v>
                </c:pt>
                <c:pt idx="29">
                  <c:v>0.77074378394650489</c:v>
                </c:pt>
                <c:pt idx="30">
                  <c:v>0.76956150899708287</c:v>
                </c:pt>
                <c:pt idx="31">
                  <c:v>0.76833322133300741</c:v>
                </c:pt>
                <c:pt idx="32">
                  <c:v>0.7670582921059792</c:v>
                </c:pt>
                <c:pt idx="33">
                  <c:v>0.76573606584368714</c:v>
                </c:pt>
                <c:pt idx="34">
                  <c:v>0.7643658598176194</c:v>
                </c:pt>
                <c:pt idx="35">
                  <c:v>0.76294696338242296</c:v>
                </c:pt>
                <c:pt idx="36">
                  <c:v>0.76147863728596454</c:v>
                </c:pt>
                <c:pt idx="37">
                  <c:v>0.75996011294921284</c:v>
                </c:pt>
                <c:pt idx="38">
                  <c:v>0.7583905917150231</c:v>
                </c:pt>
                <c:pt idx="39">
                  <c:v>0.756769244064874</c:v>
                </c:pt>
                <c:pt idx="40">
                  <c:v>0.75509520880256886</c:v>
                </c:pt>
                <c:pt idx="41">
                  <c:v>0.75336759220387617</c:v>
                </c:pt>
                <c:pt idx="42">
                  <c:v>0.75158546713104968</c:v>
                </c:pt>
                <c:pt idx="43">
                  <c:v>0.74974787211113259</c:v>
                </c:pt>
                <c:pt idx="44">
                  <c:v>0.74785381037690912</c:v>
                </c:pt>
                <c:pt idx="45">
                  <c:v>0.74590224886933765</c:v>
                </c:pt>
                <c:pt idx="46">
                  <c:v>0.74389211720025594</c:v>
                </c:pt>
                <c:pt idx="47">
                  <c:v>0.74182230657411852</c:v>
                </c:pt>
                <c:pt idx="48">
                  <c:v>0.73969166866748937</c:v>
                </c:pt>
                <c:pt idx="49">
                  <c:v>0.73749901446497734</c:v>
                </c:pt>
                <c:pt idx="50">
                  <c:v>0.73524311305027146</c:v>
                </c:pt>
                <c:pt idx="51">
                  <c:v>0.73292269035090074</c:v>
                </c:pt>
                <c:pt idx="52">
                  <c:v>0.7305364278353097</c:v>
                </c:pt>
                <c:pt idx="53">
                  <c:v>0.72808296116082039</c:v>
                </c:pt>
                <c:pt idx="54">
                  <c:v>0.7255608787710186</c:v>
                </c:pt>
                <c:pt idx="55">
                  <c:v>0.72296872044108607</c:v>
                </c:pt>
                <c:pt idx="56">
                  <c:v>0.7203049757695783</c:v>
                </c:pt>
                <c:pt idx="57">
                  <c:v>0.71756808261513583</c:v>
                </c:pt>
                <c:pt idx="58">
                  <c:v>0.71475642547660534</c:v>
                </c:pt>
                <c:pt idx="59">
                  <c:v>0.71186833381504733</c:v>
                </c:pt>
                <c:pt idx="60">
                  <c:v>0.7089020803161048</c:v>
                </c:pt>
                <c:pt idx="61">
                  <c:v>0.70585587909122405</c:v>
                </c:pt>
                <c:pt idx="62">
                  <c:v>0.70272788381623363</c:v>
                </c:pt>
                <c:pt idx="63">
                  <c:v>0.6995161858058192</c:v>
                </c:pt>
                <c:pt idx="64">
                  <c:v>0.69621881202247271</c:v>
                </c:pt>
                <c:pt idx="65">
                  <c:v>0.69283372301854629</c:v>
                </c:pt>
                <c:pt idx="66">
                  <c:v>0.68935881081011063</c:v>
                </c:pt>
                <c:pt idx="67">
                  <c:v>0.68579189668140084</c:v>
                </c:pt>
                <c:pt idx="68">
                  <c:v>0.68213072891873694</c:v>
                </c:pt>
                <c:pt idx="69">
                  <c:v>0.67837298047292727</c:v>
                </c:pt>
                <c:pt idx="70">
                  <c:v>0.67451624654931153</c:v>
                </c:pt>
                <c:pt idx="71">
                  <c:v>0.6705580421247741</c:v>
                </c:pt>
                <c:pt idx="72">
                  <c:v>0.66649579939125569</c:v>
                </c:pt>
                <c:pt idx="73">
                  <c:v>0.66232686512553518</c:v>
                </c:pt>
                <c:pt idx="74">
                  <c:v>0.65804849798531395</c:v>
                </c:pt>
                <c:pt idx="75">
                  <c:v>0.65365786573195983</c:v>
                </c:pt>
                <c:pt idx="76">
                  <c:v>0.64915204238061686</c:v>
                </c:pt>
                <c:pt idx="77">
                  <c:v>0.64452800527880161</c:v>
                </c:pt>
                <c:pt idx="78">
                  <c:v>0.63978263211507391</c:v>
                </c:pt>
                <c:pt idx="79">
                  <c:v>0.63491269785989435</c:v>
                </c:pt>
                <c:pt idx="80">
                  <c:v>0.62991487164138815</c:v>
                </c:pt>
                <c:pt idx="81">
                  <c:v>0.6247857135594066</c:v>
                </c:pt>
                <c:pt idx="82">
                  <c:v>0.6195216714420464</c:v>
                </c:pt>
                <c:pt idx="83">
                  <c:v>0.61411907754964279</c:v>
                </c:pt>
                <c:pt idx="84">
                  <c:v>0.60857414523222608</c:v>
                </c:pt>
                <c:pt idx="85">
                  <c:v>0.60288296554750731</c:v>
                </c:pt>
                <c:pt idx="86">
                  <c:v>0.59704150384767962</c:v>
                </c:pt>
                <c:pt idx="87">
                  <c:v>0.59104559634467657</c:v>
                </c:pt>
                <c:pt idx="88">
                  <c:v>0.58489094666504449</c:v>
                </c:pt>
                <c:pt idx="89">
                  <c:v>0.57857312240727909</c:v>
                </c:pt>
                <c:pt idx="90">
                  <c:v>0.57208755171635717</c:v>
                </c:pt>
                <c:pt idx="91">
                  <c:v>0.56542951989228973</c:v>
                </c:pt>
                <c:pt idx="92">
                  <c:v>0.55859416605185108</c:v>
                </c:pt>
                <c:pt idx="93">
                  <c:v>0.55157647986521707</c:v>
                </c:pt>
                <c:pt idx="94">
                  <c:v>0.54437129839211262</c:v>
                </c:pt>
                <c:pt idx="95">
                  <c:v>0.53697330304522994</c:v>
                </c:pt>
                <c:pt idx="96">
                  <c:v>0.52937701671218595</c:v>
                </c:pt>
                <c:pt idx="97">
                  <c:v>0.52157680107115278</c:v>
                </c:pt>
                <c:pt idx="98">
                  <c:v>0.51356685413956016</c:v>
                </c:pt>
                <c:pt idx="99">
                  <c:v>0.50534120809996641</c:v>
                </c:pt>
                <c:pt idx="100">
                  <c:v>0.49689372745236232</c:v>
                </c:pt>
                <c:pt idx="101">
                  <c:v>0.4882181075478465</c:v>
                </c:pt>
                <c:pt idx="102">
                  <c:v>0.47930787356484056</c:v>
                </c:pt>
                <c:pt idx="103">
                  <c:v>0.47015637999582321</c:v>
                </c:pt>
                <c:pt idx="104">
                  <c:v>0.46075681072002478</c:v>
                </c:pt>
                <c:pt idx="105">
                  <c:v>0.45110217974565175</c:v>
                </c:pt>
                <c:pt idx="106">
                  <c:v>0.44118533271407906</c:v>
                </c:pt>
                <c:pt idx="107">
                  <c:v>0.43099894926808274</c:v>
                </c:pt>
                <c:pt idx="108">
                  <c:v>0.42053554639663976</c:v>
                </c:pt>
                <c:pt idx="109">
                  <c:v>0.40978748288013417</c:v>
                </c:pt>
                <c:pt idx="110">
                  <c:v>0.39874696497202228</c:v>
                </c:pt>
                <c:pt idx="111">
                  <c:v>0.38740605346616169</c:v>
                </c:pt>
                <c:pt idx="112">
                  <c:v>0.37575667231310389</c:v>
                </c:pt>
                <c:pt idx="113">
                  <c:v>0.36379061896374754</c:v>
                </c:pt>
                <c:pt idx="114">
                  <c:v>0.35149957663480424</c:v>
                </c:pt>
                <c:pt idx="115">
                  <c:v>0.33887512870757425</c:v>
                </c:pt>
                <c:pt idx="116">
                  <c:v>0.32590877548949709</c:v>
                </c:pt>
                <c:pt idx="117">
                  <c:v>0.31259195358680841</c:v>
                </c:pt>
                <c:pt idx="118">
                  <c:v>0.29891605815628131</c:v>
                </c:pt>
                <c:pt idx="119">
                  <c:v>0.28487246832436319</c:v>
                </c:pt>
                <c:pt idx="120">
                  <c:v>0.27045257608284196</c:v>
                </c:pt>
                <c:pt idx="121">
                  <c:v>0.25564781899127753</c:v>
                </c:pt>
                <c:pt idx="122">
                  <c:v>0.24044971703755202</c:v>
                </c:pt>
                <c:pt idx="123">
                  <c:v>0.22484991402860538</c:v>
                </c:pt>
                <c:pt idx="124">
                  <c:v>0.20884022390337248</c:v>
                </c:pt>
                <c:pt idx="125">
                  <c:v>0.1924126823784888</c:v>
                </c:pt>
                <c:pt idx="126">
                  <c:v>0.17555960435390811</c:v>
                </c:pt>
                <c:pt idx="127">
                  <c:v>0.15827364751932932</c:v>
                </c:pt>
                <c:pt idx="128">
                  <c:v>0.14054788261236462</c:v>
                </c:pt>
                <c:pt idx="129">
                  <c:v>0.12237587078460439</c:v>
                </c:pt>
                <c:pt idx="130">
                  <c:v>0.10375174853086606</c:v>
                </c:pt>
                <c:pt idx="131">
                  <c:v>8.4670320628509779E-2</c:v>
                </c:pt>
                <c:pt idx="132">
                  <c:v>6.51271615160985E-2</c:v>
                </c:pt>
                <c:pt idx="133">
                  <c:v>4.5118725512012528E-2</c:v>
                </c:pt>
                <c:pt idx="134">
                  <c:v>2.4642466231803953E-2</c:v>
                </c:pt>
                <c:pt idx="135">
                  <c:v>3.6969655057812051E-3</c:v>
                </c:pt>
                <c:pt idx="136">
                  <c:v>-1.771792797691478E-2</c:v>
                </c:pt>
                <c:pt idx="137">
                  <c:v>-3.9600950167374013E-2</c:v>
                </c:pt>
                <c:pt idx="138">
                  <c:v>-6.1949263288078635E-2</c:v>
                </c:pt>
                <c:pt idx="139">
                  <c:v>-8.4758287730819434E-2</c:v>
                </c:pt>
                <c:pt idx="140">
                  <c:v>-0.10802152453096729</c:v>
                </c:pt>
                <c:pt idx="141">
                  <c:v>-0.13173036893471995</c:v>
                </c:pt>
                <c:pt idx="142">
                  <c:v>-0.15587391581751492</c:v>
                </c:pt>
                <c:pt idx="143">
                  <c:v>-0.18043875799017112</c:v>
                </c:pt>
                <c:pt idx="144">
                  <c:v>-0.20540877874590729</c:v>
                </c:pt>
                <c:pt idx="145">
                  <c:v>-0.23076494035687239</c:v>
                </c:pt>
                <c:pt idx="146">
                  <c:v>-0.25648507062269627</c:v>
                </c:pt>
                <c:pt idx="147">
                  <c:v>-0.2825436500038267</c:v>
                </c:pt>
                <c:pt idx="148">
                  <c:v>-0.30891160233523313</c:v>
                </c:pt>
                <c:pt idx="149">
                  <c:v>-0.33555609260538205</c:v>
                </c:pt>
                <c:pt idx="150">
                  <c:v>-0.36244033579262608</c:v>
                </c:pt>
                <c:pt idx="151">
                  <c:v>-0.38952342126476608</c:v>
                </c:pt>
                <c:pt idx="152">
                  <c:v>-0.41676015775269498</c:v>
                </c:pt>
                <c:pt idx="153">
                  <c:v>-0.44410094438752229</c:v>
                </c:pt>
                <c:pt idx="154">
                  <c:v>-0.47149167372056339</c:v>
                </c:pt>
                <c:pt idx="155">
                  <c:v>-0.49887367300182056</c:v>
                </c:pt>
                <c:pt idx="156">
                  <c:v>-0.5261836902466005</c:v>
                </c:pt>
                <c:pt idx="157">
                  <c:v>-0.55335393174082814</c:v>
                </c:pt>
                <c:pt idx="158">
                  <c:v>-0.5803121575907656</c:v>
                </c:pt>
                <c:pt idx="159">
                  <c:v>-0.60698184167944624</c:v>
                </c:pt>
                <c:pt idx="160">
                  <c:v>-0.63328240191859597</c:v>
                </c:pt>
                <c:pt idx="161">
                  <c:v>-0.65912950595317799</c:v>
                </c:pt>
                <c:pt idx="162">
                  <c:v>-0.68443545646369019</c:v>
                </c:pt>
                <c:pt idx="163">
                  <c:v>-0.70910965890527022</c:v>
                </c:pt>
                <c:pt idx="164">
                  <c:v>-0.73305917291987155</c:v>
                </c:pt>
                <c:pt idx="165">
                  <c:v>-0.75618934676953764</c:v>
                </c:pt>
                <c:pt idx="166">
                  <c:v>-0.7784045319923415</c:v>
                </c:pt>
                <c:pt idx="167">
                  <c:v>-0.79960887312294393</c:v>
                </c:pt>
                <c:pt idx="168">
                  <c:v>-0.8197071648104427</c:v>
                </c:pt>
                <c:pt idx="169">
                  <c:v>-0.83860576608894111</c:v>
                </c:pt>
                <c:pt idx="170">
                  <c:v>-0.85621355900917961</c:v>
                </c:pt>
                <c:pt idx="171">
                  <c:v>-0.87244293643365001</c:v>
                </c:pt>
                <c:pt idx="172">
                  <c:v>-0.88721080165240218</c:v>
                </c:pt>
                <c:pt idx="173">
                  <c:v>-0.90043956071344244</c:v>
                </c:pt>
                <c:pt idx="174">
                  <c:v>-0.91205808709627767</c:v>
                </c:pt>
                <c:pt idx="175">
                  <c:v>-0.92200263769222135</c:v>
                </c:pt>
                <c:pt idx="176">
                  <c:v>-0.9302176990715606</c:v>
                </c:pt>
                <c:pt idx="177">
                  <c:v>-0.93665674376762598</c:v>
                </c:pt>
                <c:pt idx="178">
                  <c:v>-0.94128287780823838</c:v>
                </c:pt>
                <c:pt idx="179">
                  <c:v>-0.94406936295417576</c:v>
                </c:pt>
                <c:pt idx="180">
                  <c:v>-0.94500000000000017</c:v>
                </c:pt>
                <c:pt idx="181">
                  <c:v>-0.94406936295417576</c:v>
                </c:pt>
                <c:pt idx="182">
                  <c:v>-0.94128287780823838</c:v>
                </c:pt>
                <c:pt idx="183">
                  <c:v>-0.93665674376762598</c:v>
                </c:pt>
                <c:pt idx="184">
                  <c:v>-0.93021769907156149</c:v>
                </c:pt>
                <c:pt idx="185">
                  <c:v>-0.92200263769222135</c:v>
                </c:pt>
                <c:pt idx="186">
                  <c:v>-0.91205808709627856</c:v>
                </c:pt>
                <c:pt idx="187">
                  <c:v>-0.90043956071344244</c:v>
                </c:pt>
                <c:pt idx="188">
                  <c:v>-0.88721080165240218</c:v>
                </c:pt>
                <c:pt idx="189">
                  <c:v>-0.87244293643365067</c:v>
                </c:pt>
                <c:pt idx="190">
                  <c:v>-0.85621355900917961</c:v>
                </c:pt>
                <c:pt idx="191">
                  <c:v>-0.83860576608894111</c:v>
                </c:pt>
                <c:pt idx="192">
                  <c:v>-0.8197071648104427</c:v>
                </c:pt>
                <c:pt idx="193">
                  <c:v>-0.79960887312294393</c:v>
                </c:pt>
                <c:pt idx="194">
                  <c:v>-0.7784045319923415</c:v>
                </c:pt>
                <c:pt idx="195">
                  <c:v>-0.75618934676953897</c:v>
                </c:pt>
                <c:pt idx="196">
                  <c:v>-0.73305917291987244</c:v>
                </c:pt>
                <c:pt idx="197">
                  <c:v>-0.70910965890527111</c:v>
                </c:pt>
                <c:pt idx="198">
                  <c:v>-0.68443545646369019</c:v>
                </c:pt>
                <c:pt idx="199">
                  <c:v>-0.65912950595317799</c:v>
                </c:pt>
                <c:pt idx="200">
                  <c:v>-0.63328240191859642</c:v>
                </c:pt>
                <c:pt idx="201">
                  <c:v>-0.60698184167944624</c:v>
                </c:pt>
                <c:pt idx="202">
                  <c:v>-0.58031215759076626</c:v>
                </c:pt>
                <c:pt idx="203">
                  <c:v>-0.55335393174082881</c:v>
                </c:pt>
                <c:pt idx="204">
                  <c:v>-0.52618369024660183</c:v>
                </c:pt>
                <c:pt idx="205">
                  <c:v>-0.49887367300182056</c:v>
                </c:pt>
                <c:pt idx="206">
                  <c:v>-0.47149167372056405</c:v>
                </c:pt>
                <c:pt idx="207">
                  <c:v>-0.4441009443875234</c:v>
                </c:pt>
                <c:pt idx="208">
                  <c:v>-0.41676015775269543</c:v>
                </c:pt>
                <c:pt idx="209">
                  <c:v>-0.38952342126476619</c:v>
                </c:pt>
                <c:pt idx="210">
                  <c:v>-0.36244033579262575</c:v>
                </c:pt>
                <c:pt idx="211">
                  <c:v>-0.33555609260538216</c:v>
                </c:pt>
                <c:pt idx="212">
                  <c:v>-0.30891160233523368</c:v>
                </c:pt>
                <c:pt idx="213">
                  <c:v>-0.28254365000382625</c:v>
                </c:pt>
                <c:pt idx="214">
                  <c:v>-0.25648507062269671</c:v>
                </c:pt>
                <c:pt idx="215">
                  <c:v>-0.2307649403568735</c:v>
                </c:pt>
                <c:pt idx="216">
                  <c:v>-0.20540877874590796</c:v>
                </c:pt>
                <c:pt idx="217">
                  <c:v>-0.18043875799017145</c:v>
                </c:pt>
                <c:pt idx="218">
                  <c:v>-0.15587391581751558</c:v>
                </c:pt>
                <c:pt idx="219">
                  <c:v>-0.13173036893472029</c:v>
                </c:pt>
                <c:pt idx="220">
                  <c:v>-0.10802152453096751</c:v>
                </c:pt>
                <c:pt idx="221">
                  <c:v>-8.4758287730819212E-2</c:v>
                </c:pt>
                <c:pt idx="222">
                  <c:v>-6.194926328807919E-2</c:v>
                </c:pt>
                <c:pt idx="223">
                  <c:v>-3.9600950167374235E-2</c:v>
                </c:pt>
                <c:pt idx="224">
                  <c:v>-1.7717927976914558E-2</c:v>
                </c:pt>
                <c:pt idx="225">
                  <c:v>3.696965505780872E-3</c:v>
                </c:pt>
                <c:pt idx="226">
                  <c:v>2.4642466231803065E-2</c:v>
                </c:pt>
                <c:pt idx="227">
                  <c:v>4.511872551201164E-2</c:v>
                </c:pt>
                <c:pt idx="228">
                  <c:v>6.5127161516098167E-2</c:v>
                </c:pt>
                <c:pt idx="229">
                  <c:v>8.4670320628509668E-2</c:v>
                </c:pt>
                <c:pt idx="230">
                  <c:v>0.10375174853086584</c:v>
                </c:pt>
                <c:pt idx="231">
                  <c:v>0.1223758707846045</c:v>
                </c:pt>
                <c:pt idx="232">
                  <c:v>0.14054788261236484</c:v>
                </c:pt>
                <c:pt idx="233">
                  <c:v>0.15827364751932943</c:v>
                </c:pt>
                <c:pt idx="234">
                  <c:v>0.17555960435390783</c:v>
                </c:pt>
                <c:pt idx="235">
                  <c:v>0.19241268237848819</c:v>
                </c:pt>
                <c:pt idx="236">
                  <c:v>0.20884022390337181</c:v>
                </c:pt>
                <c:pt idx="237">
                  <c:v>0.22484991402860549</c:v>
                </c:pt>
                <c:pt idx="238">
                  <c:v>0.24044971703755175</c:v>
                </c:pt>
                <c:pt idx="239">
                  <c:v>0.25564781899127731</c:v>
                </c:pt>
                <c:pt idx="240">
                  <c:v>0.27045257608284134</c:v>
                </c:pt>
                <c:pt idx="241">
                  <c:v>0.28487246832436341</c:v>
                </c:pt>
                <c:pt idx="242">
                  <c:v>0.29891605815628114</c:v>
                </c:pt>
                <c:pt idx="243">
                  <c:v>0.31259195358680825</c:v>
                </c:pt>
                <c:pt idx="244">
                  <c:v>0.32590877548949687</c:v>
                </c:pt>
                <c:pt idx="245">
                  <c:v>0.3388751287075738</c:v>
                </c:pt>
                <c:pt idx="246">
                  <c:v>0.35149957663480419</c:v>
                </c:pt>
                <c:pt idx="247">
                  <c:v>0.36379061896374737</c:v>
                </c:pt>
                <c:pt idx="248">
                  <c:v>0.37575667231310372</c:v>
                </c:pt>
                <c:pt idx="249">
                  <c:v>0.38740605346616147</c:v>
                </c:pt>
                <c:pt idx="250">
                  <c:v>0.39874696497202183</c:v>
                </c:pt>
                <c:pt idx="251">
                  <c:v>0.40978748288013406</c:v>
                </c:pt>
                <c:pt idx="252">
                  <c:v>0.42053554639663965</c:v>
                </c:pt>
                <c:pt idx="253">
                  <c:v>0.43099894926808241</c:v>
                </c:pt>
                <c:pt idx="254">
                  <c:v>0.44118533271407917</c:v>
                </c:pt>
                <c:pt idx="255">
                  <c:v>0.45110217974565187</c:v>
                </c:pt>
                <c:pt idx="256">
                  <c:v>0.46075681072002478</c:v>
                </c:pt>
                <c:pt idx="257">
                  <c:v>0.47015637999582299</c:v>
                </c:pt>
                <c:pt idx="258">
                  <c:v>0.47930787356484011</c:v>
                </c:pt>
                <c:pt idx="259">
                  <c:v>0.48821810754784617</c:v>
                </c:pt>
                <c:pt idx="260">
                  <c:v>0.49689372745236232</c:v>
                </c:pt>
                <c:pt idx="261">
                  <c:v>0.50534120809996641</c:v>
                </c:pt>
                <c:pt idx="262">
                  <c:v>0.51356685413956038</c:v>
                </c:pt>
                <c:pt idx="263">
                  <c:v>0.5215768010711529</c:v>
                </c:pt>
                <c:pt idx="264">
                  <c:v>0.52937701671218595</c:v>
                </c:pt>
                <c:pt idx="265">
                  <c:v>0.53697330304522994</c:v>
                </c:pt>
                <c:pt idx="266">
                  <c:v>0.54437129839211251</c:v>
                </c:pt>
                <c:pt idx="267">
                  <c:v>0.55157647986521685</c:v>
                </c:pt>
                <c:pt idx="268">
                  <c:v>0.55859416605185075</c:v>
                </c:pt>
                <c:pt idx="269">
                  <c:v>0.56542951989228973</c:v>
                </c:pt>
                <c:pt idx="270">
                  <c:v>0.57208755171635706</c:v>
                </c:pt>
                <c:pt idx="271">
                  <c:v>0.57857312240727898</c:v>
                </c:pt>
                <c:pt idx="272">
                  <c:v>0.5848909466650446</c:v>
                </c:pt>
                <c:pt idx="273">
                  <c:v>0.59104559634467657</c:v>
                </c:pt>
                <c:pt idx="274">
                  <c:v>0.59704150384767962</c:v>
                </c:pt>
                <c:pt idx="275">
                  <c:v>0.6028829655475072</c:v>
                </c:pt>
                <c:pt idx="276">
                  <c:v>0.60857414523222597</c:v>
                </c:pt>
                <c:pt idx="277">
                  <c:v>0.61411907754964279</c:v>
                </c:pt>
                <c:pt idx="278">
                  <c:v>0.6195216714420464</c:v>
                </c:pt>
                <c:pt idx="279">
                  <c:v>0.6247857135594066</c:v>
                </c:pt>
                <c:pt idx="280">
                  <c:v>0.62991487164138793</c:v>
                </c:pt>
                <c:pt idx="281">
                  <c:v>0.63491269785989424</c:v>
                </c:pt>
                <c:pt idx="282">
                  <c:v>0.63978263211507369</c:v>
                </c:pt>
                <c:pt idx="283">
                  <c:v>0.64452800527880161</c:v>
                </c:pt>
                <c:pt idx="284">
                  <c:v>0.64915204238061675</c:v>
                </c:pt>
                <c:pt idx="285">
                  <c:v>0.65365786573195994</c:v>
                </c:pt>
                <c:pt idx="286">
                  <c:v>0.65804849798531406</c:v>
                </c:pt>
                <c:pt idx="287">
                  <c:v>0.66232686512553518</c:v>
                </c:pt>
                <c:pt idx="288">
                  <c:v>0.66649579939125569</c:v>
                </c:pt>
                <c:pt idx="289">
                  <c:v>0.67055804212477399</c:v>
                </c:pt>
                <c:pt idx="290">
                  <c:v>0.67451624654931142</c:v>
                </c:pt>
                <c:pt idx="291">
                  <c:v>0.67837298047292705</c:v>
                </c:pt>
                <c:pt idx="292">
                  <c:v>0.68213072891873694</c:v>
                </c:pt>
                <c:pt idx="293">
                  <c:v>0.68579189668140073</c:v>
                </c:pt>
                <c:pt idx="294">
                  <c:v>0.68935881081011063</c:v>
                </c:pt>
                <c:pt idx="295">
                  <c:v>0.6928337230185464</c:v>
                </c:pt>
                <c:pt idx="296">
                  <c:v>0.69621881202247271</c:v>
                </c:pt>
                <c:pt idx="297">
                  <c:v>0.69951618580581909</c:v>
                </c:pt>
                <c:pt idx="298">
                  <c:v>0.70272788381623352</c:v>
                </c:pt>
                <c:pt idx="299">
                  <c:v>0.70585587909122394</c:v>
                </c:pt>
                <c:pt idx="300">
                  <c:v>0.7089020803161048</c:v>
                </c:pt>
                <c:pt idx="301">
                  <c:v>0.71186833381504733</c:v>
                </c:pt>
                <c:pt idx="302">
                  <c:v>0.71475642547660523</c:v>
                </c:pt>
                <c:pt idx="303">
                  <c:v>0.71756808261513572</c:v>
                </c:pt>
                <c:pt idx="304">
                  <c:v>0.72030497576957819</c:v>
                </c:pt>
                <c:pt idx="305">
                  <c:v>0.72296872044108607</c:v>
                </c:pt>
                <c:pt idx="306">
                  <c:v>0.72556087877101849</c:v>
                </c:pt>
                <c:pt idx="307">
                  <c:v>0.72808296116082027</c:v>
                </c:pt>
                <c:pt idx="308">
                  <c:v>0.7305364278353097</c:v>
                </c:pt>
                <c:pt idx="309">
                  <c:v>0.73292269035090074</c:v>
                </c:pt>
                <c:pt idx="310">
                  <c:v>0.73524311305027146</c:v>
                </c:pt>
                <c:pt idx="311">
                  <c:v>0.73749901446497723</c:v>
                </c:pt>
                <c:pt idx="312">
                  <c:v>0.73969166866748937</c:v>
                </c:pt>
                <c:pt idx="313">
                  <c:v>0.74182230657411852</c:v>
                </c:pt>
                <c:pt idx="314">
                  <c:v>0.74389211720025583</c:v>
                </c:pt>
                <c:pt idx="315">
                  <c:v>0.74590224886933765</c:v>
                </c:pt>
                <c:pt idx="316">
                  <c:v>0.74785381037690901</c:v>
                </c:pt>
                <c:pt idx="317">
                  <c:v>0.74974787211113259</c:v>
                </c:pt>
                <c:pt idx="318">
                  <c:v>0.75158546713104968</c:v>
                </c:pt>
                <c:pt idx="319">
                  <c:v>0.75336759220387606</c:v>
                </c:pt>
                <c:pt idx="320">
                  <c:v>0.75509520880256886</c:v>
                </c:pt>
                <c:pt idx="321">
                  <c:v>0.75676924406487389</c:v>
                </c:pt>
                <c:pt idx="322">
                  <c:v>0.75839059171502299</c:v>
                </c:pt>
                <c:pt idx="323">
                  <c:v>0.75996011294921284</c:v>
                </c:pt>
                <c:pt idx="324">
                  <c:v>0.76147863728596454</c:v>
                </c:pt>
                <c:pt idx="325">
                  <c:v>0.76294696338242285</c:v>
                </c:pt>
                <c:pt idx="326">
                  <c:v>0.7643658598176194</c:v>
                </c:pt>
                <c:pt idx="327">
                  <c:v>0.76573606584368714</c:v>
                </c:pt>
                <c:pt idx="328">
                  <c:v>0.76705829210597909</c:v>
                </c:pt>
                <c:pt idx="329">
                  <c:v>0.7683332213330073</c:v>
                </c:pt>
                <c:pt idx="330">
                  <c:v>0.76956150899708275</c:v>
                </c:pt>
                <c:pt idx="331">
                  <c:v>0.77074378394650489</c:v>
                </c:pt>
                <c:pt idx="332">
                  <c:v>0.77188064901011222</c:v>
                </c:pt>
                <c:pt idx="333">
                  <c:v>0.7729726815749749</c:v>
                </c:pt>
                <c:pt idx="334">
                  <c:v>0.77402043413797439</c:v>
                </c:pt>
                <c:pt idx="335">
                  <c:v>0.77502443483198757</c:v>
                </c:pt>
                <c:pt idx="336">
                  <c:v>0.77598518792735471</c:v>
                </c:pt>
                <c:pt idx="337">
                  <c:v>0.77690317430928602</c:v>
                </c:pt>
                <c:pt idx="338">
                  <c:v>0.77777885193182705</c:v>
                </c:pt>
                <c:pt idx="339">
                  <c:v>0.77861265624897458</c:v>
                </c:pt>
                <c:pt idx="340">
                  <c:v>0.77940500062350637</c:v>
                </c:pt>
                <c:pt idx="341">
                  <c:v>0.78015627671405652</c:v>
                </c:pt>
                <c:pt idx="342">
                  <c:v>0.7808668548409462</c:v>
                </c:pt>
                <c:pt idx="343">
                  <c:v>0.78153708433124291</c:v>
                </c:pt>
                <c:pt idx="344">
                  <c:v>0.78216729384350447</c:v>
                </c:pt>
                <c:pt idx="345">
                  <c:v>0.78275779167262982</c:v>
                </c:pt>
                <c:pt idx="346">
                  <c:v>0.78330886603521677</c:v>
                </c:pt>
                <c:pt idx="347">
                  <c:v>0.78382078533579935</c:v>
                </c:pt>
                <c:pt idx="348">
                  <c:v>0.7842937984143159</c:v>
                </c:pt>
                <c:pt idx="349">
                  <c:v>0.78472813477512859</c:v>
                </c:pt>
                <c:pt idx="350">
                  <c:v>0.78512400479789624</c:v>
                </c:pt>
                <c:pt idx="351">
                  <c:v>0.78548159993057787</c:v>
                </c:pt>
                <c:pt idx="352">
                  <c:v>0.78580109286481603</c:v>
                </c:pt>
                <c:pt idx="353">
                  <c:v>0.78608263769393349</c:v>
                </c:pt>
                <c:pt idx="354">
                  <c:v>0.78632637005374828</c:v>
                </c:pt>
                <c:pt idx="355">
                  <c:v>0.78653240724639062</c:v>
                </c:pt>
                <c:pt idx="356">
                  <c:v>0.78670084834728637</c:v>
                </c:pt>
                <c:pt idx="357">
                  <c:v>0.78683177429544515</c:v>
                </c:pt>
                <c:pt idx="358">
                  <c:v>0.78692524796717112</c:v>
                </c:pt>
                <c:pt idx="359">
                  <c:v>0.7869813142332952</c:v>
                </c:pt>
                <c:pt idx="360">
                  <c:v>0.78700000000000003</c:v>
                </c:pt>
              </c:numCache>
            </c:numRef>
          </c:xVal>
          <c:yVal>
            <c:numRef>
              <c:f>'Long 15'!$F$7:$F$367</c:f>
              <c:numCache>
                <c:formatCode>General</c:formatCode>
                <c:ptCount val="361"/>
                <c:pt idx="0">
                  <c:v>0.11799999999999999</c:v>
                </c:pt>
                <c:pt idx="1">
                  <c:v>0.12175098457740212</c:v>
                </c:pt>
                <c:pt idx="2">
                  <c:v>0.1255022976689128</c:v>
                </c:pt>
                <c:pt idx="3">
                  <c:v>0.1292542678192331</c:v>
                </c:pt>
                <c:pt idx="4">
                  <c:v>0.13300722363408779</c:v>
                </c:pt>
                <c:pt idx="5">
                  <c:v>0.13676149381033248</c:v>
                </c:pt>
                <c:pt idx="6">
                  <c:v>0.14051740716557368</c:v>
                </c:pt>
                <c:pt idx="7">
                  <c:v>0.14427529266713601</c:v>
                </c:pt>
                <c:pt idx="8">
                  <c:v>0.14803547946020829</c:v>
                </c:pt>
                <c:pt idx="9">
                  <c:v>0.15179829689499647</c:v>
                </c:pt>
                <c:pt idx="10">
                  <c:v>0.15556407455270835</c:v>
                </c:pt>
                <c:pt idx="11">
                  <c:v>0.15933314227018869</c:v>
                </c:pt>
                <c:pt idx="12">
                  <c:v>0.16310583016301861</c:v>
                </c:pt>
                <c:pt idx="13">
                  <c:v>0.16688246864688688</c:v>
                </c:pt>
                <c:pt idx="14">
                  <c:v>0.17066338845703299</c:v>
                </c:pt>
                <c:pt idx="15">
                  <c:v>0.17444892066555412</c:v>
                </c:pt>
                <c:pt idx="16">
                  <c:v>0.17823939669635974</c:v>
                </c:pt>
                <c:pt idx="17">
                  <c:v>0.18203514833754691</c:v>
                </c:pt>
                <c:pt idx="18">
                  <c:v>0.18583650775095933</c:v>
                </c:pt>
                <c:pt idx="19">
                  <c:v>0.18964380747868154</c:v>
                </c:pt>
                <c:pt idx="20">
                  <c:v>0.19345738044620653</c:v>
                </c:pt>
                <c:pt idx="21">
                  <c:v>0.19727755996200158</c:v>
                </c:pt>
                <c:pt idx="22">
                  <c:v>0.20110467971318247</c:v>
                </c:pt>
                <c:pt idx="23">
                  <c:v>0.20493907375698922</c:v>
                </c:pt>
                <c:pt idx="24">
                  <c:v>0.20878107650774058</c:v>
                </c:pt>
                <c:pt idx="25">
                  <c:v>0.21263102271892431</c:v>
                </c:pt>
                <c:pt idx="26">
                  <c:v>0.2164892474600611</c:v>
                </c:pt>
                <c:pt idx="27">
                  <c:v>0.22035608608795887</c:v>
                </c:pt>
                <c:pt idx="28">
                  <c:v>0.22423187421194907</c:v>
                </c:pt>
                <c:pt idx="29">
                  <c:v>0.22811694765267418</c:v>
                </c:pt>
                <c:pt idx="30">
                  <c:v>0.2320116423939676</c:v>
                </c:pt>
                <c:pt idx="31">
                  <c:v>0.2359162945273385</c:v>
                </c:pt>
                <c:pt idx="32">
                  <c:v>0.23983124018854482</c:v>
                </c:pt>
                <c:pt idx="33">
                  <c:v>0.24375681548570349</c:v>
                </c:pt>
                <c:pt idx="34">
                  <c:v>0.24769335641835358</c:v>
                </c:pt>
                <c:pt idx="35">
                  <c:v>0.25164119878684943</c:v>
                </c:pt>
                <c:pt idx="36">
                  <c:v>0.25560067809142217</c:v>
                </c:pt>
                <c:pt idx="37">
                  <c:v>0.25957212942020358</c:v>
                </c:pt>
                <c:pt idx="38">
                  <c:v>0.26355588732546364</c:v>
                </c:pt>
                <c:pt idx="39">
                  <c:v>0.26755228568726142</c:v>
                </c:pt>
                <c:pt idx="40">
                  <c:v>0.27156165756365835</c:v>
                </c:pt>
                <c:pt idx="41">
                  <c:v>0.2755843350265888</c:v>
                </c:pt>
                <c:pt idx="42">
                  <c:v>0.27962064898242078</c:v>
                </c:pt>
                <c:pt idx="43">
                  <c:v>0.28367092897617852</c:v>
                </c:pt>
                <c:pt idx="44">
                  <c:v>0.28773550297833161</c:v>
                </c:pt>
                <c:pt idx="45">
                  <c:v>0.29181469715298047</c:v>
                </c:pt>
                <c:pt idx="46">
                  <c:v>0.29590883560619408</c:v>
                </c:pt>
                <c:pt idx="47">
                  <c:v>0.3000182401131733</c:v>
                </c:pt>
                <c:pt idx="48">
                  <c:v>0.30414322982282305</c:v>
                </c:pt>
                <c:pt idx="49">
                  <c:v>0.30828412093822749</c:v>
                </c:pt>
                <c:pt idx="50">
                  <c:v>0.31244122637141736</c:v>
                </c:pt>
                <c:pt idx="51">
                  <c:v>0.31661485537071854</c:v>
                </c:pt>
                <c:pt idx="52">
                  <c:v>0.32080531311885097</c:v>
                </c:pt>
                <c:pt idx="53">
                  <c:v>0.32501290029983043</c:v>
                </c:pt>
                <c:pt idx="54">
                  <c:v>0.32923791263259533</c:v>
                </c:pt>
                <c:pt idx="55">
                  <c:v>0.33348064036914221</c:v>
                </c:pt>
                <c:pt idx="56">
                  <c:v>0.33774136775480712</c:v>
                </c:pt>
                <c:pt idx="57">
                  <c:v>0.34202037244817401</c:v>
                </c:pt>
                <c:pt idx="58">
                  <c:v>0.34631792489792379</c:v>
                </c:pt>
                <c:pt idx="59">
                  <c:v>0.35063428767375848</c:v>
                </c:pt>
                <c:pt idx="60">
                  <c:v>0.35496971474834804</c:v>
                </c:pt>
                <c:pt idx="61">
                  <c:v>0.3593244507270415</c:v>
                </c:pt>
                <c:pt idx="62">
                  <c:v>0.36369873002187147</c:v>
                </c:pt>
                <c:pt idx="63">
                  <c:v>0.36809277596614981</c:v>
                </c:pt>
                <c:pt idx="64">
                  <c:v>0.37250679986570828</c:v>
                </c:pt>
                <c:pt idx="65">
                  <c:v>0.3769409999825773</c:v>
                </c:pt>
                <c:pt idx="66">
                  <c:v>0.38139556044661937</c:v>
                </c:pt>
                <c:pt idx="67">
                  <c:v>0.38587065009033811</c:v>
                </c:pt>
                <c:pt idx="68">
                  <c:v>0.39036642120177001</c:v>
                </c:pt>
                <c:pt idx="69">
                  <c:v>0.39488300819003264</c:v>
                </c:pt>
                <c:pt idx="70">
                  <c:v>0.39942052615775048</c:v>
                </c:pt>
                <c:pt idx="71">
                  <c:v>0.40397906937419698</c:v>
                </c:pt>
                <c:pt idx="72">
                  <c:v>0.40855870964259922</c:v>
                </c:pt>
                <c:pt idx="73">
                  <c:v>0.41315949455462098</c:v>
                </c:pt>
                <c:pt idx="74">
                  <c:v>0.41778144562459213</c:v>
                </c:pt>
                <c:pt idx="75">
                  <c:v>0.42242455629557696</c:v>
                </c:pt>
                <c:pt idx="76">
                  <c:v>0.42708878980886356</c:v>
                </c:pt>
                <c:pt idx="77">
                  <c:v>0.43177407692793007</c:v>
                </c:pt>
                <c:pt idx="78">
                  <c:v>0.4364803135073676</c:v>
                </c:pt>
                <c:pt idx="79">
                  <c:v>0.44120735789665583</c:v>
                </c:pt>
                <c:pt idx="80">
                  <c:v>0.44595502816804472</c:v>
                </c:pt>
                <c:pt idx="81">
                  <c:v>0.45072309915714404</c:v>
                </c:pt>
                <c:pt idx="82">
                  <c:v>0.4555112993041161</c:v>
                </c:pt>
                <c:pt idx="83">
                  <c:v>0.46031930728264153</c:v>
                </c:pt>
                <c:pt idx="84">
                  <c:v>0.46514674840305131</c:v>
                </c:pt>
                <c:pt idx="85">
                  <c:v>0.46999319077522572</c:v>
                </c:pt>
                <c:pt idx="86">
                  <c:v>0.47485814121600728</c:v>
                </c:pt>
                <c:pt idx="87">
                  <c:v>0.47974104088501296</c:v>
                </c:pt>
                <c:pt idx="88">
                  <c:v>0.48464126063181084</c:v>
                </c:pt>
                <c:pt idx="89">
                  <c:v>0.48955809603649503</c:v>
                </c:pt>
                <c:pt idx="90">
                  <c:v>0.49449076212471132</c:v>
                </c:pt>
                <c:pt idx="91">
                  <c:v>0.49943838773719634</c:v>
                </c:pt>
                <c:pt idx="92">
                  <c:v>0.50440000953286113</c:v>
                </c:pt>
                <c:pt idx="93">
                  <c:v>0.50937456560341987</c:v>
                </c:pt>
                <c:pt idx="94">
                  <c:v>0.51436088867650387</c:v>
                </c:pt>
                <c:pt idx="95">
                  <c:v>0.51935769888315231</c:v>
                </c:pt>
                <c:pt idx="96">
                  <c:v>0.52436359606451655</c:v>
                </c:pt>
                <c:pt idx="97">
                  <c:v>0.52937705159158632</c:v>
                </c:pt>
                <c:pt idx="98">
                  <c:v>0.53439639967074437</c:v>
                </c:pt>
                <c:pt idx="99">
                  <c:v>0.53941982810700739</c:v>
                </c:pt>
                <c:pt idx="100">
                  <c:v>0.54444536849592273</c:v>
                </c:pt>
                <c:pt idx="101">
                  <c:v>0.54947088581430914</c:v>
                </c:pt>
                <c:pt idx="102">
                  <c:v>0.5544940673793457</c:v>
                </c:pt>
                <c:pt idx="103">
                  <c:v>0.55951241114500838</c:v>
                </c:pt>
                <c:pt idx="104">
                  <c:v>0.56452321330450683</c:v>
                </c:pt>
                <c:pt idx="105">
                  <c:v>0.56952355516729181</c:v>
                </c:pt>
                <c:pt idx="106">
                  <c:v>0.57451028927937053</c:v>
                </c:pt>
                <c:pt idx="107">
                  <c:v>0.57948002475620652</c:v>
                </c:pt>
                <c:pt idx="108">
                  <c:v>0.58442911179839063</c:v>
                </c:pt>
                <c:pt idx="109">
                  <c:v>0.58935362536169378</c:v>
                </c:pt>
                <c:pt idx="110">
                  <c:v>0.59424934795507522</c:v>
                </c:pt>
                <c:pt idx="111">
                  <c:v>0.59911175154285146</c:v>
                </c:pt>
                <c:pt idx="112">
                  <c:v>0.60393597853065217</c:v>
                </c:pt>
                <c:pt idx="113">
                  <c:v>0.60871682181906661</c:v>
                </c:pt>
                <c:pt idx="114">
                  <c:v>0.61344870391423489</c:v>
                </c:pt>
                <c:pt idx="115">
                  <c:v>0.61812565509113759</c:v>
                </c:pt>
                <c:pt idx="116">
                  <c:v>0.62274129061322081</c:v>
                </c:pt>
                <c:pt idx="117">
                  <c:v>0.62728878702139501</c:v>
                </c:pt>
                <c:pt idx="118">
                  <c:v>0.63176085751662003</c:v>
                </c:pt>
                <c:pt idx="119">
                  <c:v>0.6361497264734215</c:v>
                </c:pt>
                <c:pt idx="120">
                  <c:v>0.64044710313704878</c:v>
                </c:pt>
                <c:pt idx="121">
                  <c:v>0.6446441545748316</c:v>
                </c:pt>
                <c:pt idx="122">
                  <c:v>0.64873147797289943</c:v>
                </c:pt>
                <c:pt idx="123">
                  <c:v>0.65269907239311109</c:v>
                </c:pt>
                <c:pt idx="124">
                  <c:v>0.65653631013208347</c:v>
                </c:pt>
                <c:pt idx="125">
                  <c:v>0.66023190785494978</c:v>
                </c:pt>
                <c:pt idx="126">
                  <c:v>0.66377389771122008</c:v>
                </c:pt>
                <c:pt idx="127">
                  <c:v>0.66714959867918999</c:v>
                </c:pt>
                <c:pt idx="128">
                  <c:v>0.67034558842902536</c:v>
                </c:pt>
                <c:pt idx="129">
                  <c:v>0.67334767604321999</c:v>
                </c:pt>
                <c:pt idx="130">
                  <c:v>0.67614087598680372</c:v>
                </c:pt>
                <c:pt idx="131">
                  <c:v>0.67870938377860135</c:v>
                </c:pt>
                <c:pt idx="132">
                  <c:v>0.68103655387909812</c:v>
                </c:pt>
                <c:pt idx="133">
                  <c:v>0.6831048803799743</c:v>
                </c:pt>
                <c:pt idx="134">
                  <c:v>0.68489598115492489</c:v>
                </c:pt>
                <c:pt idx="135">
                  <c:v>0.68639058621057603</c:v>
                </c:pt>
                <c:pt idx="136">
                  <c:v>0.68756853105949423</c:v>
                </c:pt>
                <c:pt idx="137">
                  <c:v>0.68840875602352491</c:v>
                </c:pt>
                <c:pt idx="138">
                  <c:v>0.68888931246371565</c:v>
                </c:pt>
                <c:pt idx="139">
                  <c:v>0.68898737702119706</c:v>
                </c:pt>
                <c:pt idx="140">
                  <c:v>0.6886792750394507</c:v>
                </c:pt>
                <c:pt idx="141">
                  <c:v>0.68794051441975312</c:v>
                </c:pt>
                <c:pt idx="142">
                  <c:v>0.68674583123495081</c:v>
                </c:pt>
                <c:pt idx="143">
                  <c:v>0.68506924848826378</c:v>
                </c:pt>
                <c:pt idx="144">
                  <c:v>0.68288414944894527</c:v>
                </c:pt>
                <c:pt idx="145">
                  <c:v>0.68016336702012692</c:v>
                </c:pt>
                <c:pt idx="146">
                  <c:v>0.67687929059015506</c:v>
                </c:pt>
                <c:pt idx="147">
                  <c:v>0.67300399178060055</c:v>
                </c:pt>
                <c:pt idx="148">
                  <c:v>0.6685093704248829</c:v>
                </c:pt>
                <c:pt idx="149">
                  <c:v>0.66336732198359127</c:v>
                </c:pt>
                <c:pt idx="150">
                  <c:v>0.65754992741852358</c:v>
                </c:pt>
                <c:pt idx="151">
                  <c:v>0.65102966629974079</c:v>
                </c:pt>
                <c:pt idx="152">
                  <c:v>0.64377965360154521</c:v>
                </c:pt>
                <c:pt idx="153">
                  <c:v>0.63577390024839686</c:v>
                </c:pt>
                <c:pt idx="154">
                  <c:v>0.62698759699590578</c:v>
                </c:pt>
                <c:pt idx="155">
                  <c:v>0.61739742067314274</c:v>
                </c:pt>
                <c:pt idx="156">
                  <c:v>0.60698186117134123</c:v>
                </c:pt>
                <c:pt idx="157">
                  <c:v>0.5957215668451542</c:v>
                </c:pt>
                <c:pt idx="158">
                  <c:v>0.58359970520488891</c:v>
                </c:pt>
                <c:pt idx="159">
                  <c:v>0.57060233493567303</c:v>
                </c:pt>
                <c:pt idx="160">
                  <c:v>0.55671878440195555</c:v>
                </c:pt>
                <c:pt idx="161">
                  <c:v>0.5419420309088756</c:v>
                </c:pt>
                <c:pt idx="162">
                  <c:v>0.52626907412751878</c:v>
                </c:pt>
                <c:pt idx="163">
                  <c:v>0.50970129628628547</c:v>
                </c:pt>
                <c:pt idx="164">
                  <c:v>0.49224480102766083</c:v>
                </c:pt>
                <c:pt idx="165">
                  <c:v>0.47391072227421227</c:v>
                </c:pt>
                <c:pt idx="166">
                  <c:v>0.45471549408661543</c:v>
                </c:pt>
                <c:pt idx="167">
                  <c:v>0.43468107237605108</c:v>
                </c:pt>
                <c:pt idx="168">
                  <c:v>0.41383509949543967</c:v>
                </c:pt>
                <c:pt idx="169">
                  <c:v>0.39221100321350783</c:v>
                </c:pt>
                <c:pt idx="170">
                  <c:v>0.36984802239678072</c:v>
                </c:pt>
                <c:pt idx="171">
                  <c:v>0.34679115289736828</c:v>
                </c:pt>
                <c:pt idx="172">
                  <c:v>0.32309100866227125</c:v>
                </c:pt>
                <c:pt idx="173">
                  <c:v>0.29880359491731506</c:v>
                </c:pt>
                <c:pt idx="174">
                  <c:v>0.27398999239029126</c:v>
                </c:pt>
                <c:pt idx="175">
                  <c:v>0.24871595385855189</c:v>
                </c:pt>
                <c:pt idx="176">
                  <c:v>0.2230514167535953</c:v>
                </c:pt>
                <c:pt idx="177">
                  <c:v>0.19706993803227205</c:v>
                </c:pt>
                <c:pt idx="178">
                  <c:v>0.17084805992505525</c:v>
                </c:pt>
                <c:pt idx="179">
                  <c:v>0.14446461738694008</c:v>
                </c:pt>
                <c:pt idx="180">
                  <c:v>0.11800000000000017</c:v>
                </c:pt>
                <c:pt idx="181">
                  <c:v>9.1535382613060282E-2</c:v>
                </c:pt>
                <c:pt idx="182">
                  <c:v>6.5151940074944445E-2</c:v>
                </c:pt>
                <c:pt idx="183">
                  <c:v>3.8930061967728316E-2</c:v>
                </c:pt>
                <c:pt idx="184">
                  <c:v>1.2948583246405673E-2</c:v>
                </c:pt>
                <c:pt idx="185">
                  <c:v>-1.2715953858550844E-2</c:v>
                </c:pt>
                <c:pt idx="186">
                  <c:v>-3.7989992390290328E-2</c:v>
                </c:pt>
                <c:pt idx="187">
                  <c:v>-6.2803594917315353E-2</c:v>
                </c:pt>
                <c:pt idx="188">
                  <c:v>-8.7091008662270986E-2</c:v>
                </c:pt>
                <c:pt idx="189">
                  <c:v>-0.11079115289736799</c:v>
                </c:pt>
                <c:pt idx="190">
                  <c:v>-0.13384802239678101</c:v>
                </c:pt>
                <c:pt idx="191">
                  <c:v>-0.1562110032135075</c:v>
                </c:pt>
                <c:pt idx="192">
                  <c:v>-0.1778350994954393</c:v>
                </c:pt>
                <c:pt idx="193">
                  <c:v>-0.19868107237605137</c:v>
                </c:pt>
                <c:pt idx="194">
                  <c:v>-0.21871549408661511</c:v>
                </c:pt>
                <c:pt idx="195">
                  <c:v>-0.23791072227421162</c:v>
                </c:pt>
                <c:pt idx="196">
                  <c:v>-0.25624480102766006</c:v>
                </c:pt>
                <c:pt idx="197">
                  <c:v>-0.2737012962862847</c:v>
                </c:pt>
                <c:pt idx="198">
                  <c:v>-0.29026907412751907</c:v>
                </c:pt>
                <c:pt idx="199">
                  <c:v>-0.30594203090887534</c:v>
                </c:pt>
                <c:pt idx="200">
                  <c:v>-0.32071878440195545</c:v>
                </c:pt>
                <c:pt idx="201">
                  <c:v>-0.33460233493567332</c:v>
                </c:pt>
                <c:pt idx="202">
                  <c:v>-0.34759970520488886</c:v>
                </c:pt>
                <c:pt idx="203">
                  <c:v>-0.35972156684515366</c:v>
                </c:pt>
                <c:pt idx="204">
                  <c:v>-0.37098186117134085</c:v>
                </c:pt>
                <c:pt idx="205">
                  <c:v>-0.38139742067314242</c:v>
                </c:pt>
                <c:pt idx="206">
                  <c:v>-0.39098759699590568</c:v>
                </c:pt>
                <c:pt idx="207">
                  <c:v>-0.39977390024839665</c:v>
                </c:pt>
                <c:pt idx="208">
                  <c:v>-0.40777965360154511</c:v>
                </c:pt>
                <c:pt idx="209">
                  <c:v>-0.41502966629974058</c:v>
                </c:pt>
                <c:pt idx="210">
                  <c:v>-0.42154992741852371</c:v>
                </c:pt>
                <c:pt idx="211">
                  <c:v>-0.42736732198359106</c:v>
                </c:pt>
                <c:pt idx="212">
                  <c:v>-0.43250937042488313</c:v>
                </c:pt>
                <c:pt idx="213">
                  <c:v>-0.43700399178060045</c:v>
                </c:pt>
                <c:pt idx="214">
                  <c:v>-0.44087929059015507</c:v>
                </c:pt>
                <c:pt idx="215">
                  <c:v>-0.44416336702012693</c:v>
                </c:pt>
                <c:pt idx="216">
                  <c:v>-0.44688414944894539</c:v>
                </c:pt>
                <c:pt idx="217">
                  <c:v>-0.44906924848826391</c:v>
                </c:pt>
                <c:pt idx="218">
                  <c:v>-0.4507458312349506</c:v>
                </c:pt>
                <c:pt idx="219">
                  <c:v>-0.45194051441975325</c:v>
                </c:pt>
                <c:pt idx="220">
                  <c:v>-0.45267927503945071</c:v>
                </c:pt>
                <c:pt idx="221">
                  <c:v>-0.45298737702119707</c:v>
                </c:pt>
                <c:pt idx="222">
                  <c:v>-0.45288931246371589</c:v>
                </c:pt>
                <c:pt idx="223">
                  <c:v>-0.45240875602352482</c:v>
                </c:pt>
                <c:pt idx="224">
                  <c:v>-0.45156853105949424</c:v>
                </c:pt>
                <c:pt idx="225">
                  <c:v>-0.45039058621057615</c:v>
                </c:pt>
                <c:pt idx="226">
                  <c:v>-0.44889598115492502</c:v>
                </c:pt>
                <c:pt idx="227">
                  <c:v>-0.44710488037997453</c:v>
                </c:pt>
                <c:pt idx="228">
                  <c:v>-0.44503655387909813</c:v>
                </c:pt>
                <c:pt idx="229">
                  <c:v>-0.44270938377860136</c:v>
                </c:pt>
                <c:pt idx="230">
                  <c:v>-0.44014087598680385</c:v>
                </c:pt>
                <c:pt idx="231">
                  <c:v>-0.43734767604322</c:v>
                </c:pt>
                <c:pt idx="232">
                  <c:v>-0.43434558842902538</c:v>
                </c:pt>
                <c:pt idx="233">
                  <c:v>-0.43114959867919012</c:v>
                </c:pt>
                <c:pt idx="234">
                  <c:v>-0.42777389771122021</c:v>
                </c:pt>
                <c:pt idx="235">
                  <c:v>-0.42423190785494991</c:v>
                </c:pt>
                <c:pt idx="236">
                  <c:v>-0.4205363101320837</c:v>
                </c:pt>
                <c:pt idx="237">
                  <c:v>-0.41669907239311099</c:v>
                </c:pt>
                <c:pt idx="238">
                  <c:v>-0.41273147797289966</c:v>
                </c:pt>
                <c:pt idx="239">
                  <c:v>-0.40864415457483172</c:v>
                </c:pt>
                <c:pt idx="240">
                  <c:v>-0.40444710313704901</c:v>
                </c:pt>
                <c:pt idx="241">
                  <c:v>-0.4001497264734214</c:v>
                </c:pt>
                <c:pt idx="242">
                  <c:v>-0.39576085751662005</c:v>
                </c:pt>
                <c:pt idx="243">
                  <c:v>-0.39128878702139513</c:v>
                </c:pt>
                <c:pt idx="244">
                  <c:v>-0.38674129061322093</c:v>
                </c:pt>
                <c:pt idx="245">
                  <c:v>-0.38212565509113772</c:v>
                </c:pt>
                <c:pt idx="246">
                  <c:v>-0.37744870391423496</c:v>
                </c:pt>
                <c:pt idx="247">
                  <c:v>-0.37271682181906668</c:v>
                </c:pt>
                <c:pt idx="248">
                  <c:v>-0.3679359785306523</c:v>
                </c:pt>
                <c:pt idx="249">
                  <c:v>-0.36311175154285152</c:v>
                </c:pt>
                <c:pt idx="250">
                  <c:v>-0.35824934795507535</c:v>
                </c:pt>
                <c:pt idx="251">
                  <c:v>-0.3533536253616939</c:v>
                </c:pt>
                <c:pt idx="252">
                  <c:v>-0.34842911179839064</c:v>
                </c:pt>
                <c:pt idx="253">
                  <c:v>-0.34348002475620665</c:v>
                </c:pt>
                <c:pt idx="254">
                  <c:v>-0.3385102892793706</c:v>
                </c:pt>
                <c:pt idx="255">
                  <c:v>-0.33352355516729165</c:v>
                </c:pt>
                <c:pt idx="256">
                  <c:v>-0.3285232133045069</c:v>
                </c:pt>
                <c:pt idx="257">
                  <c:v>-0.32351241114500845</c:v>
                </c:pt>
                <c:pt idx="258">
                  <c:v>-0.31849406737934599</c:v>
                </c:pt>
                <c:pt idx="259">
                  <c:v>-0.31347088581430932</c:v>
                </c:pt>
                <c:pt idx="260">
                  <c:v>-0.30844536849592286</c:v>
                </c:pt>
                <c:pt idx="261">
                  <c:v>-0.30341982810700741</c:v>
                </c:pt>
                <c:pt idx="262">
                  <c:v>-0.29839639967074427</c:v>
                </c:pt>
                <c:pt idx="263">
                  <c:v>-0.29337705159158617</c:v>
                </c:pt>
                <c:pt idx="264">
                  <c:v>-0.28836359606451661</c:v>
                </c:pt>
                <c:pt idx="265">
                  <c:v>-0.28335769888315238</c:v>
                </c:pt>
                <c:pt idx="266">
                  <c:v>-0.27836088867650394</c:v>
                </c:pt>
                <c:pt idx="267">
                  <c:v>-0.27337456560342005</c:v>
                </c:pt>
                <c:pt idx="268">
                  <c:v>-0.26840000953286142</c:v>
                </c:pt>
                <c:pt idx="269">
                  <c:v>-0.26343838773719636</c:v>
                </c:pt>
                <c:pt idx="270">
                  <c:v>-0.25849076212471139</c:v>
                </c:pt>
                <c:pt idx="271">
                  <c:v>-0.2535580960364951</c:v>
                </c:pt>
                <c:pt idx="272">
                  <c:v>-0.2486412606318108</c:v>
                </c:pt>
                <c:pt idx="273">
                  <c:v>-0.24374104088501297</c:v>
                </c:pt>
                <c:pt idx="274">
                  <c:v>-0.23885814121600746</c:v>
                </c:pt>
                <c:pt idx="275">
                  <c:v>-0.23399319077522573</c:v>
                </c:pt>
                <c:pt idx="276">
                  <c:v>-0.22914674840305155</c:v>
                </c:pt>
                <c:pt idx="277">
                  <c:v>-0.22431930728264143</c:v>
                </c:pt>
                <c:pt idx="278">
                  <c:v>-0.21951129930411628</c:v>
                </c:pt>
                <c:pt idx="279">
                  <c:v>-0.21472309915714405</c:v>
                </c:pt>
                <c:pt idx="280">
                  <c:v>-0.20995502816804484</c:v>
                </c:pt>
                <c:pt idx="281">
                  <c:v>-0.20520735789665601</c:v>
                </c:pt>
                <c:pt idx="282">
                  <c:v>-0.20048031350736789</c:v>
                </c:pt>
                <c:pt idx="283">
                  <c:v>-0.19577407692793009</c:v>
                </c:pt>
                <c:pt idx="284">
                  <c:v>-0.19108878980886379</c:v>
                </c:pt>
                <c:pt idx="285">
                  <c:v>-0.1864245562955768</c:v>
                </c:pt>
                <c:pt idx="286">
                  <c:v>-0.18178144562459214</c:v>
                </c:pt>
                <c:pt idx="287">
                  <c:v>-0.17715949455462099</c:v>
                </c:pt>
                <c:pt idx="288">
                  <c:v>-0.17255870964259934</c:v>
                </c:pt>
                <c:pt idx="289">
                  <c:v>-0.16797906937419715</c:v>
                </c:pt>
                <c:pt idx="290">
                  <c:v>-0.16342052615775066</c:v>
                </c:pt>
                <c:pt idx="291">
                  <c:v>-0.15888300819003293</c:v>
                </c:pt>
                <c:pt idx="292">
                  <c:v>-0.15436642120177002</c:v>
                </c:pt>
                <c:pt idx="293">
                  <c:v>-0.14987065009033829</c:v>
                </c:pt>
                <c:pt idx="294">
                  <c:v>-0.14539556044661933</c:v>
                </c:pt>
                <c:pt idx="295">
                  <c:v>-0.14094099998257725</c:v>
                </c:pt>
                <c:pt idx="296">
                  <c:v>-0.13650679986570829</c:v>
                </c:pt>
                <c:pt idx="297">
                  <c:v>-0.13209277596614988</c:v>
                </c:pt>
                <c:pt idx="298">
                  <c:v>-0.1276987300218716</c:v>
                </c:pt>
                <c:pt idx="299">
                  <c:v>-0.12332445072704165</c:v>
                </c:pt>
                <c:pt idx="300">
                  <c:v>-0.11896971474834803</c:v>
                </c:pt>
                <c:pt idx="301">
                  <c:v>-0.11463428767375855</c:v>
                </c:pt>
                <c:pt idx="302">
                  <c:v>-0.11031792489792389</c:v>
                </c:pt>
                <c:pt idx="303">
                  <c:v>-0.10602037244817417</c:v>
                </c:pt>
                <c:pt idx="304">
                  <c:v>-0.10174136775480727</c:v>
                </c:pt>
                <c:pt idx="305">
                  <c:v>-9.7480640369142224E-2</c:v>
                </c:pt>
                <c:pt idx="306">
                  <c:v>-9.3237912632595427E-2</c:v>
                </c:pt>
                <c:pt idx="307">
                  <c:v>-8.90129002998305E-2</c:v>
                </c:pt>
                <c:pt idx="308">
                  <c:v>-8.4805313118850922E-2</c:v>
                </c:pt>
                <c:pt idx="309">
                  <c:v>-8.0614855370718552E-2</c:v>
                </c:pt>
                <c:pt idx="310">
                  <c:v>-7.6441226371417398E-2</c:v>
                </c:pt>
                <c:pt idx="311">
                  <c:v>-7.2284120938227558E-2</c:v>
                </c:pt>
                <c:pt idx="312">
                  <c:v>-6.8143229822823254E-2</c:v>
                </c:pt>
                <c:pt idx="313">
                  <c:v>-6.4018240113173502E-2</c:v>
                </c:pt>
                <c:pt idx="314">
                  <c:v>-5.9908835606194338E-2</c:v>
                </c:pt>
                <c:pt idx="315">
                  <c:v>-5.5814697152980541E-2</c:v>
                </c:pt>
                <c:pt idx="316">
                  <c:v>-5.1735502978331765E-2</c:v>
                </c:pt>
                <c:pt idx="317">
                  <c:v>-4.7670928976178445E-2</c:v>
                </c:pt>
                <c:pt idx="318">
                  <c:v>-4.362064898242074E-2</c:v>
                </c:pt>
                <c:pt idx="319">
                  <c:v>-3.9584335026588868E-2</c:v>
                </c:pt>
                <c:pt idx="320">
                  <c:v>-3.5561657563658478E-2</c:v>
                </c:pt>
                <c:pt idx="321">
                  <c:v>-3.1552285687261566E-2</c:v>
                </c:pt>
                <c:pt idx="322">
                  <c:v>-2.7555887325463851E-2</c:v>
                </c:pt>
                <c:pt idx="323">
                  <c:v>-2.3572129420203564E-2</c:v>
                </c:pt>
                <c:pt idx="324">
                  <c:v>-1.9600678091422213E-2</c:v>
                </c:pt>
                <c:pt idx="325">
                  <c:v>-1.5641198786849553E-2</c:v>
                </c:pt>
                <c:pt idx="326">
                  <c:v>-1.1693356418353701E-2</c:v>
                </c:pt>
                <c:pt idx="327">
                  <c:v>-7.7568154857034777E-3</c:v>
                </c:pt>
                <c:pt idx="328">
                  <c:v>-3.8312401885450681E-3</c:v>
                </c:pt>
                <c:pt idx="329">
                  <c:v>8.3705472661399494E-5</c:v>
                </c:pt>
                <c:pt idx="330">
                  <c:v>3.9883576060322917E-3</c:v>
                </c:pt>
                <c:pt idx="331">
                  <c:v>7.8830523473258501E-3</c:v>
                </c:pt>
                <c:pt idx="332">
                  <c:v>1.176812578805092E-2</c:v>
                </c:pt>
                <c:pt idx="333">
                  <c:v>1.5643913912041077E-2</c:v>
                </c:pt>
                <c:pt idx="334">
                  <c:v>1.9510752539938961E-2</c:v>
                </c:pt>
                <c:pt idx="335">
                  <c:v>2.3368977281075551E-2</c:v>
                </c:pt>
                <c:pt idx="336">
                  <c:v>2.7218923492259392E-2</c:v>
                </c:pt>
                <c:pt idx="337">
                  <c:v>3.1060926243010517E-2</c:v>
                </c:pt>
                <c:pt idx="338">
                  <c:v>3.4895320286817452E-2</c:v>
                </c:pt>
                <c:pt idx="339">
                  <c:v>3.8722440037998282E-2</c:v>
                </c:pt>
                <c:pt idx="340">
                  <c:v>4.2542619553793501E-2</c:v>
                </c:pt>
                <c:pt idx="341">
                  <c:v>4.6356192521318257E-2</c:v>
                </c:pt>
                <c:pt idx="342">
                  <c:v>5.0163492249040612E-2</c:v>
                </c:pt>
                <c:pt idx="343">
                  <c:v>5.3964851662453184E-2</c:v>
                </c:pt>
                <c:pt idx="344">
                  <c:v>5.7760603303640107E-2</c:v>
                </c:pt>
                <c:pt idx="345">
                  <c:v>6.1551079334445896E-2</c:v>
                </c:pt>
                <c:pt idx="346">
                  <c:v>6.533661154296698E-2</c:v>
                </c:pt>
                <c:pt idx="347">
                  <c:v>6.9117531353113021E-2</c:v>
                </c:pt>
                <c:pt idx="348">
                  <c:v>7.2894169836981271E-2</c:v>
                </c:pt>
                <c:pt idx="349">
                  <c:v>7.6666857729811327E-2</c:v>
                </c:pt>
                <c:pt idx="350">
                  <c:v>8.0435925447291431E-2</c:v>
                </c:pt>
                <c:pt idx="351">
                  <c:v>8.4201703105003467E-2</c:v>
                </c:pt>
                <c:pt idx="352">
                  <c:v>8.7964520539791619E-2</c:v>
                </c:pt>
                <c:pt idx="353">
                  <c:v>9.1724707332863822E-2</c:v>
                </c:pt>
                <c:pt idx="354">
                  <c:v>9.5482592834426339E-2</c:v>
                </c:pt>
                <c:pt idx="355">
                  <c:v>9.923850618966748E-2</c:v>
                </c:pt>
                <c:pt idx="356">
                  <c:v>0.10299277636591231</c:v>
                </c:pt>
                <c:pt idx="357">
                  <c:v>0.10674573218076676</c:v>
                </c:pt>
                <c:pt idx="358">
                  <c:v>0.11049770233108723</c:v>
                </c:pt>
                <c:pt idx="359">
                  <c:v>0.11424901542259767</c:v>
                </c:pt>
                <c:pt idx="360">
                  <c:v>0.11799999999999994</c:v>
                </c:pt>
              </c:numCache>
            </c:numRef>
          </c:yVal>
          <c:smooth val="0"/>
        </c:ser>
        <c:ser>
          <c:idx val="7"/>
          <c:order val="7"/>
          <c:tx>
            <c:v>Long 16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'Long 16'!$E$7:$E$367</c:f>
              <c:numCache>
                <c:formatCode>General</c:formatCode>
                <c:ptCount val="361"/>
                <c:pt idx="0">
                  <c:v>0.88600000000000001</c:v>
                </c:pt>
                <c:pt idx="1">
                  <c:v>0.88598486246300834</c:v>
                </c:pt>
                <c:pt idx="2">
                  <c:v>0.88593944173733707</c:v>
                </c:pt>
                <c:pt idx="3">
                  <c:v>0.88586371347012671</c:v>
                </c:pt>
                <c:pt idx="4">
                  <c:v>0.88575763704403621</c:v>
                </c:pt>
                <c:pt idx="5">
                  <c:v>0.8856211555333221</c:v>
                </c:pt>
                <c:pt idx="6">
                  <c:v>0.88545419564224603</c:v>
                </c:pt>
                <c:pt idx="7">
                  <c:v>0.88525666762570043</c:v>
                </c:pt>
                <c:pt idx="8">
                  <c:v>0.88502846519191258</c:v>
                </c:pt>
                <c:pt idx="9">
                  <c:v>0.8847694653870618</c:v>
                </c:pt>
                <c:pt idx="10">
                  <c:v>0.88447952846160283</c:v>
                </c:pt>
                <c:pt idx="11">
                  <c:v>0.88415849771806665</c:v>
                </c:pt>
                <c:pt idx="12">
                  <c:v>0.88380619934006799</c:v>
                </c:pt>
                <c:pt idx="13">
                  <c:v>0.88342244220222133</c:v>
                </c:pt>
                <c:pt idx="14">
                  <c:v>0.88300701766063228</c:v>
                </c:pt>
                <c:pt idx="15">
                  <c:v>0.88255969932359013</c:v>
                </c:pt>
                <c:pt idx="16">
                  <c:v>0.88208024280206032</c:v>
                </c:pt>
                <c:pt idx="17">
                  <c:v>0.88156838543953275</c:v>
                </c:pt>
                <c:pt idx="18">
                  <c:v>0.88102384602074413</c:v>
                </c:pt>
                <c:pt idx="19">
                  <c:v>0.88044632445875604</c:v>
                </c:pt>
                <c:pt idx="20">
                  <c:v>0.87983550145982614</c:v>
                </c:pt>
                <c:pt idx="21">
                  <c:v>0.87919103816547162</c:v>
                </c:pt>
                <c:pt idx="22">
                  <c:v>0.87851257577107822</c:v>
                </c:pt>
                <c:pt idx="23">
                  <c:v>0.87779973512036247</c:v>
                </c:pt>
                <c:pt idx="24">
                  <c:v>0.87705211627495061</c:v>
                </c:pt>
                <c:pt idx="25">
                  <c:v>0.87626929805828613</c:v>
                </c:pt>
                <c:pt idx="26">
                  <c:v>0.87545083757302999</c:v>
                </c:pt>
                <c:pt idx="27">
                  <c:v>0.87459626969106063</c:v>
                </c:pt>
                <c:pt idx="28">
                  <c:v>0.87370510651513167</c:v>
                </c:pt>
                <c:pt idx="29">
                  <c:v>0.87277683681118023</c:v>
                </c:pt>
                <c:pt idx="30">
                  <c:v>0.87181092541022764</c:v>
                </c:pt>
                <c:pt idx="31">
                  <c:v>0.87080681257874237</c:v>
                </c:pt>
                <c:pt idx="32">
                  <c:v>0.86976391335627634</c:v>
                </c:pt>
                <c:pt idx="33">
                  <c:v>0.86868161685911394</c:v>
                </c:pt>
                <c:pt idx="34">
                  <c:v>0.8675592855486004</c:v>
                </c:pt>
                <c:pt idx="35">
                  <c:v>0.86639625446274293</c:v>
                </c:pt>
                <c:pt idx="36">
                  <c:v>0.86519183040959613</c:v>
                </c:pt>
                <c:pt idx="37">
                  <c:v>0.86394529112086438</c:v>
                </c:pt>
                <c:pt idx="38">
                  <c:v>0.86265588436406093</c:v>
                </c:pt>
                <c:pt idx="39">
                  <c:v>0.861322827011476</c:v>
                </c:pt>
                <c:pt idx="40">
                  <c:v>0.85994530406411063</c:v>
                </c:pt>
                <c:pt idx="41">
                  <c:v>0.85852246762862905</c:v>
                </c:pt>
                <c:pt idx="42">
                  <c:v>0.85705343584527605</c:v>
                </c:pt>
                <c:pt idx="43">
                  <c:v>0.85553729176459925</c:v>
                </c:pt>
                <c:pt idx="44">
                  <c:v>0.85397308217069423</c:v>
                </c:pt>
                <c:pt idx="45">
                  <c:v>0.85235981634856628</c:v>
                </c:pt>
                <c:pt idx="46">
                  <c:v>0.85069646479307715</c:v>
                </c:pt>
                <c:pt idx="47">
                  <c:v>0.84898195785680797</c:v>
                </c:pt>
                <c:pt idx="48">
                  <c:v>0.8472151843340191</c:v>
                </c:pt>
                <c:pt idx="49">
                  <c:v>0.84539498997774876</c:v>
                </c:pt>
                <c:pt idx="50">
                  <c:v>0.84352017594692208</c:v>
                </c:pt>
                <c:pt idx="51">
                  <c:v>0.84158949718018217</c:v>
                </c:pt>
                <c:pt idx="52">
                  <c:v>0.83960166069297471</c:v>
                </c:pt>
                <c:pt idx="53">
                  <c:v>0.83755532379423736</c:v>
                </c:pt>
                <c:pt idx="54">
                  <c:v>0.83544909221884522</c:v>
                </c:pt>
                <c:pt idx="55">
                  <c:v>0.83328151817176488</c:v>
                </c:pt>
                <c:pt idx="56">
                  <c:v>0.83105109827964829</c:v>
                </c:pt>
                <c:pt idx="57">
                  <c:v>0.82875627144537745</c:v>
                </c:pt>
                <c:pt idx="58">
                  <c:v>0.82639541660082949</c:v>
                </c:pt>
                <c:pt idx="59">
                  <c:v>0.82396685035288642</c:v>
                </c:pt>
                <c:pt idx="60">
                  <c:v>0.82146882451744296</c:v>
                </c:pt>
                <c:pt idx="61">
                  <c:v>0.81889952353590545</c:v>
                </c:pt>
                <c:pt idx="62">
                  <c:v>0.81625706176836899</c:v>
                </c:pt>
                <c:pt idx="63">
                  <c:v>0.8135394806573738</c:v>
                </c:pt>
                <c:pt idx="64">
                  <c:v>0.81074474575581068</c:v>
                </c:pt>
                <c:pt idx="65">
                  <c:v>0.80787074361222644</c:v>
                </c:pt>
                <c:pt idx="66">
                  <c:v>0.80491527850642119</c:v>
                </c:pt>
                <c:pt idx="67">
                  <c:v>0.80187606902787467</c:v>
                </c:pt>
                <c:pt idx="68">
                  <c:v>0.79875074448915695</c:v>
                </c:pt>
                <c:pt idx="69">
                  <c:v>0.79553684116608248</c:v>
                </c:pt>
                <c:pt idx="70">
                  <c:v>0.79223179835595736</c:v>
                </c:pt>
                <c:pt idx="71">
                  <c:v>0.78883295424483901</c:v>
                </c:pt>
                <c:pt idx="72">
                  <c:v>0.78533754157428592</c:v>
                </c:pt>
                <c:pt idx="73">
                  <c:v>0.7817426830976103</c:v>
                </c:pt>
                <c:pt idx="74">
                  <c:v>0.7780453868151761</c:v>
                </c:pt>
                <c:pt idx="75">
                  <c:v>0.77424254097778811</c:v>
                </c:pt>
                <c:pt idx="76">
                  <c:v>0.77033090884671462</c:v>
                </c:pt>
                <c:pt idx="77">
                  <c:v>0.76630712319837058</c:v>
                </c:pt>
                <c:pt idx="78">
                  <c:v>0.76216768056115558</c:v>
                </c:pt>
                <c:pt idx="79">
                  <c:v>0.75790893517140179</c:v>
                </c:pt>
                <c:pt idx="80">
                  <c:v>0.75352709263485174</c:v>
                </c:pt>
                <c:pt idx="81">
                  <c:v>0.74901820327952351</c:v>
                </c:pt>
                <c:pt idx="82">
                  <c:v>0.7443781551852896</c:v>
                </c:pt>
                <c:pt idx="83">
                  <c:v>0.73960266687494391</c:v>
                </c:pt>
                <c:pt idx="84">
                  <c:v>0.73468727965100988</c:v>
                </c:pt>
                <c:pt idx="85">
                  <c:v>0.72962734956202657</c:v>
                </c:pt>
                <c:pt idx="86">
                  <c:v>0.72441803898157164</c:v>
                </c:pt>
                <c:pt idx="87">
                  <c:v>0.71905430778282831</c:v>
                </c:pt>
                <c:pt idx="88">
                  <c:v>0.71353090409111186</c:v>
                </c:pt>
                <c:pt idx="89">
                  <c:v>0.70784235459642775</c:v>
                </c:pt>
                <c:pt idx="90">
                  <c:v>0.7019829544078825</c:v>
                </c:pt>
                <c:pt idx="91">
                  <c:v>0.69594675643160386</c:v>
                </c:pt>
                <c:pt idx="92">
                  <c:v>0.68972756025378945</c:v>
                </c:pt>
                <c:pt idx="93">
                  <c:v>0.68331890051060251</c:v>
                </c:pt>
                <c:pt idx="94">
                  <c:v>0.67671403472691349</c:v>
                </c:pt>
                <c:pt idx="95">
                  <c:v>0.66990593060637671</c:v>
                </c:pt>
                <c:pt idx="96">
                  <c:v>0.66288725275606308</c:v>
                </c:pt>
                <c:pt idx="97">
                  <c:v>0.65565034882991047</c:v>
                </c:pt>
                <c:pt idx="98">
                  <c:v>0.64818723507663079</c:v>
                </c:pt>
                <c:pt idx="99">
                  <c:v>0.64048958127951328</c:v>
                </c:pt>
                <c:pt idx="100">
                  <c:v>0.63254869507784617</c:v>
                </c:pt>
                <c:pt idx="101">
                  <c:v>0.62435550566251752</c:v>
                </c:pt>
                <c:pt idx="102">
                  <c:v>0.61590054684188111</c:v>
                </c:pt>
                <c:pt idx="103">
                  <c:v>0.60717393947823739</c:v>
                </c:pt>
                <c:pt idx="104">
                  <c:v>0.59816537330047448</c:v>
                </c:pt>
                <c:pt idx="105">
                  <c:v>0.58886408810462088</c:v>
                </c:pt>
                <c:pt idx="106">
                  <c:v>0.57925885436149482</c:v>
                </c:pt>
                <c:pt idx="107">
                  <c:v>0.56933795325944947</c:v>
                </c:pt>
                <c:pt idx="108">
                  <c:v>0.55908915622064603</c:v>
                </c:pt>
                <c:pt idx="109">
                  <c:v>0.54849970394155878</c:v>
                </c:pt>
                <c:pt idx="110">
                  <c:v>0.53755628502283959</c:v>
                </c:pt>
                <c:pt idx="111">
                  <c:v>0.52624501427052472</c:v>
                </c:pt>
                <c:pt idx="112">
                  <c:v>0.51455141077023459</c:v>
                </c:pt>
                <c:pt idx="113">
                  <c:v>0.5024603758589028</c:v>
                </c:pt>
                <c:pt idx="114">
                  <c:v>0.48995617114511847</c:v>
                </c:pt>
                <c:pt idx="115">
                  <c:v>0.47702239675990532</c:v>
                </c:pt>
                <c:pt idx="116">
                  <c:v>0.46364197005525731</c:v>
                </c:pt>
                <c:pt idx="117">
                  <c:v>0.44979710500866499</c:v>
                </c:pt>
                <c:pt idx="118">
                  <c:v>0.435469292638896</c:v>
                </c:pt>
                <c:pt idx="119">
                  <c:v>0.42063928279227036</c:v>
                </c:pt>
                <c:pt idx="120">
                  <c:v>0.40528706772042999</c:v>
                </c:pt>
                <c:pt idx="121">
                  <c:v>0.38939186794114744</c:v>
                </c:pt>
                <c:pt idx="122">
                  <c:v>0.37293212095409523</c:v>
                </c:pt>
                <c:pt idx="123">
                  <c:v>0.35588547347480104</c:v>
                </c:pt>
                <c:pt idx="124">
                  <c:v>0.33822877795352912</c:v>
                </c:pt>
                <c:pt idx="125">
                  <c:v>0.31993809426274</c:v>
                </c:pt>
                <c:pt idx="126">
                  <c:v>0.30098869756852131</c:v>
                </c:pt>
                <c:pt idx="127">
                  <c:v>0.28135509354919475</c:v>
                </c:pt>
                <c:pt idx="128">
                  <c:v>0.26101104228959537</c:v>
                </c:pt>
                <c:pt idx="129">
                  <c:v>0.23992959236351075</c:v>
                </c:pt>
                <c:pt idx="130">
                  <c:v>0.21808312682057795</c:v>
                </c:pt>
                <c:pt idx="131">
                  <c:v>0.19544342301843542</c:v>
                </c:pt>
                <c:pt idx="132">
                  <c:v>0.17198172848662518</c:v>
                </c:pt>
                <c:pt idx="133">
                  <c:v>0.14766885527561724</c:v>
                </c:pt>
                <c:pt idx="134">
                  <c:v>0.1224752955316365</c:v>
                </c:pt>
                <c:pt idx="135">
                  <c:v>9.637136134395996E-2</c:v>
                </c:pt>
                <c:pt idx="136">
                  <c:v>6.9327352233036543E-2</c:v>
                </c:pt>
                <c:pt idx="137">
                  <c:v>4.1313753980421919E-2</c:v>
                </c:pt>
                <c:pt idx="138">
                  <c:v>1.2301472838334493E-2</c:v>
                </c:pt>
                <c:pt idx="139">
                  <c:v>-1.7737890511875354E-2</c:v>
                </c:pt>
                <c:pt idx="140">
                  <c:v>-4.8831722569671387E-2</c:v>
                </c:pt>
                <c:pt idx="141">
                  <c:v>-8.1006029232480681E-2</c:v>
                </c:pt>
                <c:pt idx="142">
                  <c:v>-0.11428501343665087</c:v>
                </c:pt>
                <c:pt idx="143">
                  <c:v>-0.14869059290019671</c:v>
                </c:pt>
                <c:pt idx="144">
                  <c:v>-0.18424185262381676</c:v>
                </c:pt>
                <c:pt idx="145">
                  <c:v>-0.22095442694320222</c:v>
                </c:pt>
                <c:pt idx="146">
                  <c:v>-0.2588398062692211</c:v>
                </c:pt>
                <c:pt idx="147">
                  <c:v>-0.29790456426052092</c:v>
                </c:pt>
                <c:pt idx="148">
                  <c:v>-0.3381495021114419</c:v>
                </c:pt>
                <c:pt idx="149">
                  <c:v>-0.37956870798086506</c:v>
                </c:pt>
                <c:pt idx="150">
                  <c:v>-0.4221485314153185</c:v>
                </c:pt>
                <c:pt idx="151">
                  <c:v>-0.4658664750170497</c:v>
                </c:pt>
                <c:pt idx="152">
                  <c:v>-0.51069000865919534</c:v>
                </c:pt>
                <c:pt idx="153">
                  <c:v>-0.55657531533389093</c:v>
                </c:pt>
                <c:pt idx="154">
                  <c:v>-0.60346598229865778</c:v>
                </c:pt>
                <c:pt idx="155">
                  <c:v>-0.65129165659920563</c:v>
                </c:pt>
                <c:pt idx="156">
                  <c:v>-0.69996669029064595</c:v>
                </c:pt>
                <c:pt idx="157">
                  <c:v>-0.74938880769522009</c:v>
                </c:pt>
                <c:pt idx="158">
                  <c:v>-0.79943783468867424</c:v>
                </c:pt>
                <c:pt idx="159">
                  <c:v>-0.84997453806942669</c:v>
                </c:pt>
                <c:pt idx="160">
                  <c:v>-0.90083963118978561</c:v>
                </c:pt>
                <c:pt idx="161">
                  <c:v>-0.9518530097409722</c:v>
                </c:pt>
                <c:pt idx="162">
                  <c:v>-1.0028132882681038</c:v>
                </c:pt>
                <c:pt idx="163">
                  <c:v>-1.0534977128956369</c:v>
                </c:pt>
                <c:pt idx="164">
                  <c:v>-1.1036625279989662</c:v>
                </c:pt>
                <c:pt idx="165">
                  <c:v>-1.1530438732199411</c:v>
                </c:pt>
                <c:pt idx="166">
                  <c:v>-1.2013592813413556</c:v>
                </c:pt>
                <c:pt idx="167">
                  <c:v>-1.2483098362444491</c:v>
                </c:pt>
                <c:pt idx="168">
                  <c:v>-1.29358303281913</c:v>
                </c:pt>
                <c:pt idx="169">
                  <c:v>-1.3368563569724787</c:v>
                </c:pt>
                <c:pt idx="170">
                  <c:v>-1.3778015739718743</c:v>
                </c:pt>
                <c:pt idx="171">
                  <c:v>-1.4160896780693304</c:v>
                </c:pt>
                <c:pt idx="172">
                  <c:v>-1.4513964171940708</c:v>
                </c:pt>
                <c:pt idx="173">
                  <c:v>-1.4834082657058461</c:v>
                </c:pt>
                <c:pt idx="174">
                  <c:v>-1.5118286786561641</c:v>
                </c:pt>
                <c:pt idx="175">
                  <c:v>-1.5363844260570647</c:v>
                </c:pt>
                <c:pt idx="176">
                  <c:v>-1.5568317788285282</c:v>
                </c:pt>
                <c:pt idx="177">
                  <c:v>-1.5729623026975577</c:v>
                </c:pt>
                <c:pt idx="178">
                  <c:v>-1.5846080150292914</c:v>
                </c:pt>
                <c:pt idx="179">
                  <c:v>-1.5916456740080616</c:v>
                </c:pt>
                <c:pt idx="180">
                  <c:v>-1.5940000000000003</c:v>
                </c:pt>
                <c:pt idx="181">
                  <c:v>-1.5916456740080616</c:v>
                </c:pt>
                <c:pt idx="182">
                  <c:v>-1.5846080150292914</c:v>
                </c:pt>
                <c:pt idx="183">
                  <c:v>-1.5729623026975577</c:v>
                </c:pt>
                <c:pt idx="184">
                  <c:v>-1.55683177882853</c:v>
                </c:pt>
                <c:pt idx="185">
                  <c:v>-1.5363844260570647</c:v>
                </c:pt>
                <c:pt idx="186">
                  <c:v>-1.5118286786561663</c:v>
                </c:pt>
                <c:pt idx="187">
                  <c:v>-1.4834082657058461</c:v>
                </c:pt>
                <c:pt idx="188">
                  <c:v>-1.4513964171940708</c:v>
                </c:pt>
                <c:pt idx="189">
                  <c:v>-1.4160896780693326</c:v>
                </c:pt>
                <c:pt idx="190">
                  <c:v>-1.3778015739718743</c:v>
                </c:pt>
                <c:pt idx="191">
                  <c:v>-1.3368563569724787</c:v>
                </c:pt>
                <c:pt idx="192">
                  <c:v>-1.29358303281913</c:v>
                </c:pt>
                <c:pt idx="193">
                  <c:v>-1.2483098362444491</c:v>
                </c:pt>
                <c:pt idx="194">
                  <c:v>-1.2013592813413556</c:v>
                </c:pt>
                <c:pt idx="195">
                  <c:v>-1.1530438732199437</c:v>
                </c:pt>
                <c:pt idx="196">
                  <c:v>-1.103662527998968</c:v>
                </c:pt>
                <c:pt idx="197">
                  <c:v>-1.0534977128956378</c:v>
                </c:pt>
                <c:pt idx="198">
                  <c:v>-1.0028132882681038</c:v>
                </c:pt>
                <c:pt idx="199">
                  <c:v>-0.9518530097409722</c:v>
                </c:pt>
                <c:pt idx="200">
                  <c:v>-0.90083963118978672</c:v>
                </c:pt>
                <c:pt idx="201">
                  <c:v>-0.84997453806942669</c:v>
                </c:pt>
                <c:pt idx="202">
                  <c:v>-0.79943783468867513</c:v>
                </c:pt>
                <c:pt idx="203">
                  <c:v>-0.74938880769522187</c:v>
                </c:pt>
                <c:pt idx="204">
                  <c:v>-0.6999666902906484</c:v>
                </c:pt>
                <c:pt idx="205">
                  <c:v>-0.65129165659920629</c:v>
                </c:pt>
                <c:pt idx="206">
                  <c:v>-0.60346598229865844</c:v>
                </c:pt>
                <c:pt idx="207">
                  <c:v>-0.55657531533389248</c:v>
                </c:pt>
                <c:pt idx="208">
                  <c:v>-0.510690008659196</c:v>
                </c:pt>
                <c:pt idx="209">
                  <c:v>-0.46586647501705036</c:v>
                </c:pt>
                <c:pt idx="210">
                  <c:v>-0.42214853141531783</c:v>
                </c:pt>
                <c:pt idx="211">
                  <c:v>-0.37956870798086551</c:v>
                </c:pt>
                <c:pt idx="212">
                  <c:v>-0.3381495021114419</c:v>
                </c:pt>
                <c:pt idx="213">
                  <c:v>-0.29790456426052025</c:v>
                </c:pt>
                <c:pt idx="214">
                  <c:v>-0.25883980626922209</c:v>
                </c:pt>
                <c:pt idx="215">
                  <c:v>-0.220954426943204</c:v>
                </c:pt>
                <c:pt idx="216">
                  <c:v>-0.18424185262381754</c:v>
                </c:pt>
                <c:pt idx="217">
                  <c:v>-0.14869059290019715</c:v>
                </c:pt>
                <c:pt idx="218">
                  <c:v>-0.11428501343665176</c:v>
                </c:pt>
                <c:pt idx="219">
                  <c:v>-8.1006029232481125E-2</c:v>
                </c:pt>
                <c:pt idx="220">
                  <c:v>-4.8831722569671721E-2</c:v>
                </c:pt>
                <c:pt idx="221">
                  <c:v>-1.7737890511875021E-2</c:v>
                </c:pt>
                <c:pt idx="222">
                  <c:v>1.2301472838333938E-2</c:v>
                </c:pt>
                <c:pt idx="223">
                  <c:v>4.1313753980421475E-2</c:v>
                </c:pt>
                <c:pt idx="224">
                  <c:v>6.9327352233036876E-2</c:v>
                </c:pt>
                <c:pt idx="225">
                  <c:v>9.6371361343959405E-2</c:v>
                </c:pt>
                <c:pt idx="226">
                  <c:v>0.12247529553163528</c:v>
                </c:pt>
                <c:pt idx="227">
                  <c:v>0.14766885527561613</c:v>
                </c:pt>
                <c:pt idx="228">
                  <c:v>0.17198172848662474</c:v>
                </c:pt>
                <c:pt idx="229">
                  <c:v>0.1954434230184352</c:v>
                </c:pt>
                <c:pt idx="230">
                  <c:v>0.21808312682057773</c:v>
                </c:pt>
                <c:pt idx="231">
                  <c:v>0.23992959236351086</c:v>
                </c:pt>
                <c:pt idx="232">
                  <c:v>0.2610110422895956</c:v>
                </c:pt>
                <c:pt idx="233">
                  <c:v>0.28135509354919486</c:v>
                </c:pt>
                <c:pt idx="234">
                  <c:v>0.30098869756852098</c:v>
                </c:pt>
                <c:pt idx="235">
                  <c:v>0.31993809426273923</c:v>
                </c:pt>
                <c:pt idx="236">
                  <c:v>0.33822877795352846</c:v>
                </c:pt>
                <c:pt idx="237">
                  <c:v>0.35588547347480126</c:v>
                </c:pt>
                <c:pt idx="238">
                  <c:v>0.37293212095409489</c:v>
                </c:pt>
                <c:pt idx="239">
                  <c:v>0.38939186794114711</c:v>
                </c:pt>
                <c:pt idx="240">
                  <c:v>0.40528706772042933</c:v>
                </c:pt>
                <c:pt idx="241">
                  <c:v>0.42063928279227059</c:v>
                </c:pt>
                <c:pt idx="242">
                  <c:v>0.43546929263889578</c:v>
                </c:pt>
                <c:pt idx="243">
                  <c:v>0.44979710500866477</c:v>
                </c:pt>
                <c:pt idx="244">
                  <c:v>0.4636419700552572</c:v>
                </c:pt>
                <c:pt idx="245">
                  <c:v>0.47702239675990477</c:v>
                </c:pt>
                <c:pt idx="246">
                  <c:v>0.48995617114511847</c:v>
                </c:pt>
                <c:pt idx="247">
                  <c:v>0.50246037585890269</c:v>
                </c:pt>
                <c:pt idx="248">
                  <c:v>0.51455141077023447</c:v>
                </c:pt>
                <c:pt idx="249">
                  <c:v>0.5262450142705245</c:v>
                </c:pt>
                <c:pt idx="250">
                  <c:v>0.53755628502283914</c:v>
                </c:pt>
                <c:pt idx="251">
                  <c:v>0.54849970394155856</c:v>
                </c:pt>
                <c:pt idx="252">
                  <c:v>0.55908915622064581</c:v>
                </c:pt>
                <c:pt idx="253">
                  <c:v>0.56933795325944925</c:v>
                </c:pt>
                <c:pt idx="254">
                  <c:v>0.57925885436149493</c:v>
                </c:pt>
                <c:pt idx="255">
                  <c:v>0.58886408810462099</c:v>
                </c:pt>
                <c:pt idx="256">
                  <c:v>0.59816537330047448</c:v>
                </c:pt>
                <c:pt idx="257">
                  <c:v>0.60717393947823717</c:v>
                </c:pt>
                <c:pt idx="258">
                  <c:v>0.61590054684188078</c:v>
                </c:pt>
                <c:pt idx="259">
                  <c:v>0.62435550566251719</c:v>
                </c:pt>
                <c:pt idx="260">
                  <c:v>0.63254869507784617</c:v>
                </c:pt>
                <c:pt idx="261">
                  <c:v>0.64048958127951328</c:v>
                </c:pt>
                <c:pt idx="262">
                  <c:v>0.64818723507663101</c:v>
                </c:pt>
                <c:pt idx="263">
                  <c:v>0.65565034882991069</c:v>
                </c:pt>
                <c:pt idx="264">
                  <c:v>0.66288725275606308</c:v>
                </c:pt>
                <c:pt idx="265">
                  <c:v>0.66990593060637671</c:v>
                </c:pt>
                <c:pt idx="266">
                  <c:v>0.67671403472691349</c:v>
                </c:pt>
                <c:pt idx="267">
                  <c:v>0.68331890051060229</c:v>
                </c:pt>
                <c:pt idx="268">
                  <c:v>0.68972756025378923</c:v>
                </c:pt>
                <c:pt idx="269">
                  <c:v>0.69594675643160386</c:v>
                </c:pt>
                <c:pt idx="270">
                  <c:v>0.7019829544078825</c:v>
                </c:pt>
                <c:pt idx="271">
                  <c:v>0.70784235459642775</c:v>
                </c:pt>
                <c:pt idx="272">
                  <c:v>0.71353090409111208</c:v>
                </c:pt>
                <c:pt idx="273">
                  <c:v>0.71905430778282831</c:v>
                </c:pt>
                <c:pt idx="274">
                  <c:v>0.72441803898157142</c:v>
                </c:pt>
                <c:pt idx="275">
                  <c:v>0.72962734956202657</c:v>
                </c:pt>
                <c:pt idx="276">
                  <c:v>0.73468727965100988</c:v>
                </c:pt>
                <c:pt idx="277">
                  <c:v>0.73960266687494391</c:v>
                </c:pt>
                <c:pt idx="278">
                  <c:v>0.7443781551852896</c:v>
                </c:pt>
                <c:pt idx="279">
                  <c:v>0.74901820327952351</c:v>
                </c:pt>
                <c:pt idx="280">
                  <c:v>0.75352709263485151</c:v>
                </c:pt>
                <c:pt idx="281">
                  <c:v>0.75790893517140157</c:v>
                </c:pt>
                <c:pt idx="282">
                  <c:v>0.76216768056115536</c:v>
                </c:pt>
                <c:pt idx="283">
                  <c:v>0.76630712319837058</c:v>
                </c:pt>
                <c:pt idx="284">
                  <c:v>0.7703309088467144</c:v>
                </c:pt>
                <c:pt idx="285">
                  <c:v>0.77424254097778811</c:v>
                </c:pt>
                <c:pt idx="286">
                  <c:v>0.7780453868151761</c:v>
                </c:pt>
                <c:pt idx="287">
                  <c:v>0.7817426830976103</c:v>
                </c:pt>
                <c:pt idx="288">
                  <c:v>0.78533754157428592</c:v>
                </c:pt>
                <c:pt idx="289">
                  <c:v>0.78883295424483901</c:v>
                </c:pt>
                <c:pt idx="290">
                  <c:v>0.79223179835595714</c:v>
                </c:pt>
                <c:pt idx="291">
                  <c:v>0.79553684116608225</c:v>
                </c:pt>
                <c:pt idx="292">
                  <c:v>0.79875074448915695</c:v>
                </c:pt>
                <c:pt idx="293">
                  <c:v>0.80187606902787467</c:v>
                </c:pt>
                <c:pt idx="294">
                  <c:v>0.80491527850642142</c:v>
                </c:pt>
                <c:pt idx="295">
                  <c:v>0.80787074361222644</c:v>
                </c:pt>
                <c:pt idx="296">
                  <c:v>0.81074474575581068</c:v>
                </c:pt>
                <c:pt idx="297">
                  <c:v>0.81353948065737358</c:v>
                </c:pt>
                <c:pt idx="298">
                  <c:v>0.81625706176836899</c:v>
                </c:pt>
                <c:pt idx="299">
                  <c:v>0.81889952353590523</c:v>
                </c:pt>
                <c:pt idx="300">
                  <c:v>0.82146882451744296</c:v>
                </c:pt>
                <c:pt idx="301">
                  <c:v>0.82396685035288619</c:v>
                </c:pt>
                <c:pt idx="302">
                  <c:v>0.82639541660082949</c:v>
                </c:pt>
                <c:pt idx="303">
                  <c:v>0.82875627144537722</c:v>
                </c:pt>
                <c:pt idx="304">
                  <c:v>0.83105109827964829</c:v>
                </c:pt>
                <c:pt idx="305">
                  <c:v>0.83328151817176488</c:v>
                </c:pt>
                <c:pt idx="306">
                  <c:v>0.83544909221884522</c:v>
                </c:pt>
                <c:pt idx="307">
                  <c:v>0.83755532379423714</c:v>
                </c:pt>
                <c:pt idx="308">
                  <c:v>0.83960166069297471</c:v>
                </c:pt>
                <c:pt idx="309">
                  <c:v>0.84158949718018217</c:v>
                </c:pt>
                <c:pt idx="310">
                  <c:v>0.84352017594692208</c:v>
                </c:pt>
                <c:pt idx="311">
                  <c:v>0.84539498997774853</c:v>
                </c:pt>
                <c:pt idx="312">
                  <c:v>0.84721518433401888</c:v>
                </c:pt>
                <c:pt idx="313">
                  <c:v>0.84898195785680797</c:v>
                </c:pt>
                <c:pt idx="314">
                  <c:v>0.85069646479307715</c:v>
                </c:pt>
                <c:pt idx="315">
                  <c:v>0.85235981634856628</c:v>
                </c:pt>
                <c:pt idx="316">
                  <c:v>0.85397308217069423</c:v>
                </c:pt>
                <c:pt idx="317">
                  <c:v>0.85553729176459925</c:v>
                </c:pt>
                <c:pt idx="318">
                  <c:v>0.85705343584527605</c:v>
                </c:pt>
                <c:pt idx="319">
                  <c:v>0.85852246762862905</c:v>
                </c:pt>
                <c:pt idx="320">
                  <c:v>0.85994530406411063</c:v>
                </c:pt>
                <c:pt idx="321">
                  <c:v>0.86132282701147578</c:v>
                </c:pt>
                <c:pt idx="322">
                  <c:v>0.86265588436406093</c:v>
                </c:pt>
                <c:pt idx="323">
                  <c:v>0.86394529112086438</c:v>
                </c:pt>
                <c:pt idx="324">
                  <c:v>0.86519183040959613</c:v>
                </c:pt>
                <c:pt idx="325">
                  <c:v>0.86639625446274293</c:v>
                </c:pt>
                <c:pt idx="326">
                  <c:v>0.8675592855486004</c:v>
                </c:pt>
                <c:pt idx="327">
                  <c:v>0.86868161685911394</c:v>
                </c:pt>
                <c:pt idx="328">
                  <c:v>0.86976391335627634</c:v>
                </c:pt>
                <c:pt idx="329">
                  <c:v>0.87080681257874237</c:v>
                </c:pt>
                <c:pt idx="330">
                  <c:v>0.87181092541022764</c:v>
                </c:pt>
                <c:pt idx="331">
                  <c:v>0.87277683681118023</c:v>
                </c:pt>
                <c:pt idx="332">
                  <c:v>0.87370510651513167</c:v>
                </c:pt>
                <c:pt idx="333">
                  <c:v>0.87459626969106063</c:v>
                </c:pt>
                <c:pt idx="334">
                  <c:v>0.87545083757302999</c:v>
                </c:pt>
                <c:pt idx="335">
                  <c:v>0.87626929805828613</c:v>
                </c:pt>
                <c:pt idx="336">
                  <c:v>0.87705211627495061</c:v>
                </c:pt>
                <c:pt idx="337">
                  <c:v>0.87779973512036247</c:v>
                </c:pt>
                <c:pt idx="338">
                  <c:v>0.87851257577107822</c:v>
                </c:pt>
                <c:pt idx="339">
                  <c:v>0.87919103816547162</c:v>
                </c:pt>
                <c:pt idx="340">
                  <c:v>0.87983550145982614</c:v>
                </c:pt>
                <c:pt idx="341">
                  <c:v>0.88044632445875604</c:v>
                </c:pt>
                <c:pt idx="342">
                  <c:v>0.88102384602074413</c:v>
                </c:pt>
                <c:pt idx="343">
                  <c:v>0.88156838543953275</c:v>
                </c:pt>
                <c:pt idx="344">
                  <c:v>0.88208024280206032</c:v>
                </c:pt>
                <c:pt idx="345">
                  <c:v>0.88255969932359013</c:v>
                </c:pt>
                <c:pt idx="346">
                  <c:v>0.88300701766063228</c:v>
                </c:pt>
                <c:pt idx="347">
                  <c:v>0.88342244220222133</c:v>
                </c:pt>
                <c:pt idx="348">
                  <c:v>0.88380619934006777</c:v>
                </c:pt>
                <c:pt idx="349">
                  <c:v>0.88415849771806665</c:v>
                </c:pt>
                <c:pt idx="350">
                  <c:v>0.88447952846160283</c:v>
                </c:pt>
                <c:pt idx="351">
                  <c:v>0.8847694653870618</c:v>
                </c:pt>
                <c:pt idx="352">
                  <c:v>0.88502846519191258</c:v>
                </c:pt>
                <c:pt idx="353">
                  <c:v>0.88525666762570043</c:v>
                </c:pt>
                <c:pt idx="354">
                  <c:v>0.88545419564224603</c:v>
                </c:pt>
                <c:pt idx="355">
                  <c:v>0.8856211555333221</c:v>
                </c:pt>
                <c:pt idx="356">
                  <c:v>0.88575763704403621</c:v>
                </c:pt>
                <c:pt idx="357">
                  <c:v>0.88586371347012671</c:v>
                </c:pt>
                <c:pt idx="358">
                  <c:v>0.88593944173733707</c:v>
                </c:pt>
                <c:pt idx="359">
                  <c:v>0.88598486246300834</c:v>
                </c:pt>
                <c:pt idx="360">
                  <c:v>0.88600000000000001</c:v>
                </c:pt>
              </c:numCache>
            </c:numRef>
          </c:xVal>
          <c:yVal>
            <c:numRef>
              <c:f>'Long 16'!$F$7:$F$367</c:f>
              <c:numCache>
                <c:formatCode>General</c:formatCode>
                <c:ptCount val="361"/>
                <c:pt idx="0">
                  <c:v>-0.02</c:v>
                </c:pt>
                <c:pt idx="1">
                  <c:v>-1.6788234747981856E-2</c:v>
                </c:pt>
                <c:pt idx="2">
                  <c:v>-1.3576097909456509E-2</c:v>
                </c:pt>
                <c:pt idx="3">
                  <c:v>-1.0363217764667823E-2</c:v>
                </c:pt>
                <c:pt idx="4">
                  <c:v>-7.1492223273233648E-3</c:v>
                </c:pt>
                <c:pt idx="5">
                  <c:v>-3.9337392112304519E-3</c:v>
                </c:pt>
                <c:pt idx="6">
                  <c:v>-7.163954968177691E-4</c:v>
                </c:pt>
                <c:pt idx="7">
                  <c:v>2.503182402494631E-3</c:v>
                </c:pt>
                <c:pt idx="8">
                  <c:v>5.7253688741131861E-3</c:v>
                </c:pt>
                <c:pt idx="9">
                  <c:v>8.9505392403120207E-3</c:v>
                </c:pt>
                <c:pt idx="10">
                  <c:v>1.2179069892531303E-2</c:v>
                </c:pt>
                <c:pt idx="11">
                  <c:v>1.541133842596543E-2</c:v>
                </c:pt>
                <c:pt idx="12">
                  <c:v>1.8647723774471592E-2</c:v>
                </c:pt>
                <c:pt idx="13">
                  <c:v>2.1888606345827701E-2</c:v>
                </c:pt>
                <c:pt idx="14">
                  <c:v>2.5134368157365739E-2</c:v>
                </c:pt>
                <c:pt idx="15">
                  <c:v>2.8385392972004705E-2</c:v>
                </c:pt>
                <c:pt idx="16">
                  <c:v>3.1642066434703797E-2</c:v>
                </c:pt>
                <c:pt idx="17">
                  <c:v>3.4904776209353686E-2</c:v>
                </c:pt>
                <c:pt idx="18">
                  <c:v>3.8173912116119688E-2</c:v>
                </c:pt>
                <c:pt idx="19">
                  <c:v>4.1449866269247584E-2</c:v>
                </c:pt>
                <c:pt idx="20">
                  <c:v>4.4733033215336657E-2</c:v>
                </c:pt>
                <c:pt idx="21">
                  <c:v>4.8023810072082063E-2</c:v>
                </c:pt>
                <c:pt idx="22">
                  <c:v>5.1322596667481235E-2</c:v>
                </c:pt>
                <c:pt idx="23">
                  <c:v>5.4629795679494317E-2</c:v>
                </c:pt>
                <c:pt idx="24">
                  <c:v>5.7945812776141997E-2</c:v>
                </c:pt>
                <c:pt idx="25">
                  <c:v>6.1271056756016989E-2</c:v>
                </c:pt>
                <c:pt idx="26">
                  <c:v>6.460593968917773E-2</c:v>
                </c:pt>
                <c:pt idx="27">
                  <c:v>6.7950877058384901E-2</c:v>
                </c:pt>
                <c:pt idx="28">
                  <c:v>7.1306287900631468E-2</c:v>
                </c:pt>
                <c:pt idx="29">
                  <c:v>7.4672594948907753E-2</c:v>
                </c:pt>
                <c:pt idx="30">
                  <c:v>7.805022477413194E-2</c:v>
                </c:pt>
                <c:pt idx="31">
                  <c:v>8.1439607927163898E-2</c:v>
                </c:pt>
                <c:pt idx="32">
                  <c:v>8.4841179080808335E-2</c:v>
                </c:pt>
                <c:pt idx="33">
                  <c:v>8.8255377171698485E-2</c:v>
                </c:pt>
                <c:pt idx="34">
                  <c:v>9.1682645541936225E-2</c:v>
                </c:pt>
                <c:pt idx="35">
                  <c:v>9.5123432080348153E-2</c:v>
                </c:pt>
                <c:pt idx="36">
                  <c:v>9.8578189363198496E-2</c:v>
                </c:pt>
                <c:pt idx="37">
                  <c:v>0.10204737479418</c:v>
                </c:pt>
                <c:pt idx="38">
                  <c:v>0.1055314507434827</c:v>
                </c:pt>
                <c:pt idx="39">
                  <c:v>0.10903088468571646</c:v>
                </c:pt>
                <c:pt idx="40">
                  <c:v>0.11254614933643763</c:v>
                </c:pt>
                <c:pt idx="41">
                  <c:v>0.11607772278700286</c:v>
                </c:pt>
                <c:pt idx="42">
                  <c:v>0.11962608863744216</c:v>
                </c:pt>
                <c:pt idx="43">
                  <c:v>0.12319173612701027</c:v>
                </c:pt>
                <c:pt idx="44">
                  <c:v>0.12677516026204036</c:v>
                </c:pt>
                <c:pt idx="45">
                  <c:v>0.13037686194068368</c:v>
                </c:pt>
                <c:pt idx="46">
                  <c:v>0.13399734807407779</c:v>
                </c:pt>
                <c:pt idx="47">
                  <c:v>0.13763713170343803</c:v>
                </c:pt>
                <c:pt idx="48">
                  <c:v>0.141296732112518</c:v>
                </c:pt>
                <c:pt idx="49">
                  <c:v>0.14497667493482974</c:v>
                </c:pt>
                <c:pt idx="50">
                  <c:v>0.14867749225495308</c:v>
                </c:pt>
                <c:pt idx="51">
                  <c:v>0.15239972270320198</c:v>
                </c:pt>
                <c:pt idx="52">
                  <c:v>0.15614391154284085</c:v>
                </c:pt>
                <c:pt idx="53">
                  <c:v>0.15991061074897145</c:v>
                </c:pt>
                <c:pt idx="54">
                  <c:v>0.16370037907812313</c:v>
                </c:pt>
                <c:pt idx="55">
                  <c:v>0.16751378212749113</c:v>
                </c:pt>
                <c:pt idx="56">
                  <c:v>0.17135139238266692</c:v>
                </c:pt>
                <c:pt idx="57">
                  <c:v>0.17521378925259665</c:v>
                </c:pt>
                <c:pt idx="58">
                  <c:v>0.17910155909038741</c:v>
                </c:pt>
                <c:pt idx="59">
                  <c:v>0.18301529519845031</c:v>
                </c:pt>
                <c:pt idx="60">
                  <c:v>0.18695559781633411</c:v>
                </c:pt>
                <c:pt idx="61">
                  <c:v>0.19092307408944589</c:v>
                </c:pt>
                <c:pt idx="62">
                  <c:v>0.19491833801669509</c:v>
                </c:pt>
                <c:pt idx="63">
                  <c:v>0.19894201037491258</c:v>
                </c:pt>
                <c:pt idx="64">
                  <c:v>0.20299471861770299</c:v>
                </c:pt>
                <c:pt idx="65">
                  <c:v>0.20707709674617308</c:v>
                </c:pt>
                <c:pt idx="66">
                  <c:v>0.2111897851487452</c:v>
                </c:pt>
                <c:pt idx="67">
                  <c:v>0.215333430407012</c:v>
                </c:pt>
                <c:pt idx="68">
                  <c:v>0.21950868506431029</c:v>
                </c:pt>
                <c:pt idx="69">
                  <c:v>0.22371620735338899</c:v>
                </c:pt>
                <c:pt idx="70">
                  <c:v>0.22795666087921945</c:v>
                </c:pt>
                <c:pt idx="71">
                  <c:v>0.23223071425263261</c:v>
                </c:pt>
                <c:pt idx="72">
                  <c:v>0.23653904067007933</c:v>
                </c:pt>
                <c:pt idx="73">
                  <c:v>0.24088231743438068</c:v>
                </c:pt>
                <c:pt idx="74">
                  <c:v>0.24526122541086873</c:v>
                </c:pt>
                <c:pt idx="75">
                  <c:v>0.24967644841280937</c:v>
                </c:pt>
                <c:pt idx="76">
                  <c:v>0.25412867250944421</c:v>
                </c:pt>
                <c:pt idx="77">
                  <c:v>0.25861858524938136</c:v>
                </c:pt>
                <c:pt idx="78">
                  <c:v>0.26314687479140331</c:v>
                </c:pt>
                <c:pt idx="79">
                  <c:v>0.2677142289340414</c:v>
                </c:pt>
                <c:pt idx="80">
                  <c:v>0.27232133403447267</c:v>
                </c:pt>
                <c:pt idx="81">
                  <c:v>0.2769688738064412</c:v>
                </c:pt>
                <c:pt idx="82">
                  <c:v>0.28165752798596172</c:v>
                </c:pt>
                <c:pt idx="83">
                  <c:v>0.28638797085254325</c:v>
                </c:pt>
                <c:pt idx="84">
                  <c:v>0.29116086959254606</c:v>
                </c:pt>
                <c:pt idx="85">
                  <c:v>0.29597688249006993</c:v>
                </c:pt>
                <c:pt idx="86">
                  <c:v>0.30083665692943323</c:v>
                </c:pt>
                <c:pt idx="87">
                  <c:v>0.30574082719184997</c:v>
                </c:pt>
                <c:pt idx="88">
                  <c:v>0.31069001202732188</c:v>
                </c:pt>
                <c:pt idx="89">
                  <c:v>0.31568481198102927</c:v>
                </c:pt>
                <c:pt idx="90">
                  <c:v>0.32072580645161286</c:v>
                </c:pt>
                <c:pt idx="91">
                  <c:v>0.32581355045667443</c:v>
                </c:pt>
                <c:pt idx="92">
                  <c:v>0.33094857107857112</c:v>
                </c:pt>
                <c:pt idx="93">
                  <c:v>0.33613136356112588</c:v>
                </c:pt>
                <c:pt idx="94">
                  <c:v>0.34136238702519683</c:v>
                </c:pt>
                <c:pt idx="95">
                  <c:v>0.34664205976813239</c:v>
                </c:pt>
                <c:pt idx="96">
                  <c:v>0.35197075410896206</c:v>
                </c:pt>
                <c:pt idx="97">
                  <c:v>0.35734879073771192</c:v>
                </c:pt>
                <c:pt idx="98">
                  <c:v>0.3627764325234677</c:v>
                </c:pt>
                <c:pt idx="99">
                  <c:v>0.36825387773171797</c:v>
                </c:pt>
                <c:pt idx="100">
                  <c:v>0.37378125259705658</c:v>
                </c:pt>
                <c:pt idx="101">
                  <c:v>0.37935860319249665</c:v>
                </c:pt>
                <c:pt idx="102">
                  <c:v>0.38498588653140647</c:v>
                </c:pt>
                <c:pt idx="103">
                  <c:v>0.39066296083240432</c:v>
                </c:pt>
                <c:pt idx="104">
                  <c:v>0.39638957487140319</c:v>
                </c:pt>
                <c:pt idx="105">
                  <c:v>0.4021653563383632</c:v>
                </c:pt>
                <c:pt idx="106">
                  <c:v>0.40798979910914945</c:v>
                </c:pt>
                <c:pt idx="107">
                  <c:v>0.41386224933518406</c:v>
                </c:pt>
                <c:pt idx="108">
                  <c:v>0.41978189024530099</c:v>
                </c:pt>
                <c:pt idx="109">
                  <c:v>0.42574772554534052</c:v>
                </c:pt>
                <c:pt idx="110">
                  <c:v>0.43175856129153622</c:v>
                </c:pt>
                <c:pt idx="111">
                  <c:v>0.43781298610364455</c:v>
                </c:pt>
                <c:pt idx="112">
                  <c:v>0.44390934957306499</c:v>
                </c:pt>
                <c:pt idx="113">
                  <c:v>0.45004573870986952</c:v>
                </c:pt>
                <c:pt idx="114">
                  <c:v>0.45621995226078715</c:v>
                </c:pt>
                <c:pt idx="115">
                  <c:v>0.46242947271777685</c:v>
                </c:pt>
                <c:pt idx="116">
                  <c:v>0.46867143582397808</c:v>
                </c:pt>
                <c:pt idx="117">
                  <c:v>0.4749425973706442</c:v>
                </c:pt>
                <c:pt idx="118">
                  <c:v>0.48123929706529434</c:v>
                </c:pt>
                <c:pt idx="119">
                  <c:v>0.48755741923796581</c:v>
                </c:pt>
                <c:pt idx="120">
                  <c:v>0.49389235013936639</c:v>
                </c:pt>
                <c:pt idx="121">
                  <c:v>0.50023893157224375</c:v>
                </c:pt>
                <c:pt idx="122">
                  <c:v>0.50659141058583201</c:v>
                </c:pt>
                <c:pt idx="123">
                  <c:v>0.51294338495333758</c:v>
                </c:pt>
                <c:pt idx="124">
                  <c:v>0.51928774414472045</c:v>
                </c:pt>
                <c:pt idx="125">
                  <c:v>0.52561660550235556</c:v>
                </c:pt>
                <c:pt idx="126">
                  <c:v>0.531921245326471</c:v>
                </c:pt>
                <c:pt idx="127">
                  <c:v>0.53819202458179183</c:v>
                </c:pt>
                <c:pt idx="128">
                  <c:v>0.54441830894798338</c:v>
                </c:pt>
                <c:pt idx="129">
                  <c:v>0.5505883829560555</c:v>
                </c:pt>
                <c:pt idx="130">
                  <c:v>0.55668935798288899</c:v>
                </c:pt>
                <c:pt idx="131">
                  <c:v>0.56270707391895447</c:v>
                </c:pt>
                <c:pt idx="132">
                  <c:v>0.56862599438296269</c:v>
                </c:pt>
                <c:pt idx="133">
                  <c:v>0.57442909543496157</c:v>
                </c:pt>
                <c:pt idx="134">
                  <c:v>0.58009774784015777</c:v>
                </c:pt>
                <c:pt idx="135">
                  <c:v>0.58561159306392263</c:v>
                </c:pt>
                <c:pt idx="136">
                  <c:v>0.59094841333905845</c:v>
                </c:pt>
                <c:pt idx="137">
                  <c:v>0.59608399634511366</c:v>
                </c:pt>
                <c:pt idx="138">
                  <c:v>0.60099199528254743</c:v>
                </c:pt>
                <c:pt idx="139">
                  <c:v>0.60564378541863462</c:v>
                </c:pt>
                <c:pt idx="140">
                  <c:v>0.61000831853435433</c:v>
                </c:pt>
                <c:pt idx="141">
                  <c:v>0.61405197711955317</c:v>
                </c:pt>
                <c:pt idx="142">
                  <c:v>0.61773843065478151</c:v>
                </c:pt>
                <c:pt idx="143">
                  <c:v>0.62102849688931372</c:v>
                </c:pt>
                <c:pt idx="144">
                  <c:v>0.62388001168187412</c:v>
                </c:pt>
                <c:pt idx="145">
                  <c:v>0.62624771171755966</c:v>
                </c:pt>
                <c:pt idx="146">
                  <c:v>0.62808313525275916</c:v>
                </c:pt>
                <c:pt idx="147">
                  <c:v>0.62933454696667857</c:v>
                </c:pt>
                <c:pt idx="148">
                  <c:v>0.62994689400508685</c:v>
                </c:pt>
                <c:pt idx="149">
                  <c:v>0.62986180137319014</c:v>
                </c:pt>
                <c:pt idx="150">
                  <c:v>0.62901761594455896</c:v>
                </c:pt>
                <c:pt idx="151">
                  <c:v>0.62734950946419177</c:v>
                </c:pt>
                <c:pt idx="152">
                  <c:v>0.62478965198363801</c:v>
                </c:pt>
                <c:pt idx="153">
                  <c:v>0.62126746810510791</c:v>
                </c:pt>
                <c:pt idx="154">
                  <c:v>0.61670998914043207</c:v>
                </c:pt>
                <c:pt idx="155">
                  <c:v>0.61104231469933201</c:v>
                </c:pt>
                <c:pt idx="156">
                  <c:v>0.60418819717789563</c:v>
                </c:pt>
                <c:pt idx="157">
                  <c:v>0.59607076197052533</c:v>
                </c:pt>
                <c:pt idx="158">
                  <c:v>0.58661337480912512</c:v>
                </c:pt>
                <c:pt idx="159">
                  <c:v>0.57574066526578571</c:v>
                </c:pt>
                <c:pt idx="160">
                  <c:v>0.56337971196714376</c:v>
                </c:pt>
                <c:pt idx="161">
                  <c:v>0.54946139030798813</c:v>
                </c:pt>
                <c:pt idx="162">
                  <c:v>0.53392187730928165</c:v>
                </c:pt>
                <c:pt idx="163">
                  <c:v>0.5167043007022093</c:v>
                </c:pt>
                <c:pt idx="164">
                  <c:v>0.49776051039640168</c:v>
                </c:pt>
                <c:pt idx="165">
                  <c:v>0.47705294040094331</c:v>
                </c:pt>
                <c:pt idx="166">
                  <c:v>0.45455651836643191</c:v>
                </c:pt>
                <c:pt idx="167">
                  <c:v>0.4302605687431299</c:v>
                </c:pt>
                <c:pt idx="168">
                  <c:v>0.40417064483061699</c:v>
                </c:pt>
                <c:pt idx="169">
                  <c:v>0.37631021562824807</c:v>
                </c:pt>
                <c:pt idx="170">
                  <c:v>0.34672212641338113</c:v>
                </c:pt>
                <c:pt idx="171">
                  <c:v>0.3154697484616209</c:v>
                </c:pt>
                <c:pt idx="172">
                  <c:v>0.28263773431585038</c:v>
                </c:pt>
                <c:pt idx="173">
                  <c:v>0.24833230136272724</c:v>
                </c:pt>
                <c:pt idx="174">
                  <c:v>0.2126809787154556</c:v>
                </c:pt>
                <c:pt idx="175">
                  <c:v>0.17583177059690275</c:v>
                </c:pt>
                <c:pt idx="176">
                  <c:v>0.13795171306625365</c:v>
                </c:pt>
                <c:pt idx="177">
                  <c:v>9.9224828915383284E-2</c:v>
                </c:pt>
                <c:pt idx="178">
                  <c:v>5.9849516165626906E-2</c:v>
                </c:pt>
                <c:pt idx="179">
                  <c:v>2.0035436630218787E-2</c:v>
                </c:pt>
                <c:pt idx="180">
                  <c:v>-1.9999999999999719E-2</c:v>
                </c:pt>
                <c:pt idx="181">
                  <c:v>-6.0035436630218222E-2</c:v>
                </c:pt>
                <c:pt idx="182">
                  <c:v>-9.9849516165627372E-2</c:v>
                </c:pt>
                <c:pt idx="183">
                  <c:v>-0.13922482891538271</c:v>
                </c:pt>
                <c:pt idx="184">
                  <c:v>-0.17795171306625218</c:v>
                </c:pt>
                <c:pt idx="185">
                  <c:v>-0.21583177059690117</c:v>
                </c:pt>
                <c:pt idx="186">
                  <c:v>-0.25268097871545425</c:v>
                </c:pt>
                <c:pt idx="187">
                  <c:v>-0.28833230136272769</c:v>
                </c:pt>
                <c:pt idx="188">
                  <c:v>-0.32263773431584991</c:v>
                </c:pt>
                <c:pt idx="189">
                  <c:v>-0.35546974846162066</c:v>
                </c:pt>
                <c:pt idx="190">
                  <c:v>-0.38672212641338161</c:v>
                </c:pt>
                <c:pt idx="191">
                  <c:v>-0.41631021562824755</c:v>
                </c:pt>
                <c:pt idx="192">
                  <c:v>-0.44417064483061652</c:v>
                </c:pt>
                <c:pt idx="193">
                  <c:v>-0.47026056874313032</c:v>
                </c:pt>
                <c:pt idx="194">
                  <c:v>-0.4945565183664315</c:v>
                </c:pt>
                <c:pt idx="195">
                  <c:v>-0.51705294040094263</c:v>
                </c:pt>
                <c:pt idx="196">
                  <c:v>-0.53776051039640083</c:v>
                </c:pt>
                <c:pt idx="197">
                  <c:v>-0.55670430070220844</c:v>
                </c:pt>
                <c:pt idx="198">
                  <c:v>-0.57392187730928201</c:v>
                </c:pt>
                <c:pt idx="199">
                  <c:v>-0.58946139030798772</c:v>
                </c:pt>
                <c:pt idx="200">
                  <c:v>-0.60337971196714368</c:v>
                </c:pt>
                <c:pt idx="201">
                  <c:v>-0.61574066526578608</c:v>
                </c:pt>
                <c:pt idx="202">
                  <c:v>-0.62661337480912516</c:v>
                </c:pt>
                <c:pt idx="203">
                  <c:v>-0.63607076197052503</c:v>
                </c:pt>
                <c:pt idx="204">
                  <c:v>-0.64418819717789566</c:v>
                </c:pt>
                <c:pt idx="205">
                  <c:v>-0.65104231469933205</c:v>
                </c:pt>
                <c:pt idx="206">
                  <c:v>-0.65670998914043199</c:v>
                </c:pt>
                <c:pt idx="207">
                  <c:v>-0.6612674681051075</c:v>
                </c:pt>
                <c:pt idx="208">
                  <c:v>-0.66478965198363793</c:v>
                </c:pt>
                <c:pt idx="209">
                  <c:v>-0.6673495094641918</c:v>
                </c:pt>
                <c:pt idx="210">
                  <c:v>-0.66901761594455889</c:v>
                </c:pt>
                <c:pt idx="211">
                  <c:v>-0.66986180137319007</c:v>
                </c:pt>
                <c:pt idx="212">
                  <c:v>-0.66994689400508678</c:v>
                </c:pt>
                <c:pt idx="213">
                  <c:v>-0.66933454696667838</c:v>
                </c:pt>
                <c:pt idx="214">
                  <c:v>-0.66808313525275942</c:v>
                </c:pt>
                <c:pt idx="215">
                  <c:v>-0.66624771171755992</c:v>
                </c:pt>
                <c:pt idx="216">
                  <c:v>-0.66388001168187427</c:v>
                </c:pt>
                <c:pt idx="217">
                  <c:v>-0.66102849688931387</c:v>
                </c:pt>
                <c:pt idx="218">
                  <c:v>-0.65773843065478133</c:v>
                </c:pt>
                <c:pt idx="219">
                  <c:v>-0.65405197711955343</c:v>
                </c:pt>
                <c:pt idx="220">
                  <c:v>-0.65000831853435437</c:v>
                </c:pt>
                <c:pt idx="221">
                  <c:v>-0.64564378541863454</c:v>
                </c:pt>
                <c:pt idx="222">
                  <c:v>-0.64099199528254769</c:v>
                </c:pt>
                <c:pt idx="223">
                  <c:v>-0.6360839963451137</c:v>
                </c:pt>
                <c:pt idx="224">
                  <c:v>-0.63094841333905849</c:v>
                </c:pt>
                <c:pt idx="225">
                  <c:v>-0.62561159306392289</c:v>
                </c:pt>
                <c:pt idx="226">
                  <c:v>-0.62009774784015814</c:v>
                </c:pt>
                <c:pt idx="227">
                  <c:v>-0.61442909543496183</c:v>
                </c:pt>
                <c:pt idx="228">
                  <c:v>-0.60862599438296294</c:v>
                </c:pt>
                <c:pt idx="229">
                  <c:v>-0.60270707391895451</c:v>
                </c:pt>
                <c:pt idx="230">
                  <c:v>-0.59668935798288913</c:v>
                </c:pt>
                <c:pt idx="231">
                  <c:v>-0.59058838295605554</c:v>
                </c:pt>
                <c:pt idx="232">
                  <c:v>-0.5844183089479833</c:v>
                </c:pt>
                <c:pt idx="233">
                  <c:v>-0.57819202458179175</c:v>
                </c:pt>
                <c:pt idx="234">
                  <c:v>-0.57192124532647126</c:v>
                </c:pt>
                <c:pt idx="235">
                  <c:v>-0.56561660550235582</c:v>
                </c:pt>
                <c:pt idx="236">
                  <c:v>-0.55928774414472082</c:v>
                </c:pt>
                <c:pt idx="237">
                  <c:v>-0.5529433849533375</c:v>
                </c:pt>
                <c:pt idx="238">
                  <c:v>-0.54659141058583216</c:v>
                </c:pt>
                <c:pt idx="239">
                  <c:v>-0.5402389315722439</c:v>
                </c:pt>
                <c:pt idx="240">
                  <c:v>-0.53389235013936664</c:v>
                </c:pt>
                <c:pt idx="241">
                  <c:v>-0.52755741923796573</c:v>
                </c:pt>
                <c:pt idx="242">
                  <c:v>-0.52123929706529437</c:v>
                </c:pt>
                <c:pt idx="243">
                  <c:v>-0.51494259737064429</c:v>
                </c:pt>
                <c:pt idx="244">
                  <c:v>-0.50867143582397811</c:v>
                </c:pt>
                <c:pt idx="245">
                  <c:v>-0.50242947271777694</c:v>
                </c:pt>
                <c:pt idx="246">
                  <c:v>-0.49621995226078719</c:v>
                </c:pt>
                <c:pt idx="247">
                  <c:v>-0.49004573870986962</c:v>
                </c:pt>
                <c:pt idx="248">
                  <c:v>-0.48390934957306508</c:v>
                </c:pt>
                <c:pt idx="249">
                  <c:v>-0.47781298610364475</c:v>
                </c:pt>
                <c:pt idx="250">
                  <c:v>-0.47175856129153648</c:v>
                </c:pt>
                <c:pt idx="251">
                  <c:v>-0.46574772554534072</c:v>
                </c:pt>
                <c:pt idx="252">
                  <c:v>-0.45978189024530103</c:v>
                </c:pt>
                <c:pt idx="253">
                  <c:v>-0.45386224933518421</c:v>
                </c:pt>
                <c:pt idx="254">
                  <c:v>-0.44798979910914938</c:v>
                </c:pt>
                <c:pt idx="255">
                  <c:v>-0.44216535633836312</c:v>
                </c:pt>
                <c:pt idx="256">
                  <c:v>-0.43638957487140323</c:v>
                </c:pt>
                <c:pt idx="257">
                  <c:v>-0.43066296083240452</c:v>
                </c:pt>
                <c:pt idx="258">
                  <c:v>-0.42498588653140673</c:v>
                </c:pt>
                <c:pt idx="259">
                  <c:v>-0.4193586031924969</c:v>
                </c:pt>
                <c:pt idx="260">
                  <c:v>-0.41378125259705661</c:v>
                </c:pt>
                <c:pt idx="261">
                  <c:v>-0.40825387773171801</c:v>
                </c:pt>
                <c:pt idx="262">
                  <c:v>-0.40277643252346756</c:v>
                </c:pt>
                <c:pt idx="263">
                  <c:v>-0.39734879073771184</c:v>
                </c:pt>
                <c:pt idx="264">
                  <c:v>-0.39197075410896209</c:v>
                </c:pt>
                <c:pt idx="265">
                  <c:v>-0.38664205976813243</c:v>
                </c:pt>
                <c:pt idx="266">
                  <c:v>-0.38136238702519698</c:v>
                </c:pt>
                <c:pt idx="267">
                  <c:v>-0.37613136356112614</c:v>
                </c:pt>
                <c:pt idx="268">
                  <c:v>-0.37094857107857143</c:v>
                </c:pt>
                <c:pt idx="269">
                  <c:v>-0.36581355045667446</c:v>
                </c:pt>
                <c:pt idx="270">
                  <c:v>-0.36072580645161295</c:v>
                </c:pt>
                <c:pt idx="271">
                  <c:v>-0.35568481198102936</c:v>
                </c:pt>
                <c:pt idx="272">
                  <c:v>-0.35069001202732181</c:v>
                </c:pt>
                <c:pt idx="273">
                  <c:v>-0.34574082719185001</c:v>
                </c:pt>
                <c:pt idx="274">
                  <c:v>-0.34083665692943332</c:v>
                </c:pt>
                <c:pt idx="275">
                  <c:v>-0.33597688249007002</c:v>
                </c:pt>
                <c:pt idx="276">
                  <c:v>-0.3311608695925462</c:v>
                </c:pt>
                <c:pt idx="277">
                  <c:v>-0.32638797085254323</c:v>
                </c:pt>
                <c:pt idx="278">
                  <c:v>-0.32165752798596181</c:v>
                </c:pt>
                <c:pt idx="279">
                  <c:v>-0.31696887380644129</c:v>
                </c:pt>
                <c:pt idx="280">
                  <c:v>-0.31232133403447288</c:v>
                </c:pt>
                <c:pt idx="281">
                  <c:v>-0.3077142289340416</c:v>
                </c:pt>
                <c:pt idx="282">
                  <c:v>-0.30314687479140356</c:v>
                </c:pt>
                <c:pt idx="283">
                  <c:v>-0.2986185852493814</c:v>
                </c:pt>
                <c:pt idx="284">
                  <c:v>-0.29412867250944436</c:v>
                </c:pt>
                <c:pt idx="285">
                  <c:v>-0.28967644841280926</c:v>
                </c:pt>
                <c:pt idx="286">
                  <c:v>-0.28526122541086868</c:v>
                </c:pt>
                <c:pt idx="287">
                  <c:v>-0.28088231743438069</c:v>
                </c:pt>
                <c:pt idx="288">
                  <c:v>-0.27653904067007939</c:v>
                </c:pt>
                <c:pt idx="289">
                  <c:v>-0.27223071425263268</c:v>
                </c:pt>
                <c:pt idx="290">
                  <c:v>-0.26795666087921954</c:v>
                </c:pt>
                <c:pt idx="291">
                  <c:v>-0.26371620735338919</c:v>
                </c:pt>
                <c:pt idx="292">
                  <c:v>-0.2595086850643103</c:v>
                </c:pt>
                <c:pt idx="293">
                  <c:v>-0.25533343040701212</c:v>
                </c:pt>
                <c:pt idx="294">
                  <c:v>-0.25118978514874513</c:v>
                </c:pt>
                <c:pt idx="295">
                  <c:v>-0.24707709674617301</c:v>
                </c:pt>
                <c:pt idx="296">
                  <c:v>-0.24299471861770303</c:v>
                </c:pt>
                <c:pt idx="297">
                  <c:v>-0.23894201037491258</c:v>
                </c:pt>
                <c:pt idx="298">
                  <c:v>-0.23491833801669521</c:v>
                </c:pt>
                <c:pt idx="299">
                  <c:v>-0.23092307408944607</c:v>
                </c:pt>
                <c:pt idx="300">
                  <c:v>-0.22695559781633409</c:v>
                </c:pt>
                <c:pt idx="301">
                  <c:v>-0.22301529519845031</c:v>
                </c:pt>
                <c:pt idx="302">
                  <c:v>-0.21910155909038745</c:v>
                </c:pt>
                <c:pt idx="303">
                  <c:v>-0.21521378925259677</c:v>
                </c:pt>
                <c:pt idx="304">
                  <c:v>-0.21135139238266706</c:v>
                </c:pt>
                <c:pt idx="305">
                  <c:v>-0.20751378212749114</c:v>
                </c:pt>
                <c:pt idx="306">
                  <c:v>-0.20370037907812316</c:v>
                </c:pt>
                <c:pt idx="307">
                  <c:v>-0.19991061074897154</c:v>
                </c:pt>
                <c:pt idx="308">
                  <c:v>-0.1961439115428408</c:v>
                </c:pt>
                <c:pt idx="309">
                  <c:v>-0.19239972270320196</c:v>
                </c:pt>
                <c:pt idx="310">
                  <c:v>-0.18867749225495312</c:v>
                </c:pt>
                <c:pt idx="311">
                  <c:v>-0.18497667493482978</c:v>
                </c:pt>
                <c:pt idx="312">
                  <c:v>-0.18129673211251809</c:v>
                </c:pt>
                <c:pt idx="313">
                  <c:v>-0.17763713170343814</c:v>
                </c:pt>
                <c:pt idx="314">
                  <c:v>-0.17399734807407799</c:v>
                </c:pt>
                <c:pt idx="315">
                  <c:v>-0.17037686194068374</c:v>
                </c:pt>
                <c:pt idx="316">
                  <c:v>-0.16677516026204045</c:v>
                </c:pt>
                <c:pt idx="317">
                  <c:v>-0.16319173612701021</c:v>
                </c:pt>
                <c:pt idx="318">
                  <c:v>-0.15962608863744213</c:v>
                </c:pt>
                <c:pt idx="319">
                  <c:v>-0.15607772278700288</c:v>
                </c:pt>
                <c:pt idx="320">
                  <c:v>-0.15254614933643768</c:v>
                </c:pt>
                <c:pt idx="321">
                  <c:v>-0.14903088468571657</c:v>
                </c:pt>
                <c:pt idx="322">
                  <c:v>-0.14553145074348287</c:v>
                </c:pt>
                <c:pt idx="323">
                  <c:v>-0.14204737479418</c:v>
                </c:pt>
                <c:pt idx="324">
                  <c:v>-0.13857818936319855</c:v>
                </c:pt>
                <c:pt idx="325">
                  <c:v>-0.13512343208034824</c:v>
                </c:pt>
                <c:pt idx="326">
                  <c:v>-0.13168264554193634</c:v>
                </c:pt>
                <c:pt idx="327">
                  <c:v>-0.12825537717169846</c:v>
                </c:pt>
                <c:pt idx="328">
                  <c:v>-0.12484117908080855</c:v>
                </c:pt>
                <c:pt idx="329">
                  <c:v>-0.12143960792716399</c:v>
                </c:pt>
                <c:pt idx="330">
                  <c:v>-0.11805022477413206</c:v>
                </c:pt>
                <c:pt idx="331">
                  <c:v>-0.11467259494890773</c:v>
                </c:pt>
                <c:pt idx="332">
                  <c:v>-0.11130628790063148</c:v>
                </c:pt>
                <c:pt idx="333">
                  <c:v>-0.10795087705838495</c:v>
                </c:pt>
                <c:pt idx="334">
                  <c:v>-0.10460593968917767</c:v>
                </c:pt>
                <c:pt idx="335">
                  <c:v>-0.10127105675601712</c:v>
                </c:pt>
                <c:pt idx="336">
                  <c:v>-9.7945812776142005E-2</c:v>
                </c:pt>
                <c:pt idx="337">
                  <c:v>-9.4629795679494533E-2</c:v>
                </c:pt>
                <c:pt idx="338">
                  <c:v>-9.1322596667481312E-2</c:v>
                </c:pt>
                <c:pt idx="339">
                  <c:v>-8.8023810072082181E-2</c:v>
                </c:pt>
                <c:pt idx="340">
                  <c:v>-8.4733033215336637E-2</c:v>
                </c:pt>
                <c:pt idx="341">
                  <c:v>-8.1449866269247759E-2</c:v>
                </c:pt>
                <c:pt idx="342">
                  <c:v>-7.8173912116119737E-2</c:v>
                </c:pt>
                <c:pt idx="343">
                  <c:v>-7.4904776209353569E-2</c:v>
                </c:pt>
                <c:pt idx="344">
                  <c:v>-7.1642066434703916E-2</c:v>
                </c:pt>
                <c:pt idx="345">
                  <c:v>-6.8385392972004688E-2</c:v>
                </c:pt>
                <c:pt idx="346">
                  <c:v>-6.5134368157365771E-2</c:v>
                </c:pt>
                <c:pt idx="347">
                  <c:v>-6.1888606345827768E-2</c:v>
                </c:pt>
                <c:pt idx="348">
                  <c:v>-5.8647723774471694E-2</c:v>
                </c:pt>
                <c:pt idx="349">
                  <c:v>-5.5411338425965406E-2</c:v>
                </c:pt>
                <c:pt idx="350">
                  <c:v>-5.2179069892531488E-2</c:v>
                </c:pt>
                <c:pt idx="351">
                  <c:v>-4.895053924031207E-2</c:v>
                </c:pt>
                <c:pt idx="352">
                  <c:v>-4.572536887411327E-2</c:v>
                </c:pt>
                <c:pt idx="353">
                  <c:v>-4.2503182402494746E-2</c:v>
                </c:pt>
                <c:pt idx="354">
                  <c:v>-3.9283604503182225E-2</c:v>
                </c:pt>
                <c:pt idx="355">
                  <c:v>-3.606626078876958E-2</c:v>
                </c:pt>
                <c:pt idx="356">
                  <c:v>-3.2850777672676537E-2</c:v>
                </c:pt>
                <c:pt idx="357">
                  <c:v>-2.9636782235332278E-2</c:v>
                </c:pt>
                <c:pt idx="358">
                  <c:v>-2.6423902090543464E-2</c:v>
                </c:pt>
                <c:pt idx="359">
                  <c:v>-2.3211765252018318E-2</c:v>
                </c:pt>
                <c:pt idx="360">
                  <c:v>-2.0000000000000046E-2</c:v>
                </c:pt>
              </c:numCache>
            </c:numRef>
          </c:yVal>
          <c:smooth val="0"/>
        </c:ser>
        <c:ser>
          <c:idx val="8"/>
          <c:order val="8"/>
          <c:tx>
            <c:v>Long 17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'Long 17'!$E$7:$E$367</c:f>
              <c:numCache>
                <c:formatCode>General</c:formatCode>
                <c:ptCount val="361"/>
                <c:pt idx="0">
                  <c:v>0.90500000000000003</c:v>
                </c:pt>
                <c:pt idx="1">
                  <c:v>0.90497624906504015</c:v>
                </c:pt>
                <c:pt idx="2">
                  <c:v>0.90490498544810682</c:v>
                </c:pt>
                <c:pt idx="3">
                  <c:v>0.90478617670404149</c:v>
                </c:pt>
                <c:pt idx="4">
                  <c:v>0.9046197687275741</c:v>
                </c:pt>
                <c:pt idx="5">
                  <c:v>0.90440568570828106</c:v>
                </c:pt>
                <c:pt idx="6">
                  <c:v>0.90414383006745647</c:v>
                </c:pt>
                <c:pt idx="7">
                  <c:v>0.90383408237682916</c:v>
                </c:pt>
                <c:pt idx="8">
                  <c:v>0.90347630125903522</c:v>
                </c:pt>
                <c:pt idx="9">
                  <c:v>0.90307032326973757</c:v>
                </c:pt>
                <c:pt idx="10">
                  <c:v>0.90261596276126554</c:v>
                </c:pt>
                <c:pt idx="11">
                  <c:v>0.90211301172762348</c:v>
                </c:pt>
                <c:pt idx="12">
                  <c:v>0.90156123963070112</c:v>
                </c:pt>
                <c:pt idx="13">
                  <c:v>0.90096039320749632</c:v>
                </c:pt>
                <c:pt idx="14">
                  <c:v>0.90031019625814146</c:v>
                </c:pt>
                <c:pt idx="15">
                  <c:v>0.89961034941450335</c:v>
                </c:pt>
                <c:pt idx="16">
                  <c:v>0.89886052988910703</c:v>
                </c:pt>
                <c:pt idx="17">
                  <c:v>0.89806039120411119</c:v>
                </c:pt>
                <c:pt idx="18">
                  <c:v>0.89720956290004739</c:v>
                </c:pt>
                <c:pt idx="19">
                  <c:v>0.89630765022400594</c:v>
                </c:pt>
                <c:pt idx="20">
                  <c:v>0.89535423379693957</c:v>
                </c:pt>
                <c:pt idx="21">
                  <c:v>0.89434886925972679</c:v>
                </c:pt>
                <c:pt idx="22">
                  <c:v>0.89329108689762204</c:v>
                </c:pt>
                <c:pt idx="23">
                  <c:v>0.8921803912426951</c:v>
                </c:pt>
                <c:pt idx="24">
                  <c:v>0.89101626065383988</c:v>
                </c:pt>
                <c:pt idx="25">
                  <c:v>0.88979814687391456</c:v>
                </c:pt>
                <c:pt idx="26">
                  <c:v>0.88852547456355291</c:v>
                </c:pt>
                <c:pt idx="27">
                  <c:v>0.88719764081116081</c:v>
                </c:pt>
                <c:pt idx="28">
                  <c:v>0.88581401461859688</c:v>
                </c:pt>
                <c:pt idx="29">
                  <c:v>0.88437393636201156</c:v>
                </c:pt>
                <c:pt idx="30">
                  <c:v>0.88287671722729588</c:v>
                </c:pt>
                <c:pt idx="31">
                  <c:v>0.88132163861957435</c:v>
                </c:pt>
                <c:pt idx="32">
                  <c:v>0.87970795154615333</c:v>
                </c:pt>
                <c:pt idx="33">
                  <c:v>0.87803487597231311</c:v>
                </c:pt>
                <c:pt idx="34">
                  <c:v>0.87630160014931791</c:v>
                </c:pt>
                <c:pt idx="35">
                  <c:v>0.87450727991399213</c:v>
                </c:pt>
                <c:pt idx="36">
                  <c:v>0.87265103795919574</c:v>
                </c:pt>
                <c:pt idx="37">
                  <c:v>0.87073196307451139</c:v>
                </c:pt>
                <c:pt idx="38">
                  <c:v>0.86874910935644023</c:v>
                </c:pt>
                <c:pt idx="39">
                  <c:v>0.86670149538738384</c:v>
                </c:pt>
                <c:pt idx="40">
                  <c:v>0.86458810338267722</c:v>
                </c:pt>
                <c:pt idx="41">
                  <c:v>0.86240787830492127</c:v>
                </c:pt>
                <c:pt idx="42">
                  <c:v>0.86015972694485132</c:v>
                </c:pt>
                <c:pt idx="43">
                  <c:v>0.85784251696796798</c:v>
                </c:pt>
                <c:pt idx="44">
                  <c:v>0.85545507592614733</c:v>
                </c:pt>
                <c:pt idx="45">
                  <c:v>0.85299619023343887</c:v>
                </c:pt>
                <c:pt idx="46">
                  <c:v>0.8504646041052597</c:v>
                </c:pt>
                <c:pt idx="47">
                  <c:v>0.84785901846018819</c:v>
                </c:pt>
                <c:pt idx="48">
                  <c:v>0.84517808978356612</c:v>
                </c:pt>
                <c:pt idx="49">
                  <c:v>0.84242042895212044</c:v>
                </c:pt>
                <c:pt idx="50">
                  <c:v>0.83958460001883173</c:v>
                </c:pt>
                <c:pt idx="51">
                  <c:v>0.83666911895728457</c:v>
                </c:pt>
                <c:pt idx="52">
                  <c:v>0.83367245236476273</c:v>
                </c:pt>
                <c:pt idx="53">
                  <c:v>0.830593016123372</c:v>
                </c:pt>
                <c:pt idx="54">
                  <c:v>0.82742917401851157</c:v>
                </c:pt>
                <c:pt idx="55">
                  <c:v>0.82417923631405299</c:v>
                </c:pt>
                <c:pt idx="56">
                  <c:v>0.82084145828363442</c:v>
                </c:pt>
                <c:pt idx="57">
                  <c:v>0.81741403869753904</c:v>
                </c:pt>
                <c:pt idx="58">
                  <c:v>0.81389511826469008</c:v>
                </c:pt>
                <c:pt idx="59">
                  <c:v>0.81028277802938109</c:v>
                </c:pt>
                <c:pt idx="60">
                  <c:v>0.80657503772244588</c:v>
                </c:pt>
                <c:pt idx="61">
                  <c:v>0.80276985406668599</c:v>
                </c:pt>
                <c:pt idx="62">
                  <c:v>0.79886511903649104</c:v>
                </c:pt>
                <c:pt idx="63">
                  <c:v>0.79485865807172906</c:v>
                </c:pt>
                <c:pt idx="64">
                  <c:v>0.79074822824614088</c:v>
                </c:pt>
                <c:pt idx="65">
                  <c:v>0.78653151639065566</c:v>
                </c:pt>
                <c:pt idx="66">
                  <c:v>0.78220613717224263</c:v>
                </c:pt>
                <c:pt idx="67">
                  <c:v>0.7777696311291451</c:v>
                </c:pt>
                <c:pt idx="68">
                  <c:v>0.77321946266360175</c:v>
                </c:pt>
                <c:pt idx="69">
                  <c:v>0.76855301799343967</c:v>
                </c:pt>
                <c:pt idx="70">
                  <c:v>0.76376760306425595</c:v>
                </c:pt>
                <c:pt idx="71">
                  <c:v>0.75886044142425302</c:v>
                </c:pt>
                <c:pt idx="72">
                  <c:v>0.75382867206420179</c:v>
                </c:pt>
                <c:pt idx="73">
                  <c:v>0.74866934722544565</c:v>
                </c:pt>
                <c:pt idx="74">
                  <c:v>0.7433794301793557</c:v>
                </c:pt>
                <c:pt idx="75">
                  <c:v>0.73795579298219838</c:v>
                </c:pt>
                <c:pt idx="76">
                  <c:v>0.73239521420998033</c:v>
                </c:pt>
                <c:pt idx="77">
                  <c:v>0.72669437667851366</c:v>
                </c:pt>
                <c:pt idx="78">
                  <c:v>0.72084986515468774</c:v>
                </c:pt>
                <c:pt idx="79">
                  <c:v>0.71485816406575198</c:v>
                </c:pt>
                <c:pt idx="80">
                  <c:v>0.70871565521433055</c:v>
                </c:pt>
                <c:pt idx="81">
                  <c:v>0.70241861550787754</c:v>
                </c:pt>
                <c:pt idx="82">
                  <c:v>0.69596321471239275</c:v>
                </c:pt>
                <c:pt idx="83">
                  <c:v>0.68934551324141857</c:v>
                </c:pt>
                <c:pt idx="84">
                  <c:v>0.68256145999267825</c:v>
                </c:pt>
                <c:pt idx="85">
                  <c:v>0.67560689024616283</c:v>
                </c:pt>
                <c:pt idx="86">
                  <c:v>0.66847752363908608</c:v>
                </c:pt>
                <c:pt idx="87">
                  <c:v>0.66116896223486998</c:v>
                </c:pt>
                <c:pt idx="88">
                  <c:v>0.65367668870524731</c:v>
                </c:pt>
                <c:pt idx="89">
                  <c:v>0.64599606464665738</c:v>
                </c:pt>
                <c:pt idx="90">
                  <c:v>0.63812232905440913</c:v>
                </c:pt>
                <c:pt idx="91">
                  <c:v>0.63005059698057053</c:v>
                </c:pt>
                <c:pt idx="92">
                  <c:v>0.62177585840427629</c:v>
                </c:pt>
                <c:pt idx="93">
                  <c:v>0.61329297734609489</c:v>
                </c:pt>
                <c:pt idx="94">
                  <c:v>0.60459669126132032</c:v>
                </c:pt>
                <c:pt idx="95">
                  <c:v>0.59568161075054482</c:v>
                </c:pt>
                <c:pt idx="96">
                  <c:v>0.58654221962965203</c:v>
                </c:pt>
                <c:pt idx="97">
                  <c:v>0.57717287540547269</c:v>
                </c:pt>
                <c:pt idx="98">
                  <c:v>0.56756781020777147</c:v>
                </c:pt>
                <c:pt idx="99">
                  <c:v>0.55772113223301301</c:v>
                </c:pt>
                <c:pt idx="100">
                  <c:v>0.54762682776050176</c:v>
                </c:pt>
                <c:pt idx="101">
                  <c:v>0.53727876380702477</c:v>
                </c:pt>
                <c:pt idx="102">
                  <c:v>0.52667069149206647</c:v>
                </c:pt>
                <c:pt idx="103">
                  <c:v>0.51579625019200859</c:v>
                </c:pt>
                <c:pt idx="104">
                  <c:v>0.50464897256852514</c:v>
                </c:pt>
                <c:pt idx="105">
                  <c:v>0.4932222905635999</c:v>
                </c:pt>
                <c:pt idx="106">
                  <c:v>0.48150954246126265</c:v>
                </c:pt>
                <c:pt idx="107">
                  <c:v>0.4695039811242655</c:v>
                </c:pt>
                <c:pt idx="108">
                  <c:v>0.4571987835224699</c:v>
                </c:pt>
                <c:pt idx="109">
                  <c:v>0.4445870616787041</c:v>
                </c:pt>
                <c:pt idx="110">
                  <c:v>0.43166187516723814</c:v>
                </c:pt>
                <c:pt idx="111">
                  <c:v>0.41841624530979016</c:v>
                </c:pt>
                <c:pt idx="112">
                  <c:v>0.404843171224051</c:v>
                </c:pt>
                <c:pt idx="113">
                  <c:v>0.39093564789007218</c:v>
                </c:pt>
                <c:pt idx="114">
                  <c:v>0.37668668641037406</c:v>
                </c:pt>
                <c:pt idx="115">
                  <c:v>0.36208933665023801</c:v>
                </c:pt>
                <c:pt idx="116">
                  <c:v>0.34713671245518463</c:v>
                </c:pt>
                <c:pt idx="117">
                  <c:v>0.33182201965297531</c:v>
                </c:pt>
                <c:pt idx="118">
                  <c:v>0.31613858705740006</c:v>
                </c:pt>
                <c:pt idx="119">
                  <c:v>0.30007990070041657</c:v>
                </c:pt>
                <c:pt idx="120">
                  <c:v>0.2836396415275893</c:v>
                </c:pt>
                <c:pt idx="121">
                  <c:v>0.26681172679894266</c:v>
                </c:pt>
                <c:pt idx="122">
                  <c:v>0.24959035544292571</c:v>
                </c:pt>
                <c:pt idx="123">
                  <c:v>0.23197005761469761</c:v>
                </c:pt>
                <c:pt idx="124">
                  <c:v>0.21394574871098684</c:v>
                </c:pt>
                <c:pt idx="125">
                  <c:v>0.19551278809167136</c:v>
                </c:pt>
                <c:pt idx="126">
                  <c:v>0.1766670427524393</c:v>
                </c:pt>
                <c:pt idx="127">
                  <c:v>0.15740495618262804</c:v>
                </c:pt>
                <c:pt idx="128">
                  <c:v>0.13772362262683982</c:v>
                </c:pt>
                <c:pt idx="129">
                  <c:v>0.11762086694732111</c:v>
                </c:pt>
                <c:pt idx="130">
                  <c:v>9.7095330255396642E-2</c:v>
                </c:pt>
                <c:pt idx="131">
                  <c:v>7.6146561443442243E-2</c:v>
                </c:pt>
                <c:pt idx="132">
                  <c:v>5.4775114702856911E-2</c:v>
                </c:pt>
                <c:pt idx="133">
                  <c:v>3.2982653057120573E-2</c:v>
                </c:pt>
                <c:pt idx="134">
                  <c:v>1.0772057871082836E-2</c:v>
                </c:pt>
                <c:pt idx="135">
                  <c:v>-1.1852455783085563E-2</c:v>
                </c:pt>
                <c:pt idx="136">
                  <c:v>-3.4885218117469793E-2</c:v>
                </c:pt>
                <c:pt idx="137">
                  <c:v>-5.831897830143816E-2</c:v>
                </c:pt>
                <c:pt idx="138">
                  <c:v>-8.2144773265782053E-2</c:v>
                </c:pt>
                <c:pt idx="139">
                  <c:v>-0.10635179223032186</c:v>
                </c:pt>
                <c:pt idx="140">
                  <c:v>-0.13092723770743961</c:v>
                </c:pt>
                <c:pt idx="141">
                  <c:v>-0.1558561839118818</c:v>
                </c:pt>
                <c:pt idx="142">
                  <c:v>-0.18112143370248521</c:v>
                </c:pt>
                <c:pt idx="143">
                  <c:v>-0.20670337539364744</c:v>
                </c:pt>
                <c:pt idx="144">
                  <c:v>-0.23257984100183768</c:v>
                </c:pt>
                <c:pt idx="145">
                  <c:v>-0.25872596773311118</c:v>
                </c:pt>
                <c:pt idx="146">
                  <c:v>-0.28511406476829104</c:v>
                </c:pt>
                <c:pt idx="147">
                  <c:v>-0.31171348765910811</c:v>
                </c:pt>
                <c:pt idx="148">
                  <c:v>-0.33849052290575277</c:v>
                </c:pt>
                <c:pt idx="149">
                  <c:v>-0.36540828553750804</c:v>
                </c:pt>
                <c:pt idx="150">
                  <c:v>-0.39242663275541712</c:v>
                </c:pt>
                <c:pt idx="151">
                  <c:v>-0.41950209691020435</c:v>
                </c:pt>
                <c:pt idx="152">
                  <c:v>-0.44658784126926765</c:v>
                </c:pt>
                <c:pt idx="153">
                  <c:v>-0.47363364216188453</c:v>
                </c:pt>
                <c:pt idx="154">
                  <c:v>-0.50058590116911783</c:v>
                </c:pt>
                <c:pt idx="155">
                  <c:v>-0.52738769103092475</c:v>
                </c:pt>
                <c:pt idx="156">
                  <c:v>-0.55397883886398347</c:v>
                </c:pt>
                <c:pt idx="157">
                  <c:v>-0.58029605010647223</c:v>
                </c:pt>
                <c:pt idx="158">
                  <c:v>-0.6062730763179538</c:v>
                </c:pt>
                <c:pt idx="159">
                  <c:v>-0.63184092955288929</c:v>
                </c:pt>
                <c:pt idx="160">
                  <c:v>-0.65692814548688161</c:v>
                </c:pt>
                <c:pt idx="161">
                  <c:v>-0.68146109680071087</c:v>
                </c:pt>
                <c:pt idx="162">
                  <c:v>-0.70536435751814008</c:v>
                </c:pt>
                <c:pt idx="163">
                  <c:v>-0.72856111805414447</c:v>
                </c:pt>
                <c:pt idx="164">
                  <c:v>-0.7509736496714654</c:v>
                </c:pt>
                <c:pt idx="165">
                  <c:v>-0.77252381588265795</c:v>
                </c:pt>
                <c:pt idx="166">
                  <c:v>-0.7931336270964513</c:v>
                </c:pt>
                <c:pt idx="167">
                  <c:v>-0.81272583352262884</c:v>
                </c:pt>
                <c:pt idx="168">
                  <c:v>-0.83122455005641971</c:v>
                </c:pt>
                <c:pt idx="169">
                  <c:v>-0.84855590560506511</c:v>
                </c:pt>
                <c:pt idx="170">
                  <c:v>-0.86464870814328942</c:v>
                </c:pt>
                <c:pt idx="171">
                  <c:v>-0.87943511574084221</c:v>
                </c:pt>
                <c:pt idx="172">
                  <c:v>-0.89285130294413606</c:v>
                </c:pt>
                <c:pt idx="173">
                  <c:v>-0.9048381112628785</c:v>
                </c:pt>
                <c:pt idx="174">
                  <c:v>-0.91534167215383433</c:v>
                </c:pt>
                <c:pt idx="175">
                  <c:v>-0.92431399084182808</c:v>
                </c:pt>
                <c:pt idx="176">
                  <c:v>-0.93171347959659134</c:v>
                </c:pt>
                <c:pt idx="177">
                  <c:v>-0.93750542970422379</c:v>
                </c:pt>
                <c:pt idx="178">
                  <c:v>-0.9416624123305819</c:v>
                </c:pt>
                <c:pt idx="179">
                  <c:v>-0.94416459975269396</c:v>
                </c:pt>
                <c:pt idx="180">
                  <c:v>-0.94499999999999984</c:v>
                </c:pt>
                <c:pt idx="181">
                  <c:v>-0.94416459975269396</c:v>
                </c:pt>
                <c:pt idx="182">
                  <c:v>-0.9416624123305819</c:v>
                </c:pt>
                <c:pt idx="183">
                  <c:v>-0.93750542970422379</c:v>
                </c:pt>
                <c:pt idx="184">
                  <c:v>-0.93171347959659201</c:v>
                </c:pt>
                <c:pt idx="185">
                  <c:v>-0.92431399084182808</c:v>
                </c:pt>
                <c:pt idx="186">
                  <c:v>-0.91534167215383522</c:v>
                </c:pt>
                <c:pt idx="187">
                  <c:v>-0.9048381112628785</c:v>
                </c:pt>
                <c:pt idx="188">
                  <c:v>-0.89285130294413606</c:v>
                </c:pt>
                <c:pt idx="189">
                  <c:v>-0.87943511574084243</c:v>
                </c:pt>
                <c:pt idx="190">
                  <c:v>-0.86464870814328942</c:v>
                </c:pt>
                <c:pt idx="191">
                  <c:v>-0.84855590560506511</c:v>
                </c:pt>
                <c:pt idx="192">
                  <c:v>-0.83122455005641971</c:v>
                </c:pt>
                <c:pt idx="193">
                  <c:v>-0.81272583352262884</c:v>
                </c:pt>
                <c:pt idx="194">
                  <c:v>-0.7931336270964513</c:v>
                </c:pt>
                <c:pt idx="195">
                  <c:v>-0.77252381588265884</c:v>
                </c:pt>
                <c:pt idx="196">
                  <c:v>-0.75097364967146607</c:v>
                </c:pt>
                <c:pt idx="197">
                  <c:v>-0.72856111805414492</c:v>
                </c:pt>
                <c:pt idx="198">
                  <c:v>-0.70536435751814008</c:v>
                </c:pt>
                <c:pt idx="199">
                  <c:v>-0.68146109680071087</c:v>
                </c:pt>
                <c:pt idx="200">
                  <c:v>-0.65692814548688205</c:v>
                </c:pt>
                <c:pt idx="201">
                  <c:v>-0.63184092955288929</c:v>
                </c:pt>
                <c:pt idx="202">
                  <c:v>-0.60627307631795424</c:v>
                </c:pt>
                <c:pt idx="203">
                  <c:v>-0.58029605010647334</c:v>
                </c:pt>
                <c:pt idx="204">
                  <c:v>-0.5539788388639848</c:v>
                </c:pt>
                <c:pt idx="205">
                  <c:v>-0.52738769103092498</c:v>
                </c:pt>
                <c:pt idx="206">
                  <c:v>-0.50058590116911805</c:v>
                </c:pt>
                <c:pt idx="207">
                  <c:v>-0.47363364216188542</c:v>
                </c:pt>
                <c:pt idx="208">
                  <c:v>-0.44658784126926809</c:v>
                </c:pt>
                <c:pt idx="209">
                  <c:v>-0.41950209691020457</c:v>
                </c:pt>
                <c:pt idx="210">
                  <c:v>-0.39242663275541689</c:v>
                </c:pt>
                <c:pt idx="211">
                  <c:v>-0.36540828553750848</c:v>
                </c:pt>
                <c:pt idx="212">
                  <c:v>-0.3384905229057531</c:v>
                </c:pt>
                <c:pt idx="213">
                  <c:v>-0.31171348765910756</c:v>
                </c:pt>
                <c:pt idx="214">
                  <c:v>-0.28511406476829193</c:v>
                </c:pt>
                <c:pt idx="215">
                  <c:v>-0.25872596773311241</c:v>
                </c:pt>
                <c:pt idx="216">
                  <c:v>-0.23257984100183834</c:v>
                </c:pt>
                <c:pt idx="217">
                  <c:v>-0.20670337539364778</c:v>
                </c:pt>
                <c:pt idx="218">
                  <c:v>-0.1811214337024861</c:v>
                </c:pt>
                <c:pt idx="219">
                  <c:v>-0.15585618391188213</c:v>
                </c:pt>
                <c:pt idx="220">
                  <c:v>-0.13092723770743983</c:v>
                </c:pt>
                <c:pt idx="221">
                  <c:v>-0.10635179223032153</c:v>
                </c:pt>
                <c:pt idx="222">
                  <c:v>-8.2144773265782609E-2</c:v>
                </c:pt>
                <c:pt idx="223">
                  <c:v>-5.831897830143816E-2</c:v>
                </c:pt>
                <c:pt idx="224">
                  <c:v>-3.4885218117469682E-2</c:v>
                </c:pt>
                <c:pt idx="225">
                  <c:v>-1.1852455783086007E-2</c:v>
                </c:pt>
                <c:pt idx="226">
                  <c:v>1.0772057871081726E-2</c:v>
                </c:pt>
                <c:pt idx="227">
                  <c:v>3.2982653057119685E-2</c:v>
                </c:pt>
                <c:pt idx="228">
                  <c:v>5.4775114702856578E-2</c:v>
                </c:pt>
                <c:pt idx="229">
                  <c:v>7.6146561443442132E-2</c:v>
                </c:pt>
                <c:pt idx="230">
                  <c:v>9.709533025539642E-2</c:v>
                </c:pt>
                <c:pt idx="231">
                  <c:v>0.11762086694732123</c:v>
                </c:pt>
                <c:pt idx="232">
                  <c:v>0.13772362262684015</c:v>
                </c:pt>
                <c:pt idx="233">
                  <c:v>0.1574049561826282</c:v>
                </c:pt>
                <c:pt idx="234">
                  <c:v>0.17666704275243908</c:v>
                </c:pt>
                <c:pt idx="235">
                  <c:v>0.19551278809167064</c:v>
                </c:pt>
                <c:pt idx="236">
                  <c:v>0.21394574871098629</c:v>
                </c:pt>
                <c:pt idx="237">
                  <c:v>0.23197005761469772</c:v>
                </c:pt>
                <c:pt idx="238">
                  <c:v>0.24959035544292549</c:v>
                </c:pt>
                <c:pt idx="239">
                  <c:v>0.26681172679894233</c:v>
                </c:pt>
                <c:pt idx="240">
                  <c:v>0.28363964152758853</c:v>
                </c:pt>
                <c:pt idx="241">
                  <c:v>0.30007990070041679</c:v>
                </c:pt>
                <c:pt idx="242">
                  <c:v>0.31613858705739989</c:v>
                </c:pt>
                <c:pt idx="243">
                  <c:v>0.33182201965297509</c:v>
                </c:pt>
                <c:pt idx="244">
                  <c:v>0.3471367124551844</c:v>
                </c:pt>
                <c:pt idx="245">
                  <c:v>0.36208933665023746</c:v>
                </c:pt>
                <c:pt idx="246">
                  <c:v>0.37668668641037401</c:v>
                </c:pt>
                <c:pt idx="247">
                  <c:v>0.39093564789007207</c:v>
                </c:pt>
                <c:pt idx="248">
                  <c:v>0.40484317122405084</c:v>
                </c:pt>
                <c:pt idx="249">
                  <c:v>0.41841624530978977</c:v>
                </c:pt>
                <c:pt idx="250">
                  <c:v>0.43166187516723759</c:v>
                </c:pt>
                <c:pt idx="251">
                  <c:v>0.44458706167870388</c:v>
                </c:pt>
                <c:pt idx="252">
                  <c:v>0.45719878352246979</c:v>
                </c:pt>
                <c:pt idx="253">
                  <c:v>0.46950398112426517</c:v>
                </c:pt>
                <c:pt idx="254">
                  <c:v>0.48150954246126276</c:v>
                </c:pt>
                <c:pt idx="255">
                  <c:v>0.49322229056360001</c:v>
                </c:pt>
                <c:pt idx="256">
                  <c:v>0.50464897256852514</c:v>
                </c:pt>
                <c:pt idx="257">
                  <c:v>0.51579625019200825</c:v>
                </c:pt>
                <c:pt idx="258">
                  <c:v>0.52667069149206602</c:v>
                </c:pt>
                <c:pt idx="259">
                  <c:v>0.53727876380702433</c:v>
                </c:pt>
                <c:pt idx="260">
                  <c:v>0.54762682776050164</c:v>
                </c:pt>
                <c:pt idx="261">
                  <c:v>0.55772113223301301</c:v>
                </c:pt>
                <c:pt idx="262">
                  <c:v>0.56756781020777181</c:v>
                </c:pt>
                <c:pt idx="263">
                  <c:v>0.57717287540547269</c:v>
                </c:pt>
                <c:pt idx="264">
                  <c:v>0.58654221962965203</c:v>
                </c:pt>
                <c:pt idx="265">
                  <c:v>0.59568161075054482</c:v>
                </c:pt>
                <c:pt idx="266">
                  <c:v>0.60459669126132021</c:v>
                </c:pt>
                <c:pt idx="267">
                  <c:v>0.61329297734609456</c:v>
                </c:pt>
                <c:pt idx="268">
                  <c:v>0.62177585840427585</c:v>
                </c:pt>
                <c:pt idx="269">
                  <c:v>0.63005059698057053</c:v>
                </c:pt>
                <c:pt idx="270">
                  <c:v>0.63812232905440902</c:v>
                </c:pt>
                <c:pt idx="271">
                  <c:v>0.64599606464665726</c:v>
                </c:pt>
                <c:pt idx="272">
                  <c:v>0.65367668870524731</c:v>
                </c:pt>
                <c:pt idx="273">
                  <c:v>0.66116896223486998</c:v>
                </c:pt>
                <c:pt idx="274">
                  <c:v>0.66847752363908597</c:v>
                </c:pt>
                <c:pt idx="275">
                  <c:v>0.67560689024616272</c:v>
                </c:pt>
                <c:pt idx="276">
                  <c:v>0.68256145999267803</c:v>
                </c:pt>
                <c:pt idx="277">
                  <c:v>0.68934551324141868</c:v>
                </c:pt>
                <c:pt idx="278">
                  <c:v>0.69596321471239264</c:v>
                </c:pt>
                <c:pt idx="279">
                  <c:v>0.70241861550787754</c:v>
                </c:pt>
                <c:pt idx="280">
                  <c:v>0.70871565521433033</c:v>
                </c:pt>
                <c:pt idx="281">
                  <c:v>0.71485816406575176</c:v>
                </c:pt>
                <c:pt idx="282">
                  <c:v>0.72084986515468741</c:v>
                </c:pt>
                <c:pt idx="283">
                  <c:v>0.72669437667851366</c:v>
                </c:pt>
                <c:pt idx="284">
                  <c:v>0.73239521420998022</c:v>
                </c:pt>
                <c:pt idx="285">
                  <c:v>0.73795579298219849</c:v>
                </c:pt>
                <c:pt idx="286">
                  <c:v>0.74337943017935582</c:v>
                </c:pt>
                <c:pt idx="287">
                  <c:v>0.74866934722544554</c:v>
                </c:pt>
                <c:pt idx="288">
                  <c:v>0.75382867206420179</c:v>
                </c:pt>
                <c:pt idx="289">
                  <c:v>0.7588604414242528</c:v>
                </c:pt>
                <c:pt idx="290">
                  <c:v>0.76376760306425573</c:v>
                </c:pt>
                <c:pt idx="291">
                  <c:v>0.76855301799343945</c:v>
                </c:pt>
                <c:pt idx="292">
                  <c:v>0.77321946266360175</c:v>
                </c:pt>
                <c:pt idx="293">
                  <c:v>0.7777696311291451</c:v>
                </c:pt>
                <c:pt idx="294">
                  <c:v>0.78220613717224263</c:v>
                </c:pt>
                <c:pt idx="295">
                  <c:v>0.78653151639065577</c:v>
                </c:pt>
                <c:pt idx="296">
                  <c:v>0.79074822824614088</c:v>
                </c:pt>
                <c:pt idx="297">
                  <c:v>0.79485865807172895</c:v>
                </c:pt>
                <c:pt idx="298">
                  <c:v>0.79886511903649104</c:v>
                </c:pt>
                <c:pt idx="299">
                  <c:v>0.80276985406668577</c:v>
                </c:pt>
                <c:pt idx="300">
                  <c:v>0.80657503772244588</c:v>
                </c:pt>
                <c:pt idx="301">
                  <c:v>0.81028277802938109</c:v>
                </c:pt>
                <c:pt idx="302">
                  <c:v>0.81389511826469008</c:v>
                </c:pt>
                <c:pt idx="303">
                  <c:v>0.81741403869753892</c:v>
                </c:pt>
                <c:pt idx="304">
                  <c:v>0.82084145828363431</c:v>
                </c:pt>
                <c:pt idx="305">
                  <c:v>0.82417923631405299</c:v>
                </c:pt>
                <c:pt idx="306">
                  <c:v>0.82742917401851157</c:v>
                </c:pt>
                <c:pt idx="307">
                  <c:v>0.83059301612337189</c:v>
                </c:pt>
                <c:pt idx="308">
                  <c:v>0.83367245236476273</c:v>
                </c:pt>
                <c:pt idx="309">
                  <c:v>0.83666911895728457</c:v>
                </c:pt>
                <c:pt idx="310">
                  <c:v>0.83958460001883173</c:v>
                </c:pt>
                <c:pt idx="311">
                  <c:v>0.84242042895212044</c:v>
                </c:pt>
                <c:pt idx="312">
                  <c:v>0.84517808978356601</c:v>
                </c:pt>
                <c:pt idx="313">
                  <c:v>0.84785901846018819</c:v>
                </c:pt>
                <c:pt idx="314">
                  <c:v>0.85046460410525948</c:v>
                </c:pt>
                <c:pt idx="315">
                  <c:v>0.85299619023343876</c:v>
                </c:pt>
                <c:pt idx="316">
                  <c:v>0.85545507592614722</c:v>
                </c:pt>
                <c:pt idx="317">
                  <c:v>0.85784251696796798</c:v>
                </c:pt>
                <c:pt idx="318">
                  <c:v>0.86015972694485132</c:v>
                </c:pt>
                <c:pt idx="319">
                  <c:v>0.86240787830492127</c:v>
                </c:pt>
                <c:pt idx="320">
                  <c:v>0.86458810338267722</c:v>
                </c:pt>
                <c:pt idx="321">
                  <c:v>0.86670149538738372</c:v>
                </c:pt>
                <c:pt idx="322">
                  <c:v>0.86874910935644012</c:v>
                </c:pt>
                <c:pt idx="323">
                  <c:v>0.87073196307451139</c:v>
                </c:pt>
                <c:pt idx="324">
                  <c:v>0.87265103795919574</c:v>
                </c:pt>
                <c:pt idx="325">
                  <c:v>0.87450727991399213</c:v>
                </c:pt>
                <c:pt idx="326">
                  <c:v>0.87630160014931779</c:v>
                </c:pt>
                <c:pt idx="327">
                  <c:v>0.87803487597231311</c:v>
                </c:pt>
                <c:pt idx="328">
                  <c:v>0.87970795154615322</c:v>
                </c:pt>
                <c:pt idx="329">
                  <c:v>0.88132163861957435</c:v>
                </c:pt>
                <c:pt idx="330">
                  <c:v>0.88287671722729577</c:v>
                </c:pt>
                <c:pt idx="331">
                  <c:v>0.88437393636201167</c:v>
                </c:pt>
                <c:pt idx="332">
                  <c:v>0.88581401461859699</c:v>
                </c:pt>
                <c:pt idx="333">
                  <c:v>0.88719764081116081</c:v>
                </c:pt>
                <c:pt idx="334">
                  <c:v>0.88852547456355302</c:v>
                </c:pt>
                <c:pt idx="335">
                  <c:v>0.88979814687391445</c:v>
                </c:pt>
                <c:pt idx="336">
                  <c:v>0.89101626065383988</c:v>
                </c:pt>
                <c:pt idx="337">
                  <c:v>0.8921803912426951</c:v>
                </c:pt>
                <c:pt idx="338">
                  <c:v>0.89329108689762204</c:v>
                </c:pt>
                <c:pt idx="339">
                  <c:v>0.89434886925972668</c:v>
                </c:pt>
                <c:pt idx="340">
                  <c:v>0.89535423379693957</c:v>
                </c:pt>
                <c:pt idx="341">
                  <c:v>0.89630765022400594</c:v>
                </c:pt>
                <c:pt idx="342">
                  <c:v>0.89720956290004739</c:v>
                </c:pt>
                <c:pt idx="343">
                  <c:v>0.89806039120411119</c:v>
                </c:pt>
                <c:pt idx="344">
                  <c:v>0.89886052988910703</c:v>
                </c:pt>
                <c:pt idx="345">
                  <c:v>0.89961034941450335</c:v>
                </c:pt>
                <c:pt idx="346">
                  <c:v>0.90031019625814146</c:v>
                </c:pt>
                <c:pt idx="347">
                  <c:v>0.90096039320749632</c:v>
                </c:pt>
                <c:pt idx="348">
                  <c:v>0.90156123963070112</c:v>
                </c:pt>
                <c:pt idx="349">
                  <c:v>0.90211301172762348</c:v>
                </c:pt>
                <c:pt idx="350">
                  <c:v>0.90261596276126554</c:v>
                </c:pt>
                <c:pt idx="351">
                  <c:v>0.90307032326973746</c:v>
                </c:pt>
                <c:pt idx="352">
                  <c:v>0.90347630125903522</c:v>
                </c:pt>
                <c:pt idx="353">
                  <c:v>0.90383408237682916</c:v>
                </c:pt>
                <c:pt idx="354">
                  <c:v>0.90414383006745647</c:v>
                </c:pt>
                <c:pt idx="355">
                  <c:v>0.90440568570828106</c:v>
                </c:pt>
                <c:pt idx="356">
                  <c:v>0.9046197687275741</c:v>
                </c:pt>
                <c:pt idx="357">
                  <c:v>0.90478617670404149</c:v>
                </c:pt>
                <c:pt idx="358">
                  <c:v>0.90490498544810682</c:v>
                </c:pt>
                <c:pt idx="359">
                  <c:v>0.90497624906504015</c:v>
                </c:pt>
                <c:pt idx="360">
                  <c:v>0.90500000000000003</c:v>
                </c:pt>
              </c:numCache>
            </c:numRef>
          </c:xVal>
          <c:yVal>
            <c:numRef>
              <c:f>'Long 17'!$F$7:$F$367</c:f>
              <c:numCache>
                <c:formatCode>General</c:formatCode>
                <c:ptCount val="361"/>
                <c:pt idx="0">
                  <c:v>0</c:v>
                </c:pt>
                <c:pt idx="1">
                  <c:v>4.6579525001349447E-3</c:v>
                </c:pt>
                <c:pt idx="2">
                  <c:v>9.3162556483204553E-3</c:v>
                </c:pt>
                <c:pt idx="3">
                  <c:v>1.397526007038846E-2</c:v>
                </c:pt>
                <c:pt idx="4">
                  <c:v>1.8635316347452423E-2</c:v>
                </c:pt>
                <c:pt idx="5">
                  <c:v>2.3296774992844216E-2</c:v>
                </c:pt>
                <c:pt idx="6">
                  <c:v>2.7959986428203711E-2</c:v>
                </c:pt>
                <c:pt idx="7">
                  <c:v>3.2625300958434245E-2</c:v>
                </c:pt>
                <c:pt idx="8">
                  <c:v>3.7293068745233318E-2</c:v>
                </c:pt>
                <c:pt idx="9">
                  <c:v>4.1963639778903272E-2</c:v>
                </c:pt>
                <c:pt idx="10">
                  <c:v>4.6637363848140677E-2</c:v>
                </c:pt>
                <c:pt idx="11">
                  <c:v>5.131459050749676E-2</c:v>
                </c:pt>
                <c:pt idx="12">
                  <c:v>5.5995669042193039E-2</c:v>
                </c:pt>
                <c:pt idx="13">
                  <c:v>6.0680948429967942E-2</c:v>
                </c:pt>
                <c:pt idx="14">
                  <c:v>6.537077729961964E-2</c:v>
                </c:pt>
                <c:pt idx="15">
                  <c:v>7.0065503885900229E-2</c:v>
                </c:pt>
                <c:pt idx="16">
                  <c:v>7.4765475980402951E-2</c:v>
                </c:pt>
                <c:pt idx="17">
                  <c:v>7.9471040878072038E-2</c:v>
                </c:pt>
                <c:pt idx="18">
                  <c:v>8.4182545318948754E-2</c:v>
                </c:pt>
                <c:pt idx="19">
                  <c:v>8.8900335424752966E-2</c:v>
                </c:pt>
                <c:pt idx="20">
                  <c:v>9.3624756629880262E-2</c:v>
                </c:pt>
                <c:pt idx="21">
                  <c:v>9.8356153606377408E-2</c:v>
                </c:pt>
                <c:pt idx="22">
                  <c:v>0.10309487018243838</c:v>
                </c:pt>
                <c:pt idx="23">
                  <c:v>0.10784124925394102</c:v>
                </c:pt>
                <c:pt idx="24">
                  <c:v>0.11259563268852137</c:v>
                </c:pt>
                <c:pt idx="25">
                  <c:v>0.11735836122165764</c:v>
                </c:pt>
                <c:pt idx="26">
                  <c:v>0.12212977434420877</c:v>
                </c:pt>
                <c:pt idx="27">
                  <c:v>0.12691021018082388</c:v>
                </c:pt>
                <c:pt idx="28">
                  <c:v>0.13170000535860801</c:v>
                </c:pt>
                <c:pt idx="29">
                  <c:v>0.13649949486539689</c:v>
                </c:pt>
                <c:pt idx="30">
                  <c:v>0.14130901189695827</c:v>
                </c:pt>
                <c:pt idx="31">
                  <c:v>0.14612888769240046</c:v>
                </c:pt>
                <c:pt idx="32">
                  <c:v>0.15095945135702762</c:v>
                </c:pt>
                <c:pt idx="33">
                  <c:v>0.15580102967184081</c:v>
                </c:pt>
                <c:pt idx="34">
                  <c:v>0.16065394688883722</c:v>
                </c:pt>
                <c:pt idx="35">
                  <c:v>0.16551852451121185</c:v>
                </c:pt>
                <c:pt idx="36">
                  <c:v>0.17039508105751705</c:v>
                </c:pt>
                <c:pt idx="37">
                  <c:v>0.17528393180877677</c:v>
                </c:pt>
                <c:pt idx="38">
                  <c:v>0.18018538853749938</c:v>
                </c:pt>
                <c:pt idx="39">
                  <c:v>0.1850997592174686</c:v>
                </c:pt>
                <c:pt idx="40">
                  <c:v>0.19002734771312688</c:v>
                </c:pt>
                <c:pt idx="41">
                  <c:v>0.19496845344729827</c:v>
                </c:pt>
                <c:pt idx="42">
                  <c:v>0.19992337104592275</c:v>
                </c:pt>
                <c:pt idx="43">
                  <c:v>0.20489238995839551</c:v>
                </c:pt>
                <c:pt idx="44">
                  <c:v>0.20987579405202478</c:v>
                </c:pt>
                <c:pt idx="45">
                  <c:v>0.21487386117902968</c:v>
                </c:pt>
                <c:pt idx="46">
                  <c:v>0.2198868627144106</c:v>
                </c:pt>
                <c:pt idx="47">
                  <c:v>0.22491506306292278</c:v>
                </c:pt>
                <c:pt idx="48">
                  <c:v>0.22995871913328061</c:v>
                </c:pt>
                <c:pt idx="49">
                  <c:v>0.23501807977760888</c:v>
                </c:pt>
                <c:pt idx="50">
                  <c:v>0.24009338519403881</c:v>
                </c:pt>
                <c:pt idx="51">
                  <c:v>0.2451848662902231</c:v>
                </c:pt>
                <c:pt idx="52">
                  <c:v>0.25029274400541179</c:v>
                </c:pt>
                <c:pt idx="53">
                  <c:v>0.25541722858858956</c:v>
                </c:pt>
                <c:pt idx="54">
                  <c:v>0.26055851883003012</c:v>
                </c:pt>
                <c:pt idx="55">
                  <c:v>0.26571680124346281</c:v>
                </c:pt>
                <c:pt idx="56">
                  <c:v>0.27089224919588478</c:v>
                </c:pt>
                <c:pt idx="57">
                  <c:v>0.27608502198187279</c:v>
                </c:pt>
                <c:pt idx="58">
                  <c:v>0.28129526383906683</c:v>
                </c:pt>
                <c:pt idx="59">
                  <c:v>0.28652310290129901</c:v>
                </c:pt>
                <c:pt idx="60">
                  <c:v>0.29176865008563768</c:v>
                </c:pt>
                <c:pt idx="61">
                  <c:v>0.29703199790939355</c:v>
                </c:pt>
                <c:pt idx="62">
                  <c:v>0.30231321923290877</c:v>
                </c:pt>
                <c:pt idx="63">
                  <c:v>0.30761236592370383</c:v>
                </c:pt>
                <c:pt idx="64">
                  <c:v>0.31292946743730204</c:v>
                </c:pt>
                <c:pt idx="65">
                  <c:v>0.31826452930978039</c:v>
                </c:pt>
                <c:pt idx="66">
                  <c:v>0.32361753155681272</c:v>
                </c:pt>
                <c:pt idx="67">
                  <c:v>0.32898842697367098</c:v>
                </c:pt>
                <c:pt idx="68">
                  <c:v>0.33437713933033741</c:v>
                </c:pt>
                <c:pt idx="69">
                  <c:v>0.33978356145554722</c:v>
                </c:pt>
                <c:pt idx="70">
                  <c:v>0.3452075532032427</c:v>
                </c:pt>
                <c:pt idx="71">
                  <c:v>0.35064893929454621</c:v>
                </c:pt>
                <c:pt idx="72">
                  <c:v>0.35610750702799177</c:v>
                </c:pt>
                <c:pt idx="73">
                  <c:v>0.36158300385034853</c:v>
                </c:pt>
                <c:pt idx="74">
                  <c:v>0.36707513477996184</c:v>
                </c:pt>
                <c:pt idx="75">
                  <c:v>0.37258355967410434</c:v>
                </c:pt>
                <c:pt idx="76">
                  <c:v>0.37810789033137909</c:v>
                </c:pt>
                <c:pt idx="77">
                  <c:v>0.38364768741975641</c:v>
                </c:pt>
                <c:pt idx="78">
                  <c:v>0.3892024572203362</c:v>
                </c:pt>
                <c:pt idx="79">
                  <c:v>0.39477164817643889</c:v>
                </c:pt>
                <c:pt idx="80">
                  <c:v>0.40035464723710529</c:v>
                </c:pt>
                <c:pt idx="81">
                  <c:v>0.40595077598356683</c:v>
                </c:pt>
                <c:pt idx="82">
                  <c:v>0.41155928652670276</c:v>
                </c:pt>
                <c:pt idx="83">
                  <c:v>0.41717935716295518</c:v>
                </c:pt>
                <c:pt idx="84">
                  <c:v>0.42281008777561097</c:v>
                </c:pt>
                <c:pt idx="85">
                  <c:v>0.42845049496780274</c:v>
                </c:pt>
                <c:pt idx="86">
                  <c:v>0.43409950691301258</c:v>
                </c:pt>
                <c:pt idx="87">
                  <c:v>0.43975595790830529</c:v>
                </c:pt>
                <c:pt idx="88">
                  <c:v>0.44541858261496209</c:v>
                </c:pt>
                <c:pt idx="89">
                  <c:v>0.4510860099706519</c:v>
                </c:pt>
                <c:pt idx="90">
                  <c:v>0.45675675675675675</c:v>
                </c:pt>
                <c:pt idx="91">
                  <c:v>0.46242922080398463</c:v>
                </c:pt>
                <c:pt idx="92">
                  <c:v>0.46810167381895196</c:v>
                </c:pt>
                <c:pt idx="93">
                  <c:v>0.4737722538140246</c:v>
                </c:pt>
                <c:pt idx="94">
                  <c:v>0.47943895712237139</c:v>
                </c:pt>
                <c:pt idx="95">
                  <c:v>0.48509962997992923</c:v>
                </c:pt>
                <c:pt idx="96">
                  <c:v>0.4907519596558208</c:v>
                </c:pt>
                <c:pt idx="97">
                  <c:v>0.49639346511271953</c:v>
                </c:pt>
                <c:pt idx="98">
                  <c:v>0.50202148717875161</c:v>
                </c:pt>
                <c:pt idx="99">
                  <c:v>0.50763317821277532</c:v>
                </c:pt>
                <c:pt idx="100">
                  <c:v>0.51322549124532812</c:v>
                </c:pt>
                <c:pt idx="101">
                  <c:v>0.5187951685781953</c:v>
                </c:pt>
                <c:pt idx="102">
                  <c:v>0.52433872982647756</c:v>
                </c:pt>
                <c:pt idx="103">
                  <c:v>0.52985245938826964</c:v>
                </c:pt>
                <c:pt idx="104">
                  <c:v>0.53533239332861626</c:v>
                </c:pt>
                <c:pt idx="105">
                  <c:v>0.54077430566638596</c:v>
                </c:pt>
                <c:pt idx="106">
                  <c:v>0.54617369405511307</c:v>
                </c:pt>
                <c:pt idx="107">
                  <c:v>0.55152576485178051</c:v>
                </c:pt>
                <c:pt idx="108">
                  <c:v>0.55682541757102688</c:v>
                </c:pt>
                <c:pt idx="109">
                  <c:v>0.5620672287264219</c:v>
                </c:pt>
                <c:pt idx="110">
                  <c:v>0.56724543506535463</c:v>
                </c:pt>
                <c:pt idx="111">
                  <c:v>0.57235391620980747</c:v>
                </c:pt>
                <c:pt idx="112">
                  <c:v>0.57738617672194448</c:v>
                </c:pt>
                <c:pt idx="113">
                  <c:v>0.58233532762112505</c:v>
                </c:pt>
                <c:pt idx="114">
                  <c:v>0.58719406738778435</c:v>
                </c:pt>
                <c:pt idx="115">
                  <c:v>0.59195466249970752</c:v>
                </c:pt>
                <c:pt idx="116">
                  <c:v>0.59660892755771011</c:v>
                </c:pt>
                <c:pt idx="117">
                  <c:v>0.6011482050707323</c:v>
                </c:pt>
                <c:pt idx="118">
                  <c:v>0.60556334498502062</c:v>
                </c:pt>
                <c:pt idx="119">
                  <c:v>0.60984468405852144</c:v>
                </c:pt>
                <c:pt idx="120">
                  <c:v>0.61398202520001455</c:v>
                </c:pt>
                <c:pt idx="121">
                  <c:v>0.61796461691298676</c:v>
                </c:pt>
                <c:pt idx="122">
                  <c:v>0.6217811330069235</c:v>
                </c:pt>
                <c:pt idx="123">
                  <c:v>0.62541965276372202</c:v>
                </c:pt>
                <c:pt idx="124">
                  <c:v>0.62886764177436649</c:v>
                </c:pt>
                <c:pt idx="125">
                  <c:v>0.63211193369097674</c:v>
                </c:pt>
                <c:pt idx="126">
                  <c:v>0.63513871317188064</c:v>
                </c:pt>
                <c:pt idx="127">
                  <c:v>0.63793350033246476</c:v>
                </c:pt>
                <c:pt idx="128">
                  <c:v>0.64048113705220844</c:v>
                </c:pt>
                <c:pt idx="129">
                  <c:v>0.6427657755283801</c:v>
                </c:pt>
                <c:pt idx="130">
                  <c:v>0.64477086950918638</c:v>
                </c:pt>
                <c:pt idx="131">
                  <c:v>0.6464791686834318</c:v>
                </c:pt>
                <c:pt idx="132">
                  <c:v>0.64787271674958158</c:v>
                </c:pt>
                <c:pt idx="133">
                  <c:v>0.64893285373396681</c:v>
                </c:pt>
                <c:pt idx="134">
                  <c:v>0.64964022317506931</c:v>
                </c:pt>
                <c:pt idx="135">
                  <c:v>0.64997478483749482</c:v>
                </c:pt>
                <c:pt idx="136">
                  <c:v>0.6499158336643257</c:v>
                </c:pt>
                <c:pt idx="137">
                  <c:v>0.64944202571876375</c:v>
                </c:pt>
                <c:pt idx="138">
                  <c:v>0.6485314119037866</c:v>
                </c:pt>
                <c:pt idx="139">
                  <c:v>0.64716148028020559</c:v>
                </c:pt>
                <c:pt idx="140">
                  <c:v>0.64530920782691448</c:v>
                </c:pt>
                <c:pt idx="141">
                  <c:v>0.64295112250001785</c:v>
                </c:pt>
                <c:pt idx="142">
                  <c:v>0.64006337644724098</c:v>
                </c:pt>
                <c:pt idx="143">
                  <c:v>0.63662183121777904</c:v>
                </c:pt>
                <c:pt idx="144">
                  <c:v>0.63260215577241941</c:v>
                </c:pt>
                <c:pt idx="145">
                  <c:v>0.62797993804116126</c:v>
                </c:pt>
                <c:pt idx="146">
                  <c:v>0.62273081069230019</c:v>
                </c:pt>
                <c:pt idx="147">
                  <c:v>0.61683059166471677</c:v>
                </c:pt>
                <c:pt idx="148">
                  <c:v>0.61025543987066633</c:v>
                </c:pt>
                <c:pt idx="149">
                  <c:v>0.60298202629680775</c:v>
                </c:pt>
                <c:pt idx="150">
                  <c:v>0.5949877205139924</c:v>
                </c:pt>
                <c:pt idx="151">
                  <c:v>0.58625079234972433</c:v>
                </c:pt>
                <c:pt idx="152">
                  <c:v>0.57675062818022849</c:v>
                </c:pt>
                <c:pt idx="153">
                  <c:v>0.56646796096209739</c:v>
                </c:pt>
                <c:pt idx="154">
                  <c:v>0.55538511274817159</c:v>
                </c:pt>
                <c:pt idx="155">
                  <c:v>0.54348624802217749</c:v>
                </c:pt>
                <c:pt idx="156">
                  <c:v>0.53075763574707679</c:v>
                </c:pt>
                <c:pt idx="157">
                  <c:v>0.51718791756072025</c:v>
                </c:pt>
                <c:pt idx="158">
                  <c:v>0.50276837907920613</c:v>
                </c:pt>
                <c:pt idx="159">
                  <c:v>0.48749322079572271</c:v>
                </c:pt>
                <c:pt idx="160">
                  <c:v>0.47135982460535036</c:v>
                </c:pt>
                <c:pt idx="161">
                  <c:v>0.45436901156129395</c:v>
                </c:pt>
                <c:pt idx="162">
                  <c:v>0.43652528609410668</c:v>
                </c:pt>
                <c:pt idx="163">
                  <c:v>0.41783706162276957</c:v>
                </c:pt>
                <c:pt idx="164">
                  <c:v>0.39831686227576052</c:v>
                </c:pt>
                <c:pt idx="165">
                  <c:v>0.37798149534196401</c:v>
                </c:pt>
                <c:pt idx="166">
                  <c:v>0.35685218910450101</c:v>
                </c:pt>
                <c:pt idx="167">
                  <c:v>0.3349546908920073</c:v>
                </c:pt>
                <c:pt idx="168">
                  <c:v>0.31231932052437539</c:v>
                </c:pt>
                <c:pt idx="169">
                  <c:v>0.28898097484142643</c:v>
                </c:pt>
                <c:pt idx="170">
                  <c:v>0.26497907968519835</c:v>
                </c:pt>
                <c:pt idx="171">
                  <c:v>0.24035748655422948</c:v>
                </c:pt>
                <c:pt idx="172">
                  <c:v>0.21516431214842788</c:v>
                </c:pt>
                <c:pt idx="173">
                  <c:v>0.1894517201549106</c:v>
                </c:pt>
                <c:pt idx="174">
                  <c:v>0.16327564585975074</c:v>
                </c:pt>
                <c:pt idx="175">
                  <c:v>0.13669546547208558</c:v>
                </c:pt>
                <c:pt idx="176">
                  <c:v>0.10977361337372747</c:v>
                </c:pt>
                <c:pt idx="177">
                  <c:v>8.2575151813255296E-2</c:v>
                </c:pt>
                <c:pt idx="178">
                  <c:v>5.5167298800485133E-2</c:v>
                </c:pt>
                <c:pt idx="179">
                  <c:v>2.761892107739786E-2</c:v>
                </c:pt>
                <c:pt idx="180">
                  <c:v>1.9395598753723451E-16</c:v>
                </c:pt>
                <c:pt idx="181">
                  <c:v>-2.7618921077397472E-2</c:v>
                </c:pt>
                <c:pt idx="182">
                  <c:v>-5.5167298800485452E-2</c:v>
                </c:pt>
                <c:pt idx="183">
                  <c:v>-8.2575151813254893E-2</c:v>
                </c:pt>
                <c:pt idx="184">
                  <c:v>-0.1097736133737264</c:v>
                </c:pt>
                <c:pt idx="185">
                  <c:v>-0.1366954654720845</c:v>
                </c:pt>
                <c:pt idx="186">
                  <c:v>-0.16327564585974977</c:v>
                </c:pt>
                <c:pt idx="187">
                  <c:v>-0.18945172015491091</c:v>
                </c:pt>
                <c:pt idx="188">
                  <c:v>-0.21516431214842754</c:v>
                </c:pt>
                <c:pt idx="189">
                  <c:v>-0.24035748655422909</c:v>
                </c:pt>
                <c:pt idx="190">
                  <c:v>-0.26497907968519868</c:v>
                </c:pt>
                <c:pt idx="191">
                  <c:v>-0.28898097484142604</c:v>
                </c:pt>
                <c:pt idx="192">
                  <c:v>-0.312319320524375</c:v>
                </c:pt>
                <c:pt idx="193">
                  <c:v>-0.33495469089200763</c:v>
                </c:pt>
                <c:pt idx="194">
                  <c:v>-0.35685218910450067</c:v>
                </c:pt>
                <c:pt idx="195">
                  <c:v>-0.37798149534196318</c:v>
                </c:pt>
                <c:pt idx="196">
                  <c:v>-0.39831686227575969</c:v>
                </c:pt>
                <c:pt idx="197">
                  <c:v>-0.41783706162276874</c:v>
                </c:pt>
                <c:pt idx="198">
                  <c:v>-0.43652528609410701</c:v>
                </c:pt>
                <c:pt idx="199">
                  <c:v>-0.45436901156129356</c:v>
                </c:pt>
                <c:pt idx="200">
                  <c:v>-0.4713598246053502</c:v>
                </c:pt>
                <c:pt idx="201">
                  <c:v>-0.48749322079572299</c:v>
                </c:pt>
                <c:pt idx="202">
                  <c:v>-0.50276837907920591</c:v>
                </c:pt>
                <c:pt idx="203">
                  <c:v>-0.5171879175607198</c:v>
                </c:pt>
                <c:pt idx="204">
                  <c:v>-0.53075763574707635</c:v>
                </c:pt>
                <c:pt idx="205">
                  <c:v>-0.54348624802217727</c:v>
                </c:pt>
                <c:pt idx="206">
                  <c:v>-0.55538511274817126</c:v>
                </c:pt>
                <c:pt idx="207">
                  <c:v>-0.56646796096209695</c:v>
                </c:pt>
                <c:pt idx="208">
                  <c:v>-0.57675062818022838</c:v>
                </c:pt>
                <c:pt idx="209">
                  <c:v>-0.5862507923497241</c:v>
                </c:pt>
                <c:pt idx="210">
                  <c:v>-0.59498772051399262</c:v>
                </c:pt>
                <c:pt idx="211">
                  <c:v>-0.60298202629680764</c:v>
                </c:pt>
                <c:pt idx="212">
                  <c:v>-0.61025543987066633</c:v>
                </c:pt>
                <c:pt idx="213">
                  <c:v>-0.61683059166471665</c:v>
                </c:pt>
                <c:pt idx="214">
                  <c:v>-0.6227308106923003</c:v>
                </c:pt>
                <c:pt idx="215">
                  <c:v>-0.62797993804116115</c:v>
                </c:pt>
                <c:pt idx="216">
                  <c:v>-0.63260215577241941</c:v>
                </c:pt>
                <c:pt idx="217">
                  <c:v>-0.63662183121777904</c:v>
                </c:pt>
                <c:pt idx="218">
                  <c:v>-0.64006337644724076</c:v>
                </c:pt>
                <c:pt idx="219">
                  <c:v>-0.64295112250001785</c:v>
                </c:pt>
                <c:pt idx="220">
                  <c:v>-0.64530920782691448</c:v>
                </c:pt>
                <c:pt idx="221">
                  <c:v>-0.64716148028020559</c:v>
                </c:pt>
                <c:pt idx="222">
                  <c:v>-0.64853141190378683</c:v>
                </c:pt>
                <c:pt idx="223">
                  <c:v>-0.64944202571876353</c:v>
                </c:pt>
                <c:pt idx="224">
                  <c:v>-0.64991583366432593</c:v>
                </c:pt>
                <c:pt idx="225">
                  <c:v>-0.64997478483749505</c:v>
                </c:pt>
                <c:pt idx="226">
                  <c:v>-0.64964022317506942</c:v>
                </c:pt>
                <c:pt idx="227">
                  <c:v>-0.64893285373396692</c:v>
                </c:pt>
                <c:pt idx="228">
                  <c:v>-0.64787271674958158</c:v>
                </c:pt>
                <c:pt idx="229">
                  <c:v>-0.6464791686834318</c:v>
                </c:pt>
                <c:pt idx="230">
                  <c:v>-0.64477086950918638</c:v>
                </c:pt>
                <c:pt idx="231">
                  <c:v>-0.64276577552838021</c:v>
                </c:pt>
                <c:pt idx="232">
                  <c:v>-0.64048113705220833</c:v>
                </c:pt>
                <c:pt idx="233">
                  <c:v>-0.63793350033246476</c:v>
                </c:pt>
                <c:pt idx="234">
                  <c:v>-0.63513871317188064</c:v>
                </c:pt>
                <c:pt idx="235">
                  <c:v>-0.63211193369097685</c:v>
                </c:pt>
                <c:pt idx="236">
                  <c:v>-0.6288676417743666</c:v>
                </c:pt>
                <c:pt idx="237">
                  <c:v>-0.62541965276372202</c:v>
                </c:pt>
                <c:pt idx="238">
                  <c:v>-0.6217811330069235</c:v>
                </c:pt>
                <c:pt idx="239">
                  <c:v>-0.61796461691298687</c:v>
                </c:pt>
                <c:pt idx="240">
                  <c:v>-0.61398202520001488</c:v>
                </c:pt>
                <c:pt idx="241">
                  <c:v>-0.60984468405852132</c:v>
                </c:pt>
                <c:pt idx="242">
                  <c:v>-0.60556334498502062</c:v>
                </c:pt>
                <c:pt idx="243">
                  <c:v>-0.6011482050707323</c:v>
                </c:pt>
                <c:pt idx="244">
                  <c:v>-0.59660892755771011</c:v>
                </c:pt>
                <c:pt idx="245">
                  <c:v>-0.59195466249970774</c:v>
                </c:pt>
                <c:pt idx="246">
                  <c:v>-0.58719406738778435</c:v>
                </c:pt>
                <c:pt idx="247">
                  <c:v>-0.58233532762112505</c:v>
                </c:pt>
                <c:pt idx="248">
                  <c:v>-0.57738617672194448</c:v>
                </c:pt>
                <c:pt idx="249">
                  <c:v>-0.57235391620980769</c:v>
                </c:pt>
                <c:pt idx="250">
                  <c:v>-0.56724543506535496</c:v>
                </c:pt>
                <c:pt idx="251">
                  <c:v>-0.56206722872642201</c:v>
                </c:pt>
                <c:pt idx="252">
                  <c:v>-0.55682541757102688</c:v>
                </c:pt>
                <c:pt idx="253">
                  <c:v>-0.55152576485178062</c:v>
                </c:pt>
                <c:pt idx="254">
                  <c:v>-0.54617369405511296</c:v>
                </c:pt>
                <c:pt idx="255">
                  <c:v>-0.54077430566638585</c:v>
                </c:pt>
                <c:pt idx="256">
                  <c:v>-0.53533239332861626</c:v>
                </c:pt>
                <c:pt idx="257">
                  <c:v>-0.52985245938826975</c:v>
                </c:pt>
                <c:pt idx="258">
                  <c:v>-0.52433872982647789</c:v>
                </c:pt>
                <c:pt idx="259">
                  <c:v>-0.51879516857819552</c:v>
                </c:pt>
                <c:pt idx="260">
                  <c:v>-0.51322549124532824</c:v>
                </c:pt>
                <c:pt idx="261">
                  <c:v>-0.50763317821277532</c:v>
                </c:pt>
                <c:pt idx="262">
                  <c:v>-0.50202148717875139</c:v>
                </c:pt>
                <c:pt idx="263">
                  <c:v>-0.49639346511271953</c:v>
                </c:pt>
                <c:pt idx="264">
                  <c:v>-0.4907519596558208</c:v>
                </c:pt>
                <c:pt idx="265">
                  <c:v>-0.48509962997992934</c:v>
                </c:pt>
                <c:pt idx="266">
                  <c:v>-0.47943895712237145</c:v>
                </c:pt>
                <c:pt idx="267">
                  <c:v>-0.47377225381402488</c:v>
                </c:pt>
                <c:pt idx="268">
                  <c:v>-0.46810167381895224</c:v>
                </c:pt>
                <c:pt idx="269">
                  <c:v>-0.46242922080398469</c:v>
                </c:pt>
                <c:pt idx="270">
                  <c:v>-0.45675675675675681</c:v>
                </c:pt>
                <c:pt idx="271">
                  <c:v>-0.45108600997065201</c:v>
                </c:pt>
                <c:pt idx="272">
                  <c:v>-0.44541858261496209</c:v>
                </c:pt>
                <c:pt idx="273">
                  <c:v>-0.43975595790830529</c:v>
                </c:pt>
                <c:pt idx="274">
                  <c:v>-0.43409950691301269</c:v>
                </c:pt>
                <c:pt idx="275">
                  <c:v>-0.42845049496780285</c:v>
                </c:pt>
                <c:pt idx="276">
                  <c:v>-0.42281008777561119</c:v>
                </c:pt>
                <c:pt idx="277">
                  <c:v>-0.41717935716295518</c:v>
                </c:pt>
                <c:pt idx="278">
                  <c:v>-0.41155928652670282</c:v>
                </c:pt>
                <c:pt idx="279">
                  <c:v>-0.40595077598356683</c:v>
                </c:pt>
                <c:pt idx="280">
                  <c:v>-0.4003546472371054</c:v>
                </c:pt>
                <c:pt idx="281">
                  <c:v>-0.39477164817643912</c:v>
                </c:pt>
                <c:pt idx="282">
                  <c:v>-0.38920245722033653</c:v>
                </c:pt>
                <c:pt idx="283">
                  <c:v>-0.38364768741975641</c:v>
                </c:pt>
                <c:pt idx="284">
                  <c:v>-0.3781078903313792</c:v>
                </c:pt>
                <c:pt idx="285">
                  <c:v>-0.37258355967410411</c:v>
                </c:pt>
                <c:pt idx="286">
                  <c:v>-0.36707513477996179</c:v>
                </c:pt>
                <c:pt idx="287">
                  <c:v>-0.36158300385034853</c:v>
                </c:pt>
                <c:pt idx="288">
                  <c:v>-0.35610750702799188</c:v>
                </c:pt>
                <c:pt idx="289">
                  <c:v>-0.35064893929454638</c:v>
                </c:pt>
                <c:pt idx="290">
                  <c:v>-0.34520755320324287</c:v>
                </c:pt>
                <c:pt idx="291">
                  <c:v>-0.33978356145554756</c:v>
                </c:pt>
                <c:pt idx="292">
                  <c:v>-0.33437713933033741</c:v>
                </c:pt>
                <c:pt idx="293">
                  <c:v>-0.32898842697367114</c:v>
                </c:pt>
                <c:pt idx="294">
                  <c:v>-0.3236175315568125</c:v>
                </c:pt>
                <c:pt idx="295">
                  <c:v>-0.31826452930978039</c:v>
                </c:pt>
                <c:pt idx="296">
                  <c:v>-0.3129294674373021</c:v>
                </c:pt>
                <c:pt idx="297">
                  <c:v>-0.30761236592370389</c:v>
                </c:pt>
                <c:pt idx="298">
                  <c:v>-0.30231321923290894</c:v>
                </c:pt>
                <c:pt idx="299">
                  <c:v>-0.29703199790939377</c:v>
                </c:pt>
                <c:pt idx="300">
                  <c:v>-0.29176865008563768</c:v>
                </c:pt>
                <c:pt idx="301">
                  <c:v>-0.28652310290129906</c:v>
                </c:pt>
                <c:pt idx="302">
                  <c:v>-0.28129526383906694</c:v>
                </c:pt>
                <c:pt idx="303">
                  <c:v>-0.27608502198187301</c:v>
                </c:pt>
                <c:pt idx="304">
                  <c:v>-0.27089224919588495</c:v>
                </c:pt>
                <c:pt idx="305">
                  <c:v>-0.26571680124346281</c:v>
                </c:pt>
                <c:pt idx="306">
                  <c:v>-0.26055851883003017</c:v>
                </c:pt>
                <c:pt idx="307">
                  <c:v>-0.25541722858858967</c:v>
                </c:pt>
                <c:pt idx="308">
                  <c:v>-0.25029274400541174</c:v>
                </c:pt>
                <c:pt idx="309">
                  <c:v>-0.2451848662902231</c:v>
                </c:pt>
                <c:pt idx="310">
                  <c:v>-0.24009338519403883</c:v>
                </c:pt>
                <c:pt idx="311">
                  <c:v>-0.235018079777609</c:v>
                </c:pt>
                <c:pt idx="312">
                  <c:v>-0.22995871913328084</c:v>
                </c:pt>
                <c:pt idx="313">
                  <c:v>-0.22491506306292303</c:v>
                </c:pt>
                <c:pt idx="314">
                  <c:v>-0.21988686271441091</c:v>
                </c:pt>
                <c:pt idx="315">
                  <c:v>-0.21487386117902973</c:v>
                </c:pt>
                <c:pt idx="316">
                  <c:v>-0.20987579405202492</c:v>
                </c:pt>
                <c:pt idx="317">
                  <c:v>-0.20489238995839545</c:v>
                </c:pt>
                <c:pt idx="318">
                  <c:v>-0.19992337104592273</c:v>
                </c:pt>
                <c:pt idx="319">
                  <c:v>-0.19496845344729838</c:v>
                </c:pt>
                <c:pt idx="320">
                  <c:v>-0.19002734771312699</c:v>
                </c:pt>
                <c:pt idx="321">
                  <c:v>-0.18509975921746877</c:v>
                </c:pt>
                <c:pt idx="322">
                  <c:v>-0.1801853885374996</c:v>
                </c:pt>
                <c:pt idx="323">
                  <c:v>-0.17528393180877677</c:v>
                </c:pt>
                <c:pt idx="324">
                  <c:v>-0.17039508105751713</c:v>
                </c:pt>
                <c:pt idx="325">
                  <c:v>-0.16551852451121199</c:v>
                </c:pt>
                <c:pt idx="326">
                  <c:v>-0.16065394688883733</c:v>
                </c:pt>
                <c:pt idx="327">
                  <c:v>-0.15580102967184078</c:v>
                </c:pt>
                <c:pt idx="328">
                  <c:v>-0.1509594513570279</c:v>
                </c:pt>
                <c:pt idx="329">
                  <c:v>-0.14612888769240059</c:v>
                </c:pt>
                <c:pt idx="330">
                  <c:v>-0.14130901189695846</c:v>
                </c:pt>
                <c:pt idx="331">
                  <c:v>-0.13649949486539684</c:v>
                </c:pt>
                <c:pt idx="332">
                  <c:v>-0.13170000535860804</c:v>
                </c:pt>
                <c:pt idx="333">
                  <c:v>-0.12691021018082393</c:v>
                </c:pt>
                <c:pt idx="334">
                  <c:v>-0.12212977434420866</c:v>
                </c:pt>
                <c:pt idx="335">
                  <c:v>-0.1173583612216578</c:v>
                </c:pt>
                <c:pt idx="336">
                  <c:v>-0.11259563268852137</c:v>
                </c:pt>
                <c:pt idx="337">
                  <c:v>-0.10784124925394133</c:v>
                </c:pt>
                <c:pt idx="338">
                  <c:v>-0.10309487018243847</c:v>
                </c:pt>
                <c:pt idx="339">
                  <c:v>-9.8356153606377547E-2</c:v>
                </c:pt>
                <c:pt idx="340">
                  <c:v>-9.3624756629880235E-2</c:v>
                </c:pt>
                <c:pt idx="341">
                  <c:v>-8.890033542475323E-2</c:v>
                </c:pt>
                <c:pt idx="342">
                  <c:v>-8.4182545318948809E-2</c:v>
                </c:pt>
                <c:pt idx="343">
                  <c:v>-7.9471040878071886E-2</c:v>
                </c:pt>
                <c:pt idx="344">
                  <c:v>-7.4765475980403145E-2</c:v>
                </c:pt>
                <c:pt idx="345">
                  <c:v>-7.0065503885900202E-2</c:v>
                </c:pt>
                <c:pt idx="346">
                  <c:v>-6.5370777299619681E-2</c:v>
                </c:pt>
                <c:pt idx="347">
                  <c:v>-6.0680948429968039E-2</c:v>
                </c:pt>
                <c:pt idx="348">
                  <c:v>-5.5995669042193198E-2</c:v>
                </c:pt>
                <c:pt idx="349">
                  <c:v>-5.1314590507496718E-2</c:v>
                </c:pt>
                <c:pt idx="350">
                  <c:v>-4.6637363848140934E-2</c:v>
                </c:pt>
                <c:pt idx="351">
                  <c:v>-4.1963639778903342E-2</c:v>
                </c:pt>
                <c:pt idx="352">
                  <c:v>-3.7293068745233436E-2</c:v>
                </c:pt>
                <c:pt idx="353">
                  <c:v>-3.2625300958434411E-2</c:v>
                </c:pt>
                <c:pt idx="354">
                  <c:v>-2.7959986428203701E-2</c:v>
                </c:pt>
                <c:pt idx="355">
                  <c:v>-2.3296774992844254E-2</c:v>
                </c:pt>
                <c:pt idx="356">
                  <c:v>-1.8635316347452278E-2</c:v>
                </c:pt>
                <c:pt idx="357">
                  <c:v>-1.3975260070388604E-2</c:v>
                </c:pt>
                <c:pt idx="358">
                  <c:v>-9.3162556483204172E-3</c:v>
                </c:pt>
                <c:pt idx="359">
                  <c:v>-4.6579525001351953E-3</c:v>
                </c:pt>
                <c:pt idx="360">
                  <c:v>-6.539295324172034E-17</c:v>
                </c:pt>
              </c:numCache>
            </c:numRef>
          </c:yVal>
          <c:smooth val="0"/>
        </c:ser>
        <c:ser>
          <c:idx val="9"/>
          <c:order val="9"/>
          <c:tx>
            <c:v>Long 18</c:v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'Long 18'!$E$7:$E$367</c:f>
              <c:numCache>
                <c:formatCode>General</c:formatCode>
                <c:ptCount val="361"/>
                <c:pt idx="0">
                  <c:v>0.84600000000000009</c:v>
                </c:pt>
                <c:pt idx="1">
                  <c:v>0.84596930933762149</c:v>
                </c:pt>
                <c:pt idx="2">
                  <c:v>0.84587722476117722</c:v>
                </c:pt>
                <c:pt idx="3">
                  <c:v>0.84572370849410428</c:v>
                </c:pt>
                <c:pt idx="4">
                  <c:v>0.84550869754666702</c:v>
                </c:pt>
                <c:pt idx="5">
                  <c:v>0.84523210367274237</c:v>
                </c:pt>
                <c:pt idx="6">
                  <c:v>0.84489381330927948</c:v>
                </c:pt>
                <c:pt idx="7">
                  <c:v>0.84449368749839915</c:v>
                </c:pt>
                <c:pt idx="8">
                  <c:v>0.84403156179208061</c:v>
                </c:pt>
                <c:pt idx="9">
                  <c:v>0.84350724613937866</c:v>
                </c:pt>
                <c:pt idx="10">
                  <c:v>0.84292052475610058</c:v>
                </c:pt>
                <c:pt idx="11">
                  <c:v>0.84227115597686131</c:v>
                </c:pt>
                <c:pt idx="12">
                  <c:v>0.84155887208943025</c:v>
                </c:pt>
                <c:pt idx="13">
                  <c:v>0.84078337915126444</c:v>
                </c:pt>
                <c:pt idx="14">
                  <c:v>0.83994435678812263</c:v>
                </c:pt>
                <c:pt idx="15">
                  <c:v>0.83904145797463858</c:v>
                </c:pt>
                <c:pt idx="16">
                  <c:v>0.83807430879672573</c:v>
                </c:pt>
                <c:pt idx="17">
                  <c:v>0.83704250819567783</c:v>
                </c:pt>
                <c:pt idx="18">
                  <c:v>0.83594562769381819</c:v>
                </c:pt>
                <c:pt idx="19">
                  <c:v>0.83478321110154652</c:v>
                </c:pt>
                <c:pt idx="20">
                  <c:v>0.83355477420562252</c:v>
                </c:pt>
                <c:pt idx="21">
                  <c:v>0.83225980443851977</c:v>
                </c:pt>
                <c:pt idx="22">
                  <c:v>0.83089776052867759</c:v>
                </c:pt>
                <c:pt idx="23">
                  <c:v>0.82946807213147267</c:v>
                </c:pt>
                <c:pt idx="24">
                  <c:v>0.82797013944072662</c:v>
                </c:pt>
                <c:pt idx="25">
                  <c:v>0.82640333278056843</c:v>
                </c:pt>
                <c:pt idx="26">
                  <c:v>0.82476699217745542</c:v>
                </c:pt>
                <c:pt idx="27">
                  <c:v>0.82306042691217074</c:v>
                </c:pt>
                <c:pt idx="28">
                  <c:v>0.82128291505160145</c:v>
                </c:pt>
                <c:pt idx="29">
                  <c:v>0.81943370296010909</c:v>
                </c:pt>
                <c:pt idx="30">
                  <c:v>0.81751200479030706</c:v>
                </c:pt>
                <c:pt idx="31">
                  <c:v>0.81551700195305921</c:v>
                </c:pt>
                <c:pt idx="32">
                  <c:v>0.81344784256652325</c:v>
                </c:pt>
                <c:pt idx="33">
                  <c:v>0.8113036408840687</c:v>
                </c:pt>
                <c:pt idx="34">
                  <c:v>0.80908347670090841</c:v>
                </c:pt>
                <c:pt idx="35">
                  <c:v>0.8067863947392947</c:v>
                </c:pt>
                <c:pt idx="36">
                  <c:v>0.80441140401214595</c:v>
                </c:pt>
                <c:pt idx="37">
                  <c:v>0.80195747716498555</c:v>
                </c:pt>
                <c:pt idx="38">
                  <c:v>0.79942354979609576</c:v>
                </c:pt>
                <c:pt idx="39">
                  <c:v>0.79680851975481171</c:v>
                </c:pt>
                <c:pt idx="40">
                  <c:v>0.79411124641790676</c:v>
                </c:pt>
                <c:pt idx="41">
                  <c:v>0.79133054994405339</c:v>
                </c:pt>
                <c:pt idx="42">
                  <c:v>0.78846521050637375</c:v>
                </c:pt>
                <c:pt idx="43">
                  <c:v>0.78551396750313973</c:v>
                </c:pt>
                <c:pt idx="44">
                  <c:v>0.78247551874671784</c:v>
                </c:pt>
                <c:pt idx="45">
                  <c:v>0.77934851963091378</c:v>
                </c:pt>
                <c:pt idx="46">
                  <c:v>0.77613158227691703</c:v>
                </c:pt>
                <c:pt idx="47">
                  <c:v>0.77282327465811529</c:v>
                </c:pt>
                <c:pt idx="48">
                  <c:v>0.7694221197041119</c:v>
                </c:pt>
                <c:pt idx="49">
                  <c:v>0.76592659438435873</c:v>
                </c:pt>
                <c:pt idx="50">
                  <c:v>0.76233512877189979</c:v>
                </c:pt>
                <c:pt idx="51">
                  <c:v>0.75864610508781438</c:v>
                </c:pt>
                <c:pt idx="52">
                  <c:v>0.75485785672705097</c:v>
                </c:pt>
                <c:pt idx="53">
                  <c:v>0.75096866726645695</c:v>
                </c:pt>
                <c:pt idx="54">
                  <c:v>0.74697676945593372</c:v>
                </c:pt>
                <c:pt idx="55">
                  <c:v>0.74288034419378168</c:v>
                </c:pt>
                <c:pt idx="56">
                  <c:v>0.7386775194874533</c:v>
                </c:pt>
                <c:pt idx="57">
                  <c:v>0.73436636940109234</c:v>
                </c:pt>
                <c:pt idx="58">
                  <c:v>0.72994491299142039</c:v>
                </c:pt>
                <c:pt idx="59">
                  <c:v>0.72541111323372742</c:v>
                </c:pt>
                <c:pt idx="60">
                  <c:v>0.72076287593993726</c:v>
                </c:pt>
                <c:pt idx="61">
                  <c:v>0.71599804867095451</c:v>
                </c:pt>
                <c:pt idx="62">
                  <c:v>0.71111441964575217</c:v>
                </c:pt>
                <c:pt idx="63">
                  <c:v>0.70610971664994193</c:v>
                </c:pt>
                <c:pt idx="64">
                  <c:v>0.7009816059468662</c:v>
                </c:pt>
                <c:pt idx="65">
                  <c:v>0.695727691194585</c:v>
                </c:pt>
                <c:pt idx="66">
                  <c:v>0.6903455123724852</c:v>
                </c:pt>
                <c:pt idx="67">
                  <c:v>0.68483254472163035</c:v>
                </c:pt>
                <c:pt idx="68">
                  <c:v>0.6791861977033864</c:v>
                </c:pt>
                <c:pt idx="69">
                  <c:v>0.67340381398132299</c:v>
                </c:pt>
                <c:pt idx="70">
                  <c:v>0.66748266843187198</c:v>
                </c:pt>
                <c:pt idx="71">
                  <c:v>0.66141996718977603</c:v>
                </c:pt>
                <c:pt idx="72">
                  <c:v>0.65521284673492197</c:v>
                </c:pt>
                <c:pt idx="73">
                  <c:v>0.64885837302779337</c:v>
                </c:pt>
                <c:pt idx="74">
                  <c:v>0.64235354070144302</c:v>
                </c:pt>
                <c:pt idx="75">
                  <c:v>0.63569527231861755</c:v>
                </c:pt>
                <c:pt idx="76">
                  <c:v>0.62888041770345382</c:v>
                </c:pt>
                <c:pt idx="77">
                  <c:v>0.62190575335800724</c:v>
                </c:pt>
                <c:pt idx="78">
                  <c:v>0.6147679819747911</c:v>
                </c:pt>
                <c:pt idx="79">
                  <c:v>0.6074637320574735</c:v>
                </c:pt>
                <c:pt idx="80">
                  <c:v>0.59998955766294282</c:v>
                </c:pt>
                <c:pt idx="81">
                  <c:v>0.59234193827906911</c:v>
                </c:pt>
                <c:pt idx="82">
                  <c:v>0.58451727885370708</c:v>
                </c:pt>
                <c:pt idx="83">
                  <c:v>0.57651190999177671</c:v>
                </c:pt>
                <c:pt idx="84">
                  <c:v>0.56832208833864684</c:v>
                </c:pt>
                <c:pt idx="85">
                  <c:v>0.55994399716952126</c:v>
                </c:pt>
                <c:pt idx="86">
                  <c:v>0.55137374720611465</c:v>
                </c:pt>
                <c:pt idx="87">
                  <c:v>0.54260737768358025</c:v>
                </c:pt>
                <c:pt idx="88">
                  <c:v>0.53364085769244785</c:v>
                </c:pt>
                <c:pt idx="89">
                  <c:v>0.52447008782222737</c:v>
                </c:pt>
                <c:pt idx="90">
                  <c:v>0.51509090213535524</c:v>
                </c:pt>
                <c:pt idx="91">
                  <c:v>0.50549907050229026</c:v>
                </c:pt>
                <c:pt idx="92">
                  <c:v>0.49569030133082798</c:v>
                </c:pt>
                <c:pt idx="93">
                  <c:v>0.4856602447250738</c:v>
                </c:pt>
                <c:pt idx="94">
                  <c:v>0.47540449611202035</c:v>
                </c:pt>
                <c:pt idx="95">
                  <c:v>0.46491860037629756</c:v>
                </c:pt>
                <c:pt idx="96">
                  <c:v>0.45419805654640782</c:v>
                </c:pt>
                <c:pt idx="97">
                  <c:v>0.44323832307862127</c:v>
                </c:pt>
                <c:pt idx="98">
                  <c:v>0.43203482378768449</c:v>
                </c:pt>
                <c:pt idx="99">
                  <c:v>0.4205829544765699</c:v>
                </c:pt>
                <c:pt idx="100">
                  <c:v>0.40887809032067468</c:v>
                </c:pt>
                <c:pt idx="101">
                  <c:v>0.39691559406512872</c:v>
                </c:pt>
                <c:pt idx="102">
                  <c:v>0.38469082509720043</c:v>
                </c:pt>
                <c:pt idx="103">
                  <c:v>0.3721991494591454</c:v>
                </c:pt>
                <c:pt idx="104">
                  <c:v>0.35943595087023889</c:v>
                </c:pt>
                <c:pt idx="105">
                  <c:v>0.34639664283009791</c:v>
                </c:pt>
                <c:pt idx="106">
                  <c:v>0.33307668187872908</c:v>
                </c:pt>
                <c:pt idx="107">
                  <c:v>0.31947158209197207</c:v>
                </c:pt>
                <c:pt idx="108">
                  <c:v>0.30557693089410504</c:v>
                </c:pt>
                <c:pt idx="109">
                  <c:v>0.29138840627226331</c:v>
                </c:pt>
                <c:pt idx="110">
                  <c:v>0.27690179547995736</c:v>
                </c:pt>
                <c:pt idx="111">
                  <c:v>0.26211301531925263</c:v>
                </c:pt>
                <c:pt idx="112">
                  <c:v>0.24701813409301054</c:v>
                </c:pt>
                <c:pt idx="113">
                  <c:v>0.23161339531991293</c:v>
                </c:pt>
                <c:pt idx="114">
                  <c:v>0.21589524330563586</c:v>
                </c:pt>
                <c:pt idx="115">
                  <c:v>0.19986035066343344</c:v>
                </c:pt>
                <c:pt idx="116">
                  <c:v>0.18350564787634077</c:v>
                </c:pt>
                <c:pt idx="117">
                  <c:v>0.16682835499110094</c:v>
                </c:pt>
                <c:pt idx="118">
                  <c:v>0.14982601553054054</c:v>
                </c:pt>
                <c:pt idx="119">
                  <c:v>0.13249653270631878</c:v>
                </c:pt>
                <c:pt idx="120">
                  <c:v>0.11483820800750695</c:v>
                </c:pt>
                <c:pt idx="121">
                  <c:v>9.6849782232117113E-2</c:v>
                </c:pt>
                <c:pt idx="122">
                  <c:v>7.8530479018269664E-2</c:v>
                </c:pt>
                <c:pt idx="123">
                  <c:v>5.9880050918846753E-2</c:v>
                </c:pt>
                <c:pt idx="124">
                  <c:v>4.0898828048063787E-2</c:v>
                </c:pt>
                <c:pt idx="125">
                  <c:v>2.1587769309999463E-2</c:v>
                </c:pt>
                <c:pt idx="126">
                  <c:v>1.9485161975954651E-3</c:v>
                </c:pt>
                <c:pt idx="127">
                  <c:v>-1.8016550874413825E-2</c:v>
                </c:pt>
                <c:pt idx="128">
                  <c:v>-3.8304253767980675E-2</c:v>
                </c:pt>
                <c:pt idx="129">
                  <c:v>-5.8910555449806765E-2</c:v>
                </c:pt>
                <c:pt idx="130">
                  <c:v>-7.9830496584291574E-2</c:v>
                </c:pt>
                <c:pt idx="131">
                  <c:v>-0.10105813006831925</c:v>
                </c:pt>
                <c:pt idx="132">
                  <c:v>-0.12258645373117665</c:v>
                </c:pt>
                <c:pt idx="133">
                  <c:v>-0.1444073414740617</c:v>
                </c:pt>
                <c:pt idx="134">
                  <c:v>-0.16651147317969511</c:v>
                </c:pt>
                <c:pt idx="135">
                  <c:v>-0.18888826378346329</c:v>
                </c:pt>
                <c:pt idx="136">
                  <c:v>-0.21152579196313998</c:v>
                </c:pt>
                <c:pt idx="137">
                  <c:v>-0.23441072897432363</c:v>
                </c:pt>
                <c:pt idx="138">
                  <c:v>-0.25752826823283953</c:v>
                </c:pt>
                <c:pt idx="139">
                  <c:v>-0.28086205632294098</c:v>
                </c:pt>
                <c:pt idx="140">
                  <c:v>-0.30439412619038081</c:v>
                </c:pt>
                <c:pt idx="141">
                  <c:v>-0.32810483336137436</c:v>
                </c:pt>
                <c:pt idx="142">
                  <c:v>-0.35197279611080506</c:v>
                </c:pt>
                <c:pt idx="143">
                  <c:v>-0.37597484058437863</c:v>
                </c:pt>
                <c:pt idx="144">
                  <c:v>-0.40008595195792401</c:v>
                </c:pt>
                <c:pt idx="145">
                  <c:v>-0.42427923279073282</c:v>
                </c:pt>
                <c:pt idx="146">
                  <c:v>-0.4485258697963585</c:v>
                </c:pt>
                <c:pt idx="147">
                  <c:v>-0.4727951103111519</c:v>
                </c:pt>
                <c:pt idx="148">
                  <c:v>-0.49705424978513818</c:v>
                </c:pt>
                <c:pt idx="149">
                  <c:v>-0.52126863164866089</c:v>
                </c:pt>
                <c:pt idx="150">
                  <c:v>-0.54540166091835574</c:v>
                </c:pt>
                <c:pt idx="151">
                  <c:v>-0.5694148328942793</c:v>
                </c:pt>
                <c:pt idx="152">
                  <c:v>-0.59326777826308519</c:v>
                </c:pt>
                <c:pt idx="153">
                  <c:v>-0.61691832585697826</c:v>
                </c:pt>
                <c:pt idx="154">
                  <c:v>-0.6403225842218393</c:v>
                </c:pt>
                <c:pt idx="155">
                  <c:v>-0.66343504301791068</c:v>
                </c:pt>
                <c:pt idx="156">
                  <c:v>-0.68620869511077232</c:v>
                </c:pt>
                <c:pt idx="157">
                  <c:v>-0.70859518000769539</c:v>
                </c:pt>
                <c:pt idx="158">
                  <c:v>-0.73054494905443901</c:v>
                </c:pt>
                <c:pt idx="159">
                  <c:v>-0.7520074525306718</c:v>
                </c:pt>
                <c:pt idx="160">
                  <c:v>-0.77293134847018952</c:v>
                </c:pt>
                <c:pt idx="161">
                  <c:v>-0.79326473268802189</c:v>
                </c:pt>
                <c:pt idx="162">
                  <c:v>-0.81295538912468734</c:v>
                </c:pt>
                <c:pt idx="163">
                  <c:v>-0.83195105922421975</c:v>
                </c:pt>
                <c:pt idx="164">
                  <c:v>-0.85019972865426052</c:v>
                </c:pt>
                <c:pt idx="165">
                  <c:v>-0.86764992926224116</c:v>
                </c:pt>
                <c:pt idx="166">
                  <c:v>-0.8842510537512146</c:v>
                </c:pt>
                <c:pt idx="167">
                  <c:v>-0.89995368016316768</c:v>
                </c:pt>
                <c:pt idx="168">
                  <c:v>-0.91470990288817899</c:v>
                </c:pt>
                <c:pt idx="169">
                  <c:v>-0.92847366658659347</c:v>
                </c:pt>
                <c:pt idx="170">
                  <c:v>-0.94120109913039085</c:v>
                </c:pt>
                <c:pt idx="171">
                  <c:v>-0.95285083945054538</c:v>
                </c:pt>
                <c:pt idx="172">
                  <c:v>-0.96338435602984307</c:v>
                </c:pt>
                <c:pt idx="173">
                  <c:v>-0.9727662517143757</c:v>
                </c:pt>
                <c:pt idx="174">
                  <c:v>-0.9809645505386474</c:v>
                </c:pt>
                <c:pt idx="175">
                  <c:v>-0.98795096237365698</c:v>
                </c:pt>
                <c:pt idx="176">
                  <c:v>-0.9937011214162722</c:v>
                </c:pt>
                <c:pt idx="177">
                  <c:v>-0.99819479484062057</c:v>
                </c:pt>
                <c:pt idx="178">
                  <c:v>-1.001416058323876</c:v>
                </c:pt>
                <c:pt idx="179">
                  <c:v>-1.0033534356324629</c:v>
                </c:pt>
                <c:pt idx="180">
                  <c:v>-1.0039999999999998</c:v>
                </c:pt>
                <c:pt idx="181">
                  <c:v>-1.0033534356324629</c:v>
                </c:pt>
                <c:pt idx="182">
                  <c:v>-1.001416058323876</c:v>
                </c:pt>
                <c:pt idx="183">
                  <c:v>-0.99819479484062057</c:v>
                </c:pt>
                <c:pt idx="184">
                  <c:v>-0.99370112141627287</c:v>
                </c:pt>
                <c:pt idx="185">
                  <c:v>-0.98795096237365698</c:v>
                </c:pt>
                <c:pt idx="186">
                  <c:v>-0.98096455053864784</c:v>
                </c:pt>
                <c:pt idx="187">
                  <c:v>-0.9727662517143757</c:v>
                </c:pt>
                <c:pt idx="188">
                  <c:v>-0.96338435602984307</c:v>
                </c:pt>
                <c:pt idx="189">
                  <c:v>-0.95285083945054605</c:v>
                </c:pt>
                <c:pt idx="190">
                  <c:v>-0.94120109913039085</c:v>
                </c:pt>
                <c:pt idx="191">
                  <c:v>-0.92847366658659347</c:v>
                </c:pt>
                <c:pt idx="192">
                  <c:v>-0.91470990288817899</c:v>
                </c:pt>
                <c:pt idx="193">
                  <c:v>-0.89995368016316768</c:v>
                </c:pt>
                <c:pt idx="194">
                  <c:v>-0.8842510537512146</c:v>
                </c:pt>
                <c:pt idx="195">
                  <c:v>-0.86764992926224183</c:v>
                </c:pt>
                <c:pt idx="196">
                  <c:v>-0.85019972865426119</c:v>
                </c:pt>
                <c:pt idx="197">
                  <c:v>-0.83195105922421997</c:v>
                </c:pt>
                <c:pt idx="198">
                  <c:v>-0.81295538912468734</c:v>
                </c:pt>
                <c:pt idx="199">
                  <c:v>-0.79326473268802189</c:v>
                </c:pt>
                <c:pt idx="200">
                  <c:v>-0.77293134847019018</c:v>
                </c:pt>
                <c:pt idx="201">
                  <c:v>-0.7520074525306718</c:v>
                </c:pt>
                <c:pt idx="202">
                  <c:v>-0.73054494905443945</c:v>
                </c:pt>
                <c:pt idx="203">
                  <c:v>-0.70859518000769606</c:v>
                </c:pt>
                <c:pt idx="204">
                  <c:v>-0.68620869511077343</c:v>
                </c:pt>
                <c:pt idx="205">
                  <c:v>-0.66343504301791068</c:v>
                </c:pt>
                <c:pt idx="206">
                  <c:v>-0.6403225842218393</c:v>
                </c:pt>
                <c:pt idx="207">
                  <c:v>-0.61691832585697937</c:v>
                </c:pt>
                <c:pt idx="208">
                  <c:v>-0.59326777826308563</c:v>
                </c:pt>
                <c:pt idx="209">
                  <c:v>-0.56941483289427952</c:v>
                </c:pt>
                <c:pt idx="210">
                  <c:v>-0.54540166091835574</c:v>
                </c:pt>
                <c:pt idx="211">
                  <c:v>-0.52126863164866089</c:v>
                </c:pt>
                <c:pt idx="212">
                  <c:v>-0.4970542497851384</c:v>
                </c:pt>
                <c:pt idx="213">
                  <c:v>-0.47279511031115157</c:v>
                </c:pt>
                <c:pt idx="214">
                  <c:v>-0.44852586979635917</c:v>
                </c:pt>
                <c:pt idx="215">
                  <c:v>-0.42427923279073404</c:v>
                </c:pt>
                <c:pt idx="216">
                  <c:v>-0.40008595195792468</c:v>
                </c:pt>
                <c:pt idx="217">
                  <c:v>-0.37597484058437886</c:v>
                </c:pt>
                <c:pt idx="218">
                  <c:v>-0.35197279611080573</c:v>
                </c:pt>
                <c:pt idx="219">
                  <c:v>-0.32810483336137447</c:v>
                </c:pt>
                <c:pt idx="220">
                  <c:v>-0.30439412619038103</c:v>
                </c:pt>
                <c:pt idx="221">
                  <c:v>-0.28086205632294087</c:v>
                </c:pt>
                <c:pt idx="222">
                  <c:v>-0.25752826823283997</c:v>
                </c:pt>
                <c:pt idx="223">
                  <c:v>-0.23441072897432386</c:v>
                </c:pt>
                <c:pt idx="224">
                  <c:v>-0.21152579196313986</c:v>
                </c:pt>
                <c:pt idx="225">
                  <c:v>-0.18888826378346385</c:v>
                </c:pt>
                <c:pt idx="226">
                  <c:v>-0.16651147317969622</c:v>
                </c:pt>
                <c:pt idx="227">
                  <c:v>-0.1444073414740627</c:v>
                </c:pt>
                <c:pt idx="228">
                  <c:v>-0.12258645373117698</c:v>
                </c:pt>
                <c:pt idx="229">
                  <c:v>-0.10105813006831936</c:v>
                </c:pt>
                <c:pt idx="230">
                  <c:v>-7.9830496584291685E-2</c:v>
                </c:pt>
                <c:pt idx="231">
                  <c:v>-5.8910555449806543E-2</c:v>
                </c:pt>
                <c:pt idx="232">
                  <c:v>-3.8304253767980564E-2</c:v>
                </c:pt>
                <c:pt idx="233">
                  <c:v>-1.8016550874413714E-2</c:v>
                </c:pt>
                <c:pt idx="234">
                  <c:v>1.9485161975952431E-3</c:v>
                </c:pt>
                <c:pt idx="235">
                  <c:v>2.1587769309998742E-2</c:v>
                </c:pt>
                <c:pt idx="236">
                  <c:v>4.0898828048063066E-2</c:v>
                </c:pt>
                <c:pt idx="237">
                  <c:v>5.9880050918846864E-2</c:v>
                </c:pt>
                <c:pt idx="238">
                  <c:v>7.8530479018269442E-2</c:v>
                </c:pt>
                <c:pt idx="239">
                  <c:v>9.6849782232116891E-2</c:v>
                </c:pt>
                <c:pt idx="240">
                  <c:v>0.11483820800750623</c:v>
                </c:pt>
                <c:pt idx="241">
                  <c:v>0.13249653270631895</c:v>
                </c:pt>
                <c:pt idx="242">
                  <c:v>0.14982601553054026</c:v>
                </c:pt>
                <c:pt idx="243">
                  <c:v>0.16682835499110077</c:v>
                </c:pt>
                <c:pt idx="244">
                  <c:v>0.18350564787634049</c:v>
                </c:pt>
                <c:pt idx="245">
                  <c:v>0.19986035066343283</c:v>
                </c:pt>
                <c:pt idx="246">
                  <c:v>0.21589524330563581</c:v>
                </c:pt>
                <c:pt idx="247">
                  <c:v>0.23161339531991271</c:v>
                </c:pt>
                <c:pt idx="248">
                  <c:v>0.24701813409301038</c:v>
                </c:pt>
                <c:pt idx="249">
                  <c:v>0.26211301531925224</c:v>
                </c:pt>
                <c:pt idx="250">
                  <c:v>0.2769017954799568</c:v>
                </c:pt>
                <c:pt idx="251">
                  <c:v>0.29138840627226309</c:v>
                </c:pt>
                <c:pt idx="252">
                  <c:v>0.30557693089410481</c:v>
                </c:pt>
                <c:pt idx="253">
                  <c:v>0.31947158209197174</c:v>
                </c:pt>
                <c:pt idx="254">
                  <c:v>0.33307668187872924</c:v>
                </c:pt>
                <c:pt idx="255">
                  <c:v>0.34639664283009813</c:v>
                </c:pt>
                <c:pt idx="256">
                  <c:v>0.35943595087023889</c:v>
                </c:pt>
                <c:pt idx="257">
                  <c:v>0.37219914945914506</c:v>
                </c:pt>
                <c:pt idx="258">
                  <c:v>0.38469082509719993</c:v>
                </c:pt>
                <c:pt idx="259">
                  <c:v>0.39691559406512827</c:v>
                </c:pt>
                <c:pt idx="260">
                  <c:v>0.40887809032067468</c:v>
                </c:pt>
                <c:pt idx="261">
                  <c:v>0.4205829544765699</c:v>
                </c:pt>
                <c:pt idx="262">
                  <c:v>0.43203482378768482</c:v>
                </c:pt>
                <c:pt idx="263">
                  <c:v>0.44323832307862138</c:v>
                </c:pt>
                <c:pt idx="264">
                  <c:v>0.45419805654640782</c:v>
                </c:pt>
                <c:pt idx="265">
                  <c:v>0.46491860037629756</c:v>
                </c:pt>
                <c:pt idx="266">
                  <c:v>0.47540449611202013</c:v>
                </c:pt>
                <c:pt idx="267">
                  <c:v>0.48566024472507346</c:v>
                </c:pt>
                <c:pt idx="268">
                  <c:v>0.49569030133082753</c:v>
                </c:pt>
                <c:pt idx="269">
                  <c:v>0.50549907050229026</c:v>
                </c:pt>
                <c:pt idx="270">
                  <c:v>0.51509090213535513</c:v>
                </c:pt>
                <c:pt idx="271">
                  <c:v>0.52447008782222726</c:v>
                </c:pt>
                <c:pt idx="272">
                  <c:v>0.53364085769244796</c:v>
                </c:pt>
                <c:pt idx="273">
                  <c:v>0.54260737768358025</c:v>
                </c:pt>
                <c:pt idx="274">
                  <c:v>0.55137374720611454</c:v>
                </c:pt>
                <c:pt idx="275">
                  <c:v>0.55994399716952115</c:v>
                </c:pt>
                <c:pt idx="276">
                  <c:v>0.56832208833864661</c:v>
                </c:pt>
                <c:pt idx="277">
                  <c:v>0.57651190999177682</c:v>
                </c:pt>
                <c:pt idx="278">
                  <c:v>0.58451727885370697</c:v>
                </c:pt>
                <c:pt idx="279">
                  <c:v>0.592341938279069</c:v>
                </c:pt>
                <c:pt idx="280">
                  <c:v>0.59998955766294271</c:v>
                </c:pt>
                <c:pt idx="281">
                  <c:v>0.60746373205747317</c:v>
                </c:pt>
                <c:pt idx="282">
                  <c:v>0.61476798197479066</c:v>
                </c:pt>
                <c:pt idx="283">
                  <c:v>0.62190575335800724</c:v>
                </c:pt>
                <c:pt idx="284">
                  <c:v>0.6288804177034536</c:v>
                </c:pt>
                <c:pt idx="285">
                  <c:v>0.63569527231861767</c:v>
                </c:pt>
                <c:pt idx="286">
                  <c:v>0.64235354070144302</c:v>
                </c:pt>
                <c:pt idx="287">
                  <c:v>0.64885837302779337</c:v>
                </c:pt>
                <c:pt idx="288">
                  <c:v>0.65521284673492186</c:v>
                </c:pt>
                <c:pt idx="289">
                  <c:v>0.66141996718977591</c:v>
                </c:pt>
                <c:pt idx="290">
                  <c:v>0.66748266843187176</c:v>
                </c:pt>
                <c:pt idx="291">
                  <c:v>0.67340381398132265</c:v>
                </c:pt>
                <c:pt idx="292">
                  <c:v>0.6791861977033864</c:v>
                </c:pt>
                <c:pt idx="293">
                  <c:v>0.68483254472163013</c:v>
                </c:pt>
                <c:pt idx="294">
                  <c:v>0.69034551237248531</c:v>
                </c:pt>
                <c:pt idx="295">
                  <c:v>0.69572769119458511</c:v>
                </c:pt>
                <c:pt idx="296">
                  <c:v>0.7009816059468662</c:v>
                </c:pt>
                <c:pt idx="297">
                  <c:v>0.70610971664994193</c:v>
                </c:pt>
                <c:pt idx="298">
                  <c:v>0.71111441964575195</c:v>
                </c:pt>
                <c:pt idx="299">
                  <c:v>0.71599804867095429</c:v>
                </c:pt>
                <c:pt idx="300">
                  <c:v>0.72076287593993726</c:v>
                </c:pt>
                <c:pt idx="301">
                  <c:v>0.72541111323372731</c:v>
                </c:pt>
                <c:pt idx="302">
                  <c:v>0.72994491299142028</c:v>
                </c:pt>
                <c:pt idx="303">
                  <c:v>0.73436636940109223</c:v>
                </c:pt>
                <c:pt idx="304">
                  <c:v>0.73867751948745308</c:v>
                </c:pt>
                <c:pt idx="305">
                  <c:v>0.74288034419378168</c:v>
                </c:pt>
                <c:pt idx="306">
                  <c:v>0.74697676945593361</c:v>
                </c:pt>
                <c:pt idx="307">
                  <c:v>0.75096866726645684</c:v>
                </c:pt>
                <c:pt idx="308">
                  <c:v>0.75485785672705097</c:v>
                </c:pt>
                <c:pt idx="309">
                  <c:v>0.75864610508781438</c:v>
                </c:pt>
                <c:pt idx="310">
                  <c:v>0.76233512877189979</c:v>
                </c:pt>
                <c:pt idx="311">
                  <c:v>0.76592659438435862</c:v>
                </c:pt>
                <c:pt idx="312">
                  <c:v>0.76942211970411178</c:v>
                </c:pt>
                <c:pt idx="313">
                  <c:v>0.77282327465811518</c:v>
                </c:pt>
                <c:pt idx="314">
                  <c:v>0.77613158227691681</c:v>
                </c:pt>
                <c:pt idx="315">
                  <c:v>0.77934851963091367</c:v>
                </c:pt>
                <c:pt idx="316">
                  <c:v>0.78247551874671772</c:v>
                </c:pt>
                <c:pt idx="317">
                  <c:v>0.78551396750313973</c:v>
                </c:pt>
                <c:pt idx="318">
                  <c:v>0.78846521050637375</c:v>
                </c:pt>
                <c:pt idx="319">
                  <c:v>0.79133054994405339</c:v>
                </c:pt>
                <c:pt idx="320">
                  <c:v>0.79411124641790676</c:v>
                </c:pt>
                <c:pt idx="321">
                  <c:v>0.79680851975481171</c:v>
                </c:pt>
                <c:pt idx="322">
                  <c:v>0.79942354979609576</c:v>
                </c:pt>
                <c:pt idx="323">
                  <c:v>0.80195747716498555</c:v>
                </c:pt>
                <c:pt idx="324">
                  <c:v>0.80441140401214595</c:v>
                </c:pt>
                <c:pt idx="325">
                  <c:v>0.8067863947392947</c:v>
                </c:pt>
                <c:pt idx="326">
                  <c:v>0.8090834767009083</c:v>
                </c:pt>
                <c:pt idx="327">
                  <c:v>0.8113036408840687</c:v>
                </c:pt>
                <c:pt idx="328">
                  <c:v>0.81344784256652303</c:v>
                </c:pt>
                <c:pt idx="329">
                  <c:v>0.8155170019530591</c:v>
                </c:pt>
                <c:pt idx="330">
                  <c:v>0.81751200479030706</c:v>
                </c:pt>
                <c:pt idx="331">
                  <c:v>0.81943370296010909</c:v>
                </c:pt>
                <c:pt idx="332">
                  <c:v>0.82128291505160145</c:v>
                </c:pt>
                <c:pt idx="333">
                  <c:v>0.82306042691217063</c:v>
                </c:pt>
                <c:pt idx="334">
                  <c:v>0.82476699217745542</c:v>
                </c:pt>
                <c:pt idx="335">
                  <c:v>0.82640333278056843</c:v>
                </c:pt>
                <c:pt idx="336">
                  <c:v>0.82797013944072673</c:v>
                </c:pt>
                <c:pt idx="337">
                  <c:v>0.82946807213147244</c:v>
                </c:pt>
                <c:pt idx="338">
                  <c:v>0.83089776052867759</c:v>
                </c:pt>
                <c:pt idx="339">
                  <c:v>0.83225980443851966</c:v>
                </c:pt>
                <c:pt idx="340">
                  <c:v>0.83355477420562252</c:v>
                </c:pt>
                <c:pt idx="341">
                  <c:v>0.83478321110154652</c:v>
                </c:pt>
                <c:pt idx="342">
                  <c:v>0.83594562769381819</c:v>
                </c:pt>
                <c:pt idx="343">
                  <c:v>0.83704250819567805</c:v>
                </c:pt>
                <c:pt idx="344">
                  <c:v>0.83807430879672573</c:v>
                </c:pt>
                <c:pt idx="345">
                  <c:v>0.83904145797463858</c:v>
                </c:pt>
                <c:pt idx="346">
                  <c:v>0.83994435678812263</c:v>
                </c:pt>
                <c:pt idx="347">
                  <c:v>0.84078337915126444</c:v>
                </c:pt>
                <c:pt idx="348">
                  <c:v>0.84155887208943025</c:v>
                </c:pt>
                <c:pt idx="349">
                  <c:v>0.84227115597686131</c:v>
                </c:pt>
                <c:pt idx="350">
                  <c:v>0.84292052475610046</c:v>
                </c:pt>
                <c:pt idx="351">
                  <c:v>0.84350724613937866</c:v>
                </c:pt>
                <c:pt idx="352">
                  <c:v>0.84403156179208061</c:v>
                </c:pt>
                <c:pt idx="353">
                  <c:v>0.84449368749839915</c:v>
                </c:pt>
                <c:pt idx="354">
                  <c:v>0.84489381330927948</c:v>
                </c:pt>
                <c:pt idx="355">
                  <c:v>0.84523210367274237</c:v>
                </c:pt>
                <c:pt idx="356">
                  <c:v>0.84550869754666702</c:v>
                </c:pt>
                <c:pt idx="357">
                  <c:v>0.84572370849410428</c:v>
                </c:pt>
                <c:pt idx="358">
                  <c:v>0.84587722476117722</c:v>
                </c:pt>
                <c:pt idx="359">
                  <c:v>0.84596930933762149</c:v>
                </c:pt>
                <c:pt idx="360">
                  <c:v>0.84600000000000009</c:v>
                </c:pt>
              </c:numCache>
            </c:numRef>
          </c:xVal>
          <c:yVal>
            <c:numRef>
              <c:f>'Long 18'!$F$7:$F$367</c:f>
              <c:numCache>
                <c:formatCode>General</c:formatCode>
                <c:ptCount val="361"/>
                <c:pt idx="0">
                  <c:v>0</c:v>
                </c:pt>
                <c:pt idx="1">
                  <c:v>5.7755040810607743E-3</c:v>
                </c:pt>
                <c:pt idx="2">
                  <c:v>1.1551312923439224E-2</c:v>
                </c:pt>
                <c:pt idx="3">
                  <c:v>1.7327731139381818E-2</c:v>
                </c:pt>
                <c:pt idx="4">
                  <c:v>2.31050630425161E-2</c:v>
                </c:pt>
                <c:pt idx="5">
                  <c:v>2.8883612497348721E-2</c:v>
                </c:pt>
                <c:pt idx="6">
                  <c:v>3.4663682767329125E-2</c:v>
                </c:pt>
                <c:pt idx="7">
                  <c:v>4.0445576360995071E-2</c:v>
                </c:pt>
                <c:pt idx="8">
                  <c:v>4.622959487571144E-2</c:v>
                </c:pt>
                <c:pt idx="9">
                  <c:v>5.2016038838507639E-2</c:v>
                </c:pt>
                <c:pt idx="10">
                  <c:v>5.7805207543511511E-2</c:v>
                </c:pt>
                <c:pt idx="11">
                  <c:v>6.3597398885469156E-2</c:v>
                </c:pt>
                <c:pt idx="12">
                  <c:v>6.939290918883026E-2</c:v>
                </c:pt>
                <c:pt idx="13">
                  <c:v>7.5192033031867014E-2</c:v>
                </c:pt>
                <c:pt idx="14">
                  <c:v>8.0995063065282272E-2</c:v>
                </c:pt>
                <c:pt idx="15">
                  <c:v>8.6802289824749287E-2</c:v>
                </c:pt>
                <c:pt idx="16">
                  <c:v>9.2614001536808627E-2</c:v>
                </c:pt>
                <c:pt idx="17">
                  <c:v>9.8430483917532632E-2</c:v>
                </c:pt>
                <c:pt idx="18">
                  <c:v>0.10425201996334832</c:v>
                </c:pt>
                <c:pt idx="19">
                  <c:v>0.1100788897333909</c:v>
                </c:pt>
                <c:pt idx="20">
                  <c:v>0.11591137012273707</c:v>
                </c:pt>
                <c:pt idx="21">
                  <c:v>0.12174973462584632</c:v>
                </c:pt>
                <c:pt idx="22">
                  <c:v>0.12759425308951186</c:v>
                </c:pt>
                <c:pt idx="23">
                  <c:v>0.13344519145459757</c:v>
                </c:pt>
                <c:pt idx="24">
                  <c:v>0.139302811485808</c:v>
                </c:pt>
                <c:pt idx="25">
                  <c:v>0.14516737048870976</c:v>
                </c:pt>
                <c:pt idx="26">
                  <c:v>0.15103912101318828</c:v>
                </c:pt>
                <c:pt idx="27">
                  <c:v>0.15691831054249253</c:v>
                </c:pt>
                <c:pt idx="28">
                  <c:v>0.16280518116698142</c:v>
                </c:pt>
                <c:pt idx="29">
                  <c:v>0.16869996924164826</c:v>
                </c:pt>
                <c:pt idx="30">
                  <c:v>0.17460290502645986</c:v>
                </c:pt>
                <c:pt idx="31">
                  <c:v>0.18051421230850123</c:v>
                </c:pt>
                <c:pt idx="32">
                  <c:v>0.18643410800487376</c:v>
                </c:pt>
                <c:pt idx="33">
                  <c:v>0.19236280174524498</c:v>
                </c:pt>
                <c:pt idx="34">
                  <c:v>0.19830049543289785</c:v>
                </c:pt>
                <c:pt idx="35">
                  <c:v>0.20424738278307303</c:v>
                </c:pt>
                <c:pt idx="36">
                  <c:v>0.2102036488373433</c:v>
                </c:pt>
                <c:pt idx="37">
                  <c:v>0.216169469452695</c:v>
                </c:pt>
                <c:pt idx="38">
                  <c:v>0.22214501076393539</c:v>
                </c:pt>
                <c:pt idx="39">
                  <c:v>0.22813042861797225</c:v>
                </c:pt>
                <c:pt idx="40">
                  <c:v>0.23412586797844667</c:v>
                </c:pt>
                <c:pt idx="41">
                  <c:v>0.24013146229912649</c:v>
                </c:pt>
                <c:pt idx="42">
                  <c:v>0.24614733286438994</c:v>
                </c:pt>
                <c:pt idx="43">
                  <c:v>0.25217358809505003</c:v>
                </c:pt>
                <c:pt idx="44">
                  <c:v>0.25821032281768591</c:v>
                </c:pt>
                <c:pt idx="45">
                  <c:v>0.26425761749555843</c:v>
                </c:pt>
                <c:pt idx="46">
                  <c:v>0.27031553741909514</c:v>
                </c:pt>
                <c:pt idx="47">
                  <c:v>0.27638413185383309</c:v>
                </c:pt>
                <c:pt idx="48">
                  <c:v>0.28246343314360733</c:v>
                </c:pt>
                <c:pt idx="49">
                  <c:v>0.28855345576666541</c:v>
                </c:pt>
                <c:pt idx="50">
                  <c:v>0.29465419534227899</c:v>
                </c:pt>
                <c:pt idx="51">
                  <c:v>0.30076562758530906</c:v>
                </c:pt>
                <c:pt idx="52">
                  <c:v>0.30688770720605879</c:v>
                </c:pt>
                <c:pt idx="53">
                  <c:v>0.31302036675262379</c:v>
                </c:pt>
                <c:pt idx="54">
                  <c:v>0.31916351539282145</c:v>
                </c:pt>
                <c:pt idx="55">
                  <c:v>0.32531703763264003</c:v>
                </c:pt>
                <c:pt idx="56">
                  <c:v>0.33148079196801394</c:v>
                </c:pt>
                <c:pt idx="57">
                  <c:v>0.33765460946657988</c:v>
                </c:pt>
                <c:pt idx="58">
                  <c:v>0.34383829227592166</c:v>
                </c:pt>
                <c:pt idx="59">
                  <c:v>0.35003161205465028</c:v>
                </c:pt>
                <c:pt idx="60">
                  <c:v>0.35623430832251118</c:v>
                </c:pt>
                <c:pt idx="61">
                  <c:v>0.36244608672553469</c:v>
                </c:pt>
                <c:pt idx="62">
                  <c:v>0.36866661721208355</c:v>
                </c:pt>
                <c:pt idx="63">
                  <c:v>0.3748955321154675</c:v>
                </c:pt>
                <c:pt idx="64">
                  <c:v>0.38113242413862003</c:v>
                </c:pt>
                <c:pt idx="65">
                  <c:v>0.38737684423614344</c:v>
                </c:pt>
                <c:pt idx="66">
                  <c:v>0.39362829938884425</c:v>
                </c:pt>
                <c:pt idx="67">
                  <c:v>0.39988625026568575</c:v>
                </c:pt>
                <c:pt idx="68">
                  <c:v>0.40615010876789542</c:v>
                </c:pt>
                <c:pt idx="69">
                  <c:v>0.41241923544976411</c:v>
                </c:pt>
                <c:pt idx="70">
                  <c:v>0.41869293681048575</c:v>
                </c:pt>
                <c:pt idx="71">
                  <c:v>0.42497046245118192</c:v>
                </c:pt>
                <c:pt idx="72">
                  <c:v>0.43125100209106931</c:v>
                </c:pt>
                <c:pt idx="73">
                  <c:v>0.43753368243653235</c:v>
                </c:pt>
                <c:pt idx="74">
                  <c:v>0.44381756389667948</c:v>
                </c:pt>
                <c:pt idx="75">
                  <c:v>0.45010163713877999</c:v>
                </c:pt>
                <c:pt idx="76">
                  <c:v>0.45638481947680942</c:v>
                </c:pt>
                <c:pt idx="77">
                  <c:v>0.46266595108616859</c:v>
                </c:pt>
                <c:pt idx="78">
                  <c:v>0.46894379103749723</c:v>
                </c:pt>
                <c:pt idx="79">
                  <c:v>0.4752170131423758</c:v>
                </c:pt>
                <c:pt idx="80">
                  <c:v>0.4814842016035939</c:v>
                </c:pt>
                <c:pt idx="81">
                  <c:v>0.48774384646258973</c:v>
                </c:pt>
                <c:pt idx="82">
                  <c:v>0.49399433883659943</c:v>
                </c:pt>
                <c:pt idx="83">
                  <c:v>0.5002339659380457</c:v>
                </c:pt>
                <c:pt idx="84">
                  <c:v>0.50646090586870118</c:v>
                </c:pt>
                <c:pt idx="85">
                  <c:v>0.51267322218124256</c:v>
                </c:pt>
                <c:pt idx="86">
                  <c:v>0.51886885820091444</c:v>
                </c:pt>
                <c:pt idx="87">
                  <c:v>0.52504563110021141</c:v>
                </c:pt>
                <c:pt idx="88">
                  <c:v>0.53120122571973105</c:v>
                </c:pt>
                <c:pt idx="89">
                  <c:v>0.53733318812867814</c:v>
                </c:pt>
                <c:pt idx="90">
                  <c:v>0.54343891891891882</c:v>
                </c:pt>
                <c:pt idx="91">
                  <c:v>0.54951566622699988</c:v>
                </c:pt>
                <c:pt idx="92">
                  <c:v>0.55556051847918009</c:v>
                </c:pt>
                <c:pt idx="93">
                  <c:v>0.56157039685528198</c:v>
                </c:pt>
                <c:pt idx="94">
                  <c:v>0.56754204746807391</c:v>
                </c:pt>
                <c:pt idx="95">
                  <c:v>0.5734720332559532</c:v>
                </c:pt>
                <c:pt idx="96">
                  <c:v>0.57935672558794638</c:v>
                </c:pt>
                <c:pt idx="97">
                  <c:v>0.58519229558147368</c:v>
                </c:pt>
                <c:pt idx="98">
                  <c:v>0.59097470513498707</c:v>
                </c:pt>
                <c:pt idx="99">
                  <c:v>0.59669969767948472</c:v>
                </c:pt>
                <c:pt idx="100">
                  <c:v>0.60236278865507464</c:v>
                </c:pt>
                <c:pt idx="101">
                  <c:v>0.60795925572121223</c:v>
                </c:pt>
                <c:pt idx="102">
                  <c:v>0.61348412871201352</c:v>
                </c:pt>
                <c:pt idx="103">
                  <c:v>0.61893217935118183</c:v>
                </c:pt>
                <c:pt idx="104">
                  <c:v>0.62429791074457952</c:v>
                </c:pt>
                <c:pt idx="105">
                  <c:v>0.62957554667241866</c:v>
                </c:pt>
                <c:pt idx="106">
                  <c:v>0.63475902070739865</c:v>
                </c:pt>
                <c:pt idx="107">
                  <c:v>0.63984196518998704</c:v>
                </c:pt>
                <c:pt idx="108">
                  <c:v>0.64481770009740524</c:v>
                </c:pt>
                <c:pt idx="109">
                  <c:v>0.64967922184882276</c:v>
                </c:pt>
                <c:pt idx="110">
                  <c:v>0.65441919209577426</c:v>
                </c:pt>
                <c:pt idx="111">
                  <c:v>0.65902992655397497</c:v>
                </c:pt>
                <c:pt idx="112">
                  <c:v>0.66350338394052322</c:v>
                </c:pt>
                <c:pt idx="113">
                  <c:v>0.66783115508897894</c:v>
                </c:pt>
                <c:pt idx="114">
                  <c:v>0.67200445232404959</c:v>
                </c:pt>
                <c:pt idx="115">
                  <c:v>0.67601409918758104</c:v>
                </c:pt>
                <c:pt idx="116">
                  <c:v>0.67985052061830475</c:v>
                </c:pt>
                <c:pt idx="117">
                  <c:v>0.68350373369929629</c:v>
                </c:pt>
                <c:pt idx="118">
                  <c:v>0.68696333909940233</c:v>
                </c:pt>
                <c:pt idx="119">
                  <c:v>0.69021851334793916</c:v>
                </c:pt>
                <c:pt idx="120">
                  <c:v>0.69325800209575872</c:v>
                </c:pt>
                <c:pt idx="121">
                  <c:v>0.69607011453026202</c:v>
                </c:pt>
                <c:pt idx="122">
                  <c:v>0.69864271912704301</c:v>
                </c:pt>
                <c:pt idx="123">
                  <c:v>0.70096324093651419</c:v>
                </c:pt>
                <c:pt idx="124">
                  <c:v>0.70301866061992013</c:v>
                </c:pt>
                <c:pt idx="125">
                  <c:v>0.70479551546552133</c:v>
                </c:pt>
                <c:pt idx="126">
                  <c:v>0.70627990263217399</c:v>
                </c:pt>
                <c:pt idx="127">
                  <c:v>0.70745748488385984</c:v>
                </c:pt>
                <c:pt idx="128">
                  <c:v>0.70831349909465913</c:v>
                </c:pt>
                <c:pt idx="129">
                  <c:v>0.70883276781889171</c:v>
                </c:pt>
                <c:pt idx="130">
                  <c:v>0.70899971423531138</c:v>
                </c:pt>
                <c:pt idx="131">
                  <c:v>0.70879838078690705</c:v>
                </c:pt>
                <c:pt idx="132">
                  <c:v>0.70821245184855908</c:v>
                </c:pt>
                <c:pt idx="133">
                  <c:v>0.70722528076297442</c:v>
                </c:pt>
                <c:pt idx="134">
                  <c:v>0.70581992159039209</c:v>
                </c:pt>
                <c:pt idx="135">
                  <c:v>0.70397916591881859</c:v>
                </c:pt>
                <c:pt idx="136">
                  <c:v>0.70168558507834211</c:v>
                </c:pt>
                <c:pt idx="137">
                  <c:v>0.69892157809456024</c:v>
                </c:pt>
                <c:pt idx="138">
                  <c:v>0.69566942570156476</c:v>
                </c:pt>
                <c:pt idx="139">
                  <c:v>0.69191135071338683</c:v>
                </c:pt>
                <c:pt idx="140">
                  <c:v>0.68762958502342819</c:v>
                </c:pt>
                <c:pt idx="141">
                  <c:v>0.68280644346337249</c:v>
                </c:pt>
                <c:pt idx="142">
                  <c:v>0.67742440470548282</c:v>
                </c:pt>
                <c:pt idx="143">
                  <c:v>0.67146619933430962</c:v>
                </c:pt>
                <c:pt idx="144">
                  <c:v>0.66491490514492457</c:v>
                </c:pt>
                <c:pt idx="145">
                  <c:v>0.65775404964431949</c:v>
                </c:pt>
                <c:pt idx="146">
                  <c:v>0.64996771964014721</c:v>
                </c:pt>
                <c:pt idx="147">
                  <c:v>0.64154067769637191</c:v>
                </c:pt>
                <c:pt idx="148">
                  <c:v>0.63245848511872649</c:v>
                </c:pt>
                <c:pt idx="149">
                  <c:v>0.62270763100457804</c:v>
                </c:pt>
                <c:pt idx="150">
                  <c:v>0.6122756667526561</c:v>
                </c:pt>
                <c:pt idx="151">
                  <c:v>0.60115134527936498</c:v>
                </c:pt>
                <c:pt idx="152">
                  <c:v>0.58932476403172174</c:v>
                </c:pt>
                <c:pt idx="153">
                  <c:v>0.57678751072463519</c:v>
                </c:pt>
                <c:pt idx="154">
                  <c:v>0.5635328105649009</c:v>
                </c:pt>
                <c:pt idx="155">
                  <c:v>0.54955567355932577</c:v>
                </c:pt>
                <c:pt idx="156">
                  <c:v>0.53485304034356773</c:v>
                </c:pt>
                <c:pt idx="157">
                  <c:v>0.51942392481592337</c:v>
                </c:pt>
                <c:pt idx="158">
                  <c:v>0.50326955172117593</c:v>
                </c:pt>
                <c:pt idx="159">
                  <c:v>0.48639348720883741</c:v>
                </c:pt>
                <c:pt idx="160">
                  <c:v>0.4688017602929816</c:v>
                </c:pt>
                <c:pt idx="161">
                  <c:v>0.45050297307281884</c:v>
                </c:pt>
                <c:pt idx="162">
                  <c:v>0.43150839753945103</c:v>
                </c:pt>
                <c:pt idx="163">
                  <c:v>0.41183205679987378</c:v>
                </c:pt>
                <c:pt idx="164">
                  <c:v>0.39149078859865538</c:v>
                </c:pt>
                <c:pt idx="165">
                  <c:v>0.37050428911452554</c:v>
                </c:pt>
                <c:pt idx="166">
                  <c:v>0.34889513515586873</c:v>
                </c:pt>
                <c:pt idx="167">
                  <c:v>0.32668878307728766</c:v>
                </c:pt>
                <c:pt idx="168">
                  <c:v>0.30391354298883211</c:v>
                </c:pt>
                <c:pt idx="169">
                  <c:v>0.28060052712842987</c:v>
                </c:pt>
                <c:pt idx="170">
                  <c:v>0.25678357161307697</c:v>
                </c:pt>
                <c:pt idx="171">
                  <c:v>0.23249913117010812</c:v>
                </c:pt>
                <c:pt idx="172">
                  <c:v>0.20778614686937114</c:v>
                </c:pt>
                <c:pt idx="173">
                  <c:v>0.1826858873216847</c:v>
                </c:pt>
                <c:pt idx="174">
                  <c:v>0.15724176426834688</c:v>
                </c:pt>
                <c:pt idx="175">
                  <c:v>0.13149912394940713</c:v>
                </c:pt>
                <c:pt idx="176">
                  <c:v>0.10550501609276354</c:v>
                </c:pt>
                <c:pt idx="177">
                  <c:v>7.9307942799300077E-2</c:v>
                </c:pt>
                <c:pt idx="178">
                  <c:v>5.2957589998827388E-2</c:v>
                </c:pt>
                <c:pt idx="179">
                  <c:v>2.6504544505621504E-2</c:v>
                </c:pt>
                <c:pt idx="180">
                  <c:v>1.8611118716168718E-16</c:v>
                </c:pt>
                <c:pt idx="181">
                  <c:v>-2.650454450562113E-2</c:v>
                </c:pt>
                <c:pt idx="182">
                  <c:v>-5.2957589998827694E-2</c:v>
                </c:pt>
                <c:pt idx="183">
                  <c:v>-7.9307942799299702E-2</c:v>
                </c:pt>
                <c:pt idx="184">
                  <c:v>-0.10550501609276251</c:v>
                </c:pt>
                <c:pt idx="185">
                  <c:v>-0.13149912394940608</c:v>
                </c:pt>
                <c:pt idx="186">
                  <c:v>-0.15724176426834588</c:v>
                </c:pt>
                <c:pt idx="187">
                  <c:v>-0.18268588732168498</c:v>
                </c:pt>
                <c:pt idx="188">
                  <c:v>-0.2077861468693708</c:v>
                </c:pt>
                <c:pt idx="189">
                  <c:v>-0.23249913117010784</c:v>
                </c:pt>
                <c:pt idx="190">
                  <c:v>-0.25678357161307724</c:v>
                </c:pt>
                <c:pt idx="191">
                  <c:v>-0.28060052712842948</c:v>
                </c:pt>
                <c:pt idx="192">
                  <c:v>-0.30391354298883172</c:v>
                </c:pt>
                <c:pt idx="193">
                  <c:v>-0.32668878307728794</c:v>
                </c:pt>
                <c:pt idx="194">
                  <c:v>-0.3488951351558684</c:v>
                </c:pt>
                <c:pt idx="195">
                  <c:v>-0.37050428911452471</c:v>
                </c:pt>
                <c:pt idx="196">
                  <c:v>-0.39149078859865449</c:v>
                </c:pt>
                <c:pt idx="197">
                  <c:v>-0.41183205679987284</c:v>
                </c:pt>
                <c:pt idx="198">
                  <c:v>-0.4315083975394513</c:v>
                </c:pt>
                <c:pt idx="199">
                  <c:v>-0.45050297307281845</c:v>
                </c:pt>
                <c:pt idx="200">
                  <c:v>-0.46880176029298143</c:v>
                </c:pt>
                <c:pt idx="201">
                  <c:v>-0.48639348720883774</c:v>
                </c:pt>
                <c:pt idx="202">
                  <c:v>-0.50326955172117571</c:v>
                </c:pt>
                <c:pt idx="203">
                  <c:v>-0.5194239248159227</c:v>
                </c:pt>
                <c:pt idx="204">
                  <c:v>-0.53485304034356729</c:v>
                </c:pt>
                <c:pt idx="205">
                  <c:v>-0.54955567355932555</c:v>
                </c:pt>
                <c:pt idx="206">
                  <c:v>-0.56353281056490057</c:v>
                </c:pt>
                <c:pt idx="207">
                  <c:v>-0.57678751072463474</c:v>
                </c:pt>
                <c:pt idx="208">
                  <c:v>-0.58932476403172174</c:v>
                </c:pt>
                <c:pt idx="209">
                  <c:v>-0.60115134527936465</c:v>
                </c:pt>
                <c:pt idx="210">
                  <c:v>-0.61227566675265632</c:v>
                </c:pt>
                <c:pt idx="211">
                  <c:v>-0.62270763100457771</c:v>
                </c:pt>
                <c:pt idx="212">
                  <c:v>-0.63245848511872649</c:v>
                </c:pt>
                <c:pt idx="213">
                  <c:v>-0.64154067769637191</c:v>
                </c:pt>
                <c:pt idx="214">
                  <c:v>-0.64996771964014721</c:v>
                </c:pt>
                <c:pt idx="215">
                  <c:v>-0.65775404964431938</c:v>
                </c:pt>
                <c:pt idx="216">
                  <c:v>-0.66491490514492457</c:v>
                </c:pt>
                <c:pt idx="217">
                  <c:v>-0.67146619933430951</c:v>
                </c:pt>
                <c:pt idx="218">
                  <c:v>-0.67742440470548249</c:v>
                </c:pt>
                <c:pt idx="219">
                  <c:v>-0.68280644346337238</c:v>
                </c:pt>
                <c:pt idx="220">
                  <c:v>-0.68762958502342808</c:v>
                </c:pt>
                <c:pt idx="221">
                  <c:v>-0.69191135071338694</c:v>
                </c:pt>
                <c:pt idx="222">
                  <c:v>-0.69566942570156476</c:v>
                </c:pt>
                <c:pt idx="223">
                  <c:v>-0.69892157809456013</c:v>
                </c:pt>
                <c:pt idx="224">
                  <c:v>-0.70168558507834233</c:v>
                </c:pt>
                <c:pt idx="225">
                  <c:v>-0.70397916591881882</c:v>
                </c:pt>
                <c:pt idx="226">
                  <c:v>-0.70581992159039209</c:v>
                </c:pt>
                <c:pt idx="227">
                  <c:v>-0.70722528076297453</c:v>
                </c:pt>
                <c:pt idx="228">
                  <c:v>-0.70821245184855908</c:v>
                </c:pt>
                <c:pt idx="229">
                  <c:v>-0.70879838078690693</c:v>
                </c:pt>
                <c:pt idx="230">
                  <c:v>-0.70899971423531127</c:v>
                </c:pt>
                <c:pt idx="231">
                  <c:v>-0.70883276781889171</c:v>
                </c:pt>
                <c:pt idx="232">
                  <c:v>-0.70831349909465924</c:v>
                </c:pt>
                <c:pt idx="233">
                  <c:v>-0.70745748488385984</c:v>
                </c:pt>
                <c:pt idx="234">
                  <c:v>-0.70627990263217399</c:v>
                </c:pt>
                <c:pt idx="235">
                  <c:v>-0.70479551546552133</c:v>
                </c:pt>
                <c:pt idx="236">
                  <c:v>-0.70301866061992013</c:v>
                </c:pt>
                <c:pt idx="237">
                  <c:v>-0.7009632409365143</c:v>
                </c:pt>
                <c:pt idx="238">
                  <c:v>-0.69864271912704301</c:v>
                </c:pt>
                <c:pt idx="239">
                  <c:v>-0.69607011453026191</c:v>
                </c:pt>
                <c:pt idx="240">
                  <c:v>-0.69325800209575883</c:v>
                </c:pt>
                <c:pt idx="241">
                  <c:v>-0.69021851334793916</c:v>
                </c:pt>
                <c:pt idx="242">
                  <c:v>-0.68696333909940244</c:v>
                </c:pt>
                <c:pt idx="243">
                  <c:v>-0.68350373369929618</c:v>
                </c:pt>
                <c:pt idx="244">
                  <c:v>-0.67985052061830487</c:v>
                </c:pt>
                <c:pt idx="245">
                  <c:v>-0.67601409918758115</c:v>
                </c:pt>
                <c:pt idx="246">
                  <c:v>-0.67200445232404971</c:v>
                </c:pt>
                <c:pt idx="247">
                  <c:v>-0.66783115508897906</c:v>
                </c:pt>
                <c:pt idx="248">
                  <c:v>-0.66350338394052322</c:v>
                </c:pt>
                <c:pt idx="249">
                  <c:v>-0.65902992655397508</c:v>
                </c:pt>
                <c:pt idx="250">
                  <c:v>-0.65441919209577448</c:v>
                </c:pt>
                <c:pt idx="251">
                  <c:v>-0.64967922184882299</c:v>
                </c:pt>
                <c:pt idx="252">
                  <c:v>-0.64481770009740536</c:v>
                </c:pt>
                <c:pt idx="253">
                  <c:v>-0.63984196518998704</c:v>
                </c:pt>
                <c:pt idx="254">
                  <c:v>-0.63475902070739865</c:v>
                </c:pt>
                <c:pt idx="255">
                  <c:v>-0.62957554667241855</c:v>
                </c:pt>
                <c:pt idx="256">
                  <c:v>-0.62429791074457952</c:v>
                </c:pt>
                <c:pt idx="257">
                  <c:v>-0.61893217935118194</c:v>
                </c:pt>
                <c:pt idx="258">
                  <c:v>-0.61348412871201385</c:v>
                </c:pt>
                <c:pt idx="259">
                  <c:v>-0.60795925572121234</c:v>
                </c:pt>
                <c:pt idx="260">
                  <c:v>-0.60236278865507464</c:v>
                </c:pt>
                <c:pt idx="261">
                  <c:v>-0.59669969767948472</c:v>
                </c:pt>
                <c:pt idx="262">
                  <c:v>-0.59097470513498684</c:v>
                </c:pt>
                <c:pt idx="263">
                  <c:v>-0.58519229558147368</c:v>
                </c:pt>
                <c:pt idx="264">
                  <c:v>-0.57935672558794638</c:v>
                </c:pt>
                <c:pt idx="265">
                  <c:v>-0.5734720332559532</c:v>
                </c:pt>
                <c:pt idx="266">
                  <c:v>-0.56754204746807402</c:v>
                </c:pt>
                <c:pt idx="267">
                  <c:v>-0.56157039685528232</c:v>
                </c:pt>
                <c:pt idx="268">
                  <c:v>-0.55556051847918042</c:v>
                </c:pt>
                <c:pt idx="269">
                  <c:v>-0.54951566622699988</c:v>
                </c:pt>
                <c:pt idx="270">
                  <c:v>-0.54343891891891893</c:v>
                </c:pt>
                <c:pt idx="271">
                  <c:v>-0.53733318812867814</c:v>
                </c:pt>
                <c:pt idx="272">
                  <c:v>-0.53120122571973094</c:v>
                </c:pt>
                <c:pt idx="273">
                  <c:v>-0.52504563110021141</c:v>
                </c:pt>
                <c:pt idx="274">
                  <c:v>-0.51886885820091466</c:v>
                </c:pt>
                <c:pt idx="275">
                  <c:v>-0.51267322218124267</c:v>
                </c:pt>
                <c:pt idx="276">
                  <c:v>-0.50646090586870129</c:v>
                </c:pt>
                <c:pt idx="277">
                  <c:v>-0.50023396593804559</c:v>
                </c:pt>
                <c:pt idx="278">
                  <c:v>-0.4939943388365996</c:v>
                </c:pt>
                <c:pt idx="279">
                  <c:v>-0.48774384646258984</c:v>
                </c:pt>
                <c:pt idx="280">
                  <c:v>-0.48148420160359418</c:v>
                </c:pt>
                <c:pt idx="281">
                  <c:v>-0.47521701314237597</c:v>
                </c:pt>
                <c:pt idx="282">
                  <c:v>-0.46894379103749761</c:v>
                </c:pt>
                <c:pt idx="283">
                  <c:v>-0.46266595108616859</c:v>
                </c:pt>
                <c:pt idx="284">
                  <c:v>-0.45638481947680959</c:v>
                </c:pt>
                <c:pt idx="285">
                  <c:v>-0.45010163713877982</c:v>
                </c:pt>
                <c:pt idx="286">
                  <c:v>-0.44381756389667931</c:v>
                </c:pt>
                <c:pt idx="287">
                  <c:v>-0.4375336824365324</c:v>
                </c:pt>
                <c:pt idx="288">
                  <c:v>-0.43125100209106937</c:v>
                </c:pt>
                <c:pt idx="289">
                  <c:v>-0.42497046245118208</c:v>
                </c:pt>
                <c:pt idx="290">
                  <c:v>-0.41869293681048597</c:v>
                </c:pt>
                <c:pt idx="291">
                  <c:v>-0.41241923544976444</c:v>
                </c:pt>
                <c:pt idx="292">
                  <c:v>-0.40615010876789542</c:v>
                </c:pt>
                <c:pt idx="293">
                  <c:v>-0.39988625026568597</c:v>
                </c:pt>
                <c:pt idx="294">
                  <c:v>-0.39362829938884414</c:v>
                </c:pt>
                <c:pt idx="295">
                  <c:v>-0.38737684423614344</c:v>
                </c:pt>
                <c:pt idx="296">
                  <c:v>-0.38113242413862003</c:v>
                </c:pt>
                <c:pt idx="297">
                  <c:v>-0.37489553211546761</c:v>
                </c:pt>
                <c:pt idx="298">
                  <c:v>-0.36866661721208366</c:v>
                </c:pt>
                <c:pt idx="299">
                  <c:v>-0.36244608672553497</c:v>
                </c:pt>
                <c:pt idx="300">
                  <c:v>-0.35623430832251118</c:v>
                </c:pt>
                <c:pt idx="301">
                  <c:v>-0.35003161205465044</c:v>
                </c:pt>
                <c:pt idx="302">
                  <c:v>-0.34383829227592183</c:v>
                </c:pt>
                <c:pt idx="303">
                  <c:v>-0.33765460946658016</c:v>
                </c:pt>
                <c:pt idx="304">
                  <c:v>-0.33148079196801417</c:v>
                </c:pt>
                <c:pt idx="305">
                  <c:v>-0.32531703763264008</c:v>
                </c:pt>
                <c:pt idx="306">
                  <c:v>-0.31916351539282151</c:v>
                </c:pt>
                <c:pt idx="307">
                  <c:v>-0.31302036675262396</c:v>
                </c:pt>
                <c:pt idx="308">
                  <c:v>-0.30688770720605862</c:v>
                </c:pt>
                <c:pt idx="309">
                  <c:v>-0.30076562758530906</c:v>
                </c:pt>
                <c:pt idx="310">
                  <c:v>-0.29465419534227905</c:v>
                </c:pt>
                <c:pt idx="311">
                  <c:v>-0.28855345576666552</c:v>
                </c:pt>
                <c:pt idx="312">
                  <c:v>-0.28246343314360756</c:v>
                </c:pt>
                <c:pt idx="313">
                  <c:v>-0.27638413185383343</c:v>
                </c:pt>
                <c:pt idx="314">
                  <c:v>-0.27031553741909548</c:v>
                </c:pt>
                <c:pt idx="315">
                  <c:v>-0.26425761749555854</c:v>
                </c:pt>
                <c:pt idx="316">
                  <c:v>-0.25821032281768608</c:v>
                </c:pt>
                <c:pt idx="317">
                  <c:v>-0.25217358809504992</c:v>
                </c:pt>
                <c:pt idx="318">
                  <c:v>-0.24614733286438989</c:v>
                </c:pt>
                <c:pt idx="319">
                  <c:v>-0.24013146229912663</c:v>
                </c:pt>
                <c:pt idx="320">
                  <c:v>-0.23412586797844684</c:v>
                </c:pt>
                <c:pt idx="321">
                  <c:v>-0.22813042861797247</c:v>
                </c:pt>
                <c:pt idx="322">
                  <c:v>-0.2221450107639357</c:v>
                </c:pt>
                <c:pt idx="323">
                  <c:v>-0.216169469452695</c:v>
                </c:pt>
                <c:pt idx="324">
                  <c:v>-0.21020364883734335</c:v>
                </c:pt>
                <c:pt idx="325">
                  <c:v>-0.20424738278307322</c:v>
                </c:pt>
                <c:pt idx="326">
                  <c:v>-0.19830049543289799</c:v>
                </c:pt>
                <c:pt idx="327">
                  <c:v>-0.19236280174524495</c:v>
                </c:pt>
                <c:pt idx="328">
                  <c:v>-0.18643410800487409</c:v>
                </c:pt>
                <c:pt idx="329">
                  <c:v>-0.18051421230850134</c:v>
                </c:pt>
                <c:pt idx="330">
                  <c:v>-0.17460290502646006</c:v>
                </c:pt>
                <c:pt idx="331">
                  <c:v>-0.16869996924164821</c:v>
                </c:pt>
                <c:pt idx="332">
                  <c:v>-0.16280518116698142</c:v>
                </c:pt>
                <c:pt idx="333">
                  <c:v>-0.15691831054249258</c:v>
                </c:pt>
                <c:pt idx="334">
                  <c:v>-0.15103912101318814</c:v>
                </c:pt>
                <c:pt idx="335">
                  <c:v>-0.14516737048871001</c:v>
                </c:pt>
                <c:pt idx="336">
                  <c:v>-0.139302811485808</c:v>
                </c:pt>
                <c:pt idx="337">
                  <c:v>-0.13344519145459791</c:v>
                </c:pt>
                <c:pt idx="338">
                  <c:v>-0.12759425308951197</c:v>
                </c:pt>
                <c:pt idx="339">
                  <c:v>-0.12174973462584648</c:v>
                </c:pt>
                <c:pt idx="340">
                  <c:v>-0.11591137012273703</c:v>
                </c:pt>
                <c:pt idx="341">
                  <c:v>-0.11007888973339122</c:v>
                </c:pt>
                <c:pt idx="342">
                  <c:v>-0.1042520199633484</c:v>
                </c:pt>
                <c:pt idx="343">
                  <c:v>-9.8430483917532466E-2</c:v>
                </c:pt>
                <c:pt idx="344">
                  <c:v>-9.2614001536808835E-2</c:v>
                </c:pt>
                <c:pt idx="345">
                  <c:v>-8.6802289824749274E-2</c:v>
                </c:pt>
                <c:pt idx="346">
                  <c:v>-8.0995063065282327E-2</c:v>
                </c:pt>
                <c:pt idx="347">
                  <c:v>-7.5192033031867125E-2</c:v>
                </c:pt>
                <c:pt idx="348">
                  <c:v>-6.9392909188830454E-2</c:v>
                </c:pt>
                <c:pt idx="349">
                  <c:v>-6.35973988854691E-2</c:v>
                </c:pt>
                <c:pt idx="350">
                  <c:v>-5.7805207543511823E-2</c:v>
                </c:pt>
                <c:pt idx="351">
                  <c:v>-5.2016038838507729E-2</c:v>
                </c:pt>
                <c:pt idx="352">
                  <c:v>-4.6229594875711585E-2</c:v>
                </c:pt>
                <c:pt idx="353">
                  <c:v>-4.0445576360995286E-2</c:v>
                </c:pt>
                <c:pt idx="354">
                  <c:v>-3.4663682767329111E-2</c:v>
                </c:pt>
                <c:pt idx="355">
                  <c:v>-2.8883612497348773E-2</c:v>
                </c:pt>
                <c:pt idx="356">
                  <c:v>-2.310506304251592E-2</c:v>
                </c:pt>
                <c:pt idx="357">
                  <c:v>-1.7327731139381998E-2</c:v>
                </c:pt>
                <c:pt idx="358">
                  <c:v>-1.1551312923439175E-2</c:v>
                </c:pt>
                <c:pt idx="359">
                  <c:v>-5.7755040810610839E-3</c:v>
                </c:pt>
                <c:pt idx="360">
                  <c:v>-8.108255399281501E-17</c:v>
                </c:pt>
              </c:numCache>
            </c:numRef>
          </c:yVal>
          <c:smooth val="0"/>
        </c:ser>
        <c:ser>
          <c:idx val="10"/>
          <c:order val="10"/>
          <c:tx>
            <c:v>Long 19</c:v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'Long 19'!$E$7:$E$367</c:f>
              <c:numCache>
                <c:formatCode>General</c:formatCode>
                <c:ptCount val="361"/>
                <c:pt idx="0">
                  <c:v>0.41300000000000003</c:v>
                </c:pt>
                <c:pt idx="1">
                  <c:v>0.4129788724757244</c:v>
                </c:pt>
                <c:pt idx="2">
                  <c:v>0.41291548034895187</c:v>
                </c:pt>
                <c:pt idx="3">
                  <c:v>0.41280979494998571</c:v>
                </c:pt>
                <c:pt idx="4">
                  <c:v>0.4126617684697903</c:v>
                </c:pt>
                <c:pt idx="5">
                  <c:v>0.41247133392065027</c:v>
                </c:pt>
                <c:pt idx="6">
                  <c:v>0.41223840508103493</c:v>
                </c:pt>
                <c:pt idx="7">
                  <c:v>0.41196287642460738</c:v>
                </c:pt>
                <c:pt idx="8">
                  <c:v>0.41164462303330696</c:v>
                </c:pt>
                <c:pt idx="9">
                  <c:v>0.41128350049440621</c:v>
                </c:pt>
                <c:pt idx="10">
                  <c:v>0.41087934478143973</c:v>
                </c:pt>
                <c:pt idx="11">
                  <c:v>0.41043197211887328</c:v>
                </c:pt>
                <c:pt idx="12">
                  <c:v>0.40994117883037196</c:v>
                </c:pt>
                <c:pt idx="13">
                  <c:v>0.40940674117050779</c:v>
                </c:pt>
                <c:pt idx="14">
                  <c:v>0.40882841513972612</c:v>
                </c:pt>
                <c:pt idx="15">
                  <c:v>0.40820593628237922</c:v>
                </c:pt>
                <c:pt idx="16">
                  <c:v>0.40753901946761195</c:v>
                </c:pt>
                <c:pt idx="17">
                  <c:v>0.40682735865287223</c:v>
                </c:pt>
                <c:pt idx="18">
                  <c:v>0.40607062662979709</c:v>
                </c:pt>
                <c:pt idx="19">
                  <c:v>0.40526847475221095</c:v>
                </c:pt>
                <c:pt idx="20">
                  <c:v>0.40442053264595368</c:v>
                </c:pt>
                <c:pt idx="21">
                  <c:v>0.40352640790023886</c:v>
                </c:pt>
                <c:pt idx="22">
                  <c:v>0.40258568574022247</c:v>
                </c:pt>
                <c:pt idx="23">
                  <c:v>0.40159792868045074</c:v>
                </c:pt>
                <c:pt idx="24">
                  <c:v>0.4005626761588299</c:v>
                </c:pt>
                <c:pt idx="25">
                  <c:v>0.39947944415074976</c:v>
                </c:pt>
                <c:pt idx="26">
                  <c:v>0.39834772476297153</c:v>
                </c:pt>
                <c:pt idx="27">
                  <c:v>0.39716698580687448</c:v>
                </c:pt>
                <c:pt idx="28">
                  <c:v>0.39593667035063618</c:v>
                </c:pt>
                <c:pt idx="29">
                  <c:v>0.39465619624990722</c:v>
                </c:pt>
                <c:pt idx="30">
                  <c:v>0.39332495565652126</c:v>
                </c:pt>
                <c:pt idx="31">
                  <c:v>0.39194231450476391</c:v>
                </c:pt>
                <c:pt idx="32">
                  <c:v>0.39050761197471096</c:v>
                </c:pt>
                <c:pt idx="33">
                  <c:v>0.38902015993212469</c:v>
                </c:pt>
                <c:pt idx="34">
                  <c:v>0.38747924234438635</c:v>
                </c:pt>
                <c:pt idx="35">
                  <c:v>0.38588411467192374</c:v>
                </c:pt>
                <c:pt idx="36">
                  <c:v>0.38423400323458057</c:v>
                </c:pt>
                <c:pt idx="37">
                  <c:v>0.38252810455235664</c:v>
                </c:pt>
                <c:pt idx="38">
                  <c:v>0.38076558465994226</c:v>
                </c:pt>
                <c:pt idx="39">
                  <c:v>0.37894557839444631</c:v>
                </c:pt>
                <c:pt idx="40">
                  <c:v>0.37706718865571998</c:v>
                </c:pt>
                <c:pt idx="41">
                  <c:v>0.37512948563865578</c:v>
                </c:pt>
                <c:pt idx="42">
                  <c:v>0.37313150603684409</c:v>
                </c:pt>
                <c:pt idx="43">
                  <c:v>0.37107225221695406</c:v>
                </c:pt>
                <c:pt idx="44">
                  <c:v>0.36895069136320802</c:v>
                </c:pt>
                <c:pt idx="45">
                  <c:v>0.366765754591312</c:v>
                </c:pt>
                <c:pt idx="46">
                  <c:v>0.36451633603120659</c:v>
                </c:pt>
                <c:pt idx="47">
                  <c:v>0.36220129187800654</c:v>
                </c:pt>
                <c:pt idx="48">
                  <c:v>0.35981943941050154</c:v>
                </c:pt>
                <c:pt idx="49">
                  <c:v>0.35736955597660203</c:v>
                </c:pt>
                <c:pt idx="50">
                  <c:v>0.35485037794512742</c:v>
                </c:pt>
                <c:pt idx="51">
                  <c:v>0.3522605996233511</c:v>
                </c:pt>
                <c:pt idx="52">
                  <c:v>0.34959887213974306</c:v>
                </c:pt>
                <c:pt idx="53">
                  <c:v>0.34686380229137515</c:v>
                </c:pt>
                <c:pt idx="54">
                  <c:v>0.34405395135549377</c:v>
                </c:pt>
                <c:pt idx="55">
                  <c:v>0.34116783386480398</c:v>
                </c:pt>
                <c:pt idx="56">
                  <c:v>0.33820391634605851</c:v>
                </c:pt>
                <c:pt idx="57">
                  <c:v>0.33516061602160618</c:v>
                </c:pt>
                <c:pt idx="58">
                  <c:v>0.33203629947361757</c:v>
                </c:pt>
                <c:pt idx="59">
                  <c:v>0.32882928127078792</c:v>
                </c:pt>
                <c:pt idx="60">
                  <c:v>0.32553782255740427</c:v>
                </c:pt>
                <c:pt idx="61">
                  <c:v>0.32216012960476814</c:v>
                </c:pt>
                <c:pt idx="62">
                  <c:v>0.31869435232507881</c:v>
                </c:pt>
                <c:pt idx="63">
                  <c:v>0.31513858274801798</c:v>
                </c:pt>
                <c:pt idx="64">
                  <c:v>0.31149085346042371</c:v>
                </c:pt>
                <c:pt idx="65">
                  <c:v>0.30774913600960951</c:v>
                </c:pt>
                <c:pt idx="66">
                  <c:v>0.30391133927107528</c:v>
                </c:pt>
                <c:pt idx="67">
                  <c:v>0.29997530778156678</c:v>
                </c:pt>
                <c:pt idx="68">
                  <c:v>0.29593882003867955</c:v>
                </c:pt>
                <c:pt idx="69">
                  <c:v>0.29179958676846629</c:v>
                </c:pt>
                <c:pt idx="70">
                  <c:v>0.28755524916280373</c:v>
                </c:pt>
                <c:pt idx="71">
                  <c:v>0.28320337708860088</c:v>
                </c:pt>
                <c:pt idx="72">
                  <c:v>0.27874146727130078</c:v>
                </c:pt>
                <c:pt idx="73">
                  <c:v>0.27416694145552578</c:v>
                </c:pt>
                <c:pt idx="74">
                  <c:v>0.26947714454617377</c:v>
                </c:pt>
                <c:pt idx="75">
                  <c:v>0.26466934273376197</c:v>
                </c:pt>
                <c:pt idx="76">
                  <c:v>0.25974072160836992</c:v>
                </c:pt>
                <c:pt idx="77">
                  <c:v>0.25468838426713736</c:v>
                </c:pt>
                <c:pt idx="78">
                  <c:v>0.24950934942094127</c:v>
                </c:pt>
                <c:pt idx="79">
                  <c:v>0.24420054950661585</c:v>
                </c:pt>
                <c:pt idx="80">
                  <c:v>0.2387588288118877</c:v>
                </c:pt>
                <c:pt idx="81">
                  <c:v>0.23318094162109293</c:v>
                </c:pt>
                <c:pt idx="82">
                  <c:v>0.22746355039072164</c:v>
                </c:pt>
                <c:pt idx="83">
                  <c:v>0.22160322396491061</c:v>
                </c:pt>
                <c:pt idx="84">
                  <c:v>0.21559643584218591</c:v>
                </c:pt>
                <c:pt idx="85">
                  <c:v>0.2094395625060439</c:v>
                </c:pt>
                <c:pt idx="86">
                  <c:v>0.20312888183337863</c:v>
                </c:pt>
                <c:pt idx="87">
                  <c:v>0.19666057159630157</c:v>
                </c:pt>
                <c:pt idx="88">
                  <c:v>0.19003070807459166</c:v>
                </c:pt>
                <c:pt idx="89">
                  <c:v>0.18323526479784857</c:v>
                </c:pt>
                <c:pt idx="90">
                  <c:v>0.17627011143843063</c:v>
                </c:pt>
                <c:pt idx="91">
                  <c:v>0.1691310128784389</c:v>
                </c:pt>
                <c:pt idx="92">
                  <c:v>0.16181362847638336</c:v>
                </c:pt>
                <c:pt idx="93">
                  <c:v>0.15431351156173945</c:v>
                </c:pt>
                <c:pt idx="94">
                  <c:v>0.14662610918840446</c:v>
                </c:pt>
                <c:pt idx="95">
                  <c:v>0.13874676218108084</c:v>
                </c:pt>
                <c:pt idx="96">
                  <c:v>0.13067070551189386</c:v>
                </c:pt>
                <c:pt idx="97">
                  <c:v>0.12239306904808267</c:v>
                </c:pt>
                <c:pt idx="98">
                  <c:v>0.11390887871541633</c:v>
                </c:pt>
                <c:pt idx="99">
                  <c:v>0.10521305812608517</c:v>
                </c:pt>
                <c:pt idx="100">
                  <c:v>9.6300430724232E-2</c:v>
                </c:pt>
                <c:pt idx="101">
                  <c:v>8.7165722507002608E-2</c:v>
                </c:pt>
                <c:pt idx="102">
                  <c:v>7.7803565384062523E-2</c:v>
                </c:pt>
                <c:pt idx="103">
                  <c:v>6.8208501243909758E-2</c:v>
                </c:pt>
                <c:pt idx="104">
                  <c:v>5.8374986801066064E-2</c:v>
                </c:pt>
                <c:pt idx="105">
                  <c:v>4.8297399304319866E-2</c:v>
                </c:pt>
                <c:pt idx="106">
                  <c:v>3.7970043192643854E-2</c:v>
                </c:pt>
                <c:pt idx="107">
                  <c:v>2.7387157792214789E-2</c:v>
                </c:pt>
                <c:pt idx="108">
                  <c:v>1.6542926155099447E-2</c:v>
                </c:pt>
                <c:pt idx="109">
                  <c:v>5.4314851476364723E-3</c:v>
                </c:pt>
                <c:pt idx="110">
                  <c:v>-5.9530630956884378E-3</c:v>
                </c:pt>
                <c:pt idx="111">
                  <c:v>-1.7616638229046466E-2</c:v>
                </c:pt>
                <c:pt idx="112">
                  <c:v>-2.9565167130680137E-2</c:v>
                </c:pt>
                <c:pt idx="113">
                  <c:v>-4.1804567576443352E-2</c:v>
                </c:pt>
                <c:pt idx="114">
                  <c:v>-5.4340730002509274E-2</c:v>
                </c:pt>
                <c:pt idx="115">
                  <c:v>-6.7179497199809313E-2</c:v>
                </c:pt>
                <c:pt idx="116">
                  <c:v>-8.0326641774441376E-2</c:v>
                </c:pt>
                <c:pt idx="117">
                  <c:v>-9.378784120022049E-2</c:v>
                </c:pt>
                <c:pt idx="118">
                  <c:v>-0.10756865028194307</c:v>
                </c:pt>
                <c:pt idx="119">
                  <c:v>-0.12167447084097149</c:v>
                </c:pt>
                <c:pt idx="120">
                  <c:v>-0.13611051842868716</c:v>
                </c:pt>
                <c:pt idx="121">
                  <c:v>-0.15088178586846557</c:v>
                </c:pt>
                <c:pt idx="122">
                  <c:v>-0.16599300342341483</c:v>
                </c:pt>
                <c:pt idx="123">
                  <c:v>-0.18144859538560665</c:v>
                </c:pt>
                <c:pt idx="124">
                  <c:v>-0.197252632883259</c:v>
                </c:pt>
                <c:pt idx="125">
                  <c:v>-0.21340878270588415</c:v>
                </c:pt>
                <c:pt idx="126">
                  <c:v>-0.22992025195423149</c:v>
                </c:pt>
                <c:pt idx="127">
                  <c:v>-0.2467897283326197</c:v>
                </c:pt>
                <c:pt idx="128">
                  <c:v>-0.26401931591657324</c:v>
                </c:pt>
                <c:pt idx="129">
                  <c:v>-0.28161046624930797</c:v>
                </c:pt>
                <c:pt idx="130">
                  <c:v>-0.29956390464732524</c:v>
                </c:pt>
                <c:pt idx="131">
                  <c:v>-0.31787955162902298</c:v>
                </c:pt>
                <c:pt idx="132">
                  <c:v>-0.33655643942170232</c:v>
                </c:pt>
                <c:pt idx="133">
                  <c:v>-0.35559262355255228</c:v>
                </c:pt>
                <c:pt idx="134">
                  <c:v>-0.37498508958908305</c:v>
                </c:pt>
                <c:pt idx="135">
                  <c:v>-0.39472965516500746</c:v>
                </c:pt>
                <c:pt idx="136">
                  <c:v>-0.41482086750958924</c:v>
                </c:pt>
                <c:pt idx="137">
                  <c:v>-0.43525189679289999</c:v>
                </c:pt>
                <c:pt idx="138">
                  <c:v>-0.45601442570689266</c:v>
                </c:pt>
                <c:pt idx="139">
                  <c:v>-0.47709853582334116</c:v>
                </c:pt>
                <c:pt idx="140">
                  <c:v>-0.49849259140478985</c:v>
                </c:pt>
                <c:pt idx="141">
                  <c:v>-0.52018312149378465</c:v>
                </c:pt>
                <c:pt idx="142">
                  <c:v>-0.54215470126840692</c:v>
                </c:pt>
                <c:pt idx="143">
                  <c:v>-0.56438983382778962</c:v>
                </c:pt>
                <c:pt idx="144">
                  <c:v>-0.58686883375840482</c:v>
                </c:pt>
                <c:pt idx="145">
                  <c:v>-0.60956971402850579</c:v>
                </c:pt>
                <c:pt idx="146">
                  <c:v>-0.63246807796138071</c:v>
                </c:pt>
                <c:pt idx="147">
                  <c:v>-0.6555370182444189</c:v>
                </c:pt>
                <c:pt idx="148">
                  <c:v>-0.6787470251358475</c:v>
                </c:pt>
                <c:pt idx="149">
                  <c:v>-0.70206590622880061</c:v>
                </c:pt>
                <c:pt idx="150">
                  <c:v>-0.72545872031656644</c:v>
                </c:pt>
                <c:pt idx="151">
                  <c:v>-0.74888772806584958</c:v>
                </c:pt>
                <c:pt idx="152">
                  <c:v>-0.77231236233802369</c:v>
                </c:pt>
                <c:pt idx="153">
                  <c:v>-0.79568922109223117</c:v>
                </c:pt>
                <c:pt idx="154">
                  <c:v>-0.81897208584866177</c:v>
                </c:pt>
                <c:pt idx="155">
                  <c:v>-0.84211196867480131</c:v>
                </c:pt>
                <c:pt idx="156">
                  <c:v>-0.86505719057123431</c:v>
                </c:pt>
                <c:pt idx="157">
                  <c:v>-0.88775349396638203</c:v>
                </c:pt>
                <c:pt idx="158">
                  <c:v>-0.91014419177196881</c:v>
                </c:pt>
                <c:pt idx="159">
                  <c:v>-0.93217035509499979</c:v>
                </c:pt>
                <c:pt idx="160">
                  <c:v>-0.95377104124187673</c:v>
                </c:pt>
                <c:pt idx="161">
                  <c:v>-0.97488356308297952</c:v>
                </c:pt>
                <c:pt idx="162">
                  <c:v>-0.99544380017225431</c:v>
                </c:pt>
                <c:pt idx="163">
                  <c:v>-1.0153865512408746</c:v>
                </c:pt>
                <c:pt idx="164">
                  <c:v>-1.0346459268165704</c:v>
                </c:pt>
                <c:pt idx="165">
                  <c:v>-1.0531557797755418</c:v>
                </c:pt>
                <c:pt idx="166">
                  <c:v>-1.0708501706322602</c:v>
                </c:pt>
                <c:pt idx="167">
                  <c:v>-1.0876638633394773</c:v>
                </c:pt>
                <c:pt idx="168">
                  <c:v>-1.1035328463368692</c:v>
                </c:pt>
                <c:pt idx="169">
                  <c:v>-1.1183948725866282</c:v>
                </c:pt>
                <c:pt idx="170">
                  <c:v>-1.1321900114056891</c:v>
                </c:pt>
                <c:pt idx="171">
                  <c:v>-1.1448612040864172</c:v>
                </c:pt>
                <c:pt idx="172">
                  <c:v>-1.1563548146295861</c:v>
                </c:pt>
                <c:pt idx="173">
                  <c:v>-1.166621166432275</c:v>
                </c:pt>
                <c:pt idx="174">
                  <c:v>-1.175615055511408</c:v>
                </c:pt>
                <c:pt idx="175">
                  <c:v>-1.1832962308272523</c:v>
                </c:pt>
                <c:pt idx="176">
                  <c:v>-1.1896298325179935</c:v>
                </c:pt>
                <c:pt idx="177">
                  <c:v>-1.1945867793743186</c:v>
                </c:pt>
                <c:pt idx="178">
                  <c:v>-1.1981440976683164</c:v>
                </c:pt>
                <c:pt idx="179">
                  <c:v>-1.2002851844889355</c:v>
                </c:pt>
                <c:pt idx="180">
                  <c:v>-1.2010000000000001</c:v>
                </c:pt>
                <c:pt idx="181">
                  <c:v>-1.2002851844889355</c:v>
                </c:pt>
                <c:pt idx="182">
                  <c:v>-1.1981440976683164</c:v>
                </c:pt>
                <c:pt idx="183">
                  <c:v>-1.1945867793743186</c:v>
                </c:pt>
                <c:pt idx="184">
                  <c:v>-1.1896298325179935</c:v>
                </c:pt>
                <c:pt idx="185">
                  <c:v>-1.1832962308272523</c:v>
                </c:pt>
                <c:pt idx="186">
                  <c:v>-1.1756150555114087</c:v>
                </c:pt>
                <c:pt idx="187">
                  <c:v>-1.166621166432275</c:v>
                </c:pt>
                <c:pt idx="188">
                  <c:v>-1.1563548146295861</c:v>
                </c:pt>
                <c:pt idx="189">
                  <c:v>-1.1448612040864179</c:v>
                </c:pt>
                <c:pt idx="190">
                  <c:v>-1.1321900114056891</c:v>
                </c:pt>
                <c:pt idx="191">
                  <c:v>-1.1183948725866282</c:v>
                </c:pt>
                <c:pt idx="192">
                  <c:v>-1.1035328463368692</c:v>
                </c:pt>
                <c:pt idx="193">
                  <c:v>-1.0876638633394773</c:v>
                </c:pt>
                <c:pt idx="194">
                  <c:v>-1.0708501706322602</c:v>
                </c:pt>
                <c:pt idx="195">
                  <c:v>-1.0531557797755424</c:v>
                </c:pt>
                <c:pt idx="196">
                  <c:v>-1.0346459268165711</c:v>
                </c:pt>
                <c:pt idx="197">
                  <c:v>-1.0153865512408753</c:v>
                </c:pt>
                <c:pt idx="198">
                  <c:v>-0.99544380017225431</c:v>
                </c:pt>
                <c:pt idx="199">
                  <c:v>-0.97488356308297952</c:v>
                </c:pt>
                <c:pt idx="200">
                  <c:v>-0.95377104124187673</c:v>
                </c:pt>
                <c:pt idx="201">
                  <c:v>-0.93217035509499979</c:v>
                </c:pt>
                <c:pt idx="202">
                  <c:v>-0.91014419177196881</c:v>
                </c:pt>
                <c:pt idx="203">
                  <c:v>-0.88775349396638248</c:v>
                </c:pt>
                <c:pt idx="204">
                  <c:v>-0.86505719057123565</c:v>
                </c:pt>
                <c:pt idx="205">
                  <c:v>-0.84211196867480198</c:v>
                </c:pt>
                <c:pt idx="206">
                  <c:v>-0.81897208584866188</c:v>
                </c:pt>
                <c:pt idx="207">
                  <c:v>-0.79568922109223206</c:v>
                </c:pt>
                <c:pt idx="208">
                  <c:v>-0.77231236233802392</c:v>
                </c:pt>
                <c:pt idx="209">
                  <c:v>-0.74888772806584991</c:v>
                </c:pt>
                <c:pt idx="210">
                  <c:v>-0.72545872031656589</c:v>
                </c:pt>
                <c:pt idx="211">
                  <c:v>-0.70206590622880116</c:v>
                </c:pt>
                <c:pt idx="212">
                  <c:v>-0.67874702513584795</c:v>
                </c:pt>
                <c:pt idx="213">
                  <c:v>-0.65553701824441868</c:v>
                </c:pt>
                <c:pt idx="214">
                  <c:v>-0.63246807796138127</c:v>
                </c:pt>
                <c:pt idx="215">
                  <c:v>-0.6095697140285069</c:v>
                </c:pt>
                <c:pt idx="216">
                  <c:v>-0.58686883375840515</c:v>
                </c:pt>
                <c:pt idx="217">
                  <c:v>-0.56438983382778984</c:v>
                </c:pt>
                <c:pt idx="218">
                  <c:v>-0.54215470126840759</c:v>
                </c:pt>
                <c:pt idx="219">
                  <c:v>-0.52018312149378476</c:v>
                </c:pt>
                <c:pt idx="220">
                  <c:v>-0.49849259140478996</c:v>
                </c:pt>
                <c:pt idx="221">
                  <c:v>-0.47709853582334083</c:v>
                </c:pt>
                <c:pt idx="222">
                  <c:v>-0.4560144257068931</c:v>
                </c:pt>
                <c:pt idx="223">
                  <c:v>-0.43525189679290022</c:v>
                </c:pt>
                <c:pt idx="224">
                  <c:v>-0.41482086750958902</c:v>
                </c:pt>
                <c:pt idx="225">
                  <c:v>-0.39472965516500791</c:v>
                </c:pt>
                <c:pt idx="226">
                  <c:v>-0.37498508958908405</c:v>
                </c:pt>
                <c:pt idx="227">
                  <c:v>-0.35559262355255306</c:v>
                </c:pt>
                <c:pt idx="228">
                  <c:v>-0.33655643942170266</c:v>
                </c:pt>
                <c:pt idx="229">
                  <c:v>-0.31787955162902309</c:v>
                </c:pt>
                <c:pt idx="230">
                  <c:v>-0.29956390464732541</c:v>
                </c:pt>
                <c:pt idx="231">
                  <c:v>-0.28161046624930774</c:v>
                </c:pt>
                <c:pt idx="232">
                  <c:v>-0.26401931591657285</c:v>
                </c:pt>
                <c:pt idx="233">
                  <c:v>-0.24678972833261953</c:v>
                </c:pt>
                <c:pt idx="234">
                  <c:v>-0.22992025195423171</c:v>
                </c:pt>
                <c:pt idx="235">
                  <c:v>-0.21340878270588476</c:v>
                </c:pt>
                <c:pt idx="236">
                  <c:v>-0.19725263288325962</c:v>
                </c:pt>
                <c:pt idx="237">
                  <c:v>-0.18144859538560659</c:v>
                </c:pt>
                <c:pt idx="238">
                  <c:v>-0.165993003423415</c:v>
                </c:pt>
                <c:pt idx="239">
                  <c:v>-0.15088178586846585</c:v>
                </c:pt>
                <c:pt idx="240">
                  <c:v>-0.13611051842868782</c:v>
                </c:pt>
                <c:pt idx="241">
                  <c:v>-0.12167447084097127</c:v>
                </c:pt>
                <c:pt idx="242">
                  <c:v>-0.10756865028194329</c:v>
                </c:pt>
                <c:pt idx="243">
                  <c:v>-9.3787841200220656E-2</c:v>
                </c:pt>
                <c:pt idx="244">
                  <c:v>-8.0326641774441543E-2</c:v>
                </c:pt>
                <c:pt idx="245">
                  <c:v>-6.7179497199809757E-2</c:v>
                </c:pt>
                <c:pt idx="246">
                  <c:v>-5.4340730002509274E-2</c:v>
                </c:pt>
                <c:pt idx="247">
                  <c:v>-4.1804567576443574E-2</c:v>
                </c:pt>
                <c:pt idx="248">
                  <c:v>-2.9565167130680303E-2</c:v>
                </c:pt>
                <c:pt idx="249">
                  <c:v>-1.7616638229046799E-2</c:v>
                </c:pt>
                <c:pt idx="250">
                  <c:v>-5.9530630956888819E-3</c:v>
                </c:pt>
                <c:pt idx="251">
                  <c:v>5.4314851476363057E-3</c:v>
                </c:pt>
                <c:pt idx="252">
                  <c:v>1.6542926155099336E-2</c:v>
                </c:pt>
                <c:pt idx="253">
                  <c:v>2.7387157792214456E-2</c:v>
                </c:pt>
                <c:pt idx="254">
                  <c:v>3.7970043192643965E-2</c:v>
                </c:pt>
                <c:pt idx="255">
                  <c:v>4.8297399304319977E-2</c:v>
                </c:pt>
                <c:pt idx="256">
                  <c:v>5.8374986801066064E-2</c:v>
                </c:pt>
                <c:pt idx="257">
                  <c:v>6.8208501243909481E-2</c:v>
                </c:pt>
                <c:pt idx="258">
                  <c:v>7.7803565384062134E-2</c:v>
                </c:pt>
                <c:pt idx="259">
                  <c:v>8.7165722507002219E-2</c:v>
                </c:pt>
                <c:pt idx="260">
                  <c:v>9.6300430724232E-2</c:v>
                </c:pt>
                <c:pt idx="261">
                  <c:v>0.10521305812608517</c:v>
                </c:pt>
                <c:pt idx="262">
                  <c:v>0.11390887871541655</c:v>
                </c:pt>
                <c:pt idx="263">
                  <c:v>0.12239306904808278</c:v>
                </c:pt>
                <c:pt idx="264">
                  <c:v>0.13067070551189375</c:v>
                </c:pt>
                <c:pt idx="265">
                  <c:v>0.13874676218108084</c:v>
                </c:pt>
                <c:pt idx="266">
                  <c:v>0.14662610918840435</c:v>
                </c:pt>
                <c:pt idx="267">
                  <c:v>0.15431351156173923</c:v>
                </c:pt>
                <c:pt idx="268">
                  <c:v>0.16181362847638292</c:v>
                </c:pt>
                <c:pt idx="269">
                  <c:v>0.1691310128784389</c:v>
                </c:pt>
                <c:pt idx="270">
                  <c:v>0.17627011143843052</c:v>
                </c:pt>
                <c:pt idx="271">
                  <c:v>0.18323526479784846</c:v>
                </c:pt>
                <c:pt idx="272">
                  <c:v>0.19003070807459177</c:v>
                </c:pt>
                <c:pt idx="273">
                  <c:v>0.19666057159630157</c:v>
                </c:pt>
                <c:pt idx="274">
                  <c:v>0.20312888183337852</c:v>
                </c:pt>
                <c:pt idx="275">
                  <c:v>0.20943956250604379</c:v>
                </c:pt>
                <c:pt idx="276">
                  <c:v>0.2155964358421858</c:v>
                </c:pt>
                <c:pt idx="277">
                  <c:v>0.22160322396491072</c:v>
                </c:pt>
                <c:pt idx="278">
                  <c:v>0.22746355039072153</c:v>
                </c:pt>
                <c:pt idx="279">
                  <c:v>0.23318094162109282</c:v>
                </c:pt>
                <c:pt idx="280">
                  <c:v>0.23875882881188759</c:v>
                </c:pt>
                <c:pt idx="281">
                  <c:v>0.24420054950661574</c:v>
                </c:pt>
                <c:pt idx="282">
                  <c:v>0.24950934942094105</c:v>
                </c:pt>
                <c:pt idx="283">
                  <c:v>0.25468838426713736</c:v>
                </c:pt>
                <c:pt idx="284">
                  <c:v>0.25974072160836981</c:v>
                </c:pt>
                <c:pt idx="285">
                  <c:v>0.26466934273376208</c:v>
                </c:pt>
                <c:pt idx="286">
                  <c:v>0.26947714454617389</c:v>
                </c:pt>
                <c:pt idx="287">
                  <c:v>0.27416694145552578</c:v>
                </c:pt>
                <c:pt idx="288">
                  <c:v>0.27874146727130067</c:v>
                </c:pt>
                <c:pt idx="289">
                  <c:v>0.28320337708860077</c:v>
                </c:pt>
                <c:pt idx="290">
                  <c:v>0.28755524916280351</c:v>
                </c:pt>
                <c:pt idx="291">
                  <c:v>0.29179958676846607</c:v>
                </c:pt>
                <c:pt idx="292">
                  <c:v>0.29593882003867955</c:v>
                </c:pt>
                <c:pt idx="293">
                  <c:v>0.29997530778156667</c:v>
                </c:pt>
                <c:pt idx="294">
                  <c:v>0.30391133927107539</c:v>
                </c:pt>
                <c:pt idx="295">
                  <c:v>0.30774913600960963</c:v>
                </c:pt>
                <c:pt idx="296">
                  <c:v>0.31149085346042371</c:v>
                </c:pt>
                <c:pt idx="297">
                  <c:v>0.31513858274801787</c:v>
                </c:pt>
                <c:pt idx="298">
                  <c:v>0.3186943523250787</c:v>
                </c:pt>
                <c:pt idx="299">
                  <c:v>0.32216012960476803</c:v>
                </c:pt>
                <c:pt idx="300">
                  <c:v>0.32553782255740427</c:v>
                </c:pt>
                <c:pt idx="301">
                  <c:v>0.32882928127078781</c:v>
                </c:pt>
                <c:pt idx="302">
                  <c:v>0.33203629947361746</c:v>
                </c:pt>
                <c:pt idx="303">
                  <c:v>0.33516061602160607</c:v>
                </c:pt>
                <c:pt idx="304">
                  <c:v>0.3382039163460584</c:v>
                </c:pt>
                <c:pt idx="305">
                  <c:v>0.34116783386480398</c:v>
                </c:pt>
                <c:pt idx="306">
                  <c:v>0.34405395135549377</c:v>
                </c:pt>
                <c:pt idx="307">
                  <c:v>0.34686380229137515</c:v>
                </c:pt>
                <c:pt idx="308">
                  <c:v>0.34959887213974306</c:v>
                </c:pt>
                <c:pt idx="309">
                  <c:v>0.3522605996233511</c:v>
                </c:pt>
                <c:pt idx="310">
                  <c:v>0.35485037794512742</c:v>
                </c:pt>
                <c:pt idx="311">
                  <c:v>0.35736955597660203</c:v>
                </c:pt>
                <c:pt idx="312">
                  <c:v>0.35981943941050132</c:v>
                </c:pt>
                <c:pt idx="313">
                  <c:v>0.36220129187800643</c:v>
                </c:pt>
                <c:pt idx="314">
                  <c:v>0.36451633603120637</c:v>
                </c:pt>
                <c:pt idx="315">
                  <c:v>0.366765754591312</c:v>
                </c:pt>
                <c:pt idx="316">
                  <c:v>0.36895069136320802</c:v>
                </c:pt>
                <c:pt idx="317">
                  <c:v>0.37107225221695406</c:v>
                </c:pt>
                <c:pt idx="318">
                  <c:v>0.37313150603684409</c:v>
                </c:pt>
                <c:pt idx="319">
                  <c:v>0.37512948563865578</c:v>
                </c:pt>
                <c:pt idx="320">
                  <c:v>0.37706718865571986</c:v>
                </c:pt>
                <c:pt idx="321">
                  <c:v>0.37894557839444631</c:v>
                </c:pt>
                <c:pt idx="322">
                  <c:v>0.38076558465994215</c:v>
                </c:pt>
                <c:pt idx="323">
                  <c:v>0.38252810455235664</c:v>
                </c:pt>
                <c:pt idx="324">
                  <c:v>0.38423400323458046</c:v>
                </c:pt>
                <c:pt idx="325">
                  <c:v>0.38588411467192374</c:v>
                </c:pt>
                <c:pt idx="326">
                  <c:v>0.38747924234438635</c:v>
                </c:pt>
                <c:pt idx="327">
                  <c:v>0.38902015993212469</c:v>
                </c:pt>
                <c:pt idx="328">
                  <c:v>0.39050761197471096</c:v>
                </c:pt>
                <c:pt idx="329">
                  <c:v>0.39194231450476391</c:v>
                </c:pt>
                <c:pt idx="330">
                  <c:v>0.39332495565652115</c:v>
                </c:pt>
                <c:pt idx="331">
                  <c:v>0.39465619624990722</c:v>
                </c:pt>
                <c:pt idx="332">
                  <c:v>0.39593667035063607</c:v>
                </c:pt>
                <c:pt idx="333">
                  <c:v>0.39716698580687448</c:v>
                </c:pt>
                <c:pt idx="334">
                  <c:v>0.39834772476297164</c:v>
                </c:pt>
                <c:pt idx="335">
                  <c:v>0.39947944415074976</c:v>
                </c:pt>
                <c:pt idx="336">
                  <c:v>0.4005626761588299</c:v>
                </c:pt>
                <c:pt idx="337">
                  <c:v>0.40159792868045063</c:v>
                </c:pt>
                <c:pt idx="338">
                  <c:v>0.40258568574022247</c:v>
                </c:pt>
                <c:pt idx="339">
                  <c:v>0.40352640790023875</c:v>
                </c:pt>
                <c:pt idx="340">
                  <c:v>0.40442053264595368</c:v>
                </c:pt>
                <c:pt idx="341">
                  <c:v>0.40526847475221084</c:v>
                </c:pt>
                <c:pt idx="342">
                  <c:v>0.40607062662979709</c:v>
                </c:pt>
                <c:pt idx="343">
                  <c:v>0.40682735865287234</c:v>
                </c:pt>
                <c:pt idx="344">
                  <c:v>0.40753901946761195</c:v>
                </c:pt>
                <c:pt idx="345">
                  <c:v>0.40820593628237922</c:v>
                </c:pt>
                <c:pt idx="346">
                  <c:v>0.40882841513972612</c:v>
                </c:pt>
                <c:pt idx="347">
                  <c:v>0.40940674117050779</c:v>
                </c:pt>
                <c:pt idx="348">
                  <c:v>0.40994117883037196</c:v>
                </c:pt>
                <c:pt idx="349">
                  <c:v>0.41043197211887328</c:v>
                </c:pt>
                <c:pt idx="350">
                  <c:v>0.41087934478143973</c:v>
                </c:pt>
                <c:pt idx="351">
                  <c:v>0.41128350049440621</c:v>
                </c:pt>
                <c:pt idx="352">
                  <c:v>0.41164462303330684</c:v>
                </c:pt>
                <c:pt idx="353">
                  <c:v>0.41196287642460738</c:v>
                </c:pt>
                <c:pt idx="354">
                  <c:v>0.41223840508103493</c:v>
                </c:pt>
                <c:pt idx="355">
                  <c:v>0.41247133392065027</c:v>
                </c:pt>
                <c:pt idx="356">
                  <c:v>0.4126617684697903</c:v>
                </c:pt>
                <c:pt idx="357">
                  <c:v>0.41280979494998571</c:v>
                </c:pt>
                <c:pt idx="358">
                  <c:v>0.41291548034895187</c:v>
                </c:pt>
                <c:pt idx="359">
                  <c:v>0.4129788724757244</c:v>
                </c:pt>
                <c:pt idx="360">
                  <c:v>0.41300000000000003</c:v>
                </c:pt>
              </c:numCache>
            </c:numRef>
          </c:xVal>
          <c:yVal>
            <c:numRef>
              <c:f>'Long 19'!$F$7:$F$367</c:f>
              <c:numCache>
                <c:formatCode>General</c:formatCode>
                <c:ptCount val="361"/>
                <c:pt idx="0">
                  <c:v>9.8000000000000004E-2</c:v>
                </c:pt>
                <c:pt idx="1">
                  <c:v>0.10213176679298391</c:v>
                </c:pt>
                <c:pt idx="2">
                  <c:v>0.10626383837901392</c:v>
                </c:pt>
                <c:pt idx="3">
                  <c:v>0.110396519525154</c:v>
                </c:pt>
                <c:pt idx="4">
                  <c:v>0.11453011494624671</c:v>
                </c:pt>
                <c:pt idx="5">
                  <c:v>0.11866492927815883</c:v>
                </c:pt>
                <c:pt idx="6">
                  <c:v>0.1228012670502525</c:v>
                </c:pt>
                <c:pt idx="7">
                  <c:v>0.1269394326568192</c:v>
                </c:pt>
                <c:pt idx="8">
                  <c:v>0.13107973032721162</c:v>
                </c:pt>
                <c:pt idx="9">
                  <c:v>0.13522246409440319</c:v>
                </c:pt>
                <c:pt idx="10">
                  <c:v>0.13936793776170053</c:v>
                </c:pt>
                <c:pt idx="11">
                  <c:v>0.14351645486732781</c:v>
                </c:pt>
                <c:pt idx="12">
                  <c:v>0.14766831864659508</c:v>
                </c:pt>
                <c:pt idx="13">
                  <c:v>0.15182383199135482</c:v>
                </c:pt>
                <c:pt idx="14">
                  <c:v>0.1559832974064419</c:v>
                </c:pt>
                <c:pt idx="15">
                  <c:v>0.16014701696278233</c:v>
                </c:pt>
                <c:pt idx="16">
                  <c:v>0.16431529224684588</c:v>
                </c:pt>
                <c:pt idx="17">
                  <c:v>0.16848842430610408</c:v>
                </c:pt>
                <c:pt idx="18">
                  <c:v>0.17266671359014418</c:v>
                </c:pt>
                <c:pt idx="19">
                  <c:v>0.1768504598870736</c:v>
                </c:pt>
                <c:pt idx="20">
                  <c:v>0.18103996225483493</c:v>
                </c:pt>
                <c:pt idx="21">
                  <c:v>0.18523551894703438</c:v>
                </c:pt>
                <c:pt idx="22">
                  <c:v>0.18943742733286895</c:v>
                </c:pt>
                <c:pt idx="23">
                  <c:v>0.1936459838107179</c:v>
                </c:pt>
                <c:pt idx="24">
                  <c:v>0.19786148371494314</c:v>
                </c:pt>
                <c:pt idx="25">
                  <c:v>0.20208422121542147</c:v>
                </c:pt>
                <c:pt idx="26">
                  <c:v>0.20631448920930678</c:v>
                </c:pt>
                <c:pt idx="27">
                  <c:v>0.21055257920449572</c:v>
                </c:pt>
                <c:pt idx="28">
                  <c:v>0.21479878119424156</c:v>
                </c:pt>
                <c:pt idx="29">
                  <c:v>0.21905338352233356</c:v>
                </c:pt>
                <c:pt idx="30">
                  <c:v>0.22331667273822686</c:v>
                </c:pt>
                <c:pt idx="31">
                  <c:v>0.22758893344147474</c:v>
                </c:pt>
                <c:pt idx="32">
                  <c:v>0.23187044811477972</c:v>
                </c:pt>
                <c:pt idx="33">
                  <c:v>0.23616149694494351</c:v>
                </c:pt>
                <c:pt idx="34">
                  <c:v>0.24046235763095417</c:v>
                </c:pt>
                <c:pt idx="35">
                  <c:v>0.2447733051784064</c:v>
                </c:pt>
                <c:pt idx="36">
                  <c:v>0.24909461167940808</c:v>
                </c:pt>
                <c:pt idx="37">
                  <c:v>0.25342654607707316</c:v>
                </c:pt>
                <c:pt idx="38">
                  <c:v>0.25776937391365629</c:v>
                </c:pt>
                <c:pt idx="39">
                  <c:v>0.26212335706132384</c:v>
                </c:pt>
                <c:pt idx="40">
                  <c:v>0.26648875343450329</c:v>
                </c:pt>
                <c:pt idx="41">
                  <c:v>0.27086581668268994</c:v>
                </c:pt>
                <c:pt idx="42">
                  <c:v>0.27525479586252444</c:v>
                </c:pt>
                <c:pt idx="43">
                  <c:v>0.27965593508788561</c:v>
                </c:pt>
                <c:pt idx="44">
                  <c:v>0.28406947315667486</c:v>
                </c:pt>
                <c:pt idx="45">
                  <c:v>0.2884956431528814</c:v>
                </c:pt>
                <c:pt idx="46">
                  <c:v>0.29293467202244727</c:v>
                </c:pt>
                <c:pt idx="47">
                  <c:v>0.29738678012135444</c:v>
                </c:pt>
                <c:pt idx="48">
                  <c:v>0.30185218073426989</c:v>
                </c:pt>
                <c:pt idx="49">
                  <c:v>0.3063310795619858</c:v>
                </c:pt>
                <c:pt idx="50">
                  <c:v>0.31082367417578727</c:v>
                </c:pt>
                <c:pt idx="51">
                  <c:v>0.31533015343677384</c:v>
                </c:pt>
                <c:pt idx="52">
                  <c:v>0.31985069687804146</c:v>
                </c:pt>
                <c:pt idx="53">
                  <c:v>0.32438547404751311</c:v>
                </c:pt>
                <c:pt idx="54">
                  <c:v>0.32893464380907533</c:v>
                </c:pt>
                <c:pt idx="55">
                  <c:v>0.3334983535995395</c:v>
                </c:pt>
                <c:pt idx="56">
                  <c:v>0.33807673863880594</c:v>
                </c:pt>
                <c:pt idx="57">
                  <c:v>0.34266992109045241</c:v>
                </c:pt>
                <c:pt idx="58">
                  <c:v>0.34727800916981055</c:v>
                </c:pt>
                <c:pt idx="59">
                  <c:v>0.35190109619642018</c:v>
                </c:pt>
                <c:pt idx="60">
                  <c:v>0.35653925958757615</c:v>
                </c:pt>
                <c:pt idx="61">
                  <c:v>0.36119255978948839</c:v>
                </c:pt>
                <c:pt idx="62">
                  <c:v>0.36586103914238022</c:v>
                </c:pt>
                <c:pt idx="63">
                  <c:v>0.37054472067563671</c:v>
                </c:pt>
                <c:pt idx="64">
                  <c:v>0.37524360682889546</c:v>
                </c:pt>
                <c:pt idx="65">
                  <c:v>0.37995767809473957</c:v>
                </c:pt>
                <c:pt idx="66">
                  <c:v>0.3846868915784063</c:v>
                </c:pt>
                <c:pt idx="67">
                  <c:v>0.3894311794696691</c:v>
                </c:pt>
                <c:pt idx="68">
                  <c:v>0.39419044742178166</c:v>
                </c:pt>
                <c:pt idx="69">
                  <c:v>0.39896457283208819</c:v>
                </c:pt>
                <c:pt idx="70">
                  <c:v>0.40375340301861262</c:v>
                </c:pt>
                <c:pt idx="71">
                  <c:v>0.40855675328662289</c:v>
                </c:pt>
                <c:pt idx="72">
                  <c:v>0.4133744048788518</c:v>
                </c:pt>
                <c:pt idx="73">
                  <c:v>0.41820610280271253</c:v>
                </c:pt>
                <c:pt idx="74">
                  <c:v>0.42305155352750135</c:v>
                </c:pt>
                <c:pt idx="75">
                  <c:v>0.4279104225442093</c:v>
                </c:pt>
                <c:pt idx="76">
                  <c:v>0.43278233178019565</c:v>
                </c:pt>
                <c:pt idx="77">
                  <c:v>0.43766685686057583</c:v>
                </c:pt>
                <c:pt idx="78">
                  <c:v>0.44256352420777756</c:v>
                </c:pt>
                <c:pt idx="79">
                  <c:v>0.44747180797030484</c:v>
                </c:pt>
                <c:pt idx="80">
                  <c:v>0.45239112677131654</c:v>
                </c:pt>
                <c:pt idx="81">
                  <c:v>0.45732084026719833</c:v>
                </c:pt>
                <c:pt idx="82">
                  <c:v>0.46226024550585521</c:v>
                </c:pt>
                <c:pt idx="83">
                  <c:v>0.46720857307400787</c:v>
                </c:pt>
                <c:pt idx="84">
                  <c:v>0.47216498302231558</c:v>
                </c:pt>
                <c:pt idx="85">
                  <c:v>0.47712856055670283</c:v>
                </c:pt>
                <c:pt idx="86">
                  <c:v>0.48209831148380444</c:v>
                </c:pt>
                <c:pt idx="87">
                  <c:v>0.48707315739800983</c:v>
                </c:pt>
                <c:pt idx="88">
                  <c:v>0.49205193059714347</c:v>
                </c:pt>
                <c:pt idx="89">
                  <c:v>0.49703336871341186</c:v>
                </c:pt>
                <c:pt idx="90">
                  <c:v>0.5020161090458487</c:v>
                </c:pt>
                <c:pt idx="91">
                  <c:v>0.50699868258013481</c:v>
                </c:pt>
                <c:pt idx="92">
                  <c:v>0.51197950768134359</c:v>
                </c:pt>
                <c:pt idx="93">
                  <c:v>0.51695688344490198</c:v>
                </c:pt>
                <c:pt idx="94">
                  <c:v>0.52192898269084131</c:v>
                </c:pt>
                <c:pt idx="95">
                  <c:v>0.52689384458628907</c:v>
                </c:pt>
                <c:pt idx="96">
                  <c:v>0.53184936688110918</c:v>
                </c:pt>
                <c:pt idx="97">
                  <c:v>0.53679329774166662</c:v>
                </c:pt>
                <c:pt idx="98">
                  <c:v>0.5417232271678919</c:v>
                </c:pt>
                <c:pt idx="99">
                  <c:v>0.54663657797916576</c:v>
                </c:pt>
                <c:pt idx="100">
                  <c:v>0.55153059635506763</c:v>
                </c:pt>
                <c:pt idx="101">
                  <c:v>0.55640234191775872</c:v>
                </c:pt>
                <c:pt idx="102">
                  <c:v>0.56124867734372774</c:v>
                </c:pt>
                <c:pt idx="103">
                  <c:v>0.56606625749386641</c:v>
                </c:pt>
                <c:pt idx="104">
                  <c:v>0.57085151805237366</c:v>
                </c:pt>
                <c:pt idx="105">
                  <c:v>0.57560066366688756</c:v>
                </c:pt>
                <c:pt idx="106">
                  <c:v>0.58030965558454062</c:v>
                </c:pt>
                <c:pt idx="107">
                  <c:v>0.58497419878137824</c:v>
                </c:pt>
                <c:pt idx="108">
                  <c:v>0.58958972858585001</c:v>
                </c:pt>
                <c:pt idx="109">
                  <c:v>0.59415139680091955</c:v>
                </c:pt>
                <c:pt idx="110">
                  <c:v>0.5986540573338307</c:v>
                </c:pt>
                <c:pt idx="111">
                  <c:v>0.60309225134776911</c:v>
                </c:pt>
                <c:pt idx="112">
                  <c:v>0.60746019195568701</c:v>
                </c:pt>
                <c:pt idx="113">
                  <c:v>0.6117517484834466</c:v>
                </c:pt>
                <c:pt idx="114">
                  <c:v>0.61596043033734549</c:v>
                </c:pt>
                <c:pt idx="115">
                  <c:v>0.62007937052004924</c:v>
                </c:pt>
                <c:pt idx="116">
                  <c:v>0.62410130884912596</c:v>
                </c:pt>
                <c:pt idx="117">
                  <c:v>0.62801857494382918</c:v>
                </c:pt>
                <c:pt idx="118">
                  <c:v>0.63182307105863855</c:v>
                </c:pt>
                <c:pt idx="119">
                  <c:v>0.63550625485643752</c:v>
                </c:pt>
                <c:pt idx="120">
                  <c:v>0.6390591222302161</c:v>
                </c:pt>
                <c:pt idx="121">
                  <c:v>0.64247219029991098</c:v>
                </c:pt>
                <c:pt idx="122">
                  <c:v>0.64573548073055453</c:v>
                </c:pt>
                <c:pt idx="123">
                  <c:v>0.64883850353939554</c:v>
                </c:pt>
                <c:pt idx="124">
                  <c:v>0.65177024158310104</c:v>
                </c:pt>
                <c:pt idx="125">
                  <c:v>0.65451913594167499</c:v>
                </c:pt>
                <c:pt idx="126">
                  <c:v>0.65707307244327628</c:v>
                </c:pt>
                <c:pt idx="127">
                  <c:v>0.65941936960373249</c:v>
                </c:pt>
                <c:pt idx="128">
                  <c:v>0.66154476828611963</c:v>
                </c:pt>
                <c:pt idx="129">
                  <c:v>0.66343542341921535</c:v>
                </c:pt>
                <c:pt idx="130">
                  <c:v>0.66507689814873061</c:v>
                </c:pt>
                <c:pt idx="131">
                  <c:v>0.66645416083170472</c:v>
                </c:pt>
                <c:pt idx="132">
                  <c:v>0.66755158532195324</c:v>
                </c:pt>
                <c:pt idx="133">
                  <c:v>0.66835295503248005</c:v>
                </c:pt>
                <c:pt idx="134">
                  <c:v>0.66884147129870519</c:v>
                </c:pt>
                <c:pt idx="135">
                  <c:v>0.66899976660343818</c:v>
                </c:pt>
                <c:pt idx="136">
                  <c:v>0.66880992325982713</c:v>
                </c:pt>
                <c:pt idx="137">
                  <c:v>0.66825349818091517</c:v>
                </c:pt>
                <c:pt idx="138">
                  <c:v>0.66731155439263723</c:v>
                </c:pt>
                <c:pt idx="139">
                  <c:v>0.6659646999695864</c:v>
                </c:pt>
                <c:pt idx="140">
                  <c:v>0.6641931350879311</c:v>
                </c:pt>
                <c:pt idx="141">
                  <c:v>0.66197670789555141</c:v>
                </c:pt>
                <c:pt idx="142">
                  <c:v>0.65929497989363273</c:v>
                </c:pt>
                <c:pt idx="143">
                  <c:v>0.6561273015042739</c:v>
                </c:pt>
                <c:pt idx="144">
                  <c:v>0.65245289846265353</c:v>
                </c:pt>
                <c:pt idx="145">
                  <c:v>0.64825096961735196</c:v>
                </c:pt>
                <c:pt idx="146">
                  <c:v>0.64350079664589632</c:v>
                </c:pt>
                <c:pt idx="147">
                  <c:v>0.63818186609186867</c:v>
                </c:pt>
                <c:pt idx="148">
                  <c:v>0.63227400400253808</c:v>
                </c:pt>
                <c:pt idx="149">
                  <c:v>0.625757523289735</c:v>
                </c:pt>
                <c:pt idx="150">
                  <c:v>0.61861338374979413</c:v>
                </c:pt>
                <c:pt idx="151">
                  <c:v>0.61082336445971075</c:v>
                </c:pt>
                <c:pt idx="152">
                  <c:v>0.60237024801571848</c:v>
                </c:pt>
                <c:pt idx="153">
                  <c:v>0.59323801579799051</c:v>
                </c:pt>
                <c:pt idx="154">
                  <c:v>0.58341205313280919</c:v>
                </c:pt>
                <c:pt idx="155">
                  <c:v>0.57287936288461749</c:v>
                </c:pt>
                <c:pt idx="156">
                  <c:v>0.56162878564964835</c:v>
                </c:pt>
                <c:pt idx="157">
                  <c:v>0.5496512243468894</c:v>
                </c:pt>
                <c:pt idx="158">
                  <c:v>0.5369398706194296</c:v>
                </c:pt>
                <c:pt idx="159">
                  <c:v>0.52349043008006135</c:v>
                </c:pt>
                <c:pt idx="160">
                  <c:v>0.50930134307150099</c:v>
                </c:pt>
                <c:pt idx="161">
                  <c:v>0.4943739972775858</c:v>
                </c:pt>
                <c:pt idx="162">
                  <c:v>0.47871292823241429</c:v>
                </c:pt>
                <c:pt idx="163">
                  <c:v>0.46232600354569742</c:v>
                </c:pt>
                <c:pt idx="164">
                  <c:v>0.44522458651095842</c:v>
                </c:pt>
                <c:pt idx="165">
                  <c:v>0.42742367470469755</c:v>
                </c:pt>
                <c:pt idx="166">
                  <c:v>0.40894200923390955</c:v>
                </c:pt>
                <c:pt idx="167">
                  <c:v>0.38980215045911848</c:v>
                </c:pt>
                <c:pt idx="168">
                  <c:v>0.37003051631984218</c:v>
                </c:pt>
                <c:pt idx="169">
                  <c:v>0.34965737982457046</c:v>
                </c:pt>
                <c:pt idx="170">
                  <c:v>0.32871682283853071</c:v>
                </c:pt>
                <c:pt idx="171">
                  <c:v>0.30724664400462154</c:v>
                </c:pt>
                <c:pt idx="172">
                  <c:v>0.2852882194548122</c:v>
                </c:pt>
                <c:pt idx="173">
                  <c:v>0.26288631589369515</c:v>
                </c:pt>
                <c:pt idx="174">
                  <c:v>0.24008885663927451</c:v>
                </c:pt>
                <c:pt idx="175">
                  <c:v>0.21694664225965421</c:v>
                </c:pt>
                <c:pt idx="176">
                  <c:v>0.1935130285146926</c:v>
                </c:pt>
                <c:pt idx="177">
                  <c:v>0.16984356536235065</c:v>
                </c:pt>
                <c:pt idx="178">
                  <c:v>0.14599560178239912</c:v>
                </c:pt>
                <c:pt idx="179">
                  <c:v>0.12202786206769385</c:v>
                </c:pt>
                <c:pt idx="180">
                  <c:v>9.800000000000017E-2</c:v>
                </c:pt>
                <c:pt idx="181">
                  <c:v>7.3972137932306503E-2</c:v>
                </c:pt>
                <c:pt idx="182">
                  <c:v>5.0004398217600624E-2</c:v>
                </c:pt>
                <c:pt idx="183">
                  <c:v>2.6156434637649703E-2</c:v>
                </c:pt>
                <c:pt idx="184">
                  <c:v>2.4869714853083674E-3</c:v>
                </c:pt>
                <c:pt idx="185">
                  <c:v>-2.0946642259653245E-2</c:v>
                </c:pt>
                <c:pt idx="186">
                  <c:v>-4.4088856639273644E-2</c:v>
                </c:pt>
                <c:pt idx="187">
                  <c:v>-6.6886315893695397E-2</c:v>
                </c:pt>
                <c:pt idx="188">
                  <c:v>-8.9288219454811885E-2</c:v>
                </c:pt>
                <c:pt idx="189">
                  <c:v>-0.11124664400462131</c:v>
                </c:pt>
                <c:pt idx="190">
                  <c:v>-0.13271682283853098</c:v>
                </c:pt>
                <c:pt idx="191">
                  <c:v>-0.15365737982457014</c:v>
                </c:pt>
                <c:pt idx="192">
                  <c:v>-0.17403051631984187</c:v>
                </c:pt>
                <c:pt idx="193">
                  <c:v>-0.19380215045911867</c:v>
                </c:pt>
                <c:pt idx="194">
                  <c:v>-0.21294200923390924</c:v>
                </c:pt>
                <c:pt idx="195">
                  <c:v>-0.23142367470469685</c:v>
                </c:pt>
                <c:pt idx="196">
                  <c:v>-0.24922458651095766</c:v>
                </c:pt>
                <c:pt idx="197">
                  <c:v>-0.26632600354569669</c:v>
                </c:pt>
                <c:pt idx="198">
                  <c:v>-0.28271292823241456</c:v>
                </c:pt>
                <c:pt idx="199">
                  <c:v>-0.2983739972775854</c:v>
                </c:pt>
                <c:pt idx="200">
                  <c:v>-0.3133013430715007</c:v>
                </c:pt>
                <c:pt idx="201">
                  <c:v>-0.32749043008006162</c:v>
                </c:pt>
                <c:pt idx="202">
                  <c:v>-0.34093987061942932</c:v>
                </c:pt>
                <c:pt idx="203">
                  <c:v>-0.35365122434688878</c:v>
                </c:pt>
                <c:pt idx="204">
                  <c:v>-0.36562878564964818</c:v>
                </c:pt>
                <c:pt idx="205">
                  <c:v>-0.37687936288461743</c:v>
                </c:pt>
                <c:pt idx="206">
                  <c:v>-0.38741205313280891</c:v>
                </c:pt>
                <c:pt idx="207">
                  <c:v>-0.39723801579799023</c:v>
                </c:pt>
                <c:pt idx="208">
                  <c:v>-0.40637024801571842</c:v>
                </c:pt>
                <c:pt idx="209">
                  <c:v>-0.41482336445971069</c:v>
                </c:pt>
                <c:pt idx="210">
                  <c:v>-0.42261338374979418</c:v>
                </c:pt>
                <c:pt idx="211">
                  <c:v>-0.42975752328973504</c:v>
                </c:pt>
                <c:pt idx="212">
                  <c:v>-0.43627400400253824</c:v>
                </c:pt>
                <c:pt idx="213">
                  <c:v>-0.44218186609186871</c:v>
                </c:pt>
                <c:pt idx="214">
                  <c:v>-0.44750079664589637</c:v>
                </c:pt>
                <c:pt idx="215">
                  <c:v>-0.45225096961735189</c:v>
                </c:pt>
                <c:pt idx="216">
                  <c:v>-0.45645289846265347</c:v>
                </c:pt>
                <c:pt idx="217">
                  <c:v>-0.46012730150427394</c:v>
                </c:pt>
                <c:pt idx="218">
                  <c:v>-0.46329497989363255</c:v>
                </c:pt>
                <c:pt idx="219">
                  <c:v>-0.46597670789555135</c:v>
                </c:pt>
                <c:pt idx="220">
                  <c:v>-0.46819313508793092</c:v>
                </c:pt>
                <c:pt idx="221">
                  <c:v>-0.46996469996958645</c:v>
                </c:pt>
                <c:pt idx="222">
                  <c:v>-0.47131155439263728</c:v>
                </c:pt>
                <c:pt idx="223">
                  <c:v>-0.47225349818091522</c:v>
                </c:pt>
                <c:pt idx="224">
                  <c:v>-0.47280992325982729</c:v>
                </c:pt>
                <c:pt idx="225">
                  <c:v>-0.47299976660343834</c:v>
                </c:pt>
                <c:pt idx="226">
                  <c:v>-0.47284147129870524</c:v>
                </c:pt>
                <c:pt idx="227">
                  <c:v>-0.4723529550324802</c:v>
                </c:pt>
                <c:pt idx="228">
                  <c:v>-0.47155158532195329</c:v>
                </c:pt>
                <c:pt idx="229">
                  <c:v>-0.47045416083170477</c:v>
                </c:pt>
                <c:pt idx="230">
                  <c:v>-0.46907689814873066</c:v>
                </c:pt>
                <c:pt idx="231">
                  <c:v>-0.46743542341921529</c:v>
                </c:pt>
                <c:pt idx="232">
                  <c:v>-0.46554476828611946</c:v>
                </c:pt>
                <c:pt idx="233">
                  <c:v>-0.46341936960373253</c:v>
                </c:pt>
                <c:pt idx="234">
                  <c:v>-0.46107307244327633</c:v>
                </c:pt>
                <c:pt idx="235">
                  <c:v>-0.45851913594167504</c:v>
                </c:pt>
                <c:pt idx="236">
                  <c:v>-0.4557702415831012</c:v>
                </c:pt>
                <c:pt idx="237">
                  <c:v>-0.45283850353939559</c:v>
                </c:pt>
                <c:pt idx="238">
                  <c:v>-0.44973548073055458</c:v>
                </c:pt>
                <c:pt idx="239">
                  <c:v>-0.44647219029991103</c:v>
                </c:pt>
                <c:pt idx="240">
                  <c:v>-0.44305912223021648</c:v>
                </c:pt>
                <c:pt idx="241">
                  <c:v>-0.43950625485643746</c:v>
                </c:pt>
                <c:pt idx="242">
                  <c:v>-0.43582307105863871</c:v>
                </c:pt>
                <c:pt idx="243">
                  <c:v>-0.43201857494382934</c:v>
                </c:pt>
                <c:pt idx="244">
                  <c:v>-0.42810130884912601</c:v>
                </c:pt>
                <c:pt idx="245">
                  <c:v>-0.4240793705200494</c:v>
                </c:pt>
                <c:pt idx="246">
                  <c:v>-0.41996043033734554</c:v>
                </c:pt>
                <c:pt idx="247">
                  <c:v>-0.41575174848344676</c:v>
                </c:pt>
                <c:pt idx="248">
                  <c:v>-0.41146019195568706</c:v>
                </c:pt>
                <c:pt idx="249">
                  <c:v>-0.40709225134776927</c:v>
                </c:pt>
                <c:pt idx="250">
                  <c:v>-0.40265405733383086</c:v>
                </c:pt>
                <c:pt idx="251">
                  <c:v>-0.39815139680091971</c:v>
                </c:pt>
                <c:pt idx="252">
                  <c:v>-0.39358972858585006</c:v>
                </c:pt>
                <c:pt idx="253">
                  <c:v>-0.3889741987813784</c:v>
                </c:pt>
                <c:pt idx="254">
                  <c:v>-0.38430965558454055</c:v>
                </c:pt>
                <c:pt idx="255">
                  <c:v>-0.37960066366688749</c:v>
                </c:pt>
                <c:pt idx="256">
                  <c:v>-0.3748515180523736</c:v>
                </c:pt>
                <c:pt idx="257">
                  <c:v>-0.37006625749386657</c:v>
                </c:pt>
                <c:pt idx="258">
                  <c:v>-0.36524867734372779</c:v>
                </c:pt>
                <c:pt idx="259">
                  <c:v>-0.36040234191775888</c:v>
                </c:pt>
                <c:pt idx="260">
                  <c:v>-0.35553059635506767</c:v>
                </c:pt>
                <c:pt idx="261">
                  <c:v>-0.35063657797916581</c:v>
                </c:pt>
                <c:pt idx="262">
                  <c:v>-0.34572322716789172</c:v>
                </c:pt>
                <c:pt idx="263">
                  <c:v>-0.34079329774166656</c:v>
                </c:pt>
                <c:pt idx="264">
                  <c:v>-0.33584936688110922</c:v>
                </c:pt>
                <c:pt idx="265">
                  <c:v>-0.33089384458628912</c:v>
                </c:pt>
                <c:pt idx="266">
                  <c:v>-0.32592898269084136</c:v>
                </c:pt>
                <c:pt idx="267">
                  <c:v>-0.32095688344490214</c:v>
                </c:pt>
                <c:pt idx="268">
                  <c:v>-0.31597950768134386</c:v>
                </c:pt>
                <c:pt idx="269">
                  <c:v>-0.31099868258013474</c:v>
                </c:pt>
                <c:pt idx="270">
                  <c:v>-0.30601610904584875</c:v>
                </c:pt>
                <c:pt idx="271">
                  <c:v>-0.30103336871341191</c:v>
                </c:pt>
                <c:pt idx="272">
                  <c:v>-0.29605193059714341</c:v>
                </c:pt>
                <c:pt idx="273">
                  <c:v>-0.29107315739800976</c:v>
                </c:pt>
                <c:pt idx="274">
                  <c:v>-0.28609831148380449</c:v>
                </c:pt>
                <c:pt idx="275">
                  <c:v>-0.28112856055670288</c:v>
                </c:pt>
                <c:pt idx="276">
                  <c:v>-0.27616498302231574</c:v>
                </c:pt>
                <c:pt idx="277">
                  <c:v>-0.27120857307400781</c:v>
                </c:pt>
                <c:pt idx="278">
                  <c:v>-0.26626024550585536</c:v>
                </c:pt>
                <c:pt idx="279">
                  <c:v>-0.26132084026719826</c:v>
                </c:pt>
                <c:pt idx="280">
                  <c:v>-0.25639112677131659</c:v>
                </c:pt>
                <c:pt idx="281">
                  <c:v>-0.25147180797030499</c:v>
                </c:pt>
                <c:pt idx="282">
                  <c:v>-0.24656352420777786</c:v>
                </c:pt>
                <c:pt idx="283">
                  <c:v>-0.24166685686057585</c:v>
                </c:pt>
                <c:pt idx="284">
                  <c:v>-0.23678233178019578</c:v>
                </c:pt>
                <c:pt idx="285">
                  <c:v>-0.23191042254420915</c:v>
                </c:pt>
                <c:pt idx="286">
                  <c:v>-0.2270515535275012</c:v>
                </c:pt>
                <c:pt idx="287">
                  <c:v>-0.22220610280271255</c:v>
                </c:pt>
                <c:pt idx="288">
                  <c:v>-0.21737440487885182</c:v>
                </c:pt>
                <c:pt idx="289">
                  <c:v>-0.21255675328662307</c:v>
                </c:pt>
                <c:pt idx="290">
                  <c:v>-0.20775340301861286</c:v>
                </c:pt>
                <c:pt idx="291">
                  <c:v>-0.20296457283208849</c:v>
                </c:pt>
                <c:pt idx="292">
                  <c:v>-0.19819044742178163</c:v>
                </c:pt>
                <c:pt idx="293">
                  <c:v>-0.19343117946966923</c:v>
                </c:pt>
                <c:pt idx="294">
                  <c:v>-0.18868689157840621</c:v>
                </c:pt>
                <c:pt idx="295">
                  <c:v>-0.18395767809473948</c:v>
                </c:pt>
                <c:pt idx="296">
                  <c:v>-0.17924360682889542</c:v>
                </c:pt>
                <c:pt idx="297">
                  <c:v>-0.17454472067563673</c:v>
                </c:pt>
                <c:pt idx="298">
                  <c:v>-0.1698610391423804</c:v>
                </c:pt>
                <c:pt idx="299">
                  <c:v>-0.16519255978948857</c:v>
                </c:pt>
                <c:pt idx="300">
                  <c:v>-0.16053925958757612</c:v>
                </c:pt>
                <c:pt idx="301">
                  <c:v>-0.15590109619642015</c:v>
                </c:pt>
                <c:pt idx="302">
                  <c:v>-0.15127800916981063</c:v>
                </c:pt>
                <c:pt idx="303">
                  <c:v>-0.1466699210904526</c:v>
                </c:pt>
                <c:pt idx="304">
                  <c:v>-0.1420767386388061</c:v>
                </c:pt>
                <c:pt idx="305">
                  <c:v>-0.13749835359953955</c:v>
                </c:pt>
                <c:pt idx="306">
                  <c:v>-0.13293464380907541</c:v>
                </c:pt>
                <c:pt idx="307">
                  <c:v>-0.12838547404751327</c:v>
                </c:pt>
                <c:pt idx="308">
                  <c:v>-0.12385069687804134</c:v>
                </c:pt>
                <c:pt idx="309">
                  <c:v>-0.11933015343677383</c:v>
                </c:pt>
                <c:pt idx="310">
                  <c:v>-0.11482367417578734</c:v>
                </c:pt>
                <c:pt idx="311">
                  <c:v>-0.11033107956198587</c:v>
                </c:pt>
                <c:pt idx="312">
                  <c:v>-0.10585218073427002</c:v>
                </c:pt>
                <c:pt idx="313">
                  <c:v>-0.10138678012135463</c:v>
                </c:pt>
                <c:pt idx="314">
                  <c:v>-9.6934672022447488E-2</c:v>
                </c:pt>
                <c:pt idx="315">
                  <c:v>-9.2495643152881446E-2</c:v>
                </c:pt>
                <c:pt idx="316">
                  <c:v>-8.8069473156674905E-2</c:v>
                </c:pt>
                <c:pt idx="317">
                  <c:v>-8.3655935087885547E-2</c:v>
                </c:pt>
                <c:pt idx="318">
                  <c:v>-7.9254795862524402E-2</c:v>
                </c:pt>
                <c:pt idx="319">
                  <c:v>-7.4865816682690073E-2</c:v>
                </c:pt>
                <c:pt idx="320">
                  <c:v>-7.0488753434503365E-2</c:v>
                </c:pt>
                <c:pt idx="321">
                  <c:v>-6.6123357061323967E-2</c:v>
                </c:pt>
                <c:pt idx="322">
                  <c:v>-6.17693739136565E-2</c:v>
                </c:pt>
                <c:pt idx="323">
                  <c:v>-5.7426546077073176E-2</c:v>
                </c:pt>
                <c:pt idx="324">
                  <c:v>-5.3094611679408127E-2</c:v>
                </c:pt>
                <c:pt idx="325">
                  <c:v>-4.8773305178406529E-2</c:v>
                </c:pt>
                <c:pt idx="326">
                  <c:v>-4.4462357630954269E-2</c:v>
                </c:pt>
                <c:pt idx="327">
                  <c:v>-4.0161496944943476E-2</c:v>
                </c:pt>
                <c:pt idx="328">
                  <c:v>-3.5870448114779963E-2</c:v>
                </c:pt>
                <c:pt idx="329">
                  <c:v>-3.1588933441474842E-2</c:v>
                </c:pt>
                <c:pt idx="330">
                  <c:v>-2.7316672738227021E-2</c:v>
                </c:pt>
                <c:pt idx="331">
                  <c:v>-2.3053383522333507E-2</c:v>
                </c:pt>
                <c:pt idx="332">
                  <c:v>-1.879878119424154E-2</c:v>
                </c:pt>
                <c:pt idx="333">
                  <c:v>-1.4552579204495777E-2</c:v>
                </c:pt>
                <c:pt idx="334">
                  <c:v>-1.0314489209306693E-2</c:v>
                </c:pt>
                <c:pt idx="335">
                  <c:v>-6.0842212154215841E-3</c:v>
                </c:pt>
                <c:pt idx="336">
                  <c:v>-1.8614837149431157E-3</c:v>
                </c:pt>
                <c:pt idx="337">
                  <c:v>2.3540161892818545E-3</c:v>
                </c:pt>
                <c:pt idx="338">
                  <c:v>6.5625726671309642E-3</c:v>
                </c:pt>
                <c:pt idx="339">
                  <c:v>1.0764481052965513E-2</c:v>
                </c:pt>
                <c:pt idx="340">
                  <c:v>1.4960037745165106E-2</c:v>
                </c:pt>
                <c:pt idx="341">
                  <c:v>1.9149540112926189E-2</c:v>
                </c:pt>
                <c:pt idx="342">
                  <c:v>2.3333286409855783E-2</c:v>
                </c:pt>
                <c:pt idx="343">
                  <c:v>2.7511575693896048E-2</c:v>
                </c:pt>
                <c:pt idx="344">
                  <c:v>3.1684707753153976E-2</c:v>
                </c:pt>
                <c:pt idx="345">
                  <c:v>3.5852983037217678E-2</c:v>
                </c:pt>
                <c:pt idx="346">
                  <c:v>4.0016702593558093E-2</c:v>
                </c:pt>
                <c:pt idx="347">
                  <c:v>4.4176168008645093E-2</c:v>
                </c:pt>
                <c:pt idx="348">
                  <c:v>4.8331681353404793E-2</c:v>
                </c:pt>
                <c:pt idx="349">
                  <c:v>5.2483545132672241E-2</c:v>
                </c:pt>
                <c:pt idx="350">
                  <c:v>5.6632062238299259E-2</c:v>
                </c:pt>
                <c:pt idx="351">
                  <c:v>6.0777535905596751E-2</c:v>
                </c:pt>
                <c:pt idx="352">
                  <c:v>6.4920269672788272E-2</c:v>
                </c:pt>
                <c:pt idx="353">
                  <c:v>6.906056734318064E-2</c:v>
                </c:pt>
                <c:pt idx="354">
                  <c:v>7.3198732949747519E-2</c:v>
                </c:pt>
                <c:pt idx="355">
                  <c:v>7.7335070721841134E-2</c:v>
                </c:pt>
                <c:pt idx="356">
                  <c:v>8.1469885053753438E-2</c:v>
                </c:pt>
                <c:pt idx="357">
                  <c:v>8.5603480474845881E-2</c:v>
                </c:pt>
                <c:pt idx="358">
                  <c:v>8.9736161620986118E-2</c:v>
                </c:pt>
                <c:pt idx="359">
                  <c:v>9.3868233207015872E-2</c:v>
                </c:pt>
                <c:pt idx="360">
                  <c:v>9.7999999999999948E-2</c:v>
                </c:pt>
              </c:numCache>
            </c:numRef>
          </c:yVal>
          <c:smooth val="0"/>
        </c:ser>
        <c:ser>
          <c:idx val="12"/>
          <c:order val="11"/>
          <c:tx>
            <c:v>Long 21</c:v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'Long 21'!$E$7:$E$367</c:f>
              <c:numCache>
                <c:formatCode>General</c:formatCode>
                <c:ptCount val="361"/>
                <c:pt idx="0">
                  <c:v>0.90600000000000003</c:v>
                </c:pt>
                <c:pt idx="1">
                  <c:v>0.90597522219005677</c:v>
                </c:pt>
                <c:pt idx="2">
                  <c:v>0.90590087756149418</c:v>
                </c:pt>
                <c:pt idx="3">
                  <c:v>0.90577693250890856</c:v>
                </c:pt>
                <c:pt idx="4">
                  <c:v>0.9056033309926026</c:v>
                </c:pt>
                <c:pt idx="5">
                  <c:v>0.90537999449251383</c:v>
                </c:pt>
                <c:pt idx="6">
                  <c:v>0.90510682194364678</c:v>
                </c:pt>
                <c:pt idx="7">
                  <c:v>0.90478368965293809</c:v>
                </c:pt>
                <c:pt idx="8">
                  <c:v>0.90441045119746899</c:v>
                </c:pt>
                <c:pt idx="9">
                  <c:v>0.90398693730391355</c:v>
                </c:pt>
                <c:pt idx="10">
                  <c:v>0.90351295570909906</c:v>
                </c:pt>
                <c:pt idx="11">
                  <c:v>0.90298829100152689</c:v>
                </c:pt>
                <c:pt idx="12">
                  <c:v>0.90241270444368848</c:v>
                </c:pt>
                <c:pt idx="13">
                  <c:v>0.90178593377498861</c:v>
                </c:pt>
                <c:pt idx="14">
                  <c:v>0.90110769299506754</c:v>
                </c:pt>
                <c:pt idx="15">
                  <c:v>0.90037767212729436</c:v>
                </c:pt>
                <c:pt idx="16">
                  <c:v>0.89959553696218575</c:v>
                </c:pt>
                <c:pt idx="17">
                  <c:v>0.89876092878047664</c:v>
                </c:pt>
                <c:pt idx="18">
                  <c:v>0.89787346405556101</c:v>
                </c:pt>
                <c:pt idx="19">
                  <c:v>0.89693273413498686</c:v>
                </c:pt>
                <c:pt idx="20">
                  <c:v>0.89593830490068105</c:v>
                </c:pt>
                <c:pt idx="21">
                  <c:v>0.89488971640755011</c:v>
                </c:pt>
                <c:pt idx="22">
                  <c:v>0.89378648250008819</c:v>
                </c:pt>
                <c:pt idx="23">
                  <c:v>0.8926280904065983</c:v>
                </c:pt>
                <c:pt idx="24">
                  <c:v>0.89141400031061824</c:v>
                </c:pt>
                <c:pt idx="25">
                  <c:v>0.89014364489911368</c:v>
                </c:pt>
                <c:pt idx="26">
                  <c:v>0.88881642888698786</c:v>
                </c:pt>
                <c:pt idx="27">
                  <c:v>0.88743172851743313</c:v>
                </c:pt>
                <c:pt idx="28">
                  <c:v>0.88598889103762857</c:v>
                </c:pt>
                <c:pt idx="29">
                  <c:v>0.88448723414927022</c:v>
                </c:pt>
                <c:pt idx="30">
                  <c:v>0.88292604543339837</c:v>
                </c:pt>
                <c:pt idx="31">
                  <c:v>0.88130458174896642</c:v>
                </c:pt>
                <c:pt idx="32">
                  <c:v>0.87962206860457848</c:v>
                </c:pt>
                <c:pt idx="33">
                  <c:v>0.87787769950280137</c:v>
                </c:pt>
                <c:pt idx="34">
                  <c:v>0.8760706352564408</c:v>
                </c:pt>
                <c:pt idx="35">
                  <c:v>0.87420000327615055</c:v>
                </c:pt>
                <c:pt idx="36">
                  <c:v>0.87226489682872865</c:v>
                </c:pt>
                <c:pt idx="37">
                  <c:v>0.87026437426543901</c:v>
                </c:pt>
                <c:pt idx="38">
                  <c:v>0.86819745821967909</c:v>
                </c:pt>
                <c:pt idx="39">
                  <c:v>0.86606313477330121</c:v>
                </c:pt>
                <c:pt idx="40">
                  <c:v>0.86386035259088445</c:v>
                </c:pt>
                <c:pt idx="41">
                  <c:v>0.86158802202124007</c:v>
                </c:pt>
                <c:pt idx="42">
                  <c:v>0.85924501416542487</c:v>
                </c:pt>
                <c:pt idx="43">
                  <c:v>0.85683015991053224</c:v>
                </c:pt>
                <c:pt idx="44">
                  <c:v>0.85434224892851973</c:v>
                </c:pt>
                <c:pt idx="45">
                  <c:v>0.8517800286393381</c:v>
                </c:pt>
                <c:pt idx="46">
                  <c:v>0.84914220313761812</c:v>
                </c:pt>
                <c:pt idx="47">
                  <c:v>0.84642743208218263</c:v>
                </c:pt>
                <c:pt idx="48">
                  <c:v>0.84363432954765594</c:v>
                </c:pt>
                <c:pt idx="49">
                  <c:v>0.84076146283745334</c:v>
                </c:pt>
                <c:pt idx="50">
                  <c:v>0.83780735125745465</c:v>
                </c:pt>
                <c:pt idx="51">
                  <c:v>0.83477046484968098</c:v>
                </c:pt>
                <c:pt idx="52">
                  <c:v>0.83164922308532818</c:v>
                </c:pt>
                <c:pt idx="53">
                  <c:v>0.82844199351654091</c:v>
                </c:pt>
                <c:pt idx="54">
                  <c:v>0.82514709038635303</c:v>
                </c:pt>
                <c:pt idx="55">
                  <c:v>0.821762773196273</c:v>
                </c:pt>
                <c:pt idx="56">
                  <c:v>0.81828724523104657</c:v>
                </c:pt>
                <c:pt idx="57">
                  <c:v>0.81471865204020255</c:v>
                </c:pt>
                <c:pt idx="58">
                  <c:v>0.81105507987606507</c:v>
                </c:pt>
                <c:pt idx="59">
                  <c:v>0.80729455408800888</c:v>
                </c:pt>
                <c:pt idx="60">
                  <c:v>0.80343503747283707</c:v>
                </c:pt>
                <c:pt idx="61">
                  <c:v>0.79947442858128859</c:v>
                </c:pt>
                <c:pt idx="62">
                  <c:v>0.79541055998080945</c:v>
                </c:pt>
                <c:pt idx="63">
                  <c:v>0.79124119647488911</c:v>
                </c:pt>
                <c:pt idx="64">
                  <c:v>0.78696403327942921</c:v>
                </c:pt>
                <c:pt idx="65">
                  <c:v>0.78257669415681674</c:v>
                </c:pt>
                <c:pt idx="66">
                  <c:v>0.77807672950859297</c:v>
                </c:pt>
                <c:pt idx="67">
                  <c:v>0.7734616144278591</c:v>
                </c:pt>
                <c:pt idx="68">
                  <c:v>0.76872874671284019</c:v>
                </c:pt>
                <c:pt idx="69">
                  <c:v>0.76387544484333947</c:v>
                </c:pt>
                <c:pt idx="70">
                  <c:v>0.7588989459221599</c:v>
                </c:pt>
                <c:pt idx="71">
                  <c:v>0.75379640358396205</c:v>
                </c:pt>
                <c:pt idx="72">
                  <c:v>0.74856488587445003</c:v>
                </c:pt>
                <c:pt idx="73">
                  <c:v>0.74320137310325574</c:v>
                </c:pt>
                <c:pt idx="74">
                  <c:v>0.73770275567442101</c:v>
                </c:pt>
                <c:pt idx="75">
                  <c:v>0.73206583189895846</c:v>
                </c:pt>
                <c:pt idx="76">
                  <c:v>0.72628730579461553</c:v>
                </c:pt>
                <c:pt idx="77">
                  <c:v>0.72036378487868302</c:v>
                </c:pt>
                <c:pt idx="78">
                  <c:v>0.71429177796046928</c:v>
                </c:pt>
                <c:pt idx="79">
                  <c:v>0.70806769294092919</c:v>
                </c:pt>
                <c:pt idx="80">
                  <c:v>0.70168783462788864</c:v>
                </c:pt>
                <c:pt idx="81">
                  <c:v>0.69514840257635124</c:v>
                </c:pt>
                <c:pt idx="82">
                  <c:v>0.68844548896452218</c:v>
                </c:pt>
                <c:pt idx="83">
                  <c:v>0.68157507651744709</c:v>
                </c:pt>
                <c:pt idx="84">
                  <c:v>0.67453303649154595</c:v>
                </c:pt>
                <c:pt idx="85">
                  <c:v>0.66731512673483295</c:v>
                </c:pt>
                <c:pt idx="86">
                  <c:v>0.65991698983927294</c:v>
                </c:pt>
                <c:pt idx="87">
                  <c:v>0.65233415140353224</c:v>
                </c:pt>
                <c:pt idx="88">
                  <c:v>0.64456201842635963</c:v>
                </c:pt>
                <c:pt idx="89">
                  <c:v>0.63659587785298577</c:v>
                </c:pt>
                <c:pt idx="90">
                  <c:v>0.62843089529928109</c:v>
                </c:pt>
                <c:pt idx="91">
                  <c:v>0.620062113980964</c:v>
                </c:pt>
                <c:pt idx="92">
                  <c:v>0.61148445387793227</c:v>
                </c:pt>
                <c:pt idx="93">
                  <c:v>0.60269271116680423</c:v>
                </c:pt>
                <c:pt idx="94">
                  <c:v>0.59368155795802791</c:v>
                </c:pt>
                <c:pt idx="95">
                  <c:v>0.58444554237745949</c:v>
                </c:pt>
                <c:pt idx="96">
                  <c:v>0.57497908903613726</c:v>
                </c:pt>
                <c:pt idx="97">
                  <c:v>0.56527649993611961</c:v>
                </c:pt>
                <c:pt idx="98">
                  <c:v>0.55533195586470807</c:v>
                </c:pt>
                <c:pt idx="99">
                  <c:v>0.54513951833417473</c:v>
                </c:pt>
                <c:pt idx="100">
                  <c:v>0.53469313212926806</c:v>
                </c:pt>
                <c:pt idx="101">
                  <c:v>0.52398662853028977</c:v>
                </c:pt>
                <c:pt idx="102">
                  <c:v>0.5130137292854513</c:v>
                </c:pt>
                <c:pt idx="103">
                  <c:v>0.50176805141251202</c:v>
                </c:pt>
                <c:pt idx="104">
                  <c:v>0.49024311291641881</c:v>
                </c:pt>
                <c:pt idx="105">
                  <c:v>0.47843233951677994</c:v>
                </c:pt>
                <c:pt idx="106">
                  <c:v>0.46632907248653938</c:v>
                </c:pt>
                <c:pt idx="107">
                  <c:v>0.45392657771115225</c:v>
                </c:pt>
                <c:pt idx="108">
                  <c:v>0.44121805608589759</c:v>
                </c:pt>
                <c:pt idx="109">
                  <c:v>0.42819665537766632</c:v>
                </c:pt>
                <c:pt idx="110">
                  <c:v>0.41485548368662212</c:v>
                </c:pt>
                <c:pt idx="111">
                  <c:v>0.40118762465248953</c:v>
                </c:pt>
                <c:pt idx="112">
                  <c:v>0.38718615455982536</c:v>
                </c:pt>
                <c:pt idx="113">
                  <c:v>0.37284416150642657</c:v>
                </c:pt>
                <c:pt idx="114">
                  <c:v>0.35815476680888786</c:v>
                </c:pt>
                <c:pt idx="115">
                  <c:v>0.3431111488291782</c:v>
                </c:pt>
                <c:pt idx="116">
                  <c:v>0.32770656941577736</c:v>
                </c:pt>
                <c:pt idx="117">
                  <c:v>0.31193440316227183</c:v>
                </c:pt>
                <c:pt idx="118">
                  <c:v>0.29578816969511246</c:v>
                </c:pt>
                <c:pt idx="119">
                  <c:v>0.27926156921029305</c:v>
                </c:pt>
                <c:pt idx="120">
                  <c:v>0.26234852148568694</c:v>
                </c:pt>
                <c:pt idx="121">
                  <c:v>0.24504320860139081</c:v>
                </c:pt>
                <c:pt idx="122">
                  <c:v>0.22734012160428954</c:v>
                </c:pt>
                <c:pt idx="123">
                  <c:v>0.20923411135468936</c:v>
                </c:pt>
                <c:pt idx="124">
                  <c:v>0.1907204437918659</c:v>
                </c:pt>
                <c:pt idx="125">
                  <c:v>0.17179485985106027</c:v>
                </c:pt>
                <c:pt idx="126">
                  <c:v>0.15245364025631938</c:v>
                </c:pt>
                <c:pt idx="127">
                  <c:v>0.13269367540081298</c:v>
                </c:pt>
                <c:pt idx="128">
                  <c:v>0.11251254050816309</c:v>
                </c:pt>
                <c:pt idx="129">
                  <c:v>9.1908576244011303E-2</c:v>
                </c:pt>
                <c:pt idx="130">
                  <c:v>7.0880974915623979E-2</c:v>
                </c:pt>
                <c:pt idx="131">
                  <c:v>4.9429872357804085E-2</c:v>
                </c:pt>
                <c:pt idx="132">
                  <c:v>2.755644555470519E-2</c:v>
                </c:pt>
                <c:pt idx="133">
                  <c:v>5.2630159882816399E-3</c:v>
                </c:pt>
                <c:pt idx="134">
                  <c:v>-1.7446841366068853E-2</c:v>
                </c:pt>
                <c:pt idx="135">
                  <c:v>-4.0568183558693481E-2</c:v>
                </c:pt>
                <c:pt idx="136">
                  <c:v>-6.4094579957712255E-2</c:v>
                </c:pt>
                <c:pt idx="137">
                  <c:v>-8.8017987682322135E-2</c:v>
                </c:pt>
                <c:pt idx="138">
                  <c:v>-0.11232862267144614</c:v>
                </c:pt>
                <c:pt idx="139">
                  <c:v>-0.13701482702332876</c:v>
                </c:pt>
                <c:pt idx="140">
                  <c:v>-0.16206293339944686</c:v>
                </c:pt>
                <c:pt idx="141">
                  <c:v>-0.18745712746017149</c:v>
                </c:pt>
                <c:pt idx="142">
                  <c:v>-0.21317930948949412</c:v>
                </c:pt>
                <c:pt idx="143">
                  <c:v>-0.23920895657096516</c:v>
                </c:pt>
                <c:pt idx="144">
                  <c:v>-0.26552298689507009</c:v>
                </c:pt>
                <c:pt idx="145">
                  <c:v>-0.29209562800727856</c:v>
                </c:pt>
                <c:pt idx="146">
                  <c:v>-0.31889829104263862</c:v>
                </c:pt>
                <c:pt idx="147">
                  <c:v>-0.34589945323287224</c:v>
                </c:pt>
                <c:pt idx="148">
                  <c:v>-0.3730645512100586</c:v>
                </c:pt>
                <c:pt idx="149">
                  <c:v>-0.40035588786075077</c:v>
                </c:pt>
                <c:pt idx="150">
                  <c:v>-0.42773255569803031</c:v>
                </c:pt>
                <c:pt idx="151">
                  <c:v>-0.45515037990777302</c:v>
                </c:pt>
                <c:pt idx="152">
                  <c:v>-0.48256188437917596</c:v>
                </c:pt>
                <c:pt idx="153">
                  <c:v>-0.50991628413743995</c:v>
                </c:pt>
                <c:pt idx="154">
                  <c:v>-0.53715950764660325</c:v>
                </c:pt>
                <c:pt idx="155">
                  <c:v>-0.56423425243056224</c:v>
                </c:pt>
                <c:pt idx="156">
                  <c:v>-0.59108007735791179</c:v>
                </c:pt>
                <c:pt idx="157">
                  <c:v>-0.61763353473944382</c:v>
                </c:pt>
                <c:pt idx="158">
                  <c:v>-0.64382834508503606</c:v>
                </c:pt>
                <c:pt idx="159">
                  <c:v>-0.66959561695002068</c:v>
                </c:pt>
                <c:pt idx="160">
                  <c:v>-0.69486411376329504</c:v>
                </c:pt>
                <c:pt idx="161">
                  <c:v>-0.71956056886707465</c:v>
                </c:pt>
                <c:pt idx="162">
                  <c:v>-0.74361004921209306</c:v>
                </c:pt>
                <c:pt idx="163">
                  <c:v>-0.76693636724795067</c:v>
                </c:pt>
                <c:pt idx="164">
                  <c:v>-0.78946253953751377</c:v>
                </c:pt>
                <c:pt idx="165">
                  <c:v>-0.81111128952406475</c:v>
                </c:pt>
                <c:pt idx="166">
                  <c:v>-0.83180559071397397</c:v>
                </c:pt>
                <c:pt idx="167">
                  <c:v>-0.85146924533573964</c:v>
                </c:pt>
                <c:pt idx="168">
                  <c:v>-0.87002749233379773</c:v>
                </c:pt>
                <c:pt idx="169">
                  <c:v>-0.88740763739289197</c:v>
                </c:pt>
                <c:pt idx="170">
                  <c:v>-0.90353969660982092</c:v>
                </c:pt>
                <c:pt idx="171">
                  <c:v>-0.91835704447965461</c:v>
                </c:pt>
                <c:pt idx="172">
                  <c:v>-0.93179705608849839</c:v>
                </c:pt>
                <c:pt idx="173">
                  <c:v>-0.94380173284730928</c:v>
                </c:pt>
                <c:pt idx="174">
                  <c:v>-0.9543183007989452</c:v>
                </c:pt>
                <c:pt idx="175">
                  <c:v>-0.96329977051381122</c:v>
                </c:pt>
                <c:pt idx="176">
                  <c:v>-0.97070544787871416</c:v>
                </c:pt>
                <c:pt idx="177">
                  <c:v>-0.97650138568775524</c:v>
                </c:pt>
                <c:pt idx="178">
                  <c:v>-0.98066076685927495</c:v>
                </c:pt>
                <c:pt idx="179">
                  <c:v>-0.98316421131144149</c:v>
                </c:pt>
                <c:pt idx="180">
                  <c:v>-0.9840000000000001</c:v>
                </c:pt>
                <c:pt idx="181">
                  <c:v>-0.98316421131144149</c:v>
                </c:pt>
                <c:pt idx="182">
                  <c:v>-0.98066076685927495</c:v>
                </c:pt>
                <c:pt idx="183">
                  <c:v>-0.97650138568775524</c:v>
                </c:pt>
                <c:pt idx="184">
                  <c:v>-0.97070544787871482</c:v>
                </c:pt>
                <c:pt idx="185">
                  <c:v>-0.96329977051381122</c:v>
                </c:pt>
                <c:pt idx="186">
                  <c:v>-0.95431830079894608</c:v>
                </c:pt>
                <c:pt idx="187">
                  <c:v>-0.94380173284730928</c:v>
                </c:pt>
                <c:pt idx="188">
                  <c:v>-0.93179705608849839</c:v>
                </c:pt>
                <c:pt idx="189">
                  <c:v>-0.91835704447965549</c:v>
                </c:pt>
                <c:pt idx="190">
                  <c:v>-0.90353969660982092</c:v>
                </c:pt>
                <c:pt idx="191">
                  <c:v>-0.88740763739289197</c:v>
                </c:pt>
                <c:pt idx="192">
                  <c:v>-0.87002749233379773</c:v>
                </c:pt>
                <c:pt idx="193">
                  <c:v>-0.85146924533573964</c:v>
                </c:pt>
                <c:pt idx="194">
                  <c:v>-0.83180559071397397</c:v>
                </c:pt>
                <c:pt idx="195">
                  <c:v>-0.81111128952406564</c:v>
                </c:pt>
                <c:pt idx="196">
                  <c:v>-0.78946253953751444</c:v>
                </c:pt>
                <c:pt idx="197">
                  <c:v>-0.76693636724795133</c:v>
                </c:pt>
                <c:pt idx="198">
                  <c:v>-0.74361004921209306</c:v>
                </c:pt>
                <c:pt idx="199">
                  <c:v>-0.71956056886707465</c:v>
                </c:pt>
                <c:pt idx="200">
                  <c:v>-0.69486411376329527</c:v>
                </c:pt>
                <c:pt idx="201">
                  <c:v>-0.66959561695002068</c:v>
                </c:pt>
                <c:pt idx="202">
                  <c:v>-0.64382834508503672</c:v>
                </c:pt>
                <c:pt idx="203">
                  <c:v>-0.61763353473944493</c:v>
                </c:pt>
                <c:pt idx="204">
                  <c:v>-0.59108007735791313</c:v>
                </c:pt>
                <c:pt idx="205">
                  <c:v>-0.56423425243056291</c:v>
                </c:pt>
                <c:pt idx="206">
                  <c:v>-0.53715950764660325</c:v>
                </c:pt>
                <c:pt idx="207">
                  <c:v>-0.50991628413744106</c:v>
                </c:pt>
                <c:pt idx="208">
                  <c:v>-0.48256188437917641</c:v>
                </c:pt>
                <c:pt idx="209">
                  <c:v>-0.45515037990777324</c:v>
                </c:pt>
                <c:pt idx="210">
                  <c:v>-0.42773255569802987</c:v>
                </c:pt>
                <c:pt idx="211">
                  <c:v>-0.40035588786075077</c:v>
                </c:pt>
                <c:pt idx="212">
                  <c:v>-0.37306455121005905</c:v>
                </c:pt>
                <c:pt idx="213">
                  <c:v>-0.34589945323287191</c:v>
                </c:pt>
                <c:pt idx="214">
                  <c:v>-0.31889829104263906</c:v>
                </c:pt>
                <c:pt idx="215">
                  <c:v>-0.29209562800727967</c:v>
                </c:pt>
                <c:pt idx="216">
                  <c:v>-0.26552298689507076</c:v>
                </c:pt>
                <c:pt idx="217">
                  <c:v>-0.23920895657096539</c:v>
                </c:pt>
                <c:pt idx="218">
                  <c:v>-0.21317930948949501</c:v>
                </c:pt>
                <c:pt idx="219">
                  <c:v>-0.18745712746017182</c:v>
                </c:pt>
                <c:pt idx="220">
                  <c:v>-0.16206293339944697</c:v>
                </c:pt>
                <c:pt idx="221">
                  <c:v>-0.13701482702332832</c:v>
                </c:pt>
                <c:pt idx="222">
                  <c:v>-0.11232862267144647</c:v>
                </c:pt>
                <c:pt idx="223">
                  <c:v>-8.8017987682322357E-2</c:v>
                </c:pt>
                <c:pt idx="224">
                  <c:v>-6.4094579957711922E-2</c:v>
                </c:pt>
                <c:pt idx="225">
                  <c:v>-4.0568183558693925E-2</c:v>
                </c:pt>
                <c:pt idx="226">
                  <c:v>-1.7446841366069964E-2</c:v>
                </c:pt>
                <c:pt idx="227">
                  <c:v>5.2630159882807517E-3</c:v>
                </c:pt>
                <c:pt idx="228">
                  <c:v>2.7556445554704746E-2</c:v>
                </c:pt>
                <c:pt idx="229">
                  <c:v>4.9429872357803863E-2</c:v>
                </c:pt>
                <c:pt idx="230">
                  <c:v>7.0880974915623757E-2</c:v>
                </c:pt>
                <c:pt idx="231">
                  <c:v>9.1908576244011414E-2</c:v>
                </c:pt>
                <c:pt idx="232">
                  <c:v>0.11251254050816342</c:v>
                </c:pt>
                <c:pt idx="233">
                  <c:v>0.13269367540081314</c:v>
                </c:pt>
                <c:pt idx="234">
                  <c:v>0.152453640256319</c:v>
                </c:pt>
                <c:pt idx="235">
                  <c:v>0.17179485985105949</c:v>
                </c:pt>
                <c:pt idx="236">
                  <c:v>0.19072044379186517</c:v>
                </c:pt>
                <c:pt idx="237">
                  <c:v>0.20923411135468953</c:v>
                </c:pt>
                <c:pt idx="238">
                  <c:v>0.22734012160428932</c:v>
                </c:pt>
                <c:pt idx="239">
                  <c:v>0.24504320860139053</c:v>
                </c:pt>
                <c:pt idx="240">
                  <c:v>0.26234852148568616</c:v>
                </c:pt>
                <c:pt idx="241">
                  <c:v>0.27926156921029321</c:v>
                </c:pt>
                <c:pt idx="242">
                  <c:v>0.29578816969511229</c:v>
                </c:pt>
                <c:pt idx="243">
                  <c:v>0.31193440316227161</c:v>
                </c:pt>
                <c:pt idx="244">
                  <c:v>0.32770656941577719</c:v>
                </c:pt>
                <c:pt idx="245">
                  <c:v>0.34311114882917759</c:v>
                </c:pt>
                <c:pt idx="246">
                  <c:v>0.3581547668088878</c:v>
                </c:pt>
                <c:pt idx="247">
                  <c:v>0.37284416150642635</c:v>
                </c:pt>
                <c:pt idx="248">
                  <c:v>0.38718615455982514</c:v>
                </c:pt>
                <c:pt idx="249">
                  <c:v>0.40118762465248914</c:v>
                </c:pt>
                <c:pt idx="250">
                  <c:v>0.41485548368662156</c:v>
                </c:pt>
                <c:pt idx="251">
                  <c:v>0.4281966553776661</c:v>
                </c:pt>
                <c:pt idx="252">
                  <c:v>0.44121805608589743</c:v>
                </c:pt>
                <c:pt idx="253">
                  <c:v>0.45392657771115191</c:v>
                </c:pt>
                <c:pt idx="254">
                  <c:v>0.46632907248653949</c:v>
                </c:pt>
                <c:pt idx="255">
                  <c:v>0.47843233951678005</c:v>
                </c:pt>
                <c:pt idx="256">
                  <c:v>0.49024311291641881</c:v>
                </c:pt>
                <c:pt idx="257">
                  <c:v>0.50176805141251168</c:v>
                </c:pt>
                <c:pt idx="258">
                  <c:v>0.51301372928545086</c:v>
                </c:pt>
                <c:pt idx="259">
                  <c:v>0.52398662853028932</c:v>
                </c:pt>
                <c:pt idx="260">
                  <c:v>0.53469313212926806</c:v>
                </c:pt>
                <c:pt idx="261">
                  <c:v>0.54513951833417473</c:v>
                </c:pt>
                <c:pt idx="262">
                  <c:v>0.55533195586470829</c:v>
                </c:pt>
                <c:pt idx="263">
                  <c:v>0.56527649993611973</c:v>
                </c:pt>
                <c:pt idx="264">
                  <c:v>0.57497908903613726</c:v>
                </c:pt>
                <c:pt idx="265">
                  <c:v>0.58444554237745949</c:v>
                </c:pt>
                <c:pt idx="266">
                  <c:v>0.59368155795802779</c:v>
                </c:pt>
                <c:pt idx="267">
                  <c:v>0.60269271116680379</c:v>
                </c:pt>
                <c:pt idx="268">
                  <c:v>0.61148445387793182</c:v>
                </c:pt>
                <c:pt idx="269">
                  <c:v>0.620062113980964</c:v>
                </c:pt>
                <c:pt idx="270">
                  <c:v>0.62843089529928098</c:v>
                </c:pt>
                <c:pt idx="271">
                  <c:v>0.63659587785298566</c:v>
                </c:pt>
                <c:pt idx="272">
                  <c:v>0.64456201842635974</c:v>
                </c:pt>
                <c:pt idx="273">
                  <c:v>0.65233415140353224</c:v>
                </c:pt>
                <c:pt idx="274">
                  <c:v>0.65991698983927283</c:v>
                </c:pt>
                <c:pt idx="275">
                  <c:v>0.66731512673483284</c:v>
                </c:pt>
                <c:pt idx="276">
                  <c:v>0.67453303649154572</c:v>
                </c:pt>
                <c:pt idx="277">
                  <c:v>0.68157507651744709</c:v>
                </c:pt>
                <c:pt idx="278">
                  <c:v>0.68844548896452207</c:v>
                </c:pt>
                <c:pt idx="279">
                  <c:v>0.69514840257635113</c:v>
                </c:pt>
                <c:pt idx="280">
                  <c:v>0.70168783462788842</c:v>
                </c:pt>
                <c:pt idx="281">
                  <c:v>0.70806769294092886</c:v>
                </c:pt>
                <c:pt idx="282">
                  <c:v>0.71429177796046905</c:v>
                </c:pt>
                <c:pt idx="283">
                  <c:v>0.72036378487868302</c:v>
                </c:pt>
                <c:pt idx="284">
                  <c:v>0.72628730579461542</c:v>
                </c:pt>
                <c:pt idx="285">
                  <c:v>0.73206583189895857</c:v>
                </c:pt>
                <c:pt idx="286">
                  <c:v>0.73770275567442101</c:v>
                </c:pt>
                <c:pt idx="287">
                  <c:v>0.74320137310325574</c:v>
                </c:pt>
                <c:pt idx="288">
                  <c:v>0.74856488587445003</c:v>
                </c:pt>
                <c:pt idx="289">
                  <c:v>0.75379640358396194</c:v>
                </c:pt>
                <c:pt idx="290">
                  <c:v>0.75889894592215967</c:v>
                </c:pt>
                <c:pt idx="291">
                  <c:v>0.76387544484333925</c:v>
                </c:pt>
                <c:pt idx="292">
                  <c:v>0.76872874671284019</c:v>
                </c:pt>
                <c:pt idx="293">
                  <c:v>0.7734616144278591</c:v>
                </c:pt>
                <c:pt idx="294">
                  <c:v>0.77807672950859308</c:v>
                </c:pt>
                <c:pt idx="295">
                  <c:v>0.78257669415681685</c:v>
                </c:pt>
                <c:pt idx="296">
                  <c:v>0.7869640332794291</c:v>
                </c:pt>
                <c:pt idx="297">
                  <c:v>0.791241196474889</c:v>
                </c:pt>
                <c:pt idx="298">
                  <c:v>0.79541055998080934</c:v>
                </c:pt>
                <c:pt idx="299">
                  <c:v>0.79947442858128837</c:v>
                </c:pt>
                <c:pt idx="300">
                  <c:v>0.80343503747283707</c:v>
                </c:pt>
                <c:pt idx="301">
                  <c:v>0.80729455408800888</c:v>
                </c:pt>
                <c:pt idx="302">
                  <c:v>0.81105507987606507</c:v>
                </c:pt>
                <c:pt idx="303">
                  <c:v>0.81471865204020244</c:v>
                </c:pt>
                <c:pt idx="304">
                  <c:v>0.81828724523104646</c:v>
                </c:pt>
                <c:pt idx="305">
                  <c:v>0.821762773196273</c:v>
                </c:pt>
                <c:pt idx="306">
                  <c:v>0.82514709038635303</c:v>
                </c:pt>
                <c:pt idx="307">
                  <c:v>0.8284419935165408</c:v>
                </c:pt>
                <c:pt idx="308">
                  <c:v>0.83164922308532829</c:v>
                </c:pt>
                <c:pt idx="309">
                  <c:v>0.83477046484968098</c:v>
                </c:pt>
                <c:pt idx="310">
                  <c:v>0.83780735125745465</c:v>
                </c:pt>
                <c:pt idx="311">
                  <c:v>0.84076146283745323</c:v>
                </c:pt>
                <c:pt idx="312">
                  <c:v>0.84363432954765571</c:v>
                </c:pt>
                <c:pt idx="313">
                  <c:v>0.84642743208218263</c:v>
                </c:pt>
                <c:pt idx="314">
                  <c:v>0.84914220313761801</c:v>
                </c:pt>
                <c:pt idx="315">
                  <c:v>0.8517800286393381</c:v>
                </c:pt>
                <c:pt idx="316">
                  <c:v>0.85434224892851962</c:v>
                </c:pt>
                <c:pt idx="317">
                  <c:v>0.85683015991053224</c:v>
                </c:pt>
                <c:pt idx="318">
                  <c:v>0.85924501416542487</c:v>
                </c:pt>
                <c:pt idx="319">
                  <c:v>0.86158802202124007</c:v>
                </c:pt>
                <c:pt idx="320">
                  <c:v>0.86386035259088445</c:v>
                </c:pt>
                <c:pt idx="321">
                  <c:v>0.8660631347733011</c:v>
                </c:pt>
                <c:pt idx="322">
                  <c:v>0.86819745821967897</c:v>
                </c:pt>
                <c:pt idx="323">
                  <c:v>0.87026437426543901</c:v>
                </c:pt>
                <c:pt idx="324">
                  <c:v>0.87226489682872854</c:v>
                </c:pt>
                <c:pt idx="325">
                  <c:v>0.87420000327615044</c:v>
                </c:pt>
                <c:pt idx="326">
                  <c:v>0.8760706352564408</c:v>
                </c:pt>
                <c:pt idx="327">
                  <c:v>0.87787769950280137</c:v>
                </c:pt>
                <c:pt idx="328">
                  <c:v>0.87962206860457826</c:v>
                </c:pt>
                <c:pt idx="329">
                  <c:v>0.88130458174896631</c:v>
                </c:pt>
                <c:pt idx="330">
                  <c:v>0.88292604543339837</c:v>
                </c:pt>
                <c:pt idx="331">
                  <c:v>0.88448723414927022</c:v>
                </c:pt>
                <c:pt idx="332">
                  <c:v>0.88598889103762846</c:v>
                </c:pt>
                <c:pt idx="333">
                  <c:v>0.88743172851743313</c:v>
                </c:pt>
                <c:pt idx="334">
                  <c:v>0.88881642888698797</c:v>
                </c:pt>
                <c:pt idx="335">
                  <c:v>0.89014364489911368</c:v>
                </c:pt>
                <c:pt idx="336">
                  <c:v>0.89141400031061824</c:v>
                </c:pt>
                <c:pt idx="337">
                  <c:v>0.8926280904065983</c:v>
                </c:pt>
                <c:pt idx="338">
                  <c:v>0.89378648250008808</c:v>
                </c:pt>
                <c:pt idx="339">
                  <c:v>0.89488971640755011</c:v>
                </c:pt>
                <c:pt idx="340">
                  <c:v>0.89593830490068105</c:v>
                </c:pt>
                <c:pt idx="341">
                  <c:v>0.89693273413498675</c:v>
                </c:pt>
                <c:pt idx="342">
                  <c:v>0.89787346405556101</c:v>
                </c:pt>
                <c:pt idx="343">
                  <c:v>0.89876092878047664</c:v>
                </c:pt>
                <c:pt idx="344">
                  <c:v>0.89959553696218564</c:v>
                </c:pt>
                <c:pt idx="345">
                  <c:v>0.90037767212729436</c:v>
                </c:pt>
                <c:pt idx="346">
                  <c:v>0.90110769299506754</c:v>
                </c:pt>
                <c:pt idx="347">
                  <c:v>0.90178593377498861</c:v>
                </c:pt>
                <c:pt idx="348">
                  <c:v>0.90241270444368848</c:v>
                </c:pt>
                <c:pt idx="349">
                  <c:v>0.90298829100152689</c:v>
                </c:pt>
                <c:pt idx="350">
                  <c:v>0.90351295570909906</c:v>
                </c:pt>
                <c:pt idx="351">
                  <c:v>0.90398693730391355</c:v>
                </c:pt>
                <c:pt idx="352">
                  <c:v>0.90441045119746899</c:v>
                </c:pt>
                <c:pt idx="353">
                  <c:v>0.90478368965293809</c:v>
                </c:pt>
                <c:pt idx="354">
                  <c:v>0.90510682194364678</c:v>
                </c:pt>
                <c:pt idx="355">
                  <c:v>0.90537999449251383</c:v>
                </c:pt>
                <c:pt idx="356">
                  <c:v>0.90560333099260248</c:v>
                </c:pt>
                <c:pt idx="357">
                  <c:v>0.90577693250890856</c:v>
                </c:pt>
                <c:pt idx="358">
                  <c:v>0.90590087756149418</c:v>
                </c:pt>
                <c:pt idx="359">
                  <c:v>0.90597522219005677</c:v>
                </c:pt>
                <c:pt idx="360">
                  <c:v>0.90600000000000003</c:v>
                </c:pt>
              </c:numCache>
            </c:numRef>
          </c:xVal>
          <c:yVal>
            <c:numRef>
              <c:f>'Long 21'!$F$7:$F$367</c:f>
              <c:numCache>
                <c:formatCode>General</c:formatCode>
                <c:ptCount val="361"/>
                <c:pt idx="0">
                  <c:v>0.11799999999999999</c:v>
                </c:pt>
                <c:pt idx="1">
                  <c:v>0.12284455424633693</c:v>
                </c:pt>
                <c:pt idx="2">
                  <c:v>0.12768946529145808</c:v>
                </c:pt>
                <c:pt idx="3">
                  <c:v>0.13253508990310828</c:v>
                </c:pt>
                <c:pt idx="4">
                  <c:v>0.13738178478665161</c:v>
                </c:pt>
                <c:pt idx="5">
                  <c:v>0.14222990655312448</c:v>
                </c:pt>
                <c:pt idx="6">
                  <c:v>0.14707981168637846</c:v>
                </c:pt>
                <c:pt idx="7">
                  <c:v>0.15193185650900448</c:v>
                </c:pt>
                <c:pt idx="8">
                  <c:v>0.1567863971467266</c:v>
                </c:pt>
                <c:pt idx="9">
                  <c:v>0.1616437894909481</c:v>
                </c:pt>
                <c:pt idx="10">
                  <c:v>0.16650438915912677</c:v>
                </c:pt>
                <c:pt idx="11">
                  <c:v>0.17136855145264943</c:v>
                </c:pt>
                <c:pt idx="12">
                  <c:v>0.17623663131186745</c:v>
                </c:pt>
                <c:pt idx="13">
                  <c:v>0.18110898326794531</c:v>
                </c:pt>
                <c:pt idx="14">
                  <c:v>0.18598596139116444</c:v>
                </c:pt>
                <c:pt idx="15">
                  <c:v>0.19086791923531291</c:v>
                </c:pt>
                <c:pt idx="16">
                  <c:v>0.19575520977777849</c:v>
                </c:pt>
                <c:pt idx="17">
                  <c:v>0.20064818535494841</c:v>
                </c:pt>
                <c:pt idx="18">
                  <c:v>0.20554719759250445</c:v>
                </c:pt>
                <c:pt idx="19">
                  <c:v>0.2104525973301849</c:v>
                </c:pt>
                <c:pt idx="20">
                  <c:v>0.21536473454056648</c:v>
                </c:pt>
                <c:pt idx="21">
                  <c:v>0.22028395824140018</c:v>
                </c:pt>
                <c:pt idx="22">
                  <c:v>0.22521061640101389</c:v>
                </c:pt>
                <c:pt idx="23">
                  <c:v>0.23014505583627154</c:v>
                </c:pt>
                <c:pt idx="24">
                  <c:v>0.23508762210255435</c:v>
                </c:pt>
                <c:pt idx="25">
                  <c:v>0.24003865937520349</c:v>
                </c:pt>
                <c:pt idx="26">
                  <c:v>0.24499851032183531</c:v>
                </c:pt>
                <c:pt idx="27">
                  <c:v>0.24996751596491049</c:v>
                </c:pt>
                <c:pt idx="28">
                  <c:v>0.25494601553390628</c:v>
                </c:pt>
                <c:pt idx="29">
                  <c:v>0.25993434630640627</c:v>
                </c:pt>
                <c:pt idx="30">
                  <c:v>0.26493284343738682</c:v>
                </c:pt>
                <c:pt idx="31">
                  <c:v>0.26994183977593911</c:v>
                </c:pt>
                <c:pt idx="32">
                  <c:v>0.27496166566862468</c:v>
                </c:pt>
                <c:pt idx="33">
                  <c:v>0.27999264874861873</c:v>
                </c:pt>
                <c:pt idx="34">
                  <c:v>0.2850351137097481</c:v>
                </c:pt>
                <c:pt idx="35">
                  <c:v>0.29008938206448009</c:v>
                </c:pt>
                <c:pt idx="36">
                  <c:v>0.2951557718848678</c:v>
                </c:pt>
                <c:pt idx="37">
                  <c:v>0.30023459752539716</c:v>
                </c:pt>
                <c:pt idx="38">
                  <c:v>0.30532616932662537</c:v>
                </c:pt>
                <c:pt idx="39">
                  <c:v>0.31043079329843376</c:v>
                </c:pt>
                <c:pt idx="40">
                  <c:v>0.31554877078165156</c:v>
                </c:pt>
                <c:pt idx="41">
                  <c:v>0.32068039808673621</c:v>
                </c:pt>
                <c:pt idx="42">
                  <c:v>0.32582596610811826</c:v>
                </c:pt>
                <c:pt idx="43">
                  <c:v>0.33098575991273937</c:v>
                </c:pt>
                <c:pt idx="44">
                  <c:v>0.33616005830122708</c:v>
                </c:pt>
                <c:pt idx="45">
                  <c:v>0.34134913334005701</c:v>
                </c:pt>
                <c:pt idx="46">
                  <c:v>0.3465532498629601</c:v>
                </c:pt>
                <c:pt idx="47">
                  <c:v>0.35177266493972836</c:v>
                </c:pt>
                <c:pt idx="48">
                  <c:v>0.35700762731046631</c:v>
                </c:pt>
                <c:pt idx="49">
                  <c:v>0.3622583767832202</c:v>
                </c:pt>
                <c:pt idx="50">
                  <c:v>0.36752514359279675</c:v>
                </c:pt>
                <c:pt idx="51">
                  <c:v>0.37280814771845527</c:v>
                </c:pt>
                <c:pt idx="52">
                  <c:v>0.37810759815802125</c:v>
                </c:pt>
                <c:pt idx="53">
                  <c:v>0.38342369215582578</c:v>
                </c:pt>
                <c:pt idx="54">
                  <c:v>0.3887566143817261</c:v>
                </c:pt>
                <c:pt idx="55">
                  <c:v>0.39410653605829893</c:v>
                </c:pt>
                <c:pt idx="56">
                  <c:v>0.39947361403313203</c:v>
                </c:pt>
                <c:pt idx="57">
                  <c:v>0.40485798979295878</c:v>
                </c:pt>
                <c:pt idx="58">
                  <c:v>0.41025978841619354</c:v>
                </c:pt>
                <c:pt idx="59">
                  <c:v>0.4156791174602234</c:v>
                </c:pt>
                <c:pt idx="60">
                  <c:v>0.42111606577960625</c:v>
                </c:pt>
                <c:pt idx="61">
                  <c:v>0.42657070227109861</c:v>
                </c:pt>
                <c:pt idx="62">
                  <c:v>0.4320430745412065</c:v>
                </c:pt>
                <c:pt idx="63">
                  <c:v>0.43753320749170577</c:v>
                </c:pt>
                <c:pt idx="64">
                  <c:v>0.44304110181831824</c:v>
                </c:pt>
                <c:pt idx="65">
                  <c:v>0.44856673241745965</c:v>
                </c:pt>
                <c:pt idx="66">
                  <c:v>0.45411004669568811</c:v>
                </c:pt>
                <c:pt idx="67">
                  <c:v>0.45967096277618064</c:v>
                </c:pt>
                <c:pt idx="68">
                  <c:v>0.46524936759625324</c:v>
                </c:pt>
                <c:pt idx="69">
                  <c:v>0.47084511488960418</c:v>
                </c:pt>
                <c:pt idx="70">
                  <c:v>0.47645802304662177</c:v>
                </c:pt>
                <c:pt idx="71">
                  <c:v>0.4820878728457289</c:v>
                </c:pt>
                <c:pt idx="72">
                  <c:v>0.48773440504836446</c:v>
                </c:pt>
                <c:pt idx="73">
                  <c:v>0.49339731784980623</c:v>
                </c:pt>
                <c:pt idx="74">
                  <c:v>0.49907626417763001</c:v>
                </c:pt>
                <c:pt idx="75">
                  <c:v>0.50477084882917511</c:v>
                </c:pt>
                <c:pt idx="76">
                  <c:v>0.51048062543894401</c:v>
                </c:pt>
                <c:pt idx="77">
                  <c:v>0.51620509326640884</c:v>
                </c:pt>
                <c:pt idx="78">
                  <c:v>0.52194369379422234</c:v>
                </c:pt>
                <c:pt idx="79">
                  <c:v>0.52769580712635533</c:v>
                </c:pt>
                <c:pt idx="80">
                  <c:v>0.53346074817516942</c:v>
                </c:pt>
                <c:pt idx="81">
                  <c:v>0.53923776262594492</c:v>
                </c:pt>
                <c:pt idx="82">
                  <c:v>0.54502602266684685</c:v>
                </c:pt>
                <c:pt idx="83">
                  <c:v>0.5508246224718043</c:v>
                </c:pt>
                <c:pt idx="84">
                  <c:v>0.55663257342323536</c:v>
                </c:pt>
                <c:pt idx="85">
                  <c:v>0.56244879906103429</c:v>
                </c:pt>
                <c:pt idx="86">
                  <c:v>0.56827212974370211</c:v>
                </c:pt>
                <c:pt idx="87">
                  <c:v>0.57410129700698964</c:v>
                </c:pt>
                <c:pt idx="88">
                  <c:v>0.5799349276049186</c:v>
                </c:pt>
                <c:pt idx="89">
                  <c:v>0.58577153721756314</c:v>
                </c:pt>
                <c:pt idx="90">
                  <c:v>0.59160952380952381</c:v>
                </c:pt>
                <c:pt idx="91">
                  <c:v>0.59744716062260428</c:v>
                </c:pt>
                <c:pt idx="92">
                  <c:v>0.60328258878583907</c:v>
                </c:pt>
                <c:pt idx="93">
                  <c:v>0.60911380952571104</c:v>
                </c:pt>
                <c:pt idx="94">
                  <c:v>0.61493867595915885</c:v>
                </c:pt>
                <c:pt idx="95">
                  <c:v>0.62075488445183702</c:v>
                </c:pt>
                <c:pt idx="96">
                  <c:v>0.62655996552404836</c:v>
                </c:pt>
                <c:pt idx="97">
                  <c:v>0.63235127428686022</c:v>
                </c:pt>
                <c:pt idx="98">
                  <c:v>0.63812598039115853</c:v>
                </c:pt>
                <c:pt idx="99">
                  <c:v>0.64388105747280988</c:v>
                </c:pt>
                <c:pt idx="100">
                  <c:v>0.64961327207772568</c:v>
                </c:pt>
                <c:pt idx="101">
                  <c:v>0.65531917205148904</c:v>
                </c:pt>
                <c:pt idx="102">
                  <c:v>0.66099507437933747</c:v>
                </c:pt>
                <c:pt idx="103">
                  <c:v>0.66663705246376093</c:v>
                </c:pt>
                <c:pt idx="104">
                  <c:v>0.67224092282878478</c:v>
                </c:pt>
                <c:pt idx="105">
                  <c:v>0.67780223124224892</c:v>
                </c:pt>
                <c:pt idx="106">
                  <c:v>0.68331623825009558</c:v>
                </c:pt>
                <c:pt idx="107">
                  <c:v>0.68877790411991957</c:v>
                </c:pt>
                <c:pt idx="108">
                  <c:v>0.69418187319486846</c:v>
                </c:pt>
                <c:pt idx="109">
                  <c:v>0.69952245766350474</c:v>
                </c:pt>
                <c:pt idx="110">
                  <c:v>0.7047936207565072</c:v>
                </c:pt>
                <c:pt idx="111">
                  <c:v>0.70998895938721074</c:v>
                </c:pt>
                <c:pt idx="112">
                  <c:v>0.71510168626004977</c:v>
                </c:pt>
                <c:pt idx="113">
                  <c:v>0.72012461147906248</c:v>
                </c:pt>
                <c:pt idx="114">
                  <c:v>0.72505012369788457</c:v>
                </c:pt>
                <c:pt idx="115">
                  <c:v>0.72987017086316863</c:v>
                </c:pt>
                <c:pt idx="116">
                  <c:v>0.73457624061529181</c:v>
                </c:pt>
                <c:pt idx="117">
                  <c:v>0.73915934042362297</c:v>
                </c:pt>
                <c:pt idx="118">
                  <c:v>0.7436099775486984</c:v>
                </c:pt>
                <c:pt idx="119">
                  <c:v>0.74791813894047487</c:v>
                </c:pt>
                <c:pt idx="120">
                  <c:v>0.75207327120056777</c:v>
                </c:pt>
                <c:pt idx="121">
                  <c:v>0.7560642607571274</c:v>
                </c:pt>
                <c:pt idx="122">
                  <c:v>0.75987941442388507</c:v>
                </c:pt>
                <c:pt idx="123">
                  <c:v>0.76350644054002825</c:v>
                </c:pt>
                <c:pt idx="124">
                  <c:v>0.76693243091498253</c:v>
                </c:pt>
                <c:pt idx="125">
                  <c:v>0.77014384383199863</c:v>
                </c:pt>
                <c:pt idx="126">
                  <c:v>0.77312648839662934</c:v>
                </c:pt>
                <c:pt idx="127">
                  <c:v>0.77586551055076036</c:v>
                </c:pt>
                <c:pt idx="128">
                  <c:v>0.77834538110971152</c:v>
                </c:pt>
                <c:pt idx="129">
                  <c:v>0.78054988621894461</c:v>
                </c:pt>
                <c:pt idx="130">
                  <c:v>0.78246212066783905</c:v>
                </c:pt>
                <c:pt idx="131">
                  <c:v>0.78406448454052169</c:v>
                </c:pt>
                <c:pt idx="132">
                  <c:v>0.78533868372743099</c:v>
                </c:pt>
                <c:pt idx="133">
                  <c:v>0.78626573486555373</c:v>
                </c:pt>
                <c:pt idx="134">
                  <c:v>0.78682597531941323</c:v>
                </c:pt>
                <c:pt idx="135">
                  <c:v>0.78699907885797471</c:v>
                </c:pt>
                <c:pt idx="136">
                  <c:v>0.78676407772361234</c:v>
                </c:pt>
                <c:pt idx="137">
                  <c:v>0.78609939182682131</c:v>
                </c:pt>
                <c:pt idx="138">
                  <c:v>0.78498286583296162</c:v>
                </c:pt>
                <c:pt idx="139">
                  <c:v>0.78339181493320675</c:v>
                </c:pt>
                <c:pt idx="140">
                  <c:v>0.78130308010901894</c:v>
                </c:pt>
                <c:pt idx="141">
                  <c:v>0.77869309370564976</c:v>
                </c:pt>
                <c:pt idx="142">
                  <c:v>0.77553795612284515</c:v>
                </c:pt>
                <c:pt idx="143">
                  <c:v>0.77181352440741224</c:v>
                </c:pt>
                <c:pt idx="144">
                  <c:v>0.76749551348969069</c:v>
                </c:pt>
                <c:pt idx="145">
                  <c:v>0.76255961074122969</c:v>
                </c:pt>
                <c:pt idx="146">
                  <c:v>0.75698160444103124</c:v>
                </c:pt>
                <c:pt idx="147">
                  <c:v>0.75073752661955706</c:v>
                </c:pt>
                <c:pt idx="148">
                  <c:v>0.74380381060043366</c:v>
                </c:pt>
                <c:pt idx="149">
                  <c:v>0.73615746337690957</c:v>
                </c:pt>
                <c:pt idx="150">
                  <c:v>0.72777625274154167</c:v>
                </c:pt>
                <c:pt idx="151">
                  <c:v>0.71863890883200421</c:v>
                </c:pt>
                <c:pt idx="152">
                  <c:v>0.70872533946283933</c:v>
                </c:pt>
                <c:pt idx="153">
                  <c:v>0.69801685828321069</c:v>
                </c:pt>
                <c:pt idx="154">
                  <c:v>0.68649642443632142</c:v>
                </c:pt>
                <c:pt idx="155">
                  <c:v>0.67414889200098882</c:v>
                </c:pt>
                <c:pt idx="156">
                  <c:v>0.66096126707549652</c:v>
                </c:pt>
                <c:pt idx="157">
                  <c:v>0.64692296992601428</c:v>
                </c:pt>
                <c:pt idx="158">
                  <c:v>0.63202609917637953</c:v>
                </c:pt>
                <c:pt idx="159">
                  <c:v>0.6162656945749645</c:v>
                </c:pt>
                <c:pt idx="160">
                  <c:v>0.59963999445180249</c:v>
                </c:pt>
                <c:pt idx="161">
                  <c:v>0.58215068359124311</c:v>
                </c:pt>
                <c:pt idx="162">
                  <c:v>0.56380312690974566</c:v>
                </c:pt>
                <c:pt idx="163">
                  <c:v>0.54460658406367113</c:v>
                </c:pt>
                <c:pt idx="164">
                  <c:v>0.52457439993715871</c:v>
                </c:pt>
                <c:pt idx="165">
                  <c:v>0.50372416589394997</c:v>
                </c:pt>
                <c:pt idx="166">
                  <c:v>0.48207784673642906</c:v>
                </c:pt>
                <c:pt idx="167">
                  <c:v>0.4596618685148734</c:v>
                </c:pt>
                <c:pt idx="168">
                  <c:v>0.4365071626808924</c:v>
                </c:pt>
                <c:pt idx="169">
                  <c:v>0.41264916258757045</c:v>
                </c:pt>
                <c:pt idx="170">
                  <c:v>0.3881277490054918</c:v>
                </c:pt>
                <c:pt idx="171">
                  <c:v>0.3629871421426295</c:v>
                </c:pt>
                <c:pt idx="172">
                  <c:v>0.33727573861404125</c:v>
                </c:pt>
                <c:pt idx="173">
                  <c:v>0.31104589288419887</c:v>
                </c:pt>
                <c:pt idx="174">
                  <c:v>0.28435364387326867</c:v>
                </c:pt>
                <c:pt idx="175">
                  <c:v>0.25725838864521733</c:v>
                </c:pt>
                <c:pt idx="176">
                  <c:v>0.22982250634144097</c:v>
                </c:pt>
                <c:pt idx="177">
                  <c:v>0.20211093674619643</c:v>
                </c:pt>
                <c:pt idx="178">
                  <c:v>0.1741907190253317</c:v>
                </c:pt>
                <c:pt idx="179">
                  <c:v>0.14613049722388777</c:v>
                </c:pt>
                <c:pt idx="180">
                  <c:v>0.11800000000000019</c:v>
                </c:pt>
                <c:pt idx="181">
                  <c:v>8.9869502776112609E-2</c:v>
                </c:pt>
                <c:pt idx="182">
                  <c:v>6.1809280974667966E-2</c:v>
                </c:pt>
                <c:pt idx="183">
                  <c:v>3.3889063253803961E-2</c:v>
                </c:pt>
                <c:pt idx="184">
                  <c:v>6.1774936585601015E-3</c:v>
                </c:pt>
                <c:pt idx="185">
                  <c:v>-2.1258388645216258E-2</c:v>
                </c:pt>
                <c:pt idx="186">
                  <c:v>-4.8353643873267682E-2</c:v>
                </c:pt>
                <c:pt idx="187">
                  <c:v>-7.5045892884199189E-2</c:v>
                </c:pt>
                <c:pt idx="188">
                  <c:v>-0.10127573861404091</c:v>
                </c:pt>
                <c:pt idx="189">
                  <c:v>-0.12698714214262921</c:v>
                </c:pt>
                <c:pt idx="190">
                  <c:v>-0.15212774900549209</c:v>
                </c:pt>
                <c:pt idx="191">
                  <c:v>-0.17664916258757007</c:v>
                </c:pt>
                <c:pt idx="192">
                  <c:v>-0.20050716268089203</c:v>
                </c:pt>
                <c:pt idx="193">
                  <c:v>-0.22366186851487369</c:v>
                </c:pt>
                <c:pt idx="194">
                  <c:v>-0.24607784673642874</c:v>
                </c:pt>
                <c:pt idx="195">
                  <c:v>-0.2677241658939491</c:v>
                </c:pt>
                <c:pt idx="196">
                  <c:v>-0.28857439993715789</c:v>
                </c:pt>
                <c:pt idx="197">
                  <c:v>-0.30860658406367031</c:v>
                </c:pt>
                <c:pt idx="198">
                  <c:v>-0.32780312690974606</c:v>
                </c:pt>
                <c:pt idx="199">
                  <c:v>-0.34615068359124274</c:v>
                </c:pt>
                <c:pt idx="200">
                  <c:v>-0.36363999445180212</c:v>
                </c:pt>
                <c:pt idx="201">
                  <c:v>-0.38026569457496479</c:v>
                </c:pt>
                <c:pt idx="202">
                  <c:v>-0.39602609917637943</c:v>
                </c:pt>
                <c:pt idx="203">
                  <c:v>-0.41092296992601385</c:v>
                </c:pt>
                <c:pt idx="204">
                  <c:v>-0.42496126707549609</c:v>
                </c:pt>
                <c:pt idx="205">
                  <c:v>-0.43814889200098872</c:v>
                </c:pt>
                <c:pt idx="206">
                  <c:v>-0.4504964244363211</c:v>
                </c:pt>
                <c:pt idx="207">
                  <c:v>-0.46201685828321015</c:v>
                </c:pt>
                <c:pt idx="208">
                  <c:v>-0.47272533946283934</c:v>
                </c:pt>
                <c:pt idx="209">
                  <c:v>-0.48263890883200389</c:v>
                </c:pt>
                <c:pt idx="210">
                  <c:v>-0.4917762527415418</c:v>
                </c:pt>
                <c:pt idx="211">
                  <c:v>-0.50015746337690925</c:v>
                </c:pt>
                <c:pt idx="212">
                  <c:v>-0.50780381060043367</c:v>
                </c:pt>
                <c:pt idx="213">
                  <c:v>-0.51473752661955707</c:v>
                </c:pt>
                <c:pt idx="214">
                  <c:v>-0.52098160444103114</c:v>
                </c:pt>
                <c:pt idx="215">
                  <c:v>-0.52655961074122948</c:v>
                </c:pt>
                <c:pt idx="216">
                  <c:v>-0.53149551348969082</c:v>
                </c:pt>
                <c:pt idx="217">
                  <c:v>-0.53581352440741226</c:v>
                </c:pt>
                <c:pt idx="218">
                  <c:v>-0.53953795612284505</c:v>
                </c:pt>
                <c:pt idx="219">
                  <c:v>-0.54269309370564978</c:v>
                </c:pt>
                <c:pt idx="220">
                  <c:v>-0.54530308010901862</c:v>
                </c:pt>
                <c:pt idx="221">
                  <c:v>-0.54739181493320666</c:v>
                </c:pt>
                <c:pt idx="222">
                  <c:v>-0.54898286583296163</c:v>
                </c:pt>
                <c:pt idx="223">
                  <c:v>-0.55009939182682133</c:v>
                </c:pt>
                <c:pt idx="224">
                  <c:v>-0.55076407772361247</c:v>
                </c:pt>
                <c:pt idx="225">
                  <c:v>-0.55099907885797483</c:v>
                </c:pt>
                <c:pt idx="226">
                  <c:v>-0.55082597531941324</c:v>
                </c:pt>
                <c:pt idx="227">
                  <c:v>-0.55026573486555375</c:v>
                </c:pt>
                <c:pt idx="228">
                  <c:v>-0.549338683727431</c:v>
                </c:pt>
                <c:pt idx="229">
                  <c:v>-0.54806448454052181</c:v>
                </c:pt>
                <c:pt idx="230">
                  <c:v>-0.54646212066783906</c:v>
                </c:pt>
                <c:pt idx="231">
                  <c:v>-0.54454988621894473</c:v>
                </c:pt>
                <c:pt idx="232">
                  <c:v>-0.54234538110971142</c:v>
                </c:pt>
                <c:pt idx="233">
                  <c:v>-0.53986551055076037</c:v>
                </c:pt>
                <c:pt idx="234">
                  <c:v>-0.53712648839662958</c:v>
                </c:pt>
                <c:pt idx="235">
                  <c:v>-0.53414384383199875</c:v>
                </c:pt>
                <c:pt idx="236">
                  <c:v>-0.53093243091498277</c:v>
                </c:pt>
                <c:pt idx="237">
                  <c:v>-0.52750644054002827</c:v>
                </c:pt>
                <c:pt idx="238">
                  <c:v>-0.52387941442388508</c:v>
                </c:pt>
                <c:pt idx="239">
                  <c:v>-0.52006426075712742</c:v>
                </c:pt>
                <c:pt idx="240">
                  <c:v>-0.51607327120056801</c:v>
                </c:pt>
                <c:pt idx="241">
                  <c:v>-0.51191813894047489</c:v>
                </c:pt>
                <c:pt idx="242">
                  <c:v>-0.50760997754869841</c:v>
                </c:pt>
                <c:pt idx="243">
                  <c:v>-0.50315934042362298</c:v>
                </c:pt>
                <c:pt idx="244">
                  <c:v>-0.49857624061529182</c:v>
                </c:pt>
                <c:pt idx="245">
                  <c:v>-0.49387017086316887</c:v>
                </c:pt>
                <c:pt idx="246">
                  <c:v>-0.48905012369788459</c:v>
                </c:pt>
                <c:pt idx="247">
                  <c:v>-0.48412461147906249</c:v>
                </c:pt>
                <c:pt idx="248">
                  <c:v>-0.47910168626004979</c:v>
                </c:pt>
                <c:pt idx="249">
                  <c:v>-0.47398895938721097</c:v>
                </c:pt>
                <c:pt idx="250">
                  <c:v>-0.46879362075650743</c:v>
                </c:pt>
                <c:pt idx="251">
                  <c:v>-0.46352245766350497</c:v>
                </c:pt>
                <c:pt idx="252">
                  <c:v>-0.45818187319486858</c:v>
                </c:pt>
                <c:pt idx="253">
                  <c:v>-0.45277790411991969</c:v>
                </c:pt>
                <c:pt idx="254">
                  <c:v>-0.44731623825009559</c:v>
                </c:pt>
                <c:pt idx="255">
                  <c:v>-0.44180223124224882</c:v>
                </c:pt>
                <c:pt idx="256">
                  <c:v>-0.43624092282878479</c:v>
                </c:pt>
                <c:pt idx="257">
                  <c:v>-0.43063705246376105</c:v>
                </c:pt>
                <c:pt idx="258">
                  <c:v>-0.42499507437933759</c:v>
                </c:pt>
                <c:pt idx="259">
                  <c:v>-0.41931917205148928</c:v>
                </c:pt>
                <c:pt idx="260">
                  <c:v>-0.41361327207772569</c:v>
                </c:pt>
                <c:pt idx="261">
                  <c:v>-0.40788105747280989</c:v>
                </c:pt>
                <c:pt idx="262">
                  <c:v>-0.40212598039115832</c:v>
                </c:pt>
                <c:pt idx="263">
                  <c:v>-0.39635127428686012</c:v>
                </c:pt>
                <c:pt idx="264">
                  <c:v>-0.39055996552404837</c:v>
                </c:pt>
                <c:pt idx="265">
                  <c:v>-0.38475488445183714</c:v>
                </c:pt>
                <c:pt idx="266">
                  <c:v>-0.37893867595915903</c:v>
                </c:pt>
                <c:pt idx="267">
                  <c:v>-0.37311380952571127</c:v>
                </c:pt>
                <c:pt idx="268">
                  <c:v>-0.36728258878583941</c:v>
                </c:pt>
                <c:pt idx="269">
                  <c:v>-0.36144716062260429</c:v>
                </c:pt>
                <c:pt idx="270">
                  <c:v>-0.35560952380952393</c:v>
                </c:pt>
                <c:pt idx="271">
                  <c:v>-0.34977153721756332</c:v>
                </c:pt>
                <c:pt idx="272">
                  <c:v>-0.34393492760491845</c:v>
                </c:pt>
                <c:pt idx="273">
                  <c:v>-0.33810129700698971</c:v>
                </c:pt>
                <c:pt idx="274">
                  <c:v>-0.33227212974370218</c:v>
                </c:pt>
                <c:pt idx="275">
                  <c:v>-0.32644879906103447</c:v>
                </c:pt>
                <c:pt idx="276">
                  <c:v>-0.32063257342323553</c:v>
                </c:pt>
                <c:pt idx="277">
                  <c:v>-0.31482462247180437</c:v>
                </c:pt>
                <c:pt idx="278">
                  <c:v>-0.30902602266684703</c:v>
                </c:pt>
                <c:pt idx="279">
                  <c:v>-0.30323776262594493</c:v>
                </c:pt>
                <c:pt idx="280">
                  <c:v>-0.2974607481751696</c:v>
                </c:pt>
                <c:pt idx="281">
                  <c:v>-0.29169580712635546</c:v>
                </c:pt>
                <c:pt idx="282">
                  <c:v>-0.2859436937942228</c:v>
                </c:pt>
                <c:pt idx="283">
                  <c:v>-0.2802050932664088</c:v>
                </c:pt>
                <c:pt idx="284">
                  <c:v>-0.2744806254389443</c:v>
                </c:pt>
                <c:pt idx="285">
                  <c:v>-0.26877084882917501</c:v>
                </c:pt>
                <c:pt idx="286">
                  <c:v>-0.26307626417762991</c:v>
                </c:pt>
                <c:pt idx="287">
                  <c:v>-0.25739731784980624</c:v>
                </c:pt>
                <c:pt idx="288">
                  <c:v>-0.25173440504836464</c:v>
                </c:pt>
                <c:pt idx="289">
                  <c:v>-0.24608787284572908</c:v>
                </c:pt>
                <c:pt idx="290">
                  <c:v>-0.240458023046622</c:v>
                </c:pt>
                <c:pt idx="291">
                  <c:v>-0.23484511488960452</c:v>
                </c:pt>
                <c:pt idx="292">
                  <c:v>-0.22924936759625325</c:v>
                </c:pt>
                <c:pt idx="293">
                  <c:v>-0.22367096277618087</c:v>
                </c:pt>
                <c:pt idx="294">
                  <c:v>-0.21811004669568801</c:v>
                </c:pt>
                <c:pt idx="295">
                  <c:v>-0.21256673241745966</c:v>
                </c:pt>
                <c:pt idx="296">
                  <c:v>-0.20704110181831825</c:v>
                </c:pt>
                <c:pt idx="297">
                  <c:v>-0.20153320749170583</c:v>
                </c:pt>
                <c:pt idx="298">
                  <c:v>-0.19604307454120667</c:v>
                </c:pt>
                <c:pt idx="299">
                  <c:v>-0.19057070227109885</c:v>
                </c:pt>
                <c:pt idx="300">
                  <c:v>-0.18511606577960626</c:v>
                </c:pt>
                <c:pt idx="301">
                  <c:v>-0.17967911746022347</c:v>
                </c:pt>
                <c:pt idx="302">
                  <c:v>-0.17425978841619366</c:v>
                </c:pt>
                <c:pt idx="303">
                  <c:v>-0.16885798979295896</c:v>
                </c:pt>
                <c:pt idx="304">
                  <c:v>-0.16347361403313221</c:v>
                </c:pt>
                <c:pt idx="305">
                  <c:v>-0.15810653605829894</c:v>
                </c:pt>
                <c:pt idx="306">
                  <c:v>-0.15275661438172622</c:v>
                </c:pt>
                <c:pt idx="307">
                  <c:v>-0.1474236921558259</c:v>
                </c:pt>
                <c:pt idx="308">
                  <c:v>-0.14210759815802121</c:v>
                </c:pt>
                <c:pt idx="309">
                  <c:v>-0.13680814771845529</c:v>
                </c:pt>
                <c:pt idx="310">
                  <c:v>-0.13152514359279677</c:v>
                </c:pt>
                <c:pt idx="311">
                  <c:v>-0.12625837678322027</c:v>
                </c:pt>
                <c:pt idx="312">
                  <c:v>-0.12100762731046649</c:v>
                </c:pt>
                <c:pt idx="313">
                  <c:v>-0.11577266493972865</c:v>
                </c:pt>
                <c:pt idx="314">
                  <c:v>-0.11055324986296042</c:v>
                </c:pt>
                <c:pt idx="315">
                  <c:v>-0.10534913334005708</c:v>
                </c:pt>
                <c:pt idx="316">
                  <c:v>-0.10016005830122723</c:v>
                </c:pt>
                <c:pt idx="317">
                  <c:v>-9.4985759912739304E-2</c:v>
                </c:pt>
                <c:pt idx="318">
                  <c:v>-8.9825966108118244E-2</c:v>
                </c:pt>
                <c:pt idx="319">
                  <c:v>-8.4680398086736303E-2</c:v>
                </c:pt>
                <c:pt idx="320">
                  <c:v>-7.9548770781651679E-2</c:v>
                </c:pt>
                <c:pt idx="321">
                  <c:v>-7.4430793298433912E-2</c:v>
                </c:pt>
                <c:pt idx="322">
                  <c:v>-6.9326169326625581E-2</c:v>
                </c:pt>
                <c:pt idx="323">
                  <c:v>-6.4234597525397175E-2</c:v>
                </c:pt>
                <c:pt idx="324">
                  <c:v>-5.9155771884867897E-2</c:v>
                </c:pt>
                <c:pt idx="325">
                  <c:v>-5.4089382064480246E-2</c:v>
                </c:pt>
                <c:pt idx="326">
                  <c:v>-4.9035113709748224E-2</c:v>
                </c:pt>
                <c:pt idx="327">
                  <c:v>-4.3992648748618746E-2</c:v>
                </c:pt>
                <c:pt idx="328">
                  <c:v>-3.8961665668624995E-2</c:v>
                </c:pt>
                <c:pt idx="329">
                  <c:v>-3.3941839775939231E-2</c:v>
                </c:pt>
                <c:pt idx="330">
                  <c:v>-2.8932843437387001E-2</c:v>
                </c:pt>
                <c:pt idx="331">
                  <c:v>-2.3934346306406229E-2</c:v>
                </c:pt>
                <c:pt idx="332">
                  <c:v>-1.8946015533906319E-2</c:v>
                </c:pt>
                <c:pt idx="333">
                  <c:v>-1.3967515964910582E-2</c:v>
                </c:pt>
                <c:pt idx="334">
                  <c:v>-8.9985103218352125E-3</c:v>
                </c:pt>
                <c:pt idx="335">
                  <c:v>-4.0386593752036737E-3</c:v>
                </c:pt>
                <c:pt idx="336">
                  <c:v>9.1237789744565145E-4</c:v>
                </c:pt>
                <c:pt idx="337">
                  <c:v>5.854944163728143E-3</c:v>
                </c:pt>
                <c:pt idx="338">
                  <c:v>1.0789383598985999E-2</c:v>
                </c:pt>
                <c:pt idx="339">
                  <c:v>1.5716041758599669E-2</c:v>
                </c:pt>
                <c:pt idx="340">
                  <c:v>2.0635265459433547E-2</c:v>
                </c:pt>
                <c:pt idx="341">
                  <c:v>2.5547402669814825E-2</c:v>
                </c:pt>
                <c:pt idx="342">
                  <c:v>3.0452802407495497E-2</c:v>
                </c:pt>
                <c:pt idx="343">
                  <c:v>3.535181464505173E-2</c:v>
                </c:pt>
                <c:pt idx="344">
                  <c:v>4.0244790222221313E-2</c:v>
                </c:pt>
                <c:pt idx="345">
                  <c:v>4.5132080764687096E-2</c:v>
                </c:pt>
                <c:pt idx="346">
                  <c:v>5.001403860883552E-2</c:v>
                </c:pt>
                <c:pt idx="347">
                  <c:v>5.4891016732054584E-2</c:v>
                </c:pt>
                <c:pt idx="348">
                  <c:v>5.9763368688132375E-2</c:v>
                </c:pt>
                <c:pt idx="349">
                  <c:v>6.463144854735059E-2</c:v>
                </c:pt>
                <c:pt idx="350">
                  <c:v>6.9495610840872968E-2</c:v>
                </c:pt>
                <c:pt idx="351">
                  <c:v>7.4356210509051793E-2</c:v>
                </c:pt>
                <c:pt idx="352">
                  <c:v>7.9213602853273252E-2</c:v>
                </c:pt>
                <c:pt idx="353">
                  <c:v>8.406814349099534E-2</c:v>
                </c:pt>
                <c:pt idx="354">
                  <c:v>8.8920188313621557E-2</c:v>
                </c:pt>
                <c:pt idx="355">
                  <c:v>9.3770093446875466E-2</c:v>
                </c:pt>
                <c:pt idx="356">
                  <c:v>9.8618215213348515E-2</c:v>
                </c:pt>
                <c:pt idx="357">
                  <c:v>0.10346491009689156</c:v>
                </c:pt>
                <c:pt idx="358">
                  <c:v>0.10831053470854196</c:v>
                </c:pt>
                <c:pt idx="359">
                  <c:v>0.11315544575366279</c:v>
                </c:pt>
                <c:pt idx="360">
                  <c:v>0.11799999999999992</c:v>
                </c:pt>
              </c:numCache>
            </c:numRef>
          </c:yVal>
          <c:smooth val="0"/>
        </c:ser>
        <c:ser>
          <c:idx val="13"/>
          <c:order val="12"/>
          <c:tx>
            <c:v>Long 22</c:v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'Long 22'!$E$7:$E$367</c:f>
              <c:numCache>
                <c:formatCode>General</c:formatCode>
                <c:ptCount val="361"/>
                <c:pt idx="0">
                  <c:v>0.748</c:v>
                </c:pt>
                <c:pt idx="1">
                  <c:v>0.74796283638824901</c:v>
                </c:pt>
                <c:pt idx="2">
                  <c:v>0.7478513334405007</c:v>
                </c:pt>
                <c:pt idx="3">
                  <c:v>0.74766545481457491</c:v>
                </c:pt>
                <c:pt idx="4">
                  <c:v>0.7474051399245264</c:v>
                </c:pt>
                <c:pt idx="5">
                  <c:v>0.74707030391719254</c:v>
                </c:pt>
                <c:pt idx="6">
                  <c:v>0.74666083763938951</c:v>
                </c:pt>
                <c:pt idx="7">
                  <c:v>0.74617660759578819</c:v>
                </c:pt>
                <c:pt idx="8">
                  <c:v>0.74561745589750728</c:v>
                </c:pt>
                <c:pt idx="9">
                  <c:v>0.74498320020147324</c:v>
                </c:pt>
                <c:pt idx="10">
                  <c:v>0.7442736336406045</c:v>
                </c:pt>
                <c:pt idx="11">
                  <c:v>0.74348852474488802</c:v>
                </c:pt>
                <c:pt idx="12">
                  <c:v>0.74262761735342708</c:v>
                </c:pt>
                <c:pt idx="13">
                  <c:v>0.74169063051754891</c:v>
                </c:pt>
                <c:pt idx="14">
                  <c:v>0.74067725839507503</c:v>
                </c:pt>
                <c:pt idx="15">
                  <c:v>0.73958717013586639</c:v>
                </c:pt>
                <c:pt idx="16">
                  <c:v>0.73842000975877176</c:v>
                </c:pt>
                <c:pt idx="17">
                  <c:v>0.73717539602012017</c:v>
                </c:pt>
                <c:pt idx="18">
                  <c:v>0.73585292227391197</c:v>
                </c:pt>
                <c:pt idx="19">
                  <c:v>0.73445215632388361</c:v>
                </c:pt>
                <c:pt idx="20">
                  <c:v>0.73297264026763231</c:v>
                </c:pt>
                <c:pt idx="21">
                  <c:v>0.73141389033301163</c:v>
                </c:pt>
                <c:pt idx="22">
                  <c:v>0.72977539670702318</c:v>
                </c:pt>
                <c:pt idx="23">
                  <c:v>0.72805662335745436</c:v>
                </c:pt>
                <c:pt idx="24">
                  <c:v>0.72625700784753355</c:v>
                </c:pt>
                <c:pt idx="25">
                  <c:v>0.7243759611438999</c:v>
                </c:pt>
                <c:pt idx="26">
                  <c:v>0.72241286741820798</c:v>
                </c:pt>
                <c:pt idx="27">
                  <c:v>0.72036708384271908</c:v>
                </c:pt>
                <c:pt idx="28">
                  <c:v>0.71823794038026001</c:v>
                </c:pt>
                <c:pt idx="29">
                  <c:v>0.71602473956896118</c:v>
                </c:pt>
                <c:pt idx="30">
                  <c:v>0.71372675630222371</c:v>
                </c:pt>
                <c:pt idx="31">
                  <c:v>0.71134323760439744</c:v>
                </c:pt>
                <c:pt idx="32">
                  <c:v>0.70887340240269914</c:v>
                </c:pt>
                <c:pt idx="33">
                  <c:v>0.70631644129593385</c:v>
                </c:pt>
                <c:pt idx="34">
                  <c:v>0.7036715163206374</c:v>
                </c:pt>
                <c:pt idx="35">
                  <c:v>0.70093776071529845</c:v>
                </c:pt>
                <c:pt idx="36">
                  <c:v>0.69811427868337883</c:v>
                </c:pt>
                <c:pt idx="37">
                  <c:v>0.69520014515590056</c:v>
                </c:pt>
                <c:pt idx="38">
                  <c:v>0.69219440555443335</c:v>
                </c:pt>
                <c:pt idx="39">
                  <c:v>0.689096075555374</c:v>
                </c:pt>
                <c:pt idx="40">
                  <c:v>0.68590414085648621</c:v>
                </c:pt>
                <c:pt idx="41">
                  <c:v>0.68261755694673498</c:v>
                </c:pt>
                <c:pt idx="42">
                  <c:v>0.67923524888052922</c:v>
                </c:pt>
                <c:pt idx="43">
                  <c:v>0.67575611105757571</c:v>
                </c:pt>
                <c:pt idx="44">
                  <c:v>0.6721790070096253</c:v>
                </c:pt>
                <c:pt idx="45">
                  <c:v>0.66850276919549712</c:v>
                </c:pt>
                <c:pt idx="46">
                  <c:v>0.66472619880586137</c:v>
                </c:pt>
                <c:pt idx="47">
                  <c:v>0.66084806557937004</c:v>
                </c:pt>
                <c:pt idx="48">
                  <c:v>0.65686710763183742</c:v>
                </c:pt>
                <c:pt idx="49">
                  <c:v>0.65278203130029855</c:v>
                </c:pt>
                <c:pt idx="50">
                  <c:v>0.64859151100389378</c:v>
                </c:pt>
                <c:pt idx="51">
                  <c:v>0.64429418912367387</c:v>
                </c:pt>
                <c:pt idx="52">
                  <c:v>0.63988867590355769</c:v>
                </c:pt>
                <c:pt idx="53">
                  <c:v>0.6353735493748337</c:v>
                </c:pt>
                <c:pt idx="54">
                  <c:v>0.63074735530675508</c:v>
                </c:pt>
                <c:pt idx="55">
                  <c:v>0.62600860718595708</c:v>
                </c:pt>
                <c:pt idx="56">
                  <c:v>0.62115578622760215</c:v>
                </c:pt>
                <c:pt idx="57">
                  <c:v>0.61618734142135601</c:v>
                </c:pt>
                <c:pt idx="58">
                  <c:v>0.61110168961550293</c:v>
                </c:pt>
                <c:pt idx="59">
                  <c:v>0.60589721564272059</c:v>
                </c:pt>
                <c:pt idx="60">
                  <c:v>0.60057227249126977</c:v>
                </c:pt>
                <c:pt idx="61">
                  <c:v>0.59512518152558991</c:v>
                </c:pt>
                <c:pt idx="62">
                  <c:v>0.5895542327605473</c:v>
                </c:pt>
                <c:pt idx="63">
                  <c:v>0.58385768519385095</c:v>
                </c:pt>
                <c:pt idx="64">
                  <c:v>0.57803376720143229</c:v>
                </c:pt>
                <c:pt idx="65">
                  <c:v>0.57208067700087872</c:v>
                </c:pt>
                <c:pt idx="66">
                  <c:v>0.56599658318832524</c:v>
                </c:pt>
                <c:pt idx="67">
                  <c:v>0.5597796253545293</c:v>
                </c:pt>
                <c:pt idx="68">
                  <c:v>0.55342791478620057</c:v>
                </c:pt>
                <c:pt idx="69">
                  <c:v>0.54693953525900951</c:v>
                </c:pt>
                <c:pt idx="70">
                  <c:v>0.54031254392907313</c:v>
                </c:pt>
                <c:pt idx="71">
                  <c:v>0.53354497233010933</c:v>
                </c:pt>
                <c:pt idx="72">
                  <c:v>0.52663482748384804</c:v>
                </c:pt>
                <c:pt idx="73">
                  <c:v>0.51958009313171905</c:v>
                </c:pt>
                <c:pt idx="74">
                  <c:v>0.51237873109626519</c:v>
                </c:pt>
                <c:pt idx="75">
                  <c:v>0.50502868278119195</c:v>
                </c:pt>
                <c:pt idx="76">
                  <c:v>0.49752787081942434</c:v>
                </c:pt>
                <c:pt idx="77">
                  <c:v>0.48987420087903527</c:v>
                </c:pt>
                <c:pt idx="78">
                  <c:v>0.48206556363740211</c:v>
                </c:pt>
                <c:pt idx="79">
                  <c:v>0.47409983693445984</c:v>
                </c:pt>
                <c:pt idx="80">
                  <c:v>0.46597488811644833</c:v>
                </c:pt>
                <c:pt idx="81">
                  <c:v>0.45768857658207801</c:v>
                </c:pt>
                <c:pt idx="82">
                  <c:v>0.44923875654358691</c:v>
                </c:pt>
                <c:pt idx="83">
                  <c:v>0.44062328001570816</c:v>
                </c:pt>
                <c:pt idx="84">
                  <c:v>0.43184000004612511</c:v>
                </c:pt>
                <c:pt idx="85">
                  <c:v>0.42288677420153842</c:v>
                </c:pt>
                <c:pt idx="86">
                  <c:v>0.41376146832403266</c:v>
                </c:pt>
                <c:pt idx="87">
                  <c:v>0.40446196057296635</c:v>
                </c:pt>
                <c:pt idx="88">
                  <c:v>0.394986145768154</c:v>
                </c:pt>
                <c:pt idx="89">
                  <c:v>0.38533194005062193</c:v>
                </c:pt>
                <c:pt idx="90">
                  <c:v>0.37549728587772452</c:v>
                </c:pt>
                <c:pt idx="91">
                  <c:v>0.36548015736987283</c:v>
                </c:pt>
                <c:pt idx="92">
                  <c:v>0.35527856602657032</c:v>
                </c:pt>
                <c:pt idx="93">
                  <c:v>0.34489056682983288</c:v>
                </c:pt>
                <c:pt idx="94">
                  <c:v>0.3343142647534208</c:v>
                </c:pt>
                <c:pt idx="95">
                  <c:v>0.32354782169657814</c:v>
                </c:pt>
                <c:pt idx="96">
                  <c:v>0.31258946386118291</c:v>
                </c:pt>
                <c:pt idx="97">
                  <c:v>0.30143748959132777</c:v>
                </c:pt>
                <c:pt idx="98">
                  <c:v>0.29009027769436907</c:v>
                </c:pt>
                <c:pt idx="99">
                  <c:v>0.27854629626238137</c:v>
                </c:pt>
                <c:pt idx="100">
                  <c:v>0.26680411201273474</c:v>
                </c:pt>
                <c:pt idx="101">
                  <c:v>0.25486240016612721</c:v>
                </c:pt>
                <c:pt idx="102">
                  <c:v>0.24271995487987699</c:v>
                </c:pt>
                <c:pt idx="103">
                  <c:v>0.23037570025353613</c:v>
                </c:pt>
                <c:pt idx="104">
                  <c:v>0.2178287019229638</c:v>
                </c:pt>
                <c:pt idx="105">
                  <c:v>0.20507817925782296</c:v>
                </c:pt>
                <c:pt idx="106">
                  <c:v>0.19212351817604115</c:v>
                </c:pt>
                <c:pt idx="107">
                  <c:v>0.17896428458707586</c:v>
                </c:pt>
                <c:pt idx="108">
                  <c:v>0.16560023847380881</c:v>
                </c:pt>
                <c:pt idx="109">
                  <c:v>0.15203134862054021</c:v>
                </c:pt>
                <c:pt idx="110">
                  <c:v>0.13825780799184503</c:v>
                </c:pt>
                <c:pt idx="111">
                  <c:v>0.12428004976393911</c:v>
                </c:pt>
                <c:pt idx="112">
                  <c:v>0.11009876400666022</c:v>
                </c:pt>
                <c:pt idx="113">
                  <c:v>9.5714915010185447E-2</c:v>
                </c:pt>
                <c:pt idx="114">
                  <c:v>8.1129759246114735E-2</c:v>
                </c:pt>
                <c:pt idx="115">
                  <c:v>6.6344863947562532E-2</c:v>
                </c:pt>
                <c:pt idx="116">
                  <c:v>5.1362126287347633E-2</c:v>
                </c:pt>
                <c:pt idx="117">
                  <c:v>3.6183793127267362E-2</c:v>
                </c:pt>
                <c:pt idx="118">
                  <c:v>2.0812481304724052E-2</c:v>
                </c:pt>
                <c:pt idx="119">
                  <c:v>5.2511984156586103E-3</c:v>
                </c:pt>
                <c:pt idx="120">
                  <c:v>-1.049663595521929E-2</c:v>
                </c:pt>
                <c:pt idx="121">
                  <c:v>-2.6427168614513018E-2</c:v>
                </c:pt>
                <c:pt idx="122">
                  <c:v>-4.2536090817370718E-2</c:v>
                </c:pt>
                <c:pt idx="123">
                  <c:v>-5.8818616078620288E-2</c:v>
                </c:pt>
                <c:pt idx="124">
                  <c:v>-7.5269457825043767E-2</c:v>
                </c:pt>
                <c:pt idx="125">
                  <c:v>-9.1882806987185844E-2</c:v>
                </c:pt>
                <c:pt idx="126">
                  <c:v>-0.10865230964075953</c:v>
                </c:pt>
                <c:pt idx="127">
                  <c:v>-0.12557104481994777</c:v>
                </c:pt>
                <c:pt idx="128">
                  <c:v>-0.14263150263757321</c:v>
                </c:pt>
                <c:pt idx="129">
                  <c:v>-0.15982556286016483</c:v>
                </c:pt>
                <c:pt idx="130">
                  <c:v>-0.17714447409928505</c:v>
                </c:pt>
                <c:pt idx="131">
                  <c:v>-0.19457883379398114</c:v>
                </c:pt>
                <c:pt idx="132">
                  <c:v>-0.21211856917275065</c:v>
                </c:pt>
                <c:pt idx="133">
                  <c:v>-0.22975291939678014</c:v>
                </c:pt>
                <c:pt idx="134">
                  <c:v>-0.24747041909928028</c:v>
                </c:pt>
                <c:pt idx="135">
                  <c:v>-0.26525888354826554</c:v>
                </c:pt>
                <c:pt idx="136">
                  <c:v>-0.28310539567188497</c:v>
                </c:pt>
                <c:pt idx="137">
                  <c:v>-0.30099629519615523</c:v>
                </c:pt>
                <c:pt idx="138">
                  <c:v>-0.31891717015439447</c:v>
                </c:pt>
                <c:pt idx="139">
                  <c:v>-0.33685285103550799</c:v>
                </c:pt>
                <c:pt idx="140">
                  <c:v>-0.35478740784421847</c:v>
                </c:pt>
                <c:pt idx="141">
                  <c:v>-0.37270415035005933</c:v>
                </c:pt>
                <c:pt idx="142">
                  <c:v>-0.39058563180304384</c:v>
                </c:pt>
                <c:pt idx="143">
                  <c:v>-0.40841365639215355</c:v>
                </c:pt>
                <c:pt idx="144">
                  <c:v>-0.4261692907177006</c:v>
                </c:pt>
                <c:pt idx="145">
                  <c:v>-0.44383287953994621</c:v>
                </c:pt>
                <c:pt idx="146">
                  <c:v>-0.46138406605373861</c:v>
                </c:pt>
                <c:pt idx="147">
                  <c:v>-0.47880181692210488</c:v>
                </c:pt>
                <c:pt idx="148">
                  <c:v>-0.49606445228041585</c:v>
                </c:pt>
                <c:pt idx="149">
                  <c:v>-0.51314968089671098</c:v>
                </c:pt>
                <c:pt idx="150">
                  <c:v>-0.53003464064290351</c:v>
                </c:pt>
                <c:pt idx="151">
                  <c:v>-0.54669594439577962</c:v>
                </c:pt>
                <c:pt idx="152">
                  <c:v>-0.56310973144594023</c:v>
                </c:pt>
                <c:pt idx="153">
                  <c:v>-0.57925172444720718</c:v>
                </c:pt>
                <c:pt idx="154">
                  <c:v>-0.59509729188872529</c:v>
                </c:pt>
                <c:pt idx="155">
                  <c:v>-0.61062151601731818</c:v>
                </c:pt>
                <c:pt idx="156">
                  <c:v>-0.62579926607900627</c:v>
                </c:pt>
                <c:pt idx="157">
                  <c:v>-0.64060527668652456</c:v>
                </c:pt>
                <c:pt idx="158">
                  <c:v>-0.6550142310548398</c:v>
                </c:pt>
                <c:pt idx="159">
                  <c:v>-0.6690008487798299</c:v>
                </c:pt>
                <c:pt idx="160">
                  <c:v>-0.68253997776736919</c:v>
                </c:pt>
                <c:pt idx="161">
                  <c:v>-0.69560668985205332</c:v>
                </c:pt>
                <c:pt idx="162">
                  <c:v>-0.7081763795778161</c:v>
                </c:pt>
                <c:pt idx="163">
                  <c:v>-0.72022486554792831</c:v>
                </c:pt>
                <c:pt idx="164">
                  <c:v>-0.73172849369052584</c:v>
                </c:pt>
                <c:pt idx="165">
                  <c:v>-0.74266424172922807</c:v>
                </c:pt>
                <c:pt idx="166">
                  <c:v>-0.75300982409781303</c:v>
                </c:pt>
                <c:pt idx="167">
                  <c:v>-0.76274379649458612</c:v>
                </c:pt>
                <c:pt idx="168">
                  <c:v>-0.77184565923720194</c:v>
                </c:pt>
                <c:pt idx="169">
                  <c:v>-0.78029595855339695</c:v>
                </c:pt>
                <c:pt idx="170">
                  <c:v>-0.78807638492829934</c:v>
                </c:pt>
                <c:pt idx="171">
                  <c:v>-0.79516986762556641</c:v>
                </c:pt>
                <c:pt idx="172">
                  <c:v>-0.8015606645081258</c:v>
                </c:pt>
                <c:pt idx="173">
                  <c:v>-0.80723444630521446</c:v>
                </c:pt>
                <c:pt idx="174">
                  <c:v>-0.81217837450584318</c:v>
                </c:pt>
                <c:pt idx="175">
                  <c:v>-0.81638117210469885</c:v>
                </c:pt>
                <c:pt idx="176">
                  <c:v>-0.81983318648443604</c:v>
                </c:pt>
                <c:pt idx="177">
                  <c:v>-0.82252644378770567</c:v>
                </c:pt>
                <c:pt idx="178">
                  <c:v>-0.82445469421218298</c:v>
                </c:pt>
                <c:pt idx="179">
                  <c:v>-0.82561344775120904</c:v>
                </c:pt>
                <c:pt idx="180">
                  <c:v>-0.82599999999999996</c:v>
                </c:pt>
                <c:pt idx="181">
                  <c:v>-0.82561344775120904</c:v>
                </c:pt>
                <c:pt idx="182">
                  <c:v>-0.82445469421218298</c:v>
                </c:pt>
                <c:pt idx="183">
                  <c:v>-0.82252644378770567</c:v>
                </c:pt>
                <c:pt idx="184">
                  <c:v>-0.81983318648443648</c:v>
                </c:pt>
                <c:pt idx="185">
                  <c:v>-0.81638117210469885</c:v>
                </c:pt>
                <c:pt idx="186">
                  <c:v>-0.81217837450584363</c:v>
                </c:pt>
                <c:pt idx="187">
                  <c:v>-0.80723444630521446</c:v>
                </c:pt>
                <c:pt idx="188">
                  <c:v>-0.8015606645081258</c:v>
                </c:pt>
                <c:pt idx="189">
                  <c:v>-0.79516986762556641</c:v>
                </c:pt>
                <c:pt idx="190">
                  <c:v>-0.78807638492829934</c:v>
                </c:pt>
                <c:pt idx="191">
                  <c:v>-0.78029595855339695</c:v>
                </c:pt>
                <c:pt idx="192">
                  <c:v>-0.77184565923720194</c:v>
                </c:pt>
                <c:pt idx="193">
                  <c:v>-0.76274379649458612</c:v>
                </c:pt>
                <c:pt idx="194">
                  <c:v>-0.75300982409781303</c:v>
                </c:pt>
                <c:pt idx="195">
                  <c:v>-0.74266424172922851</c:v>
                </c:pt>
                <c:pt idx="196">
                  <c:v>-0.7317284936905265</c:v>
                </c:pt>
                <c:pt idx="197">
                  <c:v>-0.72022486554792897</c:v>
                </c:pt>
                <c:pt idx="198">
                  <c:v>-0.7081763795778161</c:v>
                </c:pt>
                <c:pt idx="199">
                  <c:v>-0.69560668985205332</c:v>
                </c:pt>
                <c:pt idx="200">
                  <c:v>-0.68253997776736941</c:v>
                </c:pt>
                <c:pt idx="201">
                  <c:v>-0.6690008487798299</c:v>
                </c:pt>
                <c:pt idx="202">
                  <c:v>-0.6550142310548398</c:v>
                </c:pt>
                <c:pt idx="203">
                  <c:v>-0.640605276686525</c:v>
                </c:pt>
                <c:pt idx="204">
                  <c:v>-0.62579926607900671</c:v>
                </c:pt>
                <c:pt idx="205">
                  <c:v>-0.6106215160173184</c:v>
                </c:pt>
                <c:pt idx="206">
                  <c:v>-0.59509729188872551</c:v>
                </c:pt>
                <c:pt idx="207">
                  <c:v>-0.57925172444720785</c:v>
                </c:pt>
                <c:pt idx="208">
                  <c:v>-0.56310973144594068</c:v>
                </c:pt>
                <c:pt idx="209">
                  <c:v>-0.54669594439578006</c:v>
                </c:pt>
                <c:pt idx="210">
                  <c:v>-0.5300346406429034</c:v>
                </c:pt>
                <c:pt idx="211">
                  <c:v>-0.51314968089671131</c:v>
                </c:pt>
                <c:pt idx="212">
                  <c:v>-0.49606445228041596</c:v>
                </c:pt>
                <c:pt idx="213">
                  <c:v>-0.47880181692210477</c:v>
                </c:pt>
                <c:pt idx="214">
                  <c:v>-0.46138406605373883</c:v>
                </c:pt>
                <c:pt idx="215">
                  <c:v>-0.44383287953994721</c:v>
                </c:pt>
                <c:pt idx="216">
                  <c:v>-0.42616929071770093</c:v>
                </c:pt>
                <c:pt idx="217">
                  <c:v>-0.40841365639215366</c:v>
                </c:pt>
                <c:pt idx="218">
                  <c:v>-0.3905856318030444</c:v>
                </c:pt>
                <c:pt idx="219">
                  <c:v>-0.37270415035005944</c:v>
                </c:pt>
                <c:pt idx="220">
                  <c:v>-0.35478740784421858</c:v>
                </c:pt>
                <c:pt idx="221">
                  <c:v>-0.33685285103550788</c:v>
                </c:pt>
                <c:pt idx="222">
                  <c:v>-0.3189171701543948</c:v>
                </c:pt>
                <c:pt idx="223">
                  <c:v>-0.30099629519615523</c:v>
                </c:pt>
                <c:pt idx="224">
                  <c:v>-0.28310539567188464</c:v>
                </c:pt>
                <c:pt idx="225">
                  <c:v>-0.26525888354826599</c:v>
                </c:pt>
                <c:pt idx="226">
                  <c:v>-0.24747041909928105</c:v>
                </c:pt>
                <c:pt idx="227">
                  <c:v>-0.2297529193967808</c:v>
                </c:pt>
                <c:pt idx="228">
                  <c:v>-0.21211856917275099</c:v>
                </c:pt>
                <c:pt idx="229">
                  <c:v>-0.19457883379398125</c:v>
                </c:pt>
                <c:pt idx="230">
                  <c:v>-0.17714447409928516</c:v>
                </c:pt>
                <c:pt idx="231">
                  <c:v>-0.15982556286016472</c:v>
                </c:pt>
                <c:pt idx="232">
                  <c:v>-0.14263150263757288</c:v>
                </c:pt>
                <c:pt idx="233">
                  <c:v>-0.12557104481994766</c:v>
                </c:pt>
                <c:pt idx="234">
                  <c:v>-0.10865230964075981</c:v>
                </c:pt>
                <c:pt idx="235">
                  <c:v>-9.1882806987186566E-2</c:v>
                </c:pt>
                <c:pt idx="236">
                  <c:v>-7.5269457825044433E-2</c:v>
                </c:pt>
                <c:pt idx="237">
                  <c:v>-5.8818616078620121E-2</c:v>
                </c:pt>
                <c:pt idx="238">
                  <c:v>-4.253609081737094E-2</c:v>
                </c:pt>
                <c:pt idx="239">
                  <c:v>-2.642716861451324E-2</c:v>
                </c:pt>
                <c:pt idx="240">
                  <c:v>-1.0496635955220011E-2</c:v>
                </c:pt>
                <c:pt idx="241">
                  <c:v>5.2511984156588323E-3</c:v>
                </c:pt>
                <c:pt idx="242">
                  <c:v>2.081248130472383E-2</c:v>
                </c:pt>
                <c:pt idx="243">
                  <c:v>3.6183793127267196E-2</c:v>
                </c:pt>
                <c:pt idx="244">
                  <c:v>5.1362126287347411E-2</c:v>
                </c:pt>
                <c:pt idx="245">
                  <c:v>6.6344863947561977E-2</c:v>
                </c:pt>
                <c:pt idx="246">
                  <c:v>8.1129759246114735E-2</c:v>
                </c:pt>
                <c:pt idx="247">
                  <c:v>9.5714915010185225E-2</c:v>
                </c:pt>
                <c:pt idx="248">
                  <c:v>0.11009876400666005</c:v>
                </c:pt>
                <c:pt idx="249">
                  <c:v>0.12428004976393872</c:v>
                </c:pt>
                <c:pt idx="250">
                  <c:v>0.13825780799184448</c:v>
                </c:pt>
                <c:pt idx="251">
                  <c:v>0.15203134862054002</c:v>
                </c:pt>
                <c:pt idx="252">
                  <c:v>0.16560023847380864</c:v>
                </c:pt>
                <c:pt idx="253">
                  <c:v>0.1789642845870755</c:v>
                </c:pt>
                <c:pt idx="254">
                  <c:v>0.19212351817604126</c:v>
                </c:pt>
                <c:pt idx="255">
                  <c:v>0.20507817925782312</c:v>
                </c:pt>
                <c:pt idx="256">
                  <c:v>0.2178287019229638</c:v>
                </c:pt>
                <c:pt idx="257">
                  <c:v>0.23037570025353579</c:v>
                </c:pt>
                <c:pt idx="258">
                  <c:v>0.24271995487987655</c:v>
                </c:pt>
                <c:pt idx="259">
                  <c:v>0.25486240016612677</c:v>
                </c:pt>
                <c:pt idx="260">
                  <c:v>0.26680411201273474</c:v>
                </c:pt>
                <c:pt idx="261">
                  <c:v>0.27854629626238137</c:v>
                </c:pt>
                <c:pt idx="262">
                  <c:v>0.29009027769436929</c:v>
                </c:pt>
                <c:pt idx="263">
                  <c:v>0.30143748959132793</c:v>
                </c:pt>
                <c:pt idx="264">
                  <c:v>0.31258946386118286</c:v>
                </c:pt>
                <c:pt idx="265">
                  <c:v>0.32354782169657814</c:v>
                </c:pt>
                <c:pt idx="266">
                  <c:v>0.33431426475342063</c:v>
                </c:pt>
                <c:pt idx="267">
                  <c:v>0.34489056682983249</c:v>
                </c:pt>
                <c:pt idx="268">
                  <c:v>0.35527856602656976</c:v>
                </c:pt>
                <c:pt idx="269">
                  <c:v>0.36548015736987283</c:v>
                </c:pt>
                <c:pt idx="270">
                  <c:v>0.37549728587772435</c:v>
                </c:pt>
                <c:pt idx="271">
                  <c:v>0.38533194005062177</c:v>
                </c:pt>
                <c:pt idx="272">
                  <c:v>0.39498614576815411</c:v>
                </c:pt>
                <c:pt idx="273">
                  <c:v>0.40446196057296635</c:v>
                </c:pt>
                <c:pt idx="274">
                  <c:v>0.41376146832403254</c:v>
                </c:pt>
                <c:pt idx="275">
                  <c:v>0.42288677420153831</c:v>
                </c:pt>
                <c:pt idx="276">
                  <c:v>0.43184000004612483</c:v>
                </c:pt>
                <c:pt idx="277">
                  <c:v>0.44062328001570827</c:v>
                </c:pt>
                <c:pt idx="278">
                  <c:v>0.4492387565435868</c:v>
                </c:pt>
                <c:pt idx="279">
                  <c:v>0.4576885765820779</c:v>
                </c:pt>
                <c:pt idx="280">
                  <c:v>0.4659748881164481</c:v>
                </c:pt>
                <c:pt idx="281">
                  <c:v>0.47409983693445951</c:v>
                </c:pt>
                <c:pt idx="282">
                  <c:v>0.48206556363740166</c:v>
                </c:pt>
                <c:pt idx="283">
                  <c:v>0.48987420087903527</c:v>
                </c:pt>
                <c:pt idx="284">
                  <c:v>0.49752787081942412</c:v>
                </c:pt>
                <c:pt idx="285">
                  <c:v>0.50502868278119206</c:v>
                </c:pt>
                <c:pt idx="286">
                  <c:v>0.51237873109626531</c:v>
                </c:pt>
                <c:pt idx="287">
                  <c:v>0.51958009313171905</c:v>
                </c:pt>
                <c:pt idx="288">
                  <c:v>0.52663482748384804</c:v>
                </c:pt>
                <c:pt idx="289">
                  <c:v>0.53354497233010911</c:v>
                </c:pt>
                <c:pt idx="290">
                  <c:v>0.54031254392907291</c:v>
                </c:pt>
                <c:pt idx="291">
                  <c:v>0.54693953525900907</c:v>
                </c:pt>
                <c:pt idx="292">
                  <c:v>0.55342791478620057</c:v>
                </c:pt>
                <c:pt idx="293">
                  <c:v>0.55977962535452919</c:v>
                </c:pt>
                <c:pt idx="294">
                  <c:v>0.56599658318832535</c:v>
                </c:pt>
                <c:pt idx="295">
                  <c:v>0.57208067700087883</c:v>
                </c:pt>
                <c:pt idx="296">
                  <c:v>0.57803376720143229</c:v>
                </c:pt>
                <c:pt idx="297">
                  <c:v>0.58385768519385095</c:v>
                </c:pt>
                <c:pt idx="298">
                  <c:v>0.58955423276054708</c:v>
                </c:pt>
                <c:pt idx="299">
                  <c:v>0.59512518152558969</c:v>
                </c:pt>
                <c:pt idx="300">
                  <c:v>0.60057227249126977</c:v>
                </c:pt>
                <c:pt idx="301">
                  <c:v>0.60589721564272048</c:v>
                </c:pt>
                <c:pt idx="302">
                  <c:v>0.61110168961550282</c:v>
                </c:pt>
                <c:pt idx="303">
                  <c:v>0.61618734142135589</c:v>
                </c:pt>
                <c:pt idx="304">
                  <c:v>0.62115578622760192</c:v>
                </c:pt>
                <c:pt idx="305">
                  <c:v>0.62600860718595708</c:v>
                </c:pt>
                <c:pt idx="306">
                  <c:v>0.63074735530675496</c:v>
                </c:pt>
                <c:pt idx="307">
                  <c:v>0.63537354937483359</c:v>
                </c:pt>
                <c:pt idx="308">
                  <c:v>0.63988867590355791</c:v>
                </c:pt>
                <c:pt idx="309">
                  <c:v>0.64429418912367387</c:v>
                </c:pt>
                <c:pt idx="310">
                  <c:v>0.64859151100389367</c:v>
                </c:pt>
                <c:pt idx="311">
                  <c:v>0.65278203130029844</c:v>
                </c:pt>
                <c:pt idx="312">
                  <c:v>0.65686710763183742</c:v>
                </c:pt>
                <c:pt idx="313">
                  <c:v>0.66084806557936993</c:v>
                </c:pt>
                <c:pt idx="314">
                  <c:v>0.66472619880586126</c:v>
                </c:pt>
                <c:pt idx="315">
                  <c:v>0.668502769195497</c:v>
                </c:pt>
                <c:pt idx="316">
                  <c:v>0.67217900700962518</c:v>
                </c:pt>
                <c:pt idx="317">
                  <c:v>0.67575611105757583</c:v>
                </c:pt>
                <c:pt idx="318">
                  <c:v>0.67923524888052922</c:v>
                </c:pt>
                <c:pt idx="319">
                  <c:v>0.68261755694673487</c:v>
                </c:pt>
                <c:pt idx="320">
                  <c:v>0.68590414085648621</c:v>
                </c:pt>
                <c:pt idx="321">
                  <c:v>0.68909607555537378</c:v>
                </c:pt>
                <c:pt idx="322">
                  <c:v>0.69219440555443323</c:v>
                </c:pt>
                <c:pt idx="323">
                  <c:v>0.69520014515590056</c:v>
                </c:pt>
                <c:pt idx="324">
                  <c:v>0.69811427868337872</c:v>
                </c:pt>
                <c:pt idx="325">
                  <c:v>0.70093776071529845</c:v>
                </c:pt>
                <c:pt idx="326">
                  <c:v>0.7036715163206374</c:v>
                </c:pt>
                <c:pt idx="327">
                  <c:v>0.70631644129593385</c:v>
                </c:pt>
                <c:pt idx="328">
                  <c:v>0.70887340240269892</c:v>
                </c:pt>
                <c:pt idx="329">
                  <c:v>0.71134323760439744</c:v>
                </c:pt>
                <c:pt idx="330">
                  <c:v>0.7137267563022236</c:v>
                </c:pt>
                <c:pt idx="331">
                  <c:v>0.71602473956896129</c:v>
                </c:pt>
                <c:pt idx="332">
                  <c:v>0.71823794038026001</c:v>
                </c:pt>
                <c:pt idx="333">
                  <c:v>0.72036708384271908</c:v>
                </c:pt>
                <c:pt idx="334">
                  <c:v>0.72241286741820787</c:v>
                </c:pt>
                <c:pt idx="335">
                  <c:v>0.72437596114389979</c:v>
                </c:pt>
                <c:pt idx="336">
                  <c:v>0.72625700784753355</c:v>
                </c:pt>
                <c:pt idx="337">
                  <c:v>0.72805662335745414</c:v>
                </c:pt>
                <c:pt idx="338">
                  <c:v>0.72977539670702318</c:v>
                </c:pt>
                <c:pt idx="339">
                  <c:v>0.73141389033301163</c:v>
                </c:pt>
                <c:pt idx="340">
                  <c:v>0.73297264026763231</c:v>
                </c:pt>
                <c:pt idx="341">
                  <c:v>0.73445215632388339</c:v>
                </c:pt>
                <c:pt idx="342">
                  <c:v>0.73585292227391197</c:v>
                </c:pt>
                <c:pt idx="343">
                  <c:v>0.73717539602012017</c:v>
                </c:pt>
                <c:pt idx="344">
                  <c:v>0.73842000975877176</c:v>
                </c:pt>
                <c:pt idx="345">
                  <c:v>0.73958717013586639</c:v>
                </c:pt>
                <c:pt idx="346">
                  <c:v>0.74067725839507503</c:v>
                </c:pt>
                <c:pt idx="347">
                  <c:v>0.74169063051754891</c:v>
                </c:pt>
                <c:pt idx="348">
                  <c:v>0.74262761735342708</c:v>
                </c:pt>
                <c:pt idx="349">
                  <c:v>0.74348852474488802</c:v>
                </c:pt>
                <c:pt idx="350">
                  <c:v>0.74427363364060439</c:v>
                </c:pt>
                <c:pt idx="351">
                  <c:v>0.74498320020147324</c:v>
                </c:pt>
                <c:pt idx="352">
                  <c:v>0.74561745589750739</c:v>
                </c:pt>
                <c:pt idx="353">
                  <c:v>0.74617660759578819</c:v>
                </c:pt>
                <c:pt idx="354">
                  <c:v>0.74666083763938951</c:v>
                </c:pt>
                <c:pt idx="355">
                  <c:v>0.74707030391719254</c:v>
                </c:pt>
                <c:pt idx="356">
                  <c:v>0.7474051399245264</c:v>
                </c:pt>
                <c:pt idx="357">
                  <c:v>0.74766545481457491</c:v>
                </c:pt>
                <c:pt idx="358">
                  <c:v>0.7478513334405007</c:v>
                </c:pt>
                <c:pt idx="359">
                  <c:v>0.74796283638824901</c:v>
                </c:pt>
                <c:pt idx="360">
                  <c:v>0.748</c:v>
                </c:pt>
              </c:numCache>
            </c:numRef>
          </c:xVal>
          <c:yVal>
            <c:numRef>
              <c:f>'Long 22'!$F$7:$F$367</c:f>
              <c:numCache>
                <c:formatCode>General</c:formatCode>
                <c:ptCount val="361"/>
                <c:pt idx="0">
                  <c:v>0.11799999999999999</c:v>
                </c:pt>
                <c:pt idx="1">
                  <c:v>0.1245014103676855</c:v>
                </c:pt>
                <c:pt idx="2">
                  <c:v>0.13100288986425898</c:v>
                </c:pt>
                <c:pt idx="3">
                  <c:v>0.13750450725381605</c:v>
                </c:pt>
                <c:pt idx="4">
                  <c:v>0.14400633057024523</c:v>
                </c:pt>
                <c:pt idx="5">
                  <c:v>0.15050842675056711</c:v>
                </c:pt>
                <c:pt idx="6">
                  <c:v>0.15701086126640212</c:v>
                </c:pt>
                <c:pt idx="7">
                  <c:v>0.16351369775293895</c:v>
                </c:pt>
                <c:pt idx="8">
                  <c:v>0.17001699763477132</c:v>
                </c:pt>
                <c:pt idx="9">
                  <c:v>0.17652081974796652</c:v>
                </c:pt>
                <c:pt idx="10">
                  <c:v>0.18302521995772353</c:v>
                </c:pt>
                <c:pt idx="11">
                  <c:v>0.18953025077097124</c:v>
                </c:pt>
                <c:pt idx="12">
                  <c:v>0.19603596094325085</c:v>
                </c:pt>
                <c:pt idx="13">
                  <c:v>0.20254239507921623</c:v>
                </c:pt>
                <c:pt idx="14">
                  <c:v>0.20904959322607863</c:v>
                </c:pt>
                <c:pt idx="15">
                  <c:v>0.21555759045931006</c:v>
                </c:pt>
                <c:pt idx="16">
                  <c:v>0.22206641645990827</c:v>
                </c:pt>
                <c:pt idx="17">
                  <c:v>0.22857609508251509</c:v>
                </c:pt>
                <c:pt idx="18">
                  <c:v>0.23508664391366491</c:v>
                </c:pt>
                <c:pt idx="19">
                  <c:v>0.24159807381942694</c:v>
                </c:pt>
                <c:pt idx="20">
                  <c:v>0.24811038848168845</c:v>
                </c:pt>
                <c:pt idx="21">
                  <c:v>0.2546235839223106</c:v>
                </c:pt>
                <c:pt idx="22">
                  <c:v>0.261137648014371</c:v>
                </c:pt>
                <c:pt idx="23">
                  <c:v>0.26765255997968834</c:v>
                </c:pt>
                <c:pt idx="24">
                  <c:v>0.27416828987180575</c:v>
                </c:pt>
                <c:pt idx="25">
                  <c:v>0.28068479804358848</c:v>
                </c:pt>
                <c:pt idx="26">
                  <c:v>0.28720203459857119</c:v>
                </c:pt>
                <c:pt idx="27">
                  <c:v>0.29371993882516673</c:v>
                </c:pt>
                <c:pt idx="28">
                  <c:v>0.3002384386128264</c:v>
                </c:pt>
                <c:pt idx="29">
                  <c:v>0.30675744984921616</c:v>
                </c:pt>
                <c:pt idx="30">
                  <c:v>0.31327687579744917</c:v>
                </c:pt>
                <c:pt idx="31">
                  <c:v>0.31979660645238894</c:v>
                </c:pt>
                <c:pt idx="32">
                  <c:v>0.32631651787500937</c:v>
                </c:pt>
                <c:pt idx="33">
                  <c:v>0.3328364715037726</c:v>
                </c:pt>
                <c:pt idx="34">
                  <c:v>0.33935631344195405</c:v>
                </c:pt>
                <c:pt idx="35">
                  <c:v>0.34587587371981671</c:v>
                </c:pt>
                <c:pt idx="36">
                  <c:v>0.35239496553050742</c:v>
                </c:pt>
                <c:pt idx="37">
                  <c:v>0.35891338443851334</c:v>
                </c:pt>
                <c:pt idx="38">
                  <c:v>0.36543090755949037</c:v>
                </c:pt>
                <c:pt idx="39">
                  <c:v>0.3719472927102398</c:v>
                </c:pt>
                <c:pt idx="40">
                  <c:v>0.37846227752757849</c:v>
                </c:pt>
                <c:pt idx="41">
                  <c:v>0.3849755785548154</c:v>
                </c:pt>
                <c:pt idx="42">
                  <c:v>0.39148689029451317</c:v>
                </c:pt>
                <c:pt idx="43">
                  <c:v>0.39799588422618215</c:v>
                </c:pt>
                <c:pt idx="44">
                  <c:v>0.40450220778751927</c:v>
                </c:pt>
                <c:pt idx="45">
                  <c:v>0.41100548331777265</c:v>
                </c:pt>
                <c:pt idx="46">
                  <c:v>0.41750530696177901</c:v>
                </c:pt>
                <c:pt idx="47">
                  <c:v>0.42400124753319107</c:v>
                </c:pt>
                <c:pt idx="48">
                  <c:v>0.43049284533537724</c:v>
                </c:pt>
                <c:pt idx="49">
                  <c:v>0.43697961093844978</c:v>
                </c:pt>
                <c:pt idx="50">
                  <c:v>0.4434610239108443</c:v>
                </c:pt>
                <c:pt idx="51">
                  <c:v>0.44993653150385016</c:v>
                </c:pt>
                <c:pt idx="52">
                  <c:v>0.45640554728746208</c:v>
                </c:pt>
                <c:pt idx="53">
                  <c:v>0.46286744973590005</c:v>
                </c:pt>
                <c:pt idx="54">
                  <c:v>0.46932158076112962</c:v>
                </c:pt>
                <c:pt idx="55">
                  <c:v>0.4757672441926859</c:v>
                </c:pt>
                <c:pt idx="56">
                  <c:v>0.48220370420210201</c:v>
                </c:pt>
                <c:pt idx="57">
                  <c:v>0.48863018367022415</c:v>
                </c:pt>
                <c:pt idx="58">
                  <c:v>0.49504586249569521</c:v>
                </c:pt>
                <c:pt idx="59">
                  <c:v>0.50144987584288336</c:v>
                </c:pt>
                <c:pt idx="60">
                  <c:v>0.50784131232754537</c:v>
                </c:pt>
                <c:pt idx="61">
                  <c:v>0.51421921213851829</c:v>
                </c:pt>
                <c:pt idx="62">
                  <c:v>0.520582565093759</c:v>
                </c:pt>
                <c:pt idx="63">
                  <c:v>0.52693030862907819</c:v>
                </c:pt>
                <c:pt idx="64">
                  <c:v>0.5332613257179516</c:v>
                </c:pt>
                <c:pt idx="65">
                  <c:v>0.53957444272084176</c:v>
                </c:pt>
                <c:pt idx="66">
                  <c:v>0.54586842716252182</c:v>
                </c:pt>
                <c:pt idx="67">
                  <c:v>0.5521419854359666</c:v>
                </c:pt>
                <c:pt idx="68">
                  <c:v>0.55839376043146294</c:v>
                </c:pt>
                <c:pt idx="69">
                  <c:v>0.56462232908969323</c:v>
                </c:pt>
                <c:pt idx="70">
                  <c:v>0.57082619987766703</c:v>
                </c:pt>
                <c:pt idx="71">
                  <c:v>0.57700381018651381</c:v>
                </c:pt>
                <c:pt idx="72">
                  <c:v>0.5831535236503067</c:v>
                </c:pt>
                <c:pt idx="73">
                  <c:v>0.58927362738527389</c:v>
                </c:pt>
                <c:pt idx="74">
                  <c:v>0.59536232914895737</c:v>
                </c:pt>
                <c:pt idx="75">
                  <c:v>0.60141775441911061</c:v>
                </c:pt>
                <c:pt idx="76">
                  <c:v>0.60743794339239598</c:v>
                </c:pt>
                <c:pt idx="77">
                  <c:v>0.61342084790322748</c:v>
                </c:pt>
                <c:pt idx="78">
                  <c:v>0.61936432826344212</c:v>
                </c:pt>
                <c:pt idx="79">
                  <c:v>0.62526615002384511</c:v>
                </c:pt>
                <c:pt idx="80">
                  <c:v>0.63112398065907682</c:v>
                </c:pt>
                <c:pt idx="81">
                  <c:v>0.63693538617770884</c:v>
                </c:pt>
                <c:pt idx="82">
                  <c:v>0.64269782765995986</c:v>
                </c:pt>
                <c:pt idx="83">
                  <c:v>0.648408657725982</c:v>
                </c:pt>
                <c:pt idx="84">
                  <c:v>0.6540651169382542</c:v>
                </c:pt>
                <c:pt idx="85">
                  <c:v>0.65966433014229164</c:v>
                </c:pt>
                <c:pt idx="86">
                  <c:v>0.66520330275058692</c:v>
                </c:pt>
                <c:pt idx="87">
                  <c:v>0.67067891697549153</c:v>
                </c:pt>
                <c:pt idx="88">
                  <c:v>0.67608792801759365</c:v>
                </c:pt>
                <c:pt idx="89">
                  <c:v>0.68142696021708749</c:v>
                </c:pt>
                <c:pt idx="90">
                  <c:v>0.68669250317662012</c:v>
                </c:pt>
                <c:pt idx="91">
                  <c:v>0.69188090786520684</c:v>
                </c:pt>
                <c:pt idx="92">
                  <c:v>0.69698838271396768</c:v>
                </c:pt>
                <c:pt idx="93">
                  <c:v>0.7020109897157164</c:v>
                </c:pt>
                <c:pt idx="94">
                  <c:v>0.70694464054178385</c:v>
                </c:pt>
                <c:pt idx="95">
                  <c:v>0.71178509269092916</c:v>
                </c:pt>
                <c:pt idx="96">
                  <c:v>0.71652794568674472</c:v>
                </c:pt>
                <c:pt idx="97">
                  <c:v>0.72116863734164161</c:v>
                </c:pt>
                <c:pt idx="98">
                  <c:v>0.72570244010726781</c:v>
                </c:pt>
                <c:pt idx="99">
                  <c:v>0.73012445753311606</c:v>
                </c:pt>
                <c:pt idx="100">
                  <c:v>0.73442962085706309</c:v>
                </c:pt>
                <c:pt idx="101">
                  <c:v>0.73861268575371708</c:v>
                </c:pt>
                <c:pt idx="102">
                  <c:v>0.74266822926866061</c:v>
                </c:pt>
                <c:pt idx="103">
                  <c:v>0.74659064696903443</c:v>
                </c:pt>
                <c:pt idx="104">
                  <c:v>0.7503741503433492</c:v>
                </c:pt>
                <c:pt idx="105">
                  <c:v>0.75401276448596977</c:v>
                </c:pt>
                <c:pt idx="106">
                  <c:v>0.75750032610437812</c:v>
                </c:pt>
                <c:pt idx="107">
                  <c:v>0.76083048189006508</c:v>
                </c:pt>
                <c:pt idx="108">
                  <c:v>0.7639966872967251</c:v>
                </c:pt>
                <c:pt idx="109">
                  <c:v>0.76699220577233784</c:v>
                </c:pt>
                <c:pt idx="110">
                  <c:v>0.76981010849465792</c:v>
                </c:pt>
                <c:pt idx="111">
                  <c:v>0.77244327466262286</c:v>
                </c:pt>
                <c:pt idx="112">
                  <c:v>0.77488439239918827</c:v>
                </c:pt>
                <c:pt idx="113">
                  <c:v>0.77712596032407066</c:v>
                </c:pt>
                <c:pt idx="114">
                  <c:v>0.77916028985782437</c:v>
                </c:pt>
                <c:pt idx="115">
                  <c:v>0.78097950832152341</c:v>
                </c:pt>
                <c:pt idx="116">
                  <c:v>0.7825755628990676</c:v>
                </c:pt>
                <c:pt idx="117">
                  <c:v>0.78394022553169296</c:v>
                </c:pt>
                <c:pt idx="118">
                  <c:v>0.785065098816634</c:v>
                </c:pt>
                <c:pt idx="119">
                  <c:v>0.78594162298396719</c:v>
                </c:pt>
                <c:pt idx="120">
                  <c:v>0.78656108402742864</c:v>
                </c:pt>
                <c:pt idx="121">
                  <c:v>0.78691462306635518</c:v>
                </c:pt>
                <c:pt idx="122">
                  <c:v>0.7869932470167853</c:v>
                </c:pt>
                <c:pt idx="123">
                  <c:v>0.78678784065010465</c:v>
                </c:pt>
                <c:pt idx="124">
                  <c:v>0.78628918011731042</c:v>
                </c:pt>
                <c:pt idx="125">
                  <c:v>0.78548794801596655</c:v>
                </c:pt>
                <c:pt idx="126">
                  <c:v>0.78437475007507296</c:v>
                </c:pt>
                <c:pt idx="127">
                  <c:v>0.78294013353032876</c:v>
                </c:pt>
                <c:pt idx="128">
                  <c:v>0.78117460725849264</c:v>
                </c:pt>
                <c:pt idx="129">
                  <c:v>0.77906866373466321</c:v>
                </c:pt>
                <c:pt idx="130">
                  <c:v>0.77661280287018797</c:v>
                </c:pt>
                <c:pt idx="131">
                  <c:v>0.77379755778147319</c:v>
                </c:pt>
                <c:pt idx="132">
                  <c:v>0.77061352253111459</c:v>
                </c:pt>
                <c:pt idx="133">
                  <c:v>0.76705138187239497</c:v>
                </c:pt>
                <c:pt idx="134">
                  <c:v>0.76310194301622913</c:v>
                </c:pt>
                <c:pt idx="135">
                  <c:v>0.75875616942599011</c:v>
                </c:pt>
                <c:pt idx="136">
                  <c:v>0.75400521663029574</c:v>
                </c:pt>
                <c:pt idx="137">
                  <c:v>0.74884047002668419</c:v>
                </c:pt>
                <c:pt idx="138">
                  <c:v>0.74325358463020474</c:v>
                </c:pt>
                <c:pt idx="139">
                  <c:v>0.7372365267002462</c:v>
                </c:pt>
                <c:pt idx="140">
                  <c:v>0.73078161715649548</c:v>
                </c:pt>
                <c:pt idx="141">
                  <c:v>0.72388157667083208</c:v>
                </c:pt>
                <c:pt idx="142">
                  <c:v>0.7165295722963132</c:v>
                </c:pt>
                <c:pt idx="143">
                  <c:v>0.70871926546736408</c:v>
                </c:pt>
                <c:pt idx="144">
                  <c:v>0.70044486117704352</c:v>
                </c:pt>
                <c:pt idx="145">
                  <c:v>0.69170115810806188</c:v>
                </c:pt>
                <c:pt idx="146">
                  <c:v>0.6824835994643762</c:v>
                </c:pt>
                <c:pt idx="147">
                  <c:v>0.67278832422002965</c:v>
                </c:pt>
                <c:pt idx="148">
                  <c:v>0.66261221847184415</c:v>
                </c:pt>
                <c:pt idx="149">
                  <c:v>0.65195296655305135</c:v>
                </c:pt>
                <c:pt idx="150">
                  <c:v>0.64080910153648485</c:v>
                </c:pt>
                <c:pt idx="151">
                  <c:v>0.62918005472907113</c:v>
                </c:pt>
                <c:pt idx="152">
                  <c:v>0.61706620373464194</c:v>
                </c:pt>
                <c:pt idx="153">
                  <c:v>0.60446891864017194</c:v>
                </c:pt>
                <c:pt idx="154">
                  <c:v>0.59139060586201964</c:v>
                </c:pt>
                <c:pt idx="155">
                  <c:v>0.57783474917429034</c:v>
                </c:pt>
                <c:pt idx="156">
                  <c:v>0.5638059474316659</c:v>
                </c:pt>
                <c:pt idx="157">
                  <c:v>0.54930994849456849</c:v>
                </c:pt>
                <c:pt idx="158">
                  <c:v>0.53435367886592644</c:v>
                </c:pt>
                <c:pt idx="159">
                  <c:v>0.51894526855661383</c:v>
                </c:pt>
                <c:pt idx="160">
                  <c:v>0.50309407071127665</c:v>
                </c:pt>
                <c:pt idx="161">
                  <c:v>0.48681067554810631</c:v>
                </c:pt>
                <c:pt idx="162">
                  <c:v>0.4701069181954145</c:v>
                </c:pt>
                <c:pt idx="163">
                  <c:v>0.45299588004471464</c:v>
                </c:pt>
                <c:pt idx="164">
                  <c:v>0.43549188328439536</c:v>
                </c:pt>
                <c:pt idx="165">
                  <c:v>0.41761047832983378</c:v>
                </c:pt>
                <c:pt idx="166">
                  <c:v>0.39936842392453042</c:v>
                </c:pt>
                <c:pt idx="167">
                  <c:v>0.38078365975209816</c:v>
                </c:pt>
                <c:pt idx="168">
                  <c:v>0.36187527146998566</c:v>
                </c:pt>
                <c:pt idx="169">
                  <c:v>0.34266344815180816</c:v>
                </c:pt>
                <c:pt idx="170">
                  <c:v>0.32316943220509142</c:v>
                </c:pt>
                <c:pt idx="171">
                  <c:v>0.30341546191393687</c:v>
                </c:pt>
                <c:pt idx="172">
                  <c:v>0.28342470684031384</c:v>
                </c:pt>
                <c:pt idx="173">
                  <c:v>0.26322119640201397</c:v>
                </c:pt>
                <c:pt idx="174">
                  <c:v>0.24282974202827246</c:v>
                </c:pt>
                <c:pt idx="175">
                  <c:v>0.22227585337422193</c:v>
                </c:pt>
                <c:pt idx="176">
                  <c:v>0.20158564915121654</c:v>
                </c:pt>
                <c:pt idx="177">
                  <c:v>0.18078576320015166</c:v>
                </c:pt>
                <c:pt idx="178">
                  <c:v>0.15990324649788556</c:v>
                </c:pt>
                <c:pt idx="179">
                  <c:v>0.13896546584147199</c:v>
                </c:pt>
                <c:pt idx="180">
                  <c:v>0.11800000000000015</c:v>
                </c:pt>
                <c:pt idx="181">
                  <c:v>9.7034534158528293E-2</c:v>
                </c:pt>
                <c:pt idx="182">
                  <c:v>7.6096753502114173E-2</c:v>
                </c:pt>
                <c:pt idx="183">
                  <c:v>5.5214236799848632E-2</c:v>
                </c:pt>
                <c:pt idx="184">
                  <c:v>3.4414350848784261E-2</c:v>
                </c:pt>
                <c:pt idx="185">
                  <c:v>1.3724146625778894E-2</c:v>
                </c:pt>
                <c:pt idx="186">
                  <c:v>-6.8297420282716903E-3</c:v>
                </c:pt>
                <c:pt idx="187">
                  <c:v>-2.7221196402014231E-2</c:v>
                </c:pt>
                <c:pt idx="188">
                  <c:v>-4.7424706840313552E-2</c:v>
                </c:pt>
                <c:pt idx="189">
                  <c:v>-6.7415461913936575E-2</c:v>
                </c:pt>
                <c:pt idx="190">
                  <c:v>-8.7169432205091685E-2</c:v>
                </c:pt>
                <c:pt idx="191">
                  <c:v>-0.10666344815180789</c:v>
                </c:pt>
                <c:pt idx="192">
                  <c:v>-0.12587527146998534</c:v>
                </c:pt>
                <c:pt idx="193">
                  <c:v>-0.14478365975209839</c:v>
                </c:pt>
                <c:pt idx="194">
                  <c:v>-0.16336842392453021</c:v>
                </c:pt>
                <c:pt idx="195">
                  <c:v>-0.18161047832983307</c:v>
                </c:pt>
                <c:pt idx="196">
                  <c:v>-0.19949188328439471</c:v>
                </c:pt>
                <c:pt idx="197">
                  <c:v>-0.21699588004471404</c:v>
                </c:pt>
                <c:pt idx="198">
                  <c:v>-0.23410691819541474</c:v>
                </c:pt>
                <c:pt idx="199">
                  <c:v>-0.25081067554810599</c:v>
                </c:pt>
                <c:pt idx="200">
                  <c:v>-0.26709407071127644</c:v>
                </c:pt>
                <c:pt idx="201">
                  <c:v>-0.28294526855661406</c:v>
                </c:pt>
                <c:pt idx="202">
                  <c:v>-0.29835367886592623</c:v>
                </c:pt>
                <c:pt idx="203">
                  <c:v>-0.31330994849456795</c:v>
                </c:pt>
                <c:pt idx="204">
                  <c:v>-0.3278059474316653</c:v>
                </c:pt>
                <c:pt idx="205">
                  <c:v>-0.34183474917429019</c:v>
                </c:pt>
                <c:pt idx="206">
                  <c:v>-0.35539060586201948</c:v>
                </c:pt>
                <c:pt idx="207">
                  <c:v>-0.36846891864017145</c:v>
                </c:pt>
                <c:pt idx="208">
                  <c:v>-0.38106620373464184</c:v>
                </c:pt>
                <c:pt idx="209">
                  <c:v>-0.39318005472907103</c:v>
                </c:pt>
                <c:pt idx="210">
                  <c:v>-0.40480910153648508</c:v>
                </c:pt>
                <c:pt idx="211">
                  <c:v>-0.41595296655305125</c:v>
                </c:pt>
                <c:pt idx="212">
                  <c:v>-0.42661221847184405</c:v>
                </c:pt>
                <c:pt idx="213">
                  <c:v>-0.43678832422002978</c:v>
                </c:pt>
                <c:pt idx="214">
                  <c:v>-0.44648359946437599</c:v>
                </c:pt>
                <c:pt idx="215">
                  <c:v>-0.45570115810806178</c:v>
                </c:pt>
                <c:pt idx="216">
                  <c:v>-0.46444486117704342</c:v>
                </c:pt>
                <c:pt idx="217">
                  <c:v>-0.47271926546736398</c:v>
                </c:pt>
                <c:pt idx="218">
                  <c:v>-0.48052957229631288</c:v>
                </c:pt>
                <c:pt idx="219">
                  <c:v>-0.48788157667083198</c:v>
                </c:pt>
                <c:pt idx="220">
                  <c:v>-0.49478161715649527</c:v>
                </c:pt>
                <c:pt idx="221">
                  <c:v>-0.50123652670024632</c:v>
                </c:pt>
                <c:pt idx="222">
                  <c:v>-0.50725358463020476</c:v>
                </c:pt>
                <c:pt idx="223">
                  <c:v>-0.51284047002668398</c:v>
                </c:pt>
                <c:pt idx="224">
                  <c:v>-0.51800521663029575</c:v>
                </c:pt>
                <c:pt idx="225">
                  <c:v>-0.52275616942599024</c:v>
                </c:pt>
                <c:pt idx="226">
                  <c:v>-0.52710194301622892</c:v>
                </c:pt>
                <c:pt idx="227">
                  <c:v>-0.53105138187239487</c:v>
                </c:pt>
                <c:pt idx="228">
                  <c:v>-0.5346135225311146</c:v>
                </c:pt>
                <c:pt idx="229">
                  <c:v>-0.53779755778147309</c:v>
                </c:pt>
                <c:pt idx="230">
                  <c:v>-0.54061280287018798</c:v>
                </c:pt>
                <c:pt idx="231">
                  <c:v>-0.54306866373466334</c:v>
                </c:pt>
                <c:pt idx="232">
                  <c:v>-0.54517460725849254</c:v>
                </c:pt>
                <c:pt idx="233">
                  <c:v>-0.54694013353032889</c:v>
                </c:pt>
                <c:pt idx="234">
                  <c:v>-0.54837475007507297</c:v>
                </c:pt>
                <c:pt idx="235">
                  <c:v>-0.54948794801596657</c:v>
                </c:pt>
                <c:pt idx="236">
                  <c:v>-0.55028918011731043</c:v>
                </c:pt>
                <c:pt idx="237">
                  <c:v>-0.55078784065010467</c:v>
                </c:pt>
                <c:pt idx="238">
                  <c:v>-0.55099324701678531</c:v>
                </c:pt>
                <c:pt idx="239">
                  <c:v>-0.55091462306635508</c:v>
                </c:pt>
                <c:pt idx="240">
                  <c:v>-0.55056108402742876</c:v>
                </c:pt>
                <c:pt idx="241">
                  <c:v>-0.54994162298396709</c:v>
                </c:pt>
                <c:pt idx="242">
                  <c:v>-0.54906509881663401</c:v>
                </c:pt>
                <c:pt idx="243">
                  <c:v>-0.54794022553169297</c:v>
                </c:pt>
                <c:pt idx="244">
                  <c:v>-0.54657556289906761</c:v>
                </c:pt>
                <c:pt idx="245">
                  <c:v>-0.54497950832152342</c:v>
                </c:pt>
                <c:pt idx="246">
                  <c:v>-0.54316028985782439</c:v>
                </c:pt>
                <c:pt idx="247">
                  <c:v>-0.54112596032407068</c:v>
                </c:pt>
                <c:pt idx="248">
                  <c:v>-0.53888439239918828</c:v>
                </c:pt>
                <c:pt idx="249">
                  <c:v>-0.53644327466262298</c:v>
                </c:pt>
                <c:pt idx="250">
                  <c:v>-0.53381010849465804</c:v>
                </c:pt>
                <c:pt idx="251">
                  <c:v>-0.53099220577233797</c:v>
                </c:pt>
                <c:pt idx="252">
                  <c:v>-0.52799668729672511</c:v>
                </c:pt>
                <c:pt idx="253">
                  <c:v>-0.52483048189006509</c:v>
                </c:pt>
                <c:pt idx="254">
                  <c:v>-0.52150032610437824</c:v>
                </c:pt>
                <c:pt idx="255">
                  <c:v>-0.51801276448596967</c:v>
                </c:pt>
                <c:pt idx="256">
                  <c:v>-0.51437415034334921</c:v>
                </c:pt>
                <c:pt idx="257">
                  <c:v>-0.51059064696903467</c:v>
                </c:pt>
                <c:pt idx="258">
                  <c:v>-0.50666822926866073</c:v>
                </c:pt>
                <c:pt idx="259">
                  <c:v>-0.50261268575371731</c:v>
                </c:pt>
                <c:pt idx="260">
                  <c:v>-0.4984296208570631</c:v>
                </c:pt>
                <c:pt idx="261">
                  <c:v>-0.49412445753311607</c:v>
                </c:pt>
                <c:pt idx="262">
                  <c:v>-0.48970244010726771</c:v>
                </c:pt>
                <c:pt idx="263">
                  <c:v>-0.48516863734164151</c:v>
                </c:pt>
                <c:pt idx="264">
                  <c:v>-0.48052794568674473</c:v>
                </c:pt>
                <c:pt idx="265">
                  <c:v>-0.47578509269092917</c:v>
                </c:pt>
                <c:pt idx="266">
                  <c:v>-0.47094464054178398</c:v>
                </c:pt>
                <c:pt idx="267">
                  <c:v>-0.46601098971571664</c:v>
                </c:pt>
                <c:pt idx="268">
                  <c:v>-0.46098838271396803</c:v>
                </c:pt>
                <c:pt idx="269">
                  <c:v>-0.45588090786520685</c:v>
                </c:pt>
                <c:pt idx="270">
                  <c:v>-0.45069250317662024</c:v>
                </c:pt>
                <c:pt idx="271">
                  <c:v>-0.4454269602170875</c:v>
                </c:pt>
                <c:pt idx="272">
                  <c:v>-0.44008792801759367</c:v>
                </c:pt>
                <c:pt idx="273">
                  <c:v>-0.43467891697549155</c:v>
                </c:pt>
                <c:pt idx="274">
                  <c:v>-0.42920330275058727</c:v>
                </c:pt>
                <c:pt idx="275">
                  <c:v>-0.42366433014229177</c:v>
                </c:pt>
                <c:pt idx="276">
                  <c:v>-0.41806511693825432</c:v>
                </c:pt>
                <c:pt idx="277">
                  <c:v>-0.41240865772598201</c:v>
                </c:pt>
                <c:pt idx="278">
                  <c:v>-0.4066978276599601</c:v>
                </c:pt>
                <c:pt idx="279">
                  <c:v>-0.40093538617770885</c:v>
                </c:pt>
                <c:pt idx="280">
                  <c:v>-0.39512398065907695</c:v>
                </c:pt>
                <c:pt idx="281">
                  <c:v>-0.38926615002384524</c:v>
                </c:pt>
                <c:pt idx="282">
                  <c:v>-0.38336432826344247</c:v>
                </c:pt>
                <c:pt idx="283">
                  <c:v>-0.37742084790322744</c:v>
                </c:pt>
                <c:pt idx="284">
                  <c:v>-0.37143794339239616</c:v>
                </c:pt>
                <c:pt idx="285">
                  <c:v>-0.36541775441911051</c:v>
                </c:pt>
                <c:pt idx="286">
                  <c:v>-0.35936232914895727</c:v>
                </c:pt>
                <c:pt idx="287">
                  <c:v>-0.35327362738527396</c:v>
                </c:pt>
                <c:pt idx="288">
                  <c:v>-0.34715352365030677</c:v>
                </c:pt>
                <c:pt idx="289">
                  <c:v>-0.3410038101865141</c:v>
                </c:pt>
                <c:pt idx="290">
                  <c:v>-0.33482619987766732</c:v>
                </c:pt>
                <c:pt idx="291">
                  <c:v>-0.32862232908969352</c:v>
                </c:pt>
                <c:pt idx="292">
                  <c:v>-0.32239376043146295</c:v>
                </c:pt>
                <c:pt idx="293">
                  <c:v>-0.31614198543596678</c:v>
                </c:pt>
                <c:pt idx="294">
                  <c:v>-0.30986842716252178</c:v>
                </c:pt>
                <c:pt idx="295">
                  <c:v>-0.30357444272084178</c:v>
                </c:pt>
                <c:pt idx="296">
                  <c:v>-0.29726132571795161</c:v>
                </c:pt>
                <c:pt idx="297">
                  <c:v>-0.29093030862907826</c:v>
                </c:pt>
                <c:pt idx="298">
                  <c:v>-0.28458256509375912</c:v>
                </c:pt>
                <c:pt idx="299">
                  <c:v>-0.27821921213851852</c:v>
                </c:pt>
                <c:pt idx="300">
                  <c:v>-0.27184131232754544</c:v>
                </c:pt>
                <c:pt idx="301">
                  <c:v>-0.26544987584288338</c:v>
                </c:pt>
                <c:pt idx="302">
                  <c:v>-0.25904586249569533</c:v>
                </c:pt>
                <c:pt idx="303">
                  <c:v>-0.25263018367022444</c:v>
                </c:pt>
                <c:pt idx="304">
                  <c:v>-0.24620370420210225</c:v>
                </c:pt>
                <c:pt idx="305">
                  <c:v>-0.23976724419268591</c:v>
                </c:pt>
                <c:pt idx="306">
                  <c:v>-0.23332158076112969</c:v>
                </c:pt>
                <c:pt idx="307">
                  <c:v>-0.22686744973590023</c:v>
                </c:pt>
                <c:pt idx="308">
                  <c:v>-0.22040554728746198</c:v>
                </c:pt>
                <c:pt idx="309">
                  <c:v>-0.21393653150385017</c:v>
                </c:pt>
                <c:pt idx="310">
                  <c:v>-0.20746102391084437</c:v>
                </c:pt>
                <c:pt idx="311">
                  <c:v>-0.20097961093844985</c:v>
                </c:pt>
                <c:pt idx="312">
                  <c:v>-0.19449284533537747</c:v>
                </c:pt>
                <c:pt idx="313">
                  <c:v>-0.18800124753319142</c:v>
                </c:pt>
                <c:pt idx="314">
                  <c:v>-0.18150530696177941</c:v>
                </c:pt>
                <c:pt idx="315">
                  <c:v>-0.17500548331777277</c:v>
                </c:pt>
                <c:pt idx="316">
                  <c:v>-0.16850220778751951</c:v>
                </c:pt>
                <c:pt idx="317">
                  <c:v>-0.16199588422618211</c:v>
                </c:pt>
                <c:pt idx="318">
                  <c:v>-0.15548689029451318</c:v>
                </c:pt>
                <c:pt idx="319">
                  <c:v>-0.14897557855481547</c:v>
                </c:pt>
                <c:pt idx="320">
                  <c:v>-0.14246227752757867</c:v>
                </c:pt>
                <c:pt idx="321">
                  <c:v>-0.13594729271024003</c:v>
                </c:pt>
                <c:pt idx="322">
                  <c:v>-0.12943090755949066</c:v>
                </c:pt>
                <c:pt idx="323">
                  <c:v>-0.12291338443851335</c:v>
                </c:pt>
                <c:pt idx="324">
                  <c:v>-0.11639496553050752</c:v>
                </c:pt>
                <c:pt idx="325">
                  <c:v>-0.10987587371981694</c:v>
                </c:pt>
                <c:pt idx="326">
                  <c:v>-0.10335631344195428</c:v>
                </c:pt>
                <c:pt idx="327">
                  <c:v>-9.6836471503772586E-2</c:v>
                </c:pt>
                <c:pt idx="328">
                  <c:v>-9.0316517875009772E-2</c:v>
                </c:pt>
                <c:pt idx="329">
                  <c:v>-8.3796606452389094E-2</c:v>
                </c:pt>
                <c:pt idx="330">
                  <c:v>-7.7276875797449407E-2</c:v>
                </c:pt>
                <c:pt idx="331">
                  <c:v>-7.0757449849216114E-2</c:v>
                </c:pt>
                <c:pt idx="332">
                  <c:v>-6.4238438612826437E-2</c:v>
                </c:pt>
                <c:pt idx="333">
                  <c:v>-5.771993882516685E-2</c:v>
                </c:pt>
                <c:pt idx="334">
                  <c:v>-5.1202034598571033E-2</c:v>
                </c:pt>
                <c:pt idx="335">
                  <c:v>-4.4684798043588742E-2</c:v>
                </c:pt>
                <c:pt idx="336">
                  <c:v>-3.8168289871805761E-2</c:v>
                </c:pt>
                <c:pt idx="337">
                  <c:v>-3.1652559979688744E-2</c:v>
                </c:pt>
                <c:pt idx="338">
                  <c:v>-2.5137648014371128E-2</c:v>
                </c:pt>
                <c:pt idx="339">
                  <c:v>-1.862358392231081E-2</c:v>
                </c:pt>
                <c:pt idx="340">
                  <c:v>-1.2110388481688439E-2</c:v>
                </c:pt>
                <c:pt idx="341">
                  <c:v>-5.5980738194273127E-3</c:v>
                </c:pt>
                <c:pt idx="342">
                  <c:v>9.1335608633501264E-4</c:v>
                </c:pt>
                <c:pt idx="343">
                  <c:v>7.4239049174851107E-3</c:v>
                </c:pt>
                <c:pt idx="344">
                  <c:v>1.3933583540091513E-2</c:v>
                </c:pt>
                <c:pt idx="345">
                  <c:v>2.044240954068996E-2</c:v>
                </c:pt>
                <c:pt idx="346">
                  <c:v>2.6950406773921298E-2</c:v>
                </c:pt>
                <c:pt idx="347">
                  <c:v>3.3457604920783632E-2</c:v>
                </c:pt>
                <c:pt idx="348">
                  <c:v>3.9964039056748932E-2</c:v>
                </c:pt>
                <c:pt idx="349">
                  <c:v>4.6469749229028787E-2</c:v>
                </c:pt>
                <c:pt idx="350">
                  <c:v>5.2974780042276126E-2</c:v>
                </c:pt>
                <c:pt idx="351">
                  <c:v>5.9479180252033373E-2</c:v>
                </c:pt>
                <c:pt idx="352">
                  <c:v>6.5983002365228499E-2</c:v>
                </c:pt>
                <c:pt idx="353">
                  <c:v>7.2486302247060791E-2</c:v>
                </c:pt>
                <c:pt idx="354">
                  <c:v>7.8989138733597891E-2</c:v>
                </c:pt>
                <c:pt idx="355">
                  <c:v>8.5491573249432823E-2</c:v>
                </c:pt>
                <c:pt idx="356">
                  <c:v>9.1993669429754954E-2</c:v>
                </c:pt>
                <c:pt idx="357">
                  <c:v>9.8495492746183744E-2</c:v>
                </c:pt>
                <c:pt idx="358">
                  <c:v>0.10499711013574106</c:v>
                </c:pt>
                <c:pt idx="359">
                  <c:v>0.11149858963231413</c:v>
                </c:pt>
                <c:pt idx="360">
                  <c:v>0.1179999999999999</c:v>
                </c:pt>
              </c:numCache>
            </c:numRef>
          </c:yVal>
          <c:smooth val="0"/>
        </c:ser>
        <c:ser>
          <c:idx val="14"/>
          <c:order val="13"/>
          <c:tx>
            <c:v>Long 23</c:v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'Long 23'!$E$7:$E$367</c:f>
              <c:numCache>
                <c:formatCode>General</c:formatCode>
                <c:ptCount val="361"/>
                <c:pt idx="0">
                  <c:v>0.80699999999999994</c:v>
                </c:pt>
                <c:pt idx="1">
                  <c:v>0.80697634773317461</c:v>
                </c:pt>
                <c:pt idx="2">
                  <c:v>0.80690537967919984</c:v>
                </c:pt>
                <c:pt idx="3">
                  <c:v>0.80678706206748396</c:v>
                </c:pt>
                <c:pt idx="4">
                  <c:v>0.80662133858004981</c:v>
                </c:pt>
                <c:pt idx="5">
                  <c:v>0.80640813030100245</c:v>
                </c:pt>
                <c:pt idx="6">
                  <c:v>0.80614733564569518</c:v>
                </c:pt>
                <c:pt idx="7">
                  <c:v>0.80583883026950009</c:v>
                </c:pt>
                <c:pt idx="8">
                  <c:v>0.8054824669560714</c:v>
                </c:pt>
                <c:pt idx="9">
                  <c:v>0.80507807548495469</c:v>
                </c:pt>
                <c:pt idx="10">
                  <c:v>0.8046254624783773</c:v>
                </c:pt>
                <c:pt idx="11">
                  <c:v>0.8041244112270205</c:v>
                </c:pt>
                <c:pt idx="12">
                  <c:v>0.80357468149455635</c:v>
                </c:pt>
                <c:pt idx="13">
                  <c:v>0.80297600930069279</c:v>
                </c:pt>
                <c:pt idx="14">
                  <c:v>0.8023281066824608</c:v>
                </c:pt>
                <c:pt idx="15">
                  <c:v>0.80163066143342854</c:v>
                </c:pt>
                <c:pt idx="16">
                  <c:v>0.80088333682051815</c:v>
                </c:pt>
                <c:pt idx="17">
                  <c:v>0.8000857712780618</c:v>
                </c:pt>
                <c:pt idx="18">
                  <c:v>0.79923757807870799</c:v>
                </c:pt>
                <c:pt idx="19">
                  <c:v>0.79833834498075751</c:v>
                </c:pt>
                <c:pt idx="20">
                  <c:v>0.79738763385148581</c:v>
                </c:pt>
                <c:pt idx="21">
                  <c:v>0.7963849802659666</c:v>
                </c:pt>
                <c:pt idx="22">
                  <c:v>0.79532989308089252</c:v>
                </c:pt>
                <c:pt idx="23">
                  <c:v>0.79422185398284983</c:v>
                </c:pt>
                <c:pt idx="24">
                  <c:v>0.7930603170104753</c:v>
                </c:pt>
                <c:pt idx="25">
                  <c:v>0.79184470804988893</c:v>
                </c:pt>
                <c:pt idx="26">
                  <c:v>0.79057442430276903</c:v>
                </c:pt>
                <c:pt idx="27">
                  <c:v>0.78924883372639187</c:v>
                </c:pt>
                <c:pt idx="28">
                  <c:v>0.78786727444493576</c:v>
                </c:pt>
                <c:pt idx="29">
                  <c:v>0.78642905413130615</c:v>
                </c:pt>
                <c:pt idx="30">
                  <c:v>0.7849334493587079</c:v>
                </c:pt>
                <c:pt idx="31">
                  <c:v>0.78337970492115017</c:v>
                </c:pt>
                <c:pt idx="32">
                  <c:v>0.78176703312203988</c:v>
                </c:pt>
                <c:pt idx="33">
                  <c:v>0.78009461302997263</c:v>
                </c:pt>
                <c:pt idx="34">
                  <c:v>0.77836158970080405</c:v>
                </c:pt>
                <c:pt idx="35">
                  <c:v>0.77656707336503628</c:v>
                </c:pt>
                <c:pt idx="36">
                  <c:v>0.77471013857951943</c:v>
                </c:pt>
                <c:pt idx="37">
                  <c:v>0.77278982334243196</c:v>
                </c:pt>
                <c:pt idx="38">
                  <c:v>0.77080512817045865</c:v>
                </c:pt>
                <c:pt idx="39">
                  <c:v>0.76875501513704969</c:v>
                </c:pt>
                <c:pt idx="40">
                  <c:v>0.76663840687060114</c:v>
                </c:pt>
                <c:pt idx="41">
                  <c:v>0.76445418551136224</c:v>
                </c:pt>
                <c:pt idx="42">
                  <c:v>0.76220119162582667</c:v>
                </c:pt>
                <c:pt idx="43">
                  <c:v>0.75987822307733466</c:v>
                </c:pt>
                <c:pt idx="44">
                  <c:v>0.75748403385156804</c:v>
                </c:pt>
                <c:pt idx="45">
                  <c:v>0.75501733283557959</c:v>
                </c:pt>
                <c:pt idx="46">
                  <c:v>0.75247678254896821</c:v>
                </c:pt>
                <c:pt idx="47">
                  <c:v>0.74986099782576532</c:v>
                </c:pt>
                <c:pt idx="48">
                  <c:v>0.74716854444556691</c:v>
                </c:pt>
                <c:pt idx="49">
                  <c:v>0.74439793771241369</c:v>
                </c:pt>
                <c:pt idx="50">
                  <c:v>0.74154764097988357</c:v>
                </c:pt>
                <c:pt idx="51">
                  <c:v>0.73861606412083614</c:v>
                </c:pt>
                <c:pt idx="52">
                  <c:v>0.73560156194022241</c:v>
                </c:pt>
                <c:pt idx="53">
                  <c:v>0.73250243252934455</c:v>
                </c:pt>
                <c:pt idx="54">
                  <c:v>0.72931691555993672</c:v>
                </c:pt>
                <c:pt idx="55">
                  <c:v>0.72604319051642219</c:v>
                </c:pt>
                <c:pt idx="56">
                  <c:v>0.72267937486468781</c:v>
                </c:pt>
                <c:pt idx="57">
                  <c:v>0.71922352215572305</c:v>
                </c:pt>
                <c:pt idx="58">
                  <c:v>0.71567362006246438</c:v>
                </c:pt>
                <c:pt idx="59">
                  <c:v>0.71202758834820778</c:v>
                </c:pt>
                <c:pt idx="60">
                  <c:v>0.70828327676496561</c:v>
                </c:pt>
                <c:pt idx="61">
                  <c:v>0.70443846288018275</c:v>
                </c:pt>
                <c:pt idx="62">
                  <c:v>0.70049084983026622</c:v>
                </c:pt>
                <c:pt idx="63">
                  <c:v>0.69643806399944275</c:v>
                </c:pt>
                <c:pt idx="64">
                  <c:v>0.69227765262253327</c:v>
                </c:pt>
                <c:pt idx="65">
                  <c:v>0.68800708131031818</c:v>
                </c:pt>
                <c:pt idx="66">
                  <c:v>0.68362373149628541</c:v>
                </c:pt>
                <c:pt idx="67">
                  <c:v>0.67912489780367724</c:v>
                </c:pt>
                <c:pt idx="68">
                  <c:v>0.67450778533191369</c:v>
                </c:pt>
                <c:pt idx="69">
                  <c:v>0.66976950686165226</c:v>
                </c:pt>
                <c:pt idx="70">
                  <c:v>0.66490707997795651</c:v>
                </c:pt>
                <c:pt idx="71">
                  <c:v>0.65991742411130017</c:v>
                </c:pt>
                <c:pt idx="72">
                  <c:v>0.65479735749641543</c:v>
                </c:pt>
                <c:pt idx="73">
                  <c:v>0.6495435940493286</c:v>
                </c:pt>
                <c:pt idx="74">
                  <c:v>0.64415274016329982</c:v>
                </c:pt>
                <c:pt idx="75">
                  <c:v>0.63862129142482127</c:v>
                </c:pt>
                <c:pt idx="76">
                  <c:v>0.63294562925131048</c:v>
                </c:pt>
                <c:pt idx="77">
                  <c:v>0.62712201745269547</c:v>
                </c:pt>
                <c:pt idx="78">
                  <c:v>0.62114659871971933</c:v>
                </c:pt>
                <c:pt idx="79">
                  <c:v>0.61501539104248937</c:v>
                </c:pt>
                <c:pt idx="80">
                  <c:v>0.60872428406361023</c:v>
                </c:pt>
                <c:pt idx="81">
                  <c:v>0.60226903537112242</c:v>
                </c:pt>
                <c:pt idx="82">
                  <c:v>0.59564526673748164</c:v>
                </c:pt>
                <c:pt idx="83">
                  <c:v>0.58884846031193949</c:v>
                </c:pt>
                <c:pt idx="84">
                  <c:v>0.5818739547749463</c:v>
                </c:pt>
                <c:pt idx="85">
                  <c:v>0.57471694146460051</c:v>
                </c:pt>
                <c:pt idx="86">
                  <c:v>0.56737246048674372</c:v>
                </c:pt>
                <c:pt idx="87">
                  <c:v>0.55983539682204231</c:v>
                </c:pt>
                <c:pt idx="88">
                  <c:v>0.55210047644534233</c:v>
                </c:pt>
                <c:pt idx="89">
                  <c:v>0.54416226247474242</c:v>
                </c:pt>
                <c:pt idx="90">
                  <c:v>0.5360151513702246</c:v>
                </c:pt>
                <c:pt idx="91">
                  <c:v>0.52765336920433514</c:v>
                </c:pt>
                <c:pt idx="92">
                  <c:v>0.51907096803035058</c:v>
                </c:pt>
                <c:pt idx="93">
                  <c:v>0.51026182237660478</c:v>
                </c:pt>
                <c:pt idx="94">
                  <c:v>0.50121962589924829</c:v>
                </c:pt>
                <c:pt idx="95">
                  <c:v>0.49193788822966211</c:v>
                </c:pt>
                <c:pt idx="96">
                  <c:v>0.48240993205711025</c:v>
                </c:pt>
                <c:pt idx="97">
                  <c:v>0.47262889049201318</c:v>
                </c:pt>
                <c:pt idx="98">
                  <c:v>0.4625877047604956</c:v>
                </c:pt>
                <c:pt idx="99">
                  <c:v>0.45227912228664702</c:v>
                </c:pt>
                <c:pt idx="100">
                  <c:v>0.44169569522527874</c:v>
                </c:pt>
                <c:pt idx="101">
                  <c:v>0.43082977951489565</c:v>
                </c:pt>
                <c:pt idx="102">
                  <c:v>0.41967353452819744</c:v>
                </c:pt>
                <c:pt idx="103">
                  <c:v>0.408218923405684</c:v>
                </c:pt>
                <c:pt idx="104">
                  <c:v>0.3964577141669664</c:v>
                </c:pt>
                <c:pt idx="105">
                  <c:v>0.3843814817041743</c:v>
                </c:pt>
                <c:pt idx="106">
                  <c:v>0.37198161077248371</c:v>
                </c:pt>
                <c:pt idx="107">
                  <c:v>0.35924930010429712</c:v>
                </c:pt>
                <c:pt idx="108">
                  <c:v>0.34617556778604108</c:v>
                </c:pt>
                <c:pt idx="109">
                  <c:v>0.33275125804992878</c:v>
                </c:pt>
                <c:pt idx="110">
                  <c:v>0.31896704964742773</c:v>
                </c:pt>
                <c:pt idx="111">
                  <c:v>0.30481346598657777</c:v>
                </c:pt>
                <c:pt idx="112">
                  <c:v>0.29028088723173329</c:v>
                </c:pt>
                <c:pt idx="113">
                  <c:v>0.27535956458179767</c:v>
                </c:pt>
                <c:pt idx="114">
                  <c:v>0.2600396369614999</c:v>
                </c:pt>
                <c:pt idx="115">
                  <c:v>0.2443111503797557</c:v>
                </c:pt>
                <c:pt idx="116">
                  <c:v>0.22816408022955431</c:v>
                </c:pt>
                <c:pt idx="117">
                  <c:v>0.21158835682504118</c:v>
                </c:pt>
                <c:pt idx="118">
                  <c:v>0.19457389449338197</c:v>
                </c:pt>
                <c:pt idx="119">
                  <c:v>0.17711062456142906</c:v>
                </c:pt>
                <c:pt idx="120">
                  <c:v>0.1591885325999014</c:v>
                </c:pt>
                <c:pt idx="121">
                  <c:v>0.14079770031045641</c:v>
                </c:pt>
                <c:pt idx="122">
                  <c:v>0.12192835246330869</c:v>
                </c:pt>
                <c:pt idx="123">
                  <c:v>0.10257090931440704</c:v>
                </c:pt>
                <c:pt idx="124">
                  <c:v>8.2716044951156864E-2</c:v>
                </c:pt>
                <c:pt idx="125">
                  <c:v>6.2354752033450589E-2</c:v>
                </c:pt>
                <c:pt idx="126">
                  <c:v>4.1478413411671633E-2</c:v>
                </c:pt>
                <c:pt idx="127">
                  <c:v>2.0078881114276692E-2</c:v>
                </c:pt>
                <c:pt idx="128">
                  <c:v>-1.8514367964985734E-3</c:v>
                </c:pt>
                <c:pt idx="129">
                  <c:v>-2.4319481002672894E-2</c:v>
                </c:pt>
                <c:pt idx="130">
                  <c:v>-4.7331436852391273E-2</c:v>
                </c:pt>
                <c:pt idx="131">
                  <c:v>-7.0892620953515006E-2</c:v>
                </c:pt>
                <c:pt idx="132">
                  <c:v>-9.5007357996050423E-2</c:v>
                </c:pt>
                <c:pt idx="133">
                  <c:v>-0.11967884740336598</c:v>
                </c:pt>
                <c:pt idx="134">
                  <c:v>-0.14490901947093615</c:v>
                </c:pt>
                <c:pt idx="135">
                  <c:v>-0.17069838072868415</c:v>
                </c:pt>
                <c:pt idx="136">
                  <c:v>-0.19704584836158101</c:v>
                </c:pt>
                <c:pt idx="137">
                  <c:v>-0.22394857364595644</c:v>
                </c:pt>
                <c:pt idx="138">
                  <c:v>-0.25140175450894087</c:v>
                </c:pt>
                <c:pt idx="139">
                  <c:v>-0.27939843749864246</c:v>
                </c:pt>
                <c:pt idx="140">
                  <c:v>-0.30792930966599497</c:v>
                </c:pt>
                <c:pt idx="141">
                  <c:v>-0.33698248110844908</c:v>
                </c:pt>
                <c:pt idx="142">
                  <c:v>-0.36654325921310638</c:v>
                </c:pt>
                <c:pt idx="143">
                  <c:v>-0.39659391596442628</c:v>
                </c:pt>
                <c:pt idx="144">
                  <c:v>-0.42711345005012014</c:v>
                </c:pt>
                <c:pt idx="145">
                  <c:v>-0.45807734590826987</c:v>
                </c:pt>
                <c:pt idx="146">
                  <c:v>-0.48945733230749944</c:v>
                </c:pt>
                <c:pt idx="147">
                  <c:v>-0.52122114353701476</c:v>
                </c:pt>
                <c:pt idx="148">
                  <c:v>-0.55333228679906277</c:v>
                </c:pt>
                <c:pt idx="149">
                  <c:v>-0.5857498199350889</c:v>
                </c:pt>
                <c:pt idx="150">
                  <c:v>-0.61842814416778313</c:v>
                </c:pt>
                <c:pt idx="151">
                  <c:v>-0.65131681709054334</c:v>
                </c:pt>
                <c:pt idx="152">
                  <c:v>-0.68436039166617968</c:v>
                </c:pt>
                <c:pt idx="153">
                  <c:v>-0.71749828748700673</c:v>
                </c:pt>
                <c:pt idx="154">
                  <c:v>-0.75066470097435645</c:v>
                </c:pt>
                <c:pt idx="155">
                  <c:v>-0.78378856152887211</c:v>
                </c:pt>
                <c:pt idx="156">
                  <c:v>-0.81679354085289446</c:v>
                </c:pt>
                <c:pt idx="157">
                  <c:v>-0.84959812271965551</c:v>
                </c:pt>
                <c:pt idx="158">
                  <c:v>-0.88211574032672802</c:v>
                </c:pt>
                <c:pt idx="159">
                  <c:v>-0.91425498800937144</c:v>
                </c:pt>
                <c:pt idx="160">
                  <c:v>-0.94591991347163218</c:v>
                </c:pt>
                <c:pt idx="161">
                  <c:v>-0.97701039579223681</c:v>
                </c:pt>
                <c:pt idx="162">
                  <c:v>-1.0074226132584432</c:v>
                </c:pt>
                <c:pt idx="163">
                  <c:v>-1.0370496035637609</c:v>
                </c:pt>
                <c:pt idx="164">
                  <c:v>-1.0657819170768676</c:v>
                </c:pt>
                <c:pt idx="165">
                  <c:v>-1.0935083617661521</c:v>
                </c:pt>
                <c:pt idx="166">
                  <c:v>-1.1201168359811855</c:v>
                </c:pt>
                <c:pt idx="167">
                  <c:v>-1.1454952427016423</c:v>
                </c:pt>
                <c:pt idx="168">
                  <c:v>-1.1695324761372548</c:v>
                </c:pt>
                <c:pt idx="169">
                  <c:v>-1.1921194687890275</c:v>
                </c:pt>
                <c:pt idx="170">
                  <c:v>-1.2131502843679294</c:v>
                </c:pt>
                <c:pt idx="171">
                  <c:v>-1.2325232394306207</c:v>
                </c:pt>
                <c:pt idx="172">
                  <c:v>-1.2501420343576291</c:v>
                </c:pt>
                <c:pt idx="173">
                  <c:v>-1.2659168724934229</c:v>
                </c:pt>
                <c:pt idx="174">
                  <c:v>-1.2797655450086671</c:v>
                </c:pt>
                <c:pt idx="175">
                  <c:v>-1.2916144584358722</c:v>
                </c:pt>
                <c:pt idx="176">
                  <c:v>-1.301399581950937</c:v>
                </c:pt>
                <c:pt idx="177">
                  <c:v>-1.3090672923741311</c:v>
                </c:pt>
                <c:pt idx="178">
                  <c:v>-1.3145750965581537</c:v>
                </c:pt>
                <c:pt idx="179">
                  <c:v>-1.31789221329105</c:v>
                </c:pt>
                <c:pt idx="180">
                  <c:v>-1.3189999999999997</c:v>
                </c:pt>
                <c:pt idx="181">
                  <c:v>-1.31789221329105</c:v>
                </c:pt>
                <c:pt idx="182">
                  <c:v>-1.3145750965581537</c:v>
                </c:pt>
                <c:pt idx="183">
                  <c:v>-1.3090672923741311</c:v>
                </c:pt>
                <c:pt idx="184">
                  <c:v>-1.3013995819509374</c:v>
                </c:pt>
                <c:pt idx="185">
                  <c:v>-1.2916144584358722</c:v>
                </c:pt>
                <c:pt idx="186">
                  <c:v>-1.2797655450086671</c:v>
                </c:pt>
                <c:pt idx="187">
                  <c:v>-1.2659168724934229</c:v>
                </c:pt>
                <c:pt idx="188">
                  <c:v>-1.2501420343576291</c:v>
                </c:pt>
                <c:pt idx="189">
                  <c:v>-1.232523239430622</c:v>
                </c:pt>
                <c:pt idx="190">
                  <c:v>-1.2131502843679294</c:v>
                </c:pt>
                <c:pt idx="191">
                  <c:v>-1.1921194687890275</c:v>
                </c:pt>
                <c:pt idx="192">
                  <c:v>-1.1695324761372548</c:v>
                </c:pt>
                <c:pt idx="193">
                  <c:v>-1.1454952427016423</c:v>
                </c:pt>
                <c:pt idx="194">
                  <c:v>-1.1201168359811855</c:v>
                </c:pt>
                <c:pt idx="195">
                  <c:v>-1.0935083617661538</c:v>
                </c:pt>
                <c:pt idx="196">
                  <c:v>-1.0657819170768685</c:v>
                </c:pt>
                <c:pt idx="197">
                  <c:v>-1.0370496035637617</c:v>
                </c:pt>
                <c:pt idx="198">
                  <c:v>-1.0074226132584432</c:v>
                </c:pt>
                <c:pt idx="199">
                  <c:v>-0.97701039579223681</c:v>
                </c:pt>
                <c:pt idx="200">
                  <c:v>-0.94591991347163284</c:v>
                </c:pt>
                <c:pt idx="201">
                  <c:v>-0.91425498800937144</c:v>
                </c:pt>
                <c:pt idx="202">
                  <c:v>-0.88211574032672802</c:v>
                </c:pt>
                <c:pt idx="203">
                  <c:v>-0.84959812271965618</c:v>
                </c:pt>
                <c:pt idx="204">
                  <c:v>-0.81679354085289579</c:v>
                </c:pt>
                <c:pt idx="205">
                  <c:v>-0.783788561528873</c:v>
                </c:pt>
                <c:pt idx="206">
                  <c:v>-0.75066470097435689</c:v>
                </c:pt>
                <c:pt idx="207">
                  <c:v>-0.71749828748700806</c:v>
                </c:pt>
                <c:pt idx="208">
                  <c:v>-0.68436039166618035</c:v>
                </c:pt>
                <c:pt idx="209">
                  <c:v>-0.65131681709054379</c:v>
                </c:pt>
                <c:pt idx="210">
                  <c:v>-0.61842814416778269</c:v>
                </c:pt>
                <c:pt idx="211">
                  <c:v>-0.58574981993508957</c:v>
                </c:pt>
                <c:pt idx="212">
                  <c:v>-0.55333228679906321</c:v>
                </c:pt>
                <c:pt idx="213">
                  <c:v>-0.52122114353701432</c:v>
                </c:pt>
                <c:pt idx="214">
                  <c:v>-0.48945733230750033</c:v>
                </c:pt>
                <c:pt idx="215">
                  <c:v>-0.45807734590827132</c:v>
                </c:pt>
                <c:pt idx="216">
                  <c:v>-0.42711345005012102</c:v>
                </c:pt>
                <c:pt idx="217">
                  <c:v>-0.39659391596442661</c:v>
                </c:pt>
                <c:pt idx="218">
                  <c:v>-0.36654325921310749</c:v>
                </c:pt>
                <c:pt idx="219">
                  <c:v>-0.33698248110844919</c:v>
                </c:pt>
                <c:pt idx="220">
                  <c:v>-0.3079293096659953</c:v>
                </c:pt>
                <c:pt idx="221">
                  <c:v>-0.27939843749864202</c:v>
                </c:pt>
                <c:pt idx="222">
                  <c:v>-0.25140175450894153</c:v>
                </c:pt>
                <c:pt idx="223">
                  <c:v>-0.22394857364595655</c:v>
                </c:pt>
                <c:pt idx="224">
                  <c:v>-0.19704584836158068</c:v>
                </c:pt>
                <c:pt idx="225">
                  <c:v>-0.1706983807286846</c:v>
                </c:pt>
                <c:pt idx="226">
                  <c:v>-0.14490901947093737</c:v>
                </c:pt>
                <c:pt idx="227">
                  <c:v>-0.11967884740336721</c:v>
                </c:pt>
                <c:pt idx="228">
                  <c:v>-9.5007357996050867E-2</c:v>
                </c:pt>
                <c:pt idx="229">
                  <c:v>-7.0892620953515229E-2</c:v>
                </c:pt>
                <c:pt idx="230">
                  <c:v>-4.7331436852391606E-2</c:v>
                </c:pt>
                <c:pt idx="231">
                  <c:v>-2.4319481002672672E-2</c:v>
                </c:pt>
                <c:pt idx="232">
                  <c:v>-1.8514367964983514E-3</c:v>
                </c:pt>
                <c:pt idx="233">
                  <c:v>2.0078881114276914E-2</c:v>
                </c:pt>
                <c:pt idx="234">
                  <c:v>4.1478413411671355E-2</c:v>
                </c:pt>
                <c:pt idx="235">
                  <c:v>6.2354752033449756E-2</c:v>
                </c:pt>
                <c:pt idx="236">
                  <c:v>8.2716044951156031E-2</c:v>
                </c:pt>
                <c:pt idx="237">
                  <c:v>0.10257090931440721</c:v>
                </c:pt>
                <c:pt idx="238">
                  <c:v>0.12192835246330835</c:v>
                </c:pt>
                <c:pt idx="239">
                  <c:v>0.14079770031045613</c:v>
                </c:pt>
                <c:pt idx="240">
                  <c:v>0.15918853259990057</c:v>
                </c:pt>
                <c:pt idx="241">
                  <c:v>0.17711062456142918</c:v>
                </c:pt>
                <c:pt idx="242">
                  <c:v>0.19457389449338169</c:v>
                </c:pt>
                <c:pt idx="243">
                  <c:v>0.21158835682504101</c:v>
                </c:pt>
                <c:pt idx="244">
                  <c:v>0.22816408022955409</c:v>
                </c:pt>
                <c:pt idx="245">
                  <c:v>0.24431115037975504</c:v>
                </c:pt>
                <c:pt idx="246">
                  <c:v>0.26003963696149979</c:v>
                </c:pt>
                <c:pt idx="247">
                  <c:v>0.27535956458179756</c:v>
                </c:pt>
                <c:pt idx="248">
                  <c:v>0.29028088723173306</c:v>
                </c:pt>
                <c:pt idx="249">
                  <c:v>0.30481346598657733</c:v>
                </c:pt>
                <c:pt idx="250">
                  <c:v>0.31896704964742717</c:v>
                </c:pt>
                <c:pt idx="251">
                  <c:v>0.33275125804992856</c:v>
                </c:pt>
                <c:pt idx="252">
                  <c:v>0.34617556778604097</c:v>
                </c:pt>
                <c:pt idx="253">
                  <c:v>0.35924930010429679</c:v>
                </c:pt>
                <c:pt idx="254">
                  <c:v>0.37198161077248382</c:v>
                </c:pt>
                <c:pt idx="255">
                  <c:v>0.38438148170417452</c:v>
                </c:pt>
                <c:pt idx="256">
                  <c:v>0.3964577141669664</c:v>
                </c:pt>
                <c:pt idx="257">
                  <c:v>0.40821892340568366</c:v>
                </c:pt>
                <c:pt idx="258">
                  <c:v>0.419673534528197</c:v>
                </c:pt>
                <c:pt idx="259">
                  <c:v>0.43082977951489521</c:v>
                </c:pt>
                <c:pt idx="260">
                  <c:v>0.44169569522527863</c:v>
                </c:pt>
                <c:pt idx="261">
                  <c:v>0.45227912228664702</c:v>
                </c:pt>
                <c:pt idx="262">
                  <c:v>0.46258770476049582</c:v>
                </c:pt>
                <c:pt idx="263">
                  <c:v>0.47262889049201329</c:v>
                </c:pt>
                <c:pt idx="264">
                  <c:v>0.48240993205711025</c:v>
                </c:pt>
                <c:pt idx="265">
                  <c:v>0.49193788822966211</c:v>
                </c:pt>
                <c:pt idx="266">
                  <c:v>0.50121962589924818</c:v>
                </c:pt>
                <c:pt idx="267">
                  <c:v>0.51026182237660445</c:v>
                </c:pt>
                <c:pt idx="268">
                  <c:v>0.51907096803035013</c:v>
                </c:pt>
                <c:pt idx="269">
                  <c:v>0.52765336920433514</c:v>
                </c:pt>
                <c:pt idx="270">
                  <c:v>0.53601515137022449</c:v>
                </c:pt>
                <c:pt idx="271">
                  <c:v>0.54416226247474231</c:v>
                </c:pt>
                <c:pt idx="272">
                  <c:v>0.55210047644534244</c:v>
                </c:pt>
                <c:pt idx="273">
                  <c:v>0.55983539682204231</c:v>
                </c:pt>
                <c:pt idx="274">
                  <c:v>0.56737246048674361</c:v>
                </c:pt>
                <c:pt idx="275">
                  <c:v>0.57471694146460039</c:v>
                </c:pt>
                <c:pt idx="276">
                  <c:v>0.58187395477494608</c:v>
                </c:pt>
                <c:pt idx="277">
                  <c:v>0.5888484603119396</c:v>
                </c:pt>
                <c:pt idx="278">
                  <c:v>0.59564526673748153</c:v>
                </c:pt>
                <c:pt idx="279">
                  <c:v>0.60226903537112231</c:v>
                </c:pt>
                <c:pt idx="280">
                  <c:v>0.60872428406361012</c:v>
                </c:pt>
                <c:pt idx="281">
                  <c:v>0.61501539104248915</c:v>
                </c:pt>
                <c:pt idx="282">
                  <c:v>0.621146598719719</c:v>
                </c:pt>
                <c:pt idx="283">
                  <c:v>0.62712201745269547</c:v>
                </c:pt>
                <c:pt idx="284">
                  <c:v>0.63294562925131026</c:v>
                </c:pt>
                <c:pt idx="285">
                  <c:v>0.63862129142482149</c:v>
                </c:pt>
                <c:pt idx="286">
                  <c:v>0.64415274016329993</c:v>
                </c:pt>
                <c:pt idx="287">
                  <c:v>0.6495435940493286</c:v>
                </c:pt>
                <c:pt idx="288">
                  <c:v>0.65479735749641543</c:v>
                </c:pt>
                <c:pt idx="289">
                  <c:v>0.65991742411130005</c:v>
                </c:pt>
                <c:pt idx="290">
                  <c:v>0.66490707997795639</c:v>
                </c:pt>
                <c:pt idx="291">
                  <c:v>0.66976950686165204</c:v>
                </c:pt>
                <c:pt idx="292">
                  <c:v>0.67450778533191369</c:v>
                </c:pt>
                <c:pt idx="293">
                  <c:v>0.67912489780367713</c:v>
                </c:pt>
                <c:pt idx="294">
                  <c:v>0.68362373149628541</c:v>
                </c:pt>
                <c:pt idx="295">
                  <c:v>0.68800708131031818</c:v>
                </c:pt>
                <c:pt idx="296">
                  <c:v>0.69227765262253327</c:v>
                </c:pt>
                <c:pt idx="297">
                  <c:v>0.69643806399944275</c:v>
                </c:pt>
                <c:pt idx="298">
                  <c:v>0.70049084983026599</c:v>
                </c:pt>
                <c:pt idx="299">
                  <c:v>0.70443846288018253</c:v>
                </c:pt>
                <c:pt idx="300">
                  <c:v>0.70828327676496561</c:v>
                </c:pt>
                <c:pt idx="301">
                  <c:v>0.71202758834820767</c:v>
                </c:pt>
                <c:pt idx="302">
                  <c:v>0.71567362006246427</c:v>
                </c:pt>
                <c:pt idx="303">
                  <c:v>0.71922352215572294</c:v>
                </c:pt>
                <c:pt idx="304">
                  <c:v>0.7226793748646877</c:v>
                </c:pt>
                <c:pt idx="305">
                  <c:v>0.72604319051642208</c:v>
                </c:pt>
                <c:pt idx="306">
                  <c:v>0.72931691555993661</c:v>
                </c:pt>
                <c:pt idx="307">
                  <c:v>0.73250243252934433</c:v>
                </c:pt>
                <c:pt idx="308">
                  <c:v>0.73560156194022253</c:v>
                </c:pt>
                <c:pt idx="309">
                  <c:v>0.73861606412083614</c:v>
                </c:pt>
                <c:pt idx="310">
                  <c:v>0.74154764097988357</c:v>
                </c:pt>
                <c:pt idx="311">
                  <c:v>0.74439793771241369</c:v>
                </c:pt>
                <c:pt idx="312">
                  <c:v>0.74716854444556691</c:v>
                </c:pt>
                <c:pt idx="313">
                  <c:v>0.74986099782576532</c:v>
                </c:pt>
                <c:pt idx="314">
                  <c:v>0.75247678254896821</c:v>
                </c:pt>
                <c:pt idx="315">
                  <c:v>0.75501733283557959</c:v>
                </c:pt>
                <c:pt idx="316">
                  <c:v>0.75748403385156804</c:v>
                </c:pt>
                <c:pt idx="317">
                  <c:v>0.75987822307733466</c:v>
                </c:pt>
                <c:pt idx="318">
                  <c:v>0.76220119162582667</c:v>
                </c:pt>
                <c:pt idx="319">
                  <c:v>0.76445418551136224</c:v>
                </c:pt>
                <c:pt idx="320">
                  <c:v>0.76663840687060114</c:v>
                </c:pt>
                <c:pt idx="321">
                  <c:v>0.76875501513704947</c:v>
                </c:pt>
                <c:pt idx="322">
                  <c:v>0.77080512817045865</c:v>
                </c:pt>
                <c:pt idx="323">
                  <c:v>0.77278982334243196</c:v>
                </c:pt>
                <c:pt idx="324">
                  <c:v>0.77471013857951943</c:v>
                </c:pt>
                <c:pt idx="325">
                  <c:v>0.77656707336503628</c:v>
                </c:pt>
                <c:pt idx="326">
                  <c:v>0.77836158970080405</c:v>
                </c:pt>
                <c:pt idx="327">
                  <c:v>0.78009461302997263</c:v>
                </c:pt>
                <c:pt idx="328">
                  <c:v>0.78176703312203988</c:v>
                </c:pt>
                <c:pt idx="329">
                  <c:v>0.78337970492115017</c:v>
                </c:pt>
                <c:pt idx="330">
                  <c:v>0.78493344935870768</c:v>
                </c:pt>
                <c:pt idx="331">
                  <c:v>0.78642905413130615</c:v>
                </c:pt>
                <c:pt idx="332">
                  <c:v>0.78786727444493554</c:v>
                </c:pt>
                <c:pt idx="333">
                  <c:v>0.78924883372639187</c:v>
                </c:pt>
                <c:pt idx="334">
                  <c:v>0.79057442430276903</c:v>
                </c:pt>
                <c:pt idx="335">
                  <c:v>0.79184470804988893</c:v>
                </c:pt>
                <c:pt idx="336">
                  <c:v>0.7930603170104753</c:v>
                </c:pt>
                <c:pt idx="337">
                  <c:v>0.79422185398284983</c:v>
                </c:pt>
                <c:pt idx="338">
                  <c:v>0.7953298930808923</c:v>
                </c:pt>
                <c:pt idx="339">
                  <c:v>0.79638498026596638</c:v>
                </c:pt>
                <c:pt idx="340">
                  <c:v>0.79738763385148581</c:v>
                </c:pt>
                <c:pt idx="341">
                  <c:v>0.79833834498075751</c:v>
                </c:pt>
                <c:pt idx="342">
                  <c:v>0.79923757807870799</c:v>
                </c:pt>
                <c:pt idx="343">
                  <c:v>0.8000857712780618</c:v>
                </c:pt>
                <c:pt idx="344">
                  <c:v>0.80088333682051815</c:v>
                </c:pt>
                <c:pt idx="345">
                  <c:v>0.80163066143342854</c:v>
                </c:pt>
                <c:pt idx="346">
                  <c:v>0.8023281066824608</c:v>
                </c:pt>
                <c:pt idx="347">
                  <c:v>0.80297600930069279</c:v>
                </c:pt>
                <c:pt idx="348">
                  <c:v>0.80357468149455613</c:v>
                </c:pt>
                <c:pt idx="349">
                  <c:v>0.8041244112270205</c:v>
                </c:pt>
                <c:pt idx="350">
                  <c:v>0.8046254624783773</c:v>
                </c:pt>
                <c:pt idx="351">
                  <c:v>0.80507807548495469</c:v>
                </c:pt>
                <c:pt idx="352">
                  <c:v>0.8054824669560714</c:v>
                </c:pt>
                <c:pt idx="353">
                  <c:v>0.80583883026950009</c:v>
                </c:pt>
                <c:pt idx="354">
                  <c:v>0.80614733564569518</c:v>
                </c:pt>
                <c:pt idx="355">
                  <c:v>0.80640813030100245</c:v>
                </c:pt>
                <c:pt idx="356">
                  <c:v>0.80662133858004981</c:v>
                </c:pt>
                <c:pt idx="357">
                  <c:v>0.80678706206748396</c:v>
                </c:pt>
                <c:pt idx="358">
                  <c:v>0.80690537967919984</c:v>
                </c:pt>
                <c:pt idx="359">
                  <c:v>0.80697634773317461</c:v>
                </c:pt>
                <c:pt idx="360">
                  <c:v>0.80699999999999994</c:v>
                </c:pt>
              </c:numCache>
            </c:numRef>
          </c:xVal>
          <c:yVal>
            <c:numRef>
              <c:f>'Long 23'!$F$7:$F$367</c:f>
              <c:numCache>
                <c:formatCode>General</c:formatCode>
                <c:ptCount val="361"/>
                <c:pt idx="0">
                  <c:v>-9.8000000000000004E-2</c:v>
                </c:pt>
                <c:pt idx="1">
                  <c:v>-9.3270354724457188E-2</c:v>
                </c:pt>
                <c:pt idx="2">
                  <c:v>-8.8540304779655354E-2</c:v>
                </c:pt>
                <c:pt idx="3">
                  <c:v>-8.3809445468130697E-2</c:v>
                </c:pt>
                <c:pt idx="4">
                  <c:v>-7.9077372036228194E-2</c:v>
                </c:pt>
                <c:pt idx="5">
                  <c:v>-7.4343679646552918E-2</c:v>
                </c:pt>
                <c:pt idx="6">
                  <c:v>-6.9607963351079882E-2</c:v>
                </c:pt>
                <c:pt idx="7">
                  <c:v>-6.4869818065146134E-2</c:v>
                </c:pt>
                <c:pt idx="8">
                  <c:v>-6.0128838542552361E-2</c:v>
                </c:pt>
                <c:pt idx="9">
                  <c:v>-5.5384619352005289E-2</c:v>
                </c:pt>
                <c:pt idx="10">
                  <c:v>-5.0636754855138008E-2</c:v>
                </c:pt>
                <c:pt idx="11">
                  <c:v>-4.5884839186351098E-2</c:v>
                </c:pt>
                <c:pt idx="12">
                  <c:v>-4.1128466234725373E-2</c:v>
                </c:pt>
                <c:pt idx="13">
                  <c:v>-3.6367229628264365E-2</c:v>
                </c:pt>
                <c:pt idx="14">
                  <c:v>-3.16007227207349E-2</c:v>
                </c:pt>
                <c:pt idx="15">
                  <c:v>-2.682853858138376E-2</c:v>
                </c:pt>
                <c:pt idx="16">
                  <c:v>-2.2050269987820115E-2</c:v>
                </c:pt>
                <c:pt idx="17">
                  <c:v>-1.7265509422366029E-2</c:v>
                </c:pt>
                <c:pt idx="18">
                  <c:v>-1.2473849072191179E-2</c:v>
                </c:pt>
                <c:pt idx="19">
                  <c:v>-7.674880833562478E-3</c:v>
                </c:pt>
                <c:pt idx="20">
                  <c:v>-2.8681963205565292E-3</c:v>
                </c:pt>
                <c:pt idx="21">
                  <c:v>1.9466131214002924E-3</c:v>
                </c:pt>
                <c:pt idx="22">
                  <c:v>6.7699563967796444E-3</c:v>
                </c:pt>
                <c:pt idx="23">
                  <c:v>1.1602242635582183E-2</c:v>
                </c:pt>
                <c:pt idx="24">
                  <c:v>1.6443881162923682E-2</c:v>
                </c:pt>
                <c:pt idx="25">
                  <c:v>2.1295281462125795E-2</c:v>
                </c:pt>
                <c:pt idx="26">
                  <c:v>2.6156853130833504E-2</c:v>
                </c:pt>
                <c:pt idx="27">
                  <c:v>3.1029005829655509E-2</c:v>
                </c:pt>
                <c:pt idx="28">
                  <c:v>3.5912149222791401E-2</c:v>
                </c:pt>
                <c:pt idx="29">
                  <c:v>4.0806692910081016E-2</c:v>
                </c:pt>
                <c:pt idx="30">
                  <c:v>4.5713046349874248E-2</c:v>
                </c:pt>
                <c:pt idx="31">
                  <c:v>5.0631618772085302E-2</c:v>
                </c:pt>
                <c:pt idx="32">
                  <c:v>5.55628190807545E-2</c:v>
                </c:pt>
                <c:pt idx="33">
                  <c:v>6.0507055745400967E-2</c:v>
                </c:pt>
                <c:pt idx="34">
                  <c:v>6.5464736680403812E-2</c:v>
                </c:pt>
                <c:pt idx="35">
                  <c:v>7.0436269111601196E-2</c:v>
                </c:pt>
                <c:pt idx="36">
                  <c:v>7.5422059429248317E-2</c:v>
                </c:pt>
                <c:pt idx="37">
                  <c:v>8.0422513026417397E-2</c:v>
                </c:pt>
                <c:pt idx="38">
                  <c:v>8.5438034121868484E-2</c:v>
                </c:pt>
                <c:pt idx="39">
                  <c:v>9.0469025566356026E-2</c:v>
                </c:pt>
                <c:pt idx="40">
                  <c:v>9.551588863126953E-2</c:v>
                </c:pt>
                <c:pt idx="41">
                  <c:v>0.10057902277843911</c:v>
                </c:pt>
                <c:pt idx="42">
                  <c:v>0.1056588254098581</c:v>
                </c:pt>
                <c:pt idx="43">
                  <c:v>0.11075569159599732</c:v>
                </c:pt>
                <c:pt idx="44">
                  <c:v>0.11587001378130035</c:v>
                </c:pt>
                <c:pt idx="45">
                  <c:v>0.12100218146535494</c:v>
                </c:pt>
                <c:pt idx="46">
                  <c:v>0.12615258085814299</c:v>
                </c:pt>
                <c:pt idx="47">
                  <c:v>0.13132159450766454</c:v>
                </c:pt>
                <c:pt idx="48">
                  <c:v>0.136509600898123</c:v>
                </c:pt>
                <c:pt idx="49">
                  <c:v>0.1417169740167401</c:v>
                </c:pt>
                <c:pt idx="50">
                  <c:v>0.14694408288714317</c:v>
                </c:pt>
                <c:pt idx="51">
                  <c:v>0.15219129106713622</c:v>
                </c:pt>
                <c:pt idx="52">
                  <c:v>0.15745895610852098</c:v>
                </c:pt>
                <c:pt idx="53">
                  <c:v>0.16274742897648356</c:v>
                </c:pt>
                <c:pt idx="54">
                  <c:v>0.16805705342590191</c:v>
                </c:pt>
                <c:pt idx="55">
                  <c:v>0.17338816533175447</c:v>
                </c:pt>
                <c:pt idx="56">
                  <c:v>0.17874109197063007</c:v>
                </c:pt>
                <c:pt idx="57">
                  <c:v>0.18411615125014022</c:v>
                </c:pt>
                <c:pt idx="58">
                  <c:v>0.18951365088283187</c:v>
                </c:pt>
                <c:pt idx="59">
                  <c:v>0.19493388750097088</c:v>
                </c:pt>
                <c:pt idx="60">
                  <c:v>0.20037714570833773</c:v>
                </c:pt>
                <c:pt idx="61">
                  <c:v>0.2058436970649197</c:v>
                </c:pt>
                <c:pt idx="62">
                  <c:v>0.21133379900012303</c:v>
                </c:pt>
                <c:pt idx="63">
                  <c:v>0.21684769364983844</c:v>
                </c:pt>
                <c:pt idx="64">
                  <c:v>0.22238560661239801</c:v>
                </c:pt>
                <c:pt idx="65">
                  <c:v>0.22794774561813461</c:v>
                </c:pt>
                <c:pt idx="66">
                  <c:v>0.2335342991069195</c:v>
                </c:pt>
                <c:pt idx="67">
                  <c:v>0.23914543470768654</c:v>
                </c:pt>
                <c:pt idx="68">
                  <c:v>0.24478129761357206</c:v>
                </c:pt>
                <c:pt idx="69">
                  <c:v>0.25044200884588563</c:v>
                </c:pt>
                <c:pt idx="70">
                  <c:v>0.2561276633997005</c:v>
                </c:pt>
                <c:pt idx="71">
                  <c:v>0.26183832826338804</c:v>
                </c:pt>
                <c:pt idx="72">
                  <c:v>0.26757404030393517</c:v>
                </c:pt>
                <c:pt idx="73">
                  <c:v>0.27333480400937393</c:v>
                </c:pt>
                <c:pt idx="74">
                  <c:v>0.27912058907909931</c:v>
                </c:pt>
                <c:pt idx="75">
                  <c:v>0.28493132785228303</c:v>
                </c:pt>
                <c:pt idx="76">
                  <c:v>0.2907669125639768</c:v>
                </c:pt>
                <c:pt idx="77">
                  <c:v>0.2966271924178604</c:v>
                </c:pt>
                <c:pt idx="78">
                  <c:v>0.30251197046391232</c:v>
                </c:pt>
                <c:pt idx="79">
                  <c:v>0.30842100026856623</c:v>
                </c:pt>
                <c:pt idx="80">
                  <c:v>0.31435398236416945</c:v>
                </c:pt>
                <c:pt idx="81">
                  <c:v>0.32031056046377315</c:v>
                </c:pt>
                <c:pt idx="82">
                  <c:v>0.32629031742645731</c:v>
                </c:pt>
                <c:pt idx="83">
                  <c:v>0.33229277095753396</c:v>
                </c:pt>
                <c:pt idx="84">
                  <c:v>0.33831736902706555</c:v>
                </c:pt>
                <c:pt idx="85">
                  <c:v>0.34436348498920699</c:v>
                </c:pt>
                <c:pt idx="86">
                  <c:v>0.35043041238388961</c:v>
                </c:pt>
                <c:pt idx="87">
                  <c:v>0.35651735940136919</c:v>
                </c:pt>
                <c:pt idx="88">
                  <c:v>0.36262344298910465</c:v>
                </c:pt>
                <c:pt idx="89">
                  <c:v>0.36874768257936585</c:v>
                </c:pt>
                <c:pt idx="90">
                  <c:v>0.37488899341486359</c:v>
                </c:pt>
                <c:pt idx="91">
                  <c:v>0.38104617944857488</c:v>
                </c:pt>
                <c:pt idx="92">
                  <c:v>0.38721792579279368</c:v>
                </c:pt>
                <c:pt idx="93">
                  <c:v>0.39340279069129502</c:v>
                </c:pt>
                <c:pt idx="94">
                  <c:v>0.39959919698735047</c:v>
                </c:pt>
                <c:pt idx="95">
                  <c:v>0.4058054230592032</c:v>
                </c:pt>
                <c:pt idx="96">
                  <c:v>0.41201959319350168</c:v>
                </c:pt>
                <c:pt idx="97">
                  <c:v>0.41823966736612783</c:v>
                </c:pt>
                <c:pt idx="98">
                  <c:v>0.42446343039884959</c:v>
                </c:pt>
                <c:pt idx="99">
                  <c:v>0.43068848045931085</c:v>
                </c:pt>
                <c:pt idx="100">
                  <c:v>0.43691221687106163</c:v>
                </c:pt>
                <c:pt idx="101">
                  <c:v>0.44313182719966315</c:v>
                </c:pt>
                <c:pt idx="102">
                  <c:v>0.44934427358040707</c:v>
                </c:pt>
                <c:pt idx="103">
                  <c:v>0.45554627825292615</c:v>
                </c:pt>
                <c:pt idx="104">
                  <c:v>0.46173430826795392</c:v>
                </c:pt>
                <c:pt idx="105">
                  <c:v>0.46790455933181518</c:v>
                </c:pt>
                <c:pt idx="106">
                  <c:v>0.47405293875492605</c:v>
                </c:pt>
                <c:pt idx="107">
                  <c:v>0.48017504747173745</c:v>
                </c:pt>
                <c:pt idx="108">
                  <c:v>0.48626616110124732</c:v>
                </c:pt>
                <c:pt idx="109">
                  <c:v>0.49232121001954177</c:v>
                </c:pt>
                <c:pt idx="110">
                  <c:v>0.49833475841887431</c:v>
                </c:pt>
                <c:pt idx="111">
                  <c:v>0.50430098233171516</c:v>
                </c:pt>
                <c:pt idx="112">
                  <c:v>0.51021364660310742</c:v>
                </c:pt>
                <c:pt idx="113">
                  <c:v>0.51606608080069427</c:v>
                </c:pt>
                <c:pt idx="114">
                  <c:v>0.52185115405912907</c:v>
                </c:pt>
                <c:pt idx="115">
                  <c:v>0.52756124886438793</c:v>
                </c:pt>
                <c:pt idx="116">
                  <c:v>0.53318823379401725</c:v>
                </c:pt>
                <c:pt idx="117">
                  <c:v>0.53872343524173816</c:v>
                </c:pt>
                <c:pt idx="118">
                  <c:v>0.54415760816939374</c:v>
                </c:pt>
                <c:pt idx="119">
                  <c:v>0.54948090594616028</c:v>
                </c:pt>
                <c:pt idx="120">
                  <c:v>0.55468284935458811</c:v>
                </c:pt>
                <c:pt idx="121">
                  <c:v>0.55975229486564215</c:v>
                </c:pt>
                <c:pt idx="122">
                  <c:v>0.56467740231081576</c:v>
                </c:pt>
                <c:pt idx="123">
                  <c:v>0.56944560210892081</c:v>
                </c:pt>
                <c:pt idx="124">
                  <c:v>0.57404356223861297</c:v>
                </c:pt>
                <c:pt idx="125">
                  <c:v>0.57845715518548835</c:v>
                </c:pt>
                <c:pt idx="126">
                  <c:v>0.58267142513494286</c:v>
                </c:pt>
                <c:pt idx="127">
                  <c:v>0.58667055572930382</c:v>
                </c:pt>
                <c:pt idx="128">
                  <c:v>0.59043783876023825</c:v>
                </c:pt>
                <c:pt idx="129">
                  <c:v>0.59395564422540481</c:v>
                </c:pt>
                <c:pt idx="130">
                  <c:v>0.59720539224187774</c:v>
                </c:pt>
                <c:pt idx="131">
                  <c:v>0.60016752737811097</c:v>
                </c:pt>
                <c:pt idx="132">
                  <c:v>0.60282149604110657</c:v>
                </c:pt>
                <c:pt idx="133">
                  <c:v>0.60514572763576135</c:v>
                </c:pt>
                <c:pt idx="134">
                  <c:v>0.60711762029873118</c:v>
                </c:pt>
                <c:pt idx="135">
                  <c:v>0.60871353209890888</c:v>
                </c:pt>
                <c:pt idx="136">
                  <c:v>0.60990877868985605</c:v>
                </c:pt>
                <c:pt idx="137">
                  <c:v>0.61067763849496237</c:v>
                </c:pt>
                <c:pt idx="138">
                  <c:v>0.61099336660209258</c:v>
                </c:pt>
                <c:pt idx="139">
                  <c:v>0.61082821863883929</c:v>
                </c:pt>
                <c:pt idx="140">
                  <c:v>0.61015348598960051</c:v>
                </c:pt>
                <c:pt idx="141">
                  <c:v>0.60893954379827342</c:v>
                </c:pt>
                <c:pt idx="142">
                  <c:v>0.60715591327150498</c:v>
                </c:pt>
                <c:pt idx="143">
                  <c:v>0.60477133985261544</c:v>
                </c:pt>
                <c:pt idx="144">
                  <c:v>0.60175388887020509</c:v>
                </c:pt>
                <c:pt idx="145">
                  <c:v>0.59807106027211776</c:v>
                </c:pt>
                <c:pt idx="146">
                  <c:v>0.59368992402818144</c:v>
                </c:pt>
                <c:pt idx="147">
                  <c:v>0.5885772777167636</c:v>
                </c:pt>
                <c:pt idx="148">
                  <c:v>0.58269982769292872</c:v>
                </c:pt>
                <c:pt idx="149">
                  <c:v>0.57602439506194458</c:v>
                </c:pt>
                <c:pt idx="150">
                  <c:v>0.56851814744302731</c:v>
                </c:pt>
                <c:pt idx="151">
                  <c:v>0.56014885719703744</c:v>
                </c:pt>
                <c:pt idx="152">
                  <c:v>0.55088518640145556</c:v>
                </c:pt>
                <c:pt idx="153">
                  <c:v>0.54069699838103824</c:v>
                </c:pt>
                <c:pt idx="154">
                  <c:v>0.52955569503956268</c:v>
                </c:pt>
                <c:pt idx="155">
                  <c:v>0.51743457858625008</c:v>
                </c:pt>
                <c:pt idx="156">
                  <c:v>0.50430923551245987</c:v>
                </c:pt>
                <c:pt idx="157">
                  <c:v>0.49015793985689127</c:v>
                </c:pt>
                <c:pt idx="158">
                  <c:v>0.47496207191256568</c:v>
                </c:pt>
                <c:pt idx="159">
                  <c:v>0.4587065475936265</c:v>
                </c:pt>
                <c:pt idx="160">
                  <c:v>0.44138025271779069</c:v>
                </c:pt>
                <c:pt idx="161">
                  <c:v>0.4229764755007408</c:v>
                </c:pt>
                <c:pt idx="162">
                  <c:v>0.40349332963754281</c:v>
                </c:pt>
                <c:pt idx="163">
                  <c:v>0.38293415950456844</c:v>
                </c:pt>
                <c:pt idx="164">
                  <c:v>0.36130791829919007</c:v>
                </c:pt>
                <c:pt idx="165">
                  <c:v>0.33862950939241865</c:v>
                </c:pt>
                <c:pt idx="166">
                  <c:v>0.31492008085103484</c:v>
                </c:pt>
                <c:pt idx="167">
                  <c:v>0.29020726303820432</c:v>
                </c:pt>
                <c:pt idx="168">
                  <c:v>0.26452533946745338</c:v>
                </c:pt>
                <c:pt idx="169">
                  <c:v>0.23791534169814935</c:v>
                </c:pt>
                <c:pt idx="170">
                  <c:v>0.21042506004331504</c:v>
                </c:pt>
                <c:pt idx="171">
                  <c:v>0.18210896321944817</c:v>
                </c:pt>
                <c:pt idx="172">
                  <c:v>0.15302802179186756</c:v>
                </c:pt>
                <c:pt idx="173">
                  <c:v>0.12324943232698027</c:v>
                </c:pt>
                <c:pt idx="174">
                  <c:v>9.284624150308135E-2</c:v>
                </c:pt>
                <c:pt idx="175">
                  <c:v>6.1896871982342228E-2</c:v>
                </c:pt>
                <c:pt idx="176">
                  <c:v>3.0484554519184609E-2</c:v>
                </c:pt>
                <c:pt idx="177">
                  <c:v>-1.3033265292315688E-3</c:v>
                </c:pt>
                <c:pt idx="178">
                  <c:v>-3.3375964528417332E-2</c:v>
                </c:pt>
                <c:pt idx="179">
                  <c:v>-6.563992657893683E-2</c:v>
                </c:pt>
                <c:pt idx="180">
                  <c:v>-9.7999999999999782E-2</c:v>
                </c:pt>
                <c:pt idx="181">
                  <c:v>-0.13036007342106271</c:v>
                </c:pt>
                <c:pt idx="182">
                  <c:v>-0.16262403547158305</c:v>
                </c:pt>
                <c:pt idx="183">
                  <c:v>-0.19469667347076797</c:v>
                </c:pt>
                <c:pt idx="184">
                  <c:v>-0.22648455451918334</c:v>
                </c:pt>
                <c:pt idx="185">
                  <c:v>-0.25789687198234096</c:v>
                </c:pt>
                <c:pt idx="186">
                  <c:v>-0.28884624150308014</c:v>
                </c:pt>
                <c:pt idx="187">
                  <c:v>-0.31924943232698066</c:v>
                </c:pt>
                <c:pt idx="188">
                  <c:v>-0.3490280217918672</c:v>
                </c:pt>
                <c:pt idx="189">
                  <c:v>-0.37810896321944787</c:v>
                </c:pt>
                <c:pt idx="190">
                  <c:v>-0.40642506004331536</c:v>
                </c:pt>
                <c:pt idx="191">
                  <c:v>-0.43391534169814894</c:v>
                </c:pt>
                <c:pt idx="192">
                  <c:v>-0.460525339467453</c:v>
                </c:pt>
                <c:pt idx="193">
                  <c:v>-0.48620726303820472</c:v>
                </c:pt>
                <c:pt idx="194">
                  <c:v>-0.51092008085103446</c:v>
                </c:pt>
                <c:pt idx="195">
                  <c:v>-0.53462950939241782</c:v>
                </c:pt>
                <c:pt idx="196">
                  <c:v>-0.55730791829918913</c:v>
                </c:pt>
                <c:pt idx="197">
                  <c:v>-0.57893415950456761</c:v>
                </c:pt>
                <c:pt idx="198">
                  <c:v>-0.5994933296375432</c:v>
                </c:pt>
                <c:pt idx="199">
                  <c:v>-0.61897647550074031</c:v>
                </c:pt>
                <c:pt idx="200">
                  <c:v>-0.63738025271779042</c:v>
                </c:pt>
                <c:pt idx="201">
                  <c:v>-0.6547065475936269</c:v>
                </c:pt>
                <c:pt idx="202">
                  <c:v>-0.67096207191256529</c:v>
                </c:pt>
                <c:pt idx="203">
                  <c:v>-0.68615793985689044</c:v>
                </c:pt>
                <c:pt idx="204">
                  <c:v>-0.70030923551245927</c:v>
                </c:pt>
                <c:pt idx="205">
                  <c:v>-0.71343457858624992</c:v>
                </c:pt>
                <c:pt idx="206">
                  <c:v>-0.72555569503956252</c:v>
                </c:pt>
                <c:pt idx="207">
                  <c:v>-0.73669699838103775</c:v>
                </c:pt>
                <c:pt idx="208">
                  <c:v>-0.74688518640145551</c:v>
                </c:pt>
                <c:pt idx="209">
                  <c:v>-0.75614885719703728</c:v>
                </c:pt>
                <c:pt idx="210">
                  <c:v>-0.76451814744302726</c:v>
                </c:pt>
                <c:pt idx="211">
                  <c:v>-0.77202439506194442</c:v>
                </c:pt>
                <c:pt idx="212">
                  <c:v>-0.77869982769292878</c:v>
                </c:pt>
                <c:pt idx="213">
                  <c:v>-0.78457727771676344</c:v>
                </c:pt>
                <c:pt idx="214">
                  <c:v>-0.7896899240281815</c:v>
                </c:pt>
                <c:pt idx="215">
                  <c:v>-0.79407106027211771</c:v>
                </c:pt>
                <c:pt idx="216">
                  <c:v>-0.79775388887020526</c:v>
                </c:pt>
                <c:pt idx="217">
                  <c:v>-0.80077133985261539</c:v>
                </c:pt>
                <c:pt idx="218">
                  <c:v>-0.80315591327150493</c:v>
                </c:pt>
                <c:pt idx="219">
                  <c:v>-0.80493954379827326</c:v>
                </c:pt>
                <c:pt idx="220">
                  <c:v>-0.80615348598960035</c:v>
                </c:pt>
                <c:pt idx="221">
                  <c:v>-0.80682821863883913</c:v>
                </c:pt>
                <c:pt idx="222">
                  <c:v>-0.80699336660209275</c:v>
                </c:pt>
                <c:pt idx="223">
                  <c:v>-0.8066776384949621</c:v>
                </c:pt>
                <c:pt idx="224">
                  <c:v>-0.805908778689856</c:v>
                </c:pt>
                <c:pt idx="225">
                  <c:v>-0.80471353209890895</c:v>
                </c:pt>
                <c:pt idx="226">
                  <c:v>-0.80311762029873124</c:v>
                </c:pt>
                <c:pt idx="227">
                  <c:v>-0.80114572763576153</c:v>
                </c:pt>
                <c:pt idx="228">
                  <c:v>-0.79882149604110664</c:v>
                </c:pt>
                <c:pt idx="229">
                  <c:v>-0.79616752737811103</c:v>
                </c:pt>
                <c:pt idx="230">
                  <c:v>-0.79320539224187769</c:v>
                </c:pt>
                <c:pt idx="231">
                  <c:v>-0.78995564422540476</c:v>
                </c:pt>
                <c:pt idx="232">
                  <c:v>-0.78643783876023821</c:v>
                </c:pt>
                <c:pt idx="233">
                  <c:v>-0.78267055572930366</c:v>
                </c:pt>
                <c:pt idx="234">
                  <c:v>-0.77867142513494281</c:v>
                </c:pt>
                <c:pt idx="235">
                  <c:v>-0.77445715518548841</c:v>
                </c:pt>
                <c:pt idx="236">
                  <c:v>-0.77004356223861326</c:v>
                </c:pt>
                <c:pt idx="237">
                  <c:v>-0.76544560210892065</c:v>
                </c:pt>
                <c:pt idx="238">
                  <c:v>-0.76067740231081582</c:v>
                </c:pt>
                <c:pt idx="239">
                  <c:v>-0.7557522948656421</c:v>
                </c:pt>
                <c:pt idx="240">
                  <c:v>-0.7506828493545884</c:v>
                </c:pt>
                <c:pt idx="241">
                  <c:v>-0.74548090594616034</c:v>
                </c:pt>
                <c:pt idx="242">
                  <c:v>-0.7401576081693938</c:v>
                </c:pt>
                <c:pt idx="243">
                  <c:v>-0.73472343524173822</c:v>
                </c:pt>
                <c:pt idx="244">
                  <c:v>-0.72918823379401743</c:v>
                </c:pt>
                <c:pt idx="245">
                  <c:v>-0.72356124886438822</c:v>
                </c:pt>
                <c:pt idx="246">
                  <c:v>-0.71785115405912903</c:v>
                </c:pt>
                <c:pt idx="247">
                  <c:v>-0.71206608080069422</c:v>
                </c:pt>
                <c:pt idx="248">
                  <c:v>-0.70621364660310737</c:v>
                </c:pt>
                <c:pt idx="249">
                  <c:v>-0.70030098233171534</c:v>
                </c:pt>
                <c:pt idx="250">
                  <c:v>-0.6943347584188746</c:v>
                </c:pt>
                <c:pt idx="251">
                  <c:v>-0.68832121001954183</c:v>
                </c:pt>
                <c:pt idx="252">
                  <c:v>-0.68226616110124738</c:v>
                </c:pt>
                <c:pt idx="253">
                  <c:v>-0.6761750474717374</c:v>
                </c:pt>
                <c:pt idx="254">
                  <c:v>-0.670052938754926</c:v>
                </c:pt>
                <c:pt idx="255">
                  <c:v>-0.66390455933181491</c:v>
                </c:pt>
                <c:pt idx="256">
                  <c:v>-0.65773430826795387</c:v>
                </c:pt>
                <c:pt idx="257">
                  <c:v>-0.65154627825292633</c:v>
                </c:pt>
                <c:pt idx="258">
                  <c:v>-0.64534427358040736</c:v>
                </c:pt>
                <c:pt idx="259">
                  <c:v>-0.63913182719966333</c:v>
                </c:pt>
                <c:pt idx="260">
                  <c:v>-0.63291221687106158</c:v>
                </c:pt>
                <c:pt idx="261">
                  <c:v>-0.6266884804593108</c:v>
                </c:pt>
                <c:pt idx="262">
                  <c:v>-0.62046343039884932</c:v>
                </c:pt>
                <c:pt idx="263">
                  <c:v>-0.61423966736612767</c:v>
                </c:pt>
                <c:pt idx="264">
                  <c:v>-0.60801959319350163</c:v>
                </c:pt>
                <c:pt idx="265">
                  <c:v>-0.60180542305920315</c:v>
                </c:pt>
                <c:pt idx="266">
                  <c:v>-0.59559919698735064</c:v>
                </c:pt>
                <c:pt idx="267">
                  <c:v>-0.58940279069129531</c:v>
                </c:pt>
                <c:pt idx="268">
                  <c:v>-0.58321792579279397</c:v>
                </c:pt>
                <c:pt idx="269">
                  <c:v>-0.57704617944857495</c:v>
                </c:pt>
                <c:pt idx="270">
                  <c:v>-0.57088899341486365</c:v>
                </c:pt>
                <c:pt idx="271">
                  <c:v>-0.56474768257936592</c:v>
                </c:pt>
                <c:pt idx="272">
                  <c:v>-0.5586234429891046</c:v>
                </c:pt>
                <c:pt idx="273">
                  <c:v>-0.55251735940136926</c:v>
                </c:pt>
                <c:pt idx="274">
                  <c:v>-0.54643041238388979</c:v>
                </c:pt>
                <c:pt idx="275">
                  <c:v>-0.54036348498920717</c:v>
                </c:pt>
                <c:pt idx="276">
                  <c:v>-0.53431736902706573</c:v>
                </c:pt>
                <c:pt idx="277">
                  <c:v>-0.5282927709575338</c:v>
                </c:pt>
                <c:pt idx="278">
                  <c:v>-0.52229031742645748</c:v>
                </c:pt>
                <c:pt idx="279">
                  <c:v>-0.51631056046377333</c:v>
                </c:pt>
                <c:pt idx="280">
                  <c:v>-0.51035398236416962</c:v>
                </c:pt>
                <c:pt idx="281">
                  <c:v>-0.50442100026856651</c:v>
                </c:pt>
                <c:pt idx="282">
                  <c:v>-0.49851197046391271</c:v>
                </c:pt>
                <c:pt idx="283">
                  <c:v>-0.49262719241786046</c:v>
                </c:pt>
                <c:pt idx="284">
                  <c:v>-0.48676691256397686</c:v>
                </c:pt>
                <c:pt idx="285">
                  <c:v>-0.48093132785228299</c:v>
                </c:pt>
                <c:pt idx="286">
                  <c:v>-0.47512058907909926</c:v>
                </c:pt>
                <c:pt idx="287">
                  <c:v>-0.46933480400937388</c:v>
                </c:pt>
                <c:pt idx="288">
                  <c:v>-0.46357404030393534</c:v>
                </c:pt>
                <c:pt idx="289">
                  <c:v>-0.45783832826338822</c:v>
                </c:pt>
                <c:pt idx="290">
                  <c:v>-0.4521276633997009</c:v>
                </c:pt>
                <c:pt idx="291">
                  <c:v>-0.44644200884588592</c:v>
                </c:pt>
                <c:pt idx="292">
                  <c:v>-0.4407812976135721</c:v>
                </c:pt>
                <c:pt idx="293">
                  <c:v>-0.43514543470768674</c:v>
                </c:pt>
                <c:pt idx="294">
                  <c:v>-0.42953429910691943</c:v>
                </c:pt>
                <c:pt idx="295">
                  <c:v>-0.42394774561813464</c:v>
                </c:pt>
                <c:pt idx="296">
                  <c:v>-0.41838560661239799</c:v>
                </c:pt>
                <c:pt idx="297">
                  <c:v>-0.41284769364983853</c:v>
                </c:pt>
                <c:pt idx="298">
                  <c:v>-0.40733379900012312</c:v>
                </c:pt>
                <c:pt idx="299">
                  <c:v>-0.40184369706491996</c:v>
                </c:pt>
                <c:pt idx="300">
                  <c:v>-0.39637714570833771</c:v>
                </c:pt>
                <c:pt idx="301">
                  <c:v>-0.39093388750097091</c:v>
                </c:pt>
                <c:pt idx="302">
                  <c:v>-0.38551365088283196</c:v>
                </c:pt>
                <c:pt idx="303">
                  <c:v>-0.38011615125014042</c:v>
                </c:pt>
                <c:pt idx="304">
                  <c:v>-0.37474109197063021</c:v>
                </c:pt>
                <c:pt idx="305">
                  <c:v>-0.36938816533175445</c:v>
                </c:pt>
                <c:pt idx="306">
                  <c:v>-0.364057053425902</c:v>
                </c:pt>
                <c:pt idx="307">
                  <c:v>-0.35874742897648371</c:v>
                </c:pt>
                <c:pt idx="308">
                  <c:v>-0.35345895610852096</c:v>
                </c:pt>
                <c:pt idx="309">
                  <c:v>-0.3481912910671362</c:v>
                </c:pt>
                <c:pt idx="310">
                  <c:v>-0.34294408288714323</c:v>
                </c:pt>
                <c:pt idx="311">
                  <c:v>-0.33771697401674022</c:v>
                </c:pt>
                <c:pt idx="312">
                  <c:v>-0.3325096008981232</c:v>
                </c:pt>
                <c:pt idx="313">
                  <c:v>-0.32732159450766474</c:v>
                </c:pt>
                <c:pt idx="314">
                  <c:v>-0.32215258085814324</c:v>
                </c:pt>
                <c:pt idx="315">
                  <c:v>-0.31700218146535508</c:v>
                </c:pt>
                <c:pt idx="316">
                  <c:v>-0.31187001378130053</c:v>
                </c:pt>
                <c:pt idx="317">
                  <c:v>-0.30675569159599725</c:v>
                </c:pt>
                <c:pt idx="318">
                  <c:v>-0.30165882540985811</c:v>
                </c:pt>
                <c:pt idx="319">
                  <c:v>-0.29657902277843923</c:v>
                </c:pt>
                <c:pt idx="320">
                  <c:v>-0.2915158886312697</c:v>
                </c:pt>
                <c:pt idx="321">
                  <c:v>-0.28646902556635617</c:v>
                </c:pt>
                <c:pt idx="322">
                  <c:v>-0.28143803412186874</c:v>
                </c:pt>
                <c:pt idx="323">
                  <c:v>-0.2764225130264174</c:v>
                </c:pt>
                <c:pt idx="324">
                  <c:v>-0.27142205942924846</c:v>
                </c:pt>
                <c:pt idx="325">
                  <c:v>-0.26643626911160134</c:v>
                </c:pt>
                <c:pt idx="326">
                  <c:v>-0.26146473668040393</c:v>
                </c:pt>
                <c:pt idx="327">
                  <c:v>-0.25650705574540095</c:v>
                </c:pt>
                <c:pt idx="328">
                  <c:v>-0.25156281908075478</c:v>
                </c:pt>
                <c:pt idx="329">
                  <c:v>-0.24663161877208542</c:v>
                </c:pt>
                <c:pt idx="330">
                  <c:v>-0.24171304634987442</c:v>
                </c:pt>
                <c:pt idx="331">
                  <c:v>-0.23680669291008097</c:v>
                </c:pt>
                <c:pt idx="332">
                  <c:v>-0.23191214922279141</c:v>
                </c:pt>
                <c:pt idx="333">
                  <c:v>-0.22702900582965557</c:v>
                </c:pt>
                <c:pt idx="334">
                  <c:v>-0.22215685313083341</c:v>
                </c:pt>
                <c:pt idx="335">
                  <c:v>-0.21729528146212596</c:v>
                </c:pt>
                <c:pt idx="336">
                  <c:v>-0.21244388116292368</c:v>
                </c:pt>
                <c:pt idx="337">
                  <c:v>-0.2076022426355825</c:v>
                </c:pt>
                <c:pt idx="338">
                  <c:v>-0.20276995639677975</c:v>
                </c:pt>
                <c:pt idx="339">
                  <c:v>-0.19794661312140044</c:v>
                </c:pt>
                <c:pt idx="340">
                  <c:v>-0.19313180367944344</c:v>
                </c:pt>
                <c:pt idx="341">
                  <c:v>-0.18832511916643779</c:v>
                </c:pt>
                <c:pt idx="342">
                  <c:v>-0.18352615092780888</c:v>
                </c:pt>
                <c:pt idx="343">
                  <c:v>-0.17873449057763383</c:v>
                </c:pt>
                <c:pt idx="344">
                  <c:v>-0.17394973001218006</c:v>
                </c:pt>
                <c:pt idx="345">
                  <c:v>-0.16917146141861622</c:v>
                </c:pt>
                <c:pt idx="346">
                  <c:v>-0.16439927727926515</c:v>
                </c:pt>
                <c:pt idx="347">
                  <c:v>-0.15963277037173573</c:v>
                </c:pt>
                <c:pt idx="348">
                  <c:v>-0.15487153376527479</c:v>
                </c:pt>
                <c:pt idx="349">
                  <c:v>-0.15011516081364887</c:v>
                </c:pt>
                <c:pt idx="350">
                  <c:v>-0.14536324514486226</c:v>
                </c:pt>
                <c:pt idx="351">
                  <c:v>-0.14061538064799478</c:v>
                </c:pt>
                <c:pt idx="352">
                  <c:v>-0.13587116145744776</c:v>
                </c:pt>
                <c:pt idx="353">
                  <c:v>-0.13113018193485404</c:v>
                </c:pt>
                <c:pt idx="354">
                  <c:v>-0.12639203664892013</c:v>
                </c:pt>
                <c:pt idx="355">
                  <c:v>-0.12165632035344713</c:v>
                </c:pt>
                <c:pt idx="356">
                  <c:v>-0.11692262796377167</c:v>
                </c:pt>
                <c:pt idx="357">
                  <c:v>-0.11219055453186946</c:v>
                </c:pt>
                <c:pt idx="358">
                  <c:v>-0.10745969522034461</c:v>
                </c:pt>
                <c:pt idx="359">
                  <c:v>-0.10272964527554307</c:v>
                </c:pt>
                <c:pt idx="360">
                  <c:v>-9.8000000000000073E-2</c:v>
                </c:pt>
              </c:numCache>
            </c:numRef>
          </c:yVal>
          <c:smooth val="0"/>
        </c:ser>
        <c:ser>
          <c:idx val="15"/>
          <c:order val="14"/>
          <c:tx>
            <c:v>Long 24</c:v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'Long 24'!$E$7:$E$367</c:f>
              <c:numCache>
                <c:formatCode>General</c:formatCode>
                <c:ptCount val="361"/>
                <c:pt idx="0">
                  <c:v>0.66700000000000004</c:v>
                </c:pt>
                <c:pt idx="1">
                  <c:v>0.66697877612190093</c:v>
                </c:pt>
                <c:pt idx="2">
                  <c:v>0.66691509491361856</c:v>
                </c:pt>
                <c:pt idx="3">
                  <c:v>0.66680892764535349</c:v>
                </c:pt>
                <c:pt idx="4">
                  <c:v>0.66666022640795775</c:v>
                </c:pt>
                <c:pt idx="5">
                  <c:v>0.66646892407368008</c:v>
                </c:pt>
                <c:pt idx="6">
                  <c:v>0.66623493424115265</c:v>
                </c:pt>
                <c:pt idx="7">
                  <c:v>0.66595815116456003</c:v>
                </c:pt>
                <c:pt idx="8">
                  <c:v>0.6656384496669161</c:v>
                </c:pt>
                <c:pt idx="9">
                  <c:v>0.66527568503735646</c:v>
                </c:pt>
                <c:pt idx="10">
                  <c:v>0.66486969291233966</c:v>
                </c:pt>
                <c:pt idx="11">
                  <c:v>0.66442028914063189</c:v>
                </c:pt>
                <c:pt idx="12">
                  <c:v>0.66392726963193249</c:v>
                </c:pt>
                <c:pt idx="13">
                  <c:v>0.6633904101889837</c:v>
                </c:pt>
                <c:pt idx="14">
                  <c:v>0.66280946632298732</c:v>
                </c:pt>
                <c:pt idx="15">
                  <c:v>0.6621841730521365</c:v>
                </c:pt>
                <c:pt idx="16">
                  <c:v>0.66151424468305398</c:v>
                </c:pt>
                <c:pt idx="17">
                  <c:v>0.66079937457490845</c:v>
                </c:pt>
                <c:pt idx="18">
                  <c:v>0.66003923488596639</c:v>
                </c:pt>
                <c:pt idx="19">
                  <c:v>0.65923347630231866</c:v>
                </c:pt>
                <c:pt idx="20">
                  <c:v>0.65838172774850168</c:v>
                </c:pt>
                <c:pt idx="21">
                  <c:v>0.65748359607971996</c:v>
                </c:pt>
                <c:pt idx="22">
                  <c:v>0.65653866575535469</c:v>
                </c:pt>
                <c:pt idx="23">
                  <c:v>0.6555464984934295</c:v>
                </c:pt>
                <c:pt idx="24">
                  <c:v>0.65450663290568489</c:v>
                </c:pt>
                <c:pt idx="25">
                  <c:v>0.65341858411289711</c:v>
                </c:pt>
                <c:pt idx="26">
                  <c:v>0.65228184334005712</c:v>
                </c:pt>
                <c:pt idx="27">
                  <c:v>0.65109587749101272</c:v>
                </c:pt>
                <c:pt idx="28">
                  <c:v>0.64986012870215559</c:v>
                </c:pt>
                <c:pt idx="29">
                  <c:v>0.64857401387471891</c:v>
                </c:pt>
                <c:pt idx="30">
                  <c:v>0.64723692418523837</c:v>
                </c:pt>
                <c:pt idx="31">
                  <c:v>0.6458482245737055</c:v>
                </c:pt>
                <c:pt idx="32">
                  <c:v>0.64440725320893455</c:v>
                </c:pt>
                <c:pt idx="33">
                  <c:v>0.64291332093064213</c:v>
                </c:pt>
                <c:pt idx="34">
                  <c:v>0.64136571066772607</c:v>
                </c:pt>
                <c:pt idx="35">
                  <c:v>0.63976367683221602</c:v>
                </c:pt>
                <c:pt idx="36">
                  <c:v>0.63810644468835165</c:v>
                </c:pt>
                <c:pt idx="37">
                  <c:v>0.63639320969623459</c:v>
                </c:pt>
                <c:pt idx="38">
                  <c:v>0.63462313682948546</c:v>
                </c:pt>
                <c:pt idx="39">
                  <c:v>0.6327953598663254</c:v>
                </c:pt>
                <c:pt idx="40">
                  <c:v>0.63090898065349521</c:v>
                </c:pt>
                <c:pt idx="41">
                  <c:v>0.62896306834241167</c:v>
                </c:pt>
                <c:pt idx="42">
                  <c:v>0.62695665859695737</c:v>
                </c:pt>
                <c:pt idx="43">
                  <c:v>0.6248887527722935</c:v>
                </c:pt>
                <c:pt idx="44">
                  <c:v>0.62275831706408047</c:v>
                </c:pt>
                <c:pt idx="45">
                  <c:v>0.62056428162749333</c:v>
                </c:pt>
                <c:pt idx="46">
                  <c:v>0.61830553966541801</c:v>
                </c:pt>
                <c:pt idx="47">
                  <c:v>0.61598094648521873</c:v>
                </c:pt>
                <c:pt idx="48">
                  <c:v>0.61358931852347753</c:v>
                </c:pt>
                <c:pt idx="49">
                  <c:v>0.6111294323381149</c:v>
                </c:pt>
                <c:pt idx="50">
                  <c:v>0.60860002356731779</c:v>
                </c:pt>
                <c:pt idx="51">
                  <c:v>0.60599978585472158</c:v>
                </c:pt>
                <c:pt idx="52">
                  <c:v>0.6033273697403162</c:v>
                </c:pt>
                <c:pt idx="53">
                  <c:v>0.60058138151658091</c:v>
                </c:pt>
                <c:pt idx="54">
                  <c:v>0.59776038204938386</c:v>
                </c:pt>
                <c:pt idx="55">
                  <c:v>0.59486288556323241</c:v>
                </c:pt>
                <c:pt idx="56">
                  <c:v>0.59188735839050988</c:v>
                </c:pt>
                <c:pt idx="57">
                  <c:v>0.58883221768439398</c:v>
                </c:pt>
                <c:pt idx="58">
                  <c:v>0.58569583009522364</c:v>
                </c:pt>
                <c:pt idx="59">
                  <c:v>0.58247651041016468</c:v>
                </c:pt>
                <c:pt idx="60">
                  <c:v>0.57917252015610898</c:v>
                </c:pt>
                <c:pt idx="61">
                  <c:v>0.57578206616585881</c:v>
                </c:pt>
                <c:pt idx="62">
                  <c:v>0.57230329910775779</c:v>
                </c:pt>
                <c:pt idx="63">
                  <c:v>0.56873431197907109</c:v>
                </c:pt>
                <c:pt idx="64">
                  <c:v>0.565073138563569</c:v>
                </c:pt>
                <c:pt idx="65">
                  <c:v>0.5613177518539384</c:v>
                </c:pt>
                <c:pt idx="66">
                  <c:v>0.55746606243984342</c:v>
                </c:pt>
                <c:pt idx="67">
                  <c:v>0.55351591686266743</c:v>
                </c:pt>
                <c:pt idx="68">
                  <c:v>0.54946509593821502</c:v>
                </c:pt>
                <c:pt idx="69">
                  <c:v>0.545311313048919</c:v>
                </c:pt>
                <c:pt idx="70">
                  <c:v>0.54105221240739654</c:v>
                </c:pt>
                <c:pt idx="71">
                  <c:v>0.53668536729353611</c:v>
                </c:pt>
                <c:pt idx="72">
                  <c:v>0.53220827826766037</c:v>
                </c:pt>
                <c:pt idx="73">
                  <c:v>0.52761837136272749</c:v>
                </c:pt>
                <c:pt idx="74">
                  <c:v>0.52291299625898102</c:v>
                </c:pt>
                <c:pt idx="75">
                  <c:v>0.5180894244449642</c:v>
                </c:pt>
                <c:pt idx="76">
                  <c:v>0.51314484736936894</c:v>
                </c:pt>
                <c:pt idx="77">
                  <c:v>0.5080763745887994</c:v>
                </c:pt>
                <c:pt idx="78">
                  <c:v>0.50288103191720612</c:v>
                </c:pt>
                <c:pt idx="79">
                  <c:v>0.49755575958348752</c:v>
                </c:pt>
                <c:pt idx="80">
                  <c:v>0.49209741040457311</c:v>
                </c:pt>
                <c:pt idx="81">
                  <c:v>0.48650274798219872</c:v>
                </c:pt>
                <c:pt idx="82">
                  <c:v>0.4807684449325671</c:v>
                </c:pt>
                <c:pt idx="83">
                  <c:v>0.47489108115917</c:v>
                </c:pt>
                <c:pt idx="84">
                  <c:v>0.46886714218022674</c:v>
                </c:pt>
                <c:pt idx="85">
                  <c:v>0.46269301752349012</c:v>
                </c:pt>
                <c:pt idx="86">
                  <c:v>0.45636499920258489</c:v>
                </c:pt>
                <c:pt idx="87">
                  <c:v>0.44987928029059066</c:v>
                </c:pt>
                <c:pt idx="88">
                  <c:v>0.44323195360826595</c:v>
                </c:pt>
                <c:pt idx="89">
                  <c:v>0.43641901054614851</c:v>
                </c:pt>
                <c:pt idx="90">
                  <c:v>0.42943634004177078</c:v>
                </c:pt>
                <c:pt idx="91">
                  <c:v>0.42227972773540257</c:v>
                </c:pt>
                <c:pt idx="92">
                  <c:v>0.4149448553301035</c:v>
                </c:pt>
                <c:pt idx="93">
                  <c:v>0.40742730018442797</c:v>
                </c:pt>
                <c:pt idx="94">
                  <c:v>0.39972253516891232</c:v>
                </c:pt>
                <c:pt idx="95">
                  <c:v>0.39182592882048006</c:v>
                </c:pt>
                <c:pt idx="96">
                  <c:v>0.38373274583215367</c:v>
                </c:pt>
                <c:pt idx="97">
                  <c:v>0.37543814791897445</c:v>
                </c:pt>
                <c:pt idx="98">
                  <c:v>0.36693719510480871</c:v>
                </c:pt>
                <c:pt idx="99">
                  <c:v>0.3582248474787858</c:v>
                </c:pt>
                <c:pt idx="100">
                  <c:v>0.34929596747447861</c:v>
                </c:pt>
                <c:pt idx="101">
                  <c:v>0.34014532272960707</c:v>
                </c:pt>
                <c:pt idx="102">
                  <c:v>0.33076758958904767</c:v>
                </c:pt>
                <c:pt idx="103">
                  <c:v>0.32115735731924899</c:v>
                </c:pt>
                <c:pt idx="104">
                  <c:v>0.31130913310782321</c:v>
                </c:pt>
                <c:pt idx="105">
                  <c:v>0.30121734792808336</c:v>
                </c:pt>
                <c:pt idx="106">
                  <c:v>0.29087636335463851</c:v>
                </c:pt>
                <c:pt idx="107">
                  <c:v>0.28028047942284245</c:v>
                </c:pt>
                <c:pt idx="108">
                  <c:v>0.26942394363189182</c:v>
                </c:pt>
                <c:pt idx="109">
                  <c:v>0.25830096119867679</c:v>
                </c:pt>
                <c:pt idx="110">
                  <c:v>0.246905706677083</c:v>
                </c:pt>
                <c:pt idx="111">
                  <c:v>0.23523233706527147</c:v>
                </c:pt>
                <c:pt idx="112">
                  <c:v>0.22327500653148907</c:v>
                </c:pt>
                <c:pt idx="113">
                  <c:v>0.21102788289712748</c:v>
                </c:pt>
                <c:pt idx="114">
                  <c:v>0.19848516602395183</c:v>
                </c:pt>
                <c:pt idx="115">
                  <c:v>0.18564110826059621</c:v>
                </c:pt>
                <c:pt idx="116">
                  <c:v>0.1724900371114178</c:v>
                </c:pt>
                <c:pt idx="117">
                  <c:v>0.15902638029850213</c:v>
                </c:pt>
                <c:pt idx="118">
                  <c:v>0.14524469339482082</c:v>
                </c:pt>
                <c:pt idx="119">
                  <c:v>0.13113969021307842</c:v>
                </c:pt>
                <c:pt idx="120">
                  <c:v>0.11670627614038509</c:v>
                </c:pt>
                <c:pt idx="121">
                  <c:v>0.10193958461329217</c:v>
                </c:pt>
                <c:pt idx="122">
                  <c:v>8.6835016930622733E-2</c:v>
                </c:pt>
                <c:pt idx="123">
                  <c:v>7.1388285602488E-2</c:v>
                </c:pt>
                <c:pt idx="124">
                  <c:v>5.5595461432586146E-2</c:v>
                </c:pt>
                <c:pt idx="125">
                  <c:v>3.9453024526734826E-2</c:v>
                </c:pt>
                <c:pt idx="126">
                  <c:v>2.2957919413181205E-2</c:v>
                </c:pt>
                <c:pt idx="127">
                  <c:v>6.107614448876697E-3</c:v>
                </c:pt>
                <c:pt idx="128">
                  <c:v>-1.1099834329992952E-2</c:v>
                </c:pt>
                <c:pt idx="129">
                  <c:v>-2.8665714776103857E-2</c:v>
                </c:pt>
                <c:pt idx="130">
                  <c:v>-4.6590585507803151E-2</c:v>
                </c:pt>
                <c:pt idx="131">
                  <c:v>-6.4874198018783524E-2</c:v>
                </c:pt>
                <c:pt idx="132">
                  <c:v>-8.3515413986558373E-2</c:v>
                </c:pt>
                <c:pt idx="133">
                  <c:v>-0.10251211779604708</c:v>
                </c:pt>
                <c:pt idx="134">
                  <c:v>-0.12186112435448004</c:v>
                </c:pt>
                <c:pt idx="135">
                  <c:v>-0.14155808234414158</c:v>
                </c:pt>
                <c:pt idx="136">
                  <c:v>-0.16159737314102307</c:v>
                </c:pt>
                <c:pt idx="137">
                  <c:v>-0.18197200572108874</c:v>
                </c:pt>
                <c:pt idx="138">
                  <c:v>-0.20267350798218042</c:v>
                </c:pt>
                <c:pt idx="139">
                  <c:v>-0.22369181502914359</c:v>
                </c:pt>
                <c:pt idx="140">
                  <c:v>-0.24501515510279992</c:v>
                </c:pt>
                <c:pt idx="141">
                  <c:v>-0.26662993397990908</c:v>
                </c:pt>
                <c:pt idx="142">
                  <c:v>-0.28852061883082025</c:v>
                </c:pt>
                <c:pt idx="143">
                  <c:v>-0.310669622693315</c:v>
                </c:pt>
                <c:pt idx="144">
                  <c:v>-0.33305719090372132</c:v>
                </c:pt>
                <c:pt idx="145">
                  <c:v>-0.35566129101770982</c:v>
                </c:pt>
                <c:pt idx="146">
                  <c:v>-0.37845750795048905</c:v>
                </c:pt>
                <c:pt idx="147">
                  <c:v>-0.40141894626576713</c:v>
                </c:pt>
                <c:pt idx="148">
                  <c:v>-0.42451614174036567</c:v>
                </c:pt>
                <c:pt idx="149">
                  <c:v>-0.44771698452125208</c:v>
                </c:pt>
                <c:pt idx="150">
                  <c:v>-0.47098665636758763</c:v>
                </c:pt>
                <c:pt idx="151">
                  <c:v>-0.49428758462473321</c:v>
                </c:pt>
                <c:pt idx="152">
                  <c:v>-0.51757941570163213</c:v>
                </c:pt>
                <c:pt idx="153">
                  <c:v>-0.54081901090844997</c:v>
                </c:pt>
                <c:pt idx="154">
                  <c:v>-0.56396046754799378</c:v>
                </c:pt>
                <c:pt idx="155">
                  <c:v>-0.5869551681320665</c:v>
                </c:pt>
                <c:pt idx="156">
                  <c:v>-0.6097518605023019</c:v>
                </c:pt>
                <c:pt idx="157">
                  <c:v>-0.63229677146436825</c:v>
                </c:pt>
                <c:pt idx="158">
                  <c:v>-0.65453375628578814</c:v>
                </c:pt>
                <c:pt idx="159">
                  <c:v>-0.67640448605351067</c:v>
                </c:pt>
                <c:pt idx="160">
                  <c:v>-0.69784867443252196</c:v>
                </c:pt>
                <c:pt idx="161">
                  <c:v>-0.71880434480861177</c:v>
                </c:pt>
                <c:pt idx="162">
                  <c:v>-0.73920813813787045</c:v>
                </c:pt>
                <c:pt idx="163">
                  <c:v>-0.75899566106765659</c:v>
                </c:pt>
                <c:pt idx="164">
                  <c:v>-0.77810187304819844</c:v>
                </c:pt>
                <c:pt idx="165">
                  <c:v>-0.79646151023542944</c:v>
                </c:pt>
                <c:pt idx="166">
                  <c:v>-0.81400954301382888</c:v>
                </c:pt>
                <c:pt idx="167">
                  <c:v>-0.8306816629679078</c:v>
                </c:pt>
                <c:pt idx="168">
                  <c:v>-0.84641479413202492</c:v>
                </c:pt>
                <c:pt idx="169">
                  <c:v>-0.86114762238397635</c:v>
                </c:pt>
                <c:pt idx="170">
                  <c:v>-0.87482113595456557</c:v>
                </c:pt>
                <c:pt idx="171">
                  <c:v>-0.88737916924087423</c:v>
                </c:pt>
                <c:pt idx="172">
                  <c:v>-0.89876894147268949</c:v>
                </c:pt>
                <c:pt idx="173">
                  <c:v>-0.90894158132472402</c:v>
                </c:pt>
                <c:pt idx="174">
                  <c:v>-0.91785262832295522</c:v>
                </c:pt>
                <c:pt idx="175">
                  <c:v>-0.92546250188635837</c:v>
                </c:pt>
                <c:pt idx="176">
                  <c:v>-0.93173692909229555</c:v>
                </c:pt>
                <c:pt idx="177">
                  <c:v>-0.93664732276189955</c:v>
                </c:pt>
                <c:pt idx="178">
                  <c:v>-0.94017110222748002</c:v>
                </c:pt>
                <c:pt idx="179">
                  <c:v>-0.94229195015247658</c:v>
                </c:pt>
                <c:pt idx="180">
                  <c:v>-0.94299999999999995</c:v>
                </c:pt>
                <c:pt idx="181">
                  <c:v>-0.94229195015247658</c:v>
                </c:pt>
                <c:pt idx="182">
                  <c:v>-0.94017110222748002</c:v>
                </c:pt>
                <c:pt idx="183">
                  <c:v>-0.93664732276189955</c:v>
                </c:pt>
                <c:pt idx="184">
                  <c:v>-0.931736929092296</c:v>
                </c:pt>
                <c:pt idx="185">
                  <c:v>-0.92546250188635837</c:v>
                </c:pt>
                <c:pt idx="186">
                  <c:v>-0.91785262832295567</c:v>
                </c:pt>
                <c:pt idx="187">
                  <c:v>-0.90894158132472402</c:v>
                </c:pt>
                <c:pt idx="188">
                  <c:v>-0.89876894147268949</c:v>
                </c:pt>
                <c:pt idx="189">
                  <c:v>-0.8873791692408749</c:v>
                </c:pt>
                <c:pt idx="190">
                  <c:v>-0.87482113595456557</c:v>
                </c:pt>
                <c:pt idx="191">
                  <c:v>-0.86114762238397635</c:v>
                </c:pt>
                <c:pt idx="192">
                  <c:v>-0.84641479413202492</c:v>
                </c:pt>
                <c:pt idx="193">
                  <c:v>-0.8306816629679078</c:v>
                </c:pt>
                <c:pt idx="194">
                  <c:v>-0.81400954301382888</c:v>
                </c:pt>
                <c:pt idx="195">
                  <c:v>-0.79646151023543055</c:v>
                </c:pt>
                <c:pt idx="196">
                  <c:v>-0.77810187304819933</c:v>
                </c:pt>
                <c:pt idx="197">
                  <c:v>-0.75899566106765681</c:v>
                </c:pt>
                <c:pt idx="198">
                  <c:v>-0.73920813813787045</c:v>
                </c:pt>
                <c:pt idx="199">
                  <c:v>-0.71880434480861177</c:v>
                </c:pt>
                <c:pt idx="200">
                  <c:v>-0.69784867443252241</c:v>
                </c:pt>
                <c:pt idx="201">
                  <c:v>-0.67640448605351067</c:v>
                </c:pt>
                <c:pt idx="202">
                  <c:v>-0.65453375628578858</c:v>
                </c:pt>
                <c:pt idx="203">
                  <c:v>-0.63229677146436913</c:v>
                </c:pt>
                <c:pt idx="204">
                  <c:v>-0.60975186050230301</c:v>
                </c:pt>
                <c:pt idx="205">
                  <c:v>-0.58695516813206694</c:v>
                </c:pt>
                <c:pt idx="206">
                  <c:v>-0.56396046754799412</c:v>
                </c:pt>
                <c:pt idx="207">
                  <c:v>-0.54081901090845086</c:v>
                </c:pt>
                <c:pt idx="208">
                  <c:v>-0.51757941570163246</c:v>
                </c:pt>
                <c:pt idx="209">
                  <c:v>-0.49428758462473354</c:v>
                </c:pt>
                <c:pt idx="210">
                  <c:v>-0.4709866563675873</c:v>
                </c:pt>
                <c:pt idx="211">
                  <c:v>-0.44771698452125219</c:v>
                </c:pt>
                <c:pt idx="212">
                  <c:v>-0.42451614174036578</c:v>
                </c:pt>
                <c:pt idx="213">
                  <c:v>-0.4014189462657668</c:v>
                </c:pt>
                <c:pt idx="214">
                  <c:v>-0.37845750795048938</c:v>
                </c:pt>
                <c:pt idx="215">
                  <c:v>-0.35566129101771082</c:v>
                </c:pt>
                <c:pt idx="216">
                  <c:v>-0.33305719090372188</c:v>
                </c:pt>
                <c:pt idx="217">
                  <c:v>-0.31066962269331544</c:v>
                </c:pt>
                <c:pt idx="218">
                  <c:v>-0.28852061883082092</c:v>
                </c:pt>
                <c:pt idx="219">
                  <c:v>-0.26662993397990919</c:v>
                </c:pt>
                <c:pt idx="220">
                  <c:v>-0.24501515510280003</c:v>
                </c:pt>
                <c:pt idx="221">
                  <c:v>-0.22369181502914348</c:v>
                </c:pt>
                <c:pt idx="222">
                  <c:v>-0.20267350798218065</c:v>
                </c:pt>
                <c:pt idx="223">
                  <c:v>-0.18197200572108896</c:v>
                </c:pt>
                <c:pt idx="224">
                  <c:v>-0.16159737314102296</c:v>
                </c:pt>
                <c:pt idx="225">
                  <c:v>-0.14155808234414202</c:v>
                </c:pt>
                <c:pt idx="226">
                  <c:v>-0.12186112435448093</c:v>
                </c:pt>
                <c:pt idx="227">
                  <c:v>-0.10251211779604774</c:v>
                </c:pt>
                <c:pt idx="228">
                  <c:v>-8.3515413986558595E-2</c:v>
                </c:pt>
                <c:pt idx="229">
                  <c:v>-6.4874198018783635E-2</c:v>
                </c:pt>
                <c:pt idx="230">
                  <c:v>-4.6590585507803206E-2</c:v>
                </c:pt>
                <c:pt idx="231">
                  <c:v>-2.8665714776103746E-2</c:v>
                </c:pt>
                <c:pt idx="232">
                  <c:v>-1.109983432999273E-2</c:v>
                </c:pt>
                <c:pt idx="233">
                  <c:v>6.107614448876808E-3</c:v>
                </c:pt>
                <c:pt idx="234">
                  <c:v>2.2957919413180927E-2</c:v>
                </c:pt>
                <c:pt idx="235">
                  <c:v>3.9453024526734215E-2</c:v>
                </c:pt>
                <c:pt idx="236">
                  <c:v>5.5595461432585591E-2</c:v>
                </c:pt>
                <c:pt idx="237">
                  <c:v>7.1388285602488111E-2</c:v>
                </c:pt>
                <c:pt idx="238">
                  <c:v>8.6835016930622455E-2</c:v>
                </c:pt>
                <c:pt idx="239">
                  <c:v>0.10193958461329194</c:v>
                </c:pt>
                <c:pt idx="240">
                  <c:v>0.11670627614038437</c:v>
                </c:pt>
                <c:pt idx="241">
                  <c:v>0.13113969021307859</c:v>
                </c:pt>
                <c:pt idx="242">
                  <c:v>0.1452446933948206</c:v>
                </c:pt>
                <c:pt idx="243">
                  <c:v>0.15902638029850202</c:v>
                </c:pt>
                <c:pt idx="244">
                  <c:v>0.17249003711141769</c:v>
                </c:pt>
                <c:pt idx="245">
                  <c:v>0.18564110826059577</c:v>
                </c:pt>
                <c:pt idx="246">
                  <c:v>0.19848516602395178</c:v>
                </c:pt>
                <c:pt idx="247">
                  <c:v>0.21102788289712726</c:v>
                </c:pt>
                <c:pt idx="248">
                  <c:v>0.22327500653148891</c:v>
                </c:pt>
                <c:pt idx="249">
                  <c:v>0.23523233706527114</c:v>
                </c:pt>
                <c:pt idx="250">
                  <c:v>0.24690570667708256</c:v>
                </c:pt>
                <c:pt idx="251">
                  <c:v>0.25830096119867663</c:v>
                </c:pt>
                <c:pt idx="252">
                  <c:v>0.26942394363189159</c:v>
                </c:pt>
                <c:pt idx="253">
                  <c:v>0.28028047942284218</c:v>
                </c:pt>
                <c:pt idx="254">
                  <c:v>0.29087636335463862</c:v>
                </c:pt>
                <c:pt idx="255">
                  <c:v>0.30121734792808352</c:v>
                </c:pt>
                <c:pt idx="256">
                  <c:v>0.31130913310782321</c:v>
                </c:pt>
                <c:pt idx="257">
                  <c:v>0.32115735731924872</c:v>
                </c:pt>
                <c:pt idx="258">
                  <c:v>0.33076758958904728</c:v>
                </c:pt>
                <c:pt idx="259">
                  <c:v>0.34014532272960668</c:v>
                </c:pt>
                <c:pt idx="260">
                  <c:v>0.34929596747447861</c:v>
                </c:pt>
                <c:pt idx="261">
                  <c:v>0.3582248474787858</c:v>
                </c:pt>
                <c:pt idx="262">
                  <c:v>0.36693719510480893</c:v>
                </c:pt>
                <c:pt idx="263">
                  <c:v>0.37543814791897456</c:v>
                </c:pt>
                <c:pt idx="264">
                  <c:v>0.38373274583215367</c:v>
                </c:pt>
                <c:pt idx="265">
                  <c:v>0.39182592882048006</c:v>
                </c:pt>
                <c:pt idx="266">
                  <c:v>0.39972253516891221</c:v>
                </c:pt>
                <c:pt idx="267">
                  <c:v>0.40742730018442763</c:v>
                </c:pt>
                <c:pt idx="268">
                  <c:v>0.41494485533010317</c:v>
                </c:pt>
                <c:pt idx="269">
                  <c:v>0.42227972773540257</c:v>
                </c:pt>
                <c:pt idx="270">
                  <c:v>0.42943634004177067</c:v>
                </c:pt>
                <c:pt idx="271">
                  <c:v>0.4364190105461484</c:v>
                </c:pt>
                <c:pt idx="272">
                  <c:v>0.44323195360826606</c:v>
                </c:pt>
                <c:pt idx="273">
                  <c:v>0.44987928029059066</c:v>
                </c:pt>
                <c:pt idx="274">
                  <c:v>0.45636499920258478</c:v>
                </c:pt>
                <c:pt idx="275">
                  <c:v>0.46269301752349001</c:v>
                </c:pt>
                <c:pt idx="276">
                  <c:v>0.46886714218022663</c:v>
                </c:pt>
                <c:pt idx="277">
                  <c:v>0.47489108115917</c:v>
                </c:pt>
                <c:pt idx="278">
                  <c:v>0.4807684449325671</c:v>
                </c:pt>
                <c:pt idx="279">
                  <c:v>0.48650274798219861</c:v>
                </c:pt>
                <c:pt idx="280">
                  <c:v>0.492097410404573</c:v>
                </c:pt>
                <c:pt idx="281">
                  <c:v>0.4975557595834873</c:v>
                </c:pt>
                <c:pt idx="282">
                  <c:v>0.5028810319172059</c:v>
                </c:pt>
                <c:pt idx="283">
                  <c:v>0.5080763745887994</c:v>
                </c:pt>
                <c:pt idx="284">
                  <c:v>0.51314484736936883</c:v>
                </c:pt>
                <c:pt idx="285">
                  <c:v>0.51808942444496431</c:v>
                </c:pt>
                <c:pt idx="286">
                  <c:v>0.52291299625898102</c:v>
                </c:pt>
                <c:pt idx="287">
                  <c:v>0.52761837136272749</c:v>
                </c:pt>
                <c:pt idx="288">
                  <c:v>0.53220827826766026</c:v>
                </c:pt>
                <c:pt idx="289">
                  <c:v>0.53668536729353589</c:v>
                </c:pt>
                <c:pt idx="290">
                  <c:v>0.54105221240739643</c:v>
                </c:pt>
                <c:pt idx="291">
                  <c:v>0.54531131304891878</c:v>
                </c:pt>
                <c:pt idx="292">
                  <c:v>0.54946509593821502</c:v>
                </c:pt>
                <c:pt idx="293">
                  <c:v>0.55351591686266732</c:v>
                </c:pt>
                <c:pt idx="294">
                  <c:v>0.55746606243984353</c:v>
                </c:pt>
                <c:pt idx="295">
                  <c:v>0.56131775185393851</c:v>
                </c:pt>
                <c:pt idx="296">
                  <c:v>0.565073138563569</c:v>
                </c:pt>
                <c:pt idx="297">
                  <c:v>0.56873431197907109</c:v>
                </c:pt>
                <c:pt idx="298">
                  <c:v>0.57230329910775768</c:v>
                </c:pt>
                <c:pt idx="299">
                  <c:v>0.5757820661658587</c:v>
                </c:pt>
                <c:pt idx="300">
                  <c:v>0.57917252015610898</c:v>
                </c:pt>
                <c:pt idx="301">
                  <c:v>0.58247651041016468</c:v>
                </c:pt>
                <c:pt idx="302">
                  <c:v>0.58569583009522364</c:v>
                </c:pt>
                <c:pt idx="303">
                  <c:v>0.58883221768439375</c:v>
                </c:pt>
                <c:pt idx="304">
                  <c:v>0.59188735839050977</c:v>
                </c:pt>
                <c:pt idx="305">
                  <c:v>0.59486288556323241</c:v>
                </c:pt>
                <c:pt idx="306">
                  <c:v>0.59776038204938386</c:v>
                </c:pt>
                <c:pt idx="307">
                  <c:v>0.60058138151658091</c:v>
                </c:pt>
                <c:pt idx="308">
                  <c:v>0.6033273697403162</c:v>
                </c:pt>
                <c:pt idx="309">
                  <c:v>0.60599978585472158</c:v>
                </c:pt>
                <c:pt idx="310">
                  <c:v>0.60860002356731779</c:v>
                </c:pt>
                <c:pt idx="311">
                  <c:v>0.6111294323381149</c:v>
                </c:pt>
                <c:pt idx="312">
                  <c:v>0.61358931852347742</c:v>
                </c:pt>
                <c:pt idx="313">
                  <c:v>0.61598094648521851</c:v>
                </c:pt>
                <c:pt idx="314">
                  <c:v>0.61830553966541779</c:v>
                </c:pt>
                <c:pt idx="315">
                  <c:v>0.62056428162749333</c:v>
                </c:pt>
                <c:pt idx="316">
                  <c:v>0.62275831706408036</c:v>
                </c:pt>
                <c:pt idx="317">
                  <c:v>0.62488875277229361</c:v>
                </c:pt>
                <c:pt idx="318">
                  <c:v>0.62695665859695737</c:v>
                </c:pt>
                <c:pt idx="319">
                  <c:v>0.62896306834241167</c:v>
                </c:pt>
                <c:pt idx="320">
                  <c:v>0.63090898065349521</c:v>
                </c:pt>
                <c:pt idx="321">
                  <c:v>0.6327953598663254</c:v>
                </c:pt>
                <c:pt idx="322">
                  <c:v>0.63462313682948535</c:v>
                </c:pt>
                <c:pt idx="323">
                  <c:v>0.63639320969623459</c:v>
                </c:pt>
                <c:pt idx="324">
                  <c:v>0.63810644468835165</c:v>
                </c:pt>
                <c:pt idx="325">
                  <c:v>0.63976367683221602</c:v>
                </c:pt>
                <c:pt idx="326">
                  <c:v>0.64136571066772607</c:v>
                </c:pt>
                <c:pt idx="327">
                  <c:v>0.64291332093064213</c:v>
                </c:pt>
                <c:pt idx="328">
                  <c:v>0.64440725320893444</c:v>
                </c:pt>
                <c:pt idx="329">
                  <c:v>0.6458482245737055</c:v>
                </c:pt>
                <c:pt idx="330">
                  <c:v>0.64723692418523837</c:v>
                </c:pt>
                <c:pt idx="331">
                  <c:v>0.64857401387471902</c:v>
                </c:pt>
                <c:pt idx="332">
                  <c:v>0.64986012870215548</c:v>
                </c:pt>
                <c:pt idx="333">
                  <c:v>0.65109587749101272</c:v>
                </c:pt>
                <c:pt idx="334">
                  <c:v>0.65228184334005712</c:v>
                </c:pt>
                <c:pt idx="335">
                  <c:v>0.65341858411289711</c:v>
                </c:pt>
                <c:pt idx="336">
                  <c:v>0.65450663290568489</c:v>
                </c:pt>
                <c:pt idx="337">
                  <c:v>0.6555464984934295</c:v>
                </c:pt>
                <c:pt idx="338">
                  <c:v>0.65653866575535469</c:v>
                </c:pt>
                <c:pt idx="339">
                  <c:v>0.65748359607971996</c:v>
                </c:pt>
                <c:pt idx="340">
                  <c:v>0.65838172774850168</c:v>
                </c:pt>
                <c:pt idx="341">
                  <c:v>0.65923347630231854</c:v>
                </c:pt>
                <c:pt idx="342">
                  <c:v>0.66003923488596639</c:v>
                </c:pt>
                <c:pt idx="343">
                  <c:v>0.66079937457490845</c:v>
                </c:pt>
                <c:pt idx="344">
                  <c:v>0.66151424468305398</c:v>
                </c:pt>
                <c:pt idx="345">
                  <c:v>0.6621841730521365</c:v>
                </c:pt>
                <c:pt idx="346">
                  <c:v>0.66280946632298732</c:v>
                </c:pt>
                <c:pt idx="347">
                  <c:v>0.6633904101889837</c:v>
                </c:pt>
                <c:pt idx="348">
                  <c:v>0.66392726963193249</c:v>
                </c:pt>
                <c:pt idx="349">
                  <c:v>0.66442028914063189</c:v>
                </c:pt>
                <c:pt idx="350">
                  <c:v>0.66486969291233966</c:v>
                </c:pt>
                <c:pt idx="351">
                  <c:v>0.66527568503735646</c:v>
                </c:pt>
                <c:pt idx="352">
                  <c:v>0.6656384496669161</c:v>
                </c:pt>
                <c:pt idx="353">
                  <c:v>0.66595815116456003</c:v>
                </c:pt>
                <c:pt idx="354">
                  <c:v>0.66623493424115265</c:v>
                </c:pt>
                <c:pt idx="355">
                  <c:v>0.66646892407368008</c:v>
                </c:pt>
                <c:pt idx="356">
                  <c:v>0.66666022640795786</c:v>
                </c:pt>
                <c:pt idx="357">
                  <c:v>0.66680892764535349</c:v>
                </c:pt>
                <c:pt idx="358">
                  <c:v>0.66691509491361856</c:v>
                </c:pt>
                <c:pt idx="359">
                  <c:v>0.66697877612190093</c:v>
                </c:pt>
                <c:pt idx="360">
                  <c:v>0.66700000000000004</c:v>
                </c:pt>
              </c:numCache>
            </c:numRef>
          </c:xVal>
          <c:yVal>
            <c:numRef>
              <c:f>'Long 24'!$F$7:$F$367</c:f>
              <c:numCache>
                <c:formatCode>General</c:formatCode>
                <c:ptCount val="361"/>
                <c:pt idx="0">
                  <c:v>0</c:v>
                </c:pt>
                <c:pt idx="1">
                  <c:v>4.1463186449856478E-3</c:v>
                </c:pt>
                <c:pt idx="2">
                  <c:v>8.292940858067057E-3</c:v>
                </c:pt>
                <c:pt idx="3">
                  <c:v>1.2440170178972924E-2</c:v>
                </c:pt>
                <c:pt idx="4">
                  <c:v>1.6588310090437045E-2</c:v>
                </c:pt>
                <c:pt idx="5">
                  <c:v>2.0737663989048017E-2</c:v>
                </c:pt>
                <c:pt idx="6">
                  <c:v>2.4888535155313276E-2</c:v>
                </c:pt>
                <c:pt idx="7">
                  <c:v>2.9041226722671419E-2</c:v>
                </c:pt>
                <c:pt idx="8">
                  <c:v>3.3196041645183687E-2</c:v>
                </c:pt>
                <c:pt idx="9">
                  <c:v>3.7353282663631061E-2</c:v>
                </c:pt>
                <c:pt idx="10">
                  <c:v>4.1513252269738024E-2</c:v>
                </c:pt>
                <c:pt idx="11">
                  <c:v>4.5676252668238521E-2</c:v>
                </c:pt>
                <c:pt idx="12">
                  <c:v>4.9842585736492015E-2</c:v>
                </c:pt>
                <c:pt idx="13">
                  <c:v>5.4012552981350152E-2</c:v>
                </c:pt>
                <c:pt idx="14">
                  <c:v>5.8186455492965118E-2</c:v>
                </c:pt>
                <c:pt idx="15">
                  <c:v>6.2364593895221303E-2</c:v>
                </c:pt>
                <c:pt idx="16">
                  <c:v>6.654726829246059E-2</c:v>
                </c:pt>
                <c:pt idx="17">
                  <c:v>7.0734778212159746E-2</c:v>
                </c:pt>
                <c:pt idx="18">
                  <c:v>7.4927422543204864E-2</c:v>
                </c:pt>
                <c:pt idx="19">
                  <c:v>7.9125499469394414E-2</c:v>
                </c:pt>
                <c:pt idx="20">
                  <c:v>8.3329306397785366E-2</c:v>
                </c:pt>
                <c:pt idx="21">
                  <c:v>8.7539139881481765E-2</c:v>
                </c:pt>
                <c:pt idx="22">
                  <c:v>9.1755295536445791E-2</c:v>
                </c:pt>
                <c:pt idx="23">
                  <c:v>9.5978067951892426E-2</c:v>
                </c:pt>
                <c:pt idx="24">
                  <c:v>0.10020775059380771</c:v>
                </c:pt>
                <c:pt idx="25">
                  <c:v>0.10444463570110823</c:v>
                </c:pt>
                <c:pt idx="26">
                  <c:v>0.10868901417393537</c:v>
                </c:pt>
                <c:pt idx="27">
                  <c:v>0.11294117545355216</c:v>
                </c:pt>
                <c:pt idx="28">
                  <c:v>0.11720140739328308</c:v>
                </c:pt>
                <c:pt idx="29">
                  <c:v>0.12146999611990776</c:v>
                </c:pt>
                <c:pt idx="30">
                  <c:v>0.12574722588488874</c:v>
                </c:pt>
                <c:pt idx="31">
                  <c:v>0.1300333789047792</c:v>
                </c:pt>
                <c:pt idx="32">
                  <c:v>0.13432873519012192</c:v>
                </c:pt>
                <c:pt idx="33">
                  <c:v>0.13863357236211291</c:v>
                </c:pt>
                <c:pt idx="34">
                  <c:v>0.14294816545626213</c:v>
                </c:pt>
                <c:pt idx="35">
                  <c:v>0.1472727867122422</c:v>
                </c:pt>
                <c:pt idx="36">
                  <c:v>0.15160770534907006</c:v>
                </c:pt>
                <c:pt idx="37">
                  <c:v>0.15595318732471727</c:v>
                </c:pt>
                <c:pt idx="38">
                  <c:v>0.16030949507919612</c:v>
                </c:pt>
                <c:pt idx="39">
                  <c:v>0.16467688726011126</c:v>
                </c:pt>
                <c:pt idx="40">
                  <c:v>0.16905561842961067</c:v>
                </c:pt>
                <c:pt idx="41">
                  <c:v>0.17344593875160869</c:v>
                </c:pt>
                <c:pt idx="42">
                  <c:v>0.17784809365808774</c:v>
                </c:pt>
                <c:pt idx="43">
                  <c:v>0.18226232349321719</c:v>
                </c:pt>
                <c:pt idx="44">
                  <c:v>0.18668886313395552</c:v>
                </c:pt>
                <c:pt idx="45">
                  <c:v>0.19112794158572252</c:v>
                </c:pt>
                <c:pt idx="46">
                  <c:v>0.19557978155164907</c:v>
                </c:pt>
                <c:pt idx="47">
                  <c:v>0.20004459897382229</c:v>
                </c:pt>
                <c:pt idx="48">
                  <c:v>0.20452260254485452</c:v>
                </c:pt>
                <c:pt idx="49">
                  <c:v>0.20901399318800529</c:v>
                </c:pt>
                <c:pt idx="50">
                  <c:v>0.21351896350398278</c:v>
                </c:pt>
                <c:pt idx="51">
                  <c:v>0.21803769718244345</c:v>
                </c:pt>
                <c:pt idx="52">
                  <c:v>0.22257036837609137</c:v>
                </c:pt>
                <c:pt idx="53">
                  <c:v>0.22711714103515715</c:v>
                </c:pt>
                <c:pt idx="54">
                  <c:v>0.231678168199909</c:v>
                </c:pt>
                <c:pt idx="55">
                  <c:v>0.23625359124870909</c:v>
                </c:pt>
                <c:pt idx="56">
                  <c:v>0.24084353909898765</c:v>
                </c:pt>
                <c:pt idx="57">
                  <c:v>0.24544812735835148</c:v>
                </c:pt>
                <c:pt idx="58">
                  <c:v>0.25006745742288727</c:v>
                </c:pt>
                <c:pt idx="59">
                  <c:v>0.25470161551954562</c:v>
                </c:pt>
                <c:pt idx="60">
                  <c:v>0.2593506716893183</c:v>
                </c:pt>
                <c:pt idx="61">
                  <c:v>0.26401467870772749</c:v>
                </c:pt>
                <c:pt idx="62">
                  <c:v>0.26869367093895274</c:v>
                </c:pt>
                <c:pt idx="63">
                  <c:v>0.27338766311970725</c:v>
                </c:pt>
                <c:pt idx="64">
                  <c:v>0.27809664906875986</c:v>
                </c:pt>
                <c:pt idx="65">
                  <c:v>0.28282060031776463</c:v>
                </c:pt>
                <c:pt idx="66">
                  <c:v>0.28755946465881949</c:v>
                </c:pt>
                <c:pt idx="67">
                  <c:v>0.29231316460391937</c:v>
                </c:pt>
                <c:pt idx="68">
                  <c:v>0.29708159575120291</c:v>
                </c:pt>
                <c:pt idx="69">
                  <c:v>0.30186462505261114</c:v>
                </c:pt>
                <c:pt idx="70">
                  <c:v>0.30666208897728592</c:v>
                </c:pt>
                <c:pt idx="71">
                  <c:v>0.31147379156472738</c:v>
                </c:pt>
                <c:pt idx="72">
                  <c:v>0.31629950236141241</c:v>
                </c:pt>
                <c:pt idx="73">
                  <c:v>0.32113895423424332</c:v>
                </c:pt>
                <c:pt idx="74">
                  <c:v>0.3259918410538501</c:v>
                </c:pt>
                <c:pt idx="75">
                  <c:v>0.33085781524040975</c:v>
                </c:pt>
                <c:pt idx="76">
                  <c:v>0.33573648516427601</c:v>
                </c:pt>
                <c:pt idx="77">
                  <c:v>0.34062741239332694</c:v>
                </c:pt>
                <c:pt idx="78">
                  <c:v>0.34553010877854046</c:v>
                </c:pt>
                <c:pt idx="79">
                  <c:v>0.35044403336890501</c:v>
                </c:pt>
                <c:pt idx="80">
                  <c:v>0.35536858914634695</c:v>
                </c:pt>
                <c:pt idx="81">
                  <c:v>0.36030311957094058</c:v>
                </c:pt>
                <c:pt idx="82">
                  <c:v>0.36524690492622192</c:v>
                </c:pt>
                <c:pt idx="83">
                  <c:v>0.37019915845399998</c:v>
                </c:pt>
                <c:pt idx="84">
                  <c:v>0.3751590222676095</c:v>
                </c:pt>
                <c:pt idx="85">
                  <c:v>0.3801255630321172</c:v>
                </c:pt>
                <c:pt idx="86">
                  <c:v>0.38509776739954965</c:v>
                </c:pt>
                <c:pt idx="87">
                  <c:v>0.39007453718679208</c:v>
                </c:pt>
                <c:pt idx="88">
                  <c:v>0.39505468428338181</c:v>
                </c:pt>
                <c:pt idx="89">
                  <c:v>0.40003692527603979</c:v>
                </c:pt>
                <c:pt idx="90">
                  <c:v>0.40501987577639736</c:v>
                </c:pt>
                <c:pt idx="91">
                  <c:v>0.41000204443805499</c:v>
                </c:pt>
                <c:pt idx="92">
                  <c:v>0.41498182664880517</c:v>
                </c:pt>
                <c:pt idx="93">
                  <c:v>0.41995749788361786</c:v>
                </c:pt>
                <c:pt idx="94">
                  <c:v>0.42492720670380907</c:v>
                </c:pt>
                <c:pt idx="95">
                  <c:v>0.42988896738771532</c:v>
                </c:pt>
                <c:pt idx="96">
                  <c:v>0.43484065217819501</c:v>
                </c:pt>
                <c:pt idx="97">
                  <c:v>0.43977998313238281</c:v>
                </c:pt>
                <c:pt idx="98">
                  <c:v>0.44470452355936263</c:v>
                </c:pt>
                <c:pt idx="99">
                  <c:v>0.44961166903181643</c:v>
                </c:pt>
                <c:pt idx="100">
                  <c:v>0.45449863795827394</c:v>
                </c:pt>
                <c:pt idx="101">
                  <c:v>0.45936246170336648</c:v>
                </c:pt>
                <c:pt idx="102">
                  <c:v>0.46419997424449749</c:v>
                </c:pt>
                <c:pt idx="103">
                  <c:v>0.46900780135463449</c:v>
                </c:pt>
                <c:pt idx="104">
                  <c:v>0.47378234930251995</c:v>
                </c:pt>
                <c:pt idx="105">
                  <c:v>0.47851979306355447</c:v>
                </c:pt>
                <c:pt idx="106">
                  <c:v>0.48321606403696499</c:v>
                </c:pt>
                <c:pt idx="107">
                  <c:v>0.48786683726767738</c:v>
                </c:pt>
                <c:pt idx="108">
                  <c:v>0.4924675181746454</c:v>
                </c:pt>
                <c:pt idx="109">
                  <c:v>0.49701322879128679</c:v>
                </c:pt>
                <c:pt idx="110">
                  <c:v>0.50149879352823024</c:v>
                </c:pt>
                <c:pt idx="111">
                  <c:v>0.5059187244738409</c:v>
                </c:pt>
                <c:pt idx="112">
                  <c:v>0.51026720625407063</c:v>
                </c:pt>
                <c:pt idx="113">
                  <c:v>0.51453808048012395</c:v>
                </c:pt>
                <c:pt idx="114">
                  <c:v>0.5187248298203736</c:v>
                </c:pt>
                <c:pt idx="115">
                  <c:v>0.5228205617419609</c:v>
                </c:pt>
                <c:pt idx="116">
                  <c:v>0.52681799197770007</c:v>
                </c:pt>
                <c:pt idx="117">
                  <c:v>0.53070942778536401</c:v>
                </c:pt>
                <c:pt idx="118">
                  <c:v>0.53448675107927235</c:v>
                </c:pt>
                <c:pt idx="119">
                  <c:v>0.53814140152843848</c:v>
                </c:pt>
                <c:pt idx="120">
                  <c:v>0.54166435973146199</c:v>
                </c:pt>
                <c:pt idx="121">
                  <c:v>0.5450461305959825</c:v>
                </c:pt>
                <c:pt idx="122">
                  <c:v>0.54827672706992003</c:v>
                </c:pt>
                <c:pt idx="123">
                  <c:v>0.55134565439302785</c:v>
                </c:pt>
                <c:pt idx="124">
                  <c:v>0.55424189506048671</c:v>
                </c:pt>
                <c:pt idx="125">
                  <c:v>0.55695389471548018</c:v>
                </c:pt>
                <c:pt idx="126">
                  <c:v>0.55946954921486769</c:v>
                </c:pt>
                <c:pt idx="127">
                  <c:v>0.56177619314121741</c:v>
                </c:pt>
                <c:pt idx="128">
                  <c:v>0.56386059006549005</c:v>
                </c:pt>
                <c:pt idx="129">
                  <c:v>0.56570892489745794</c:v>
                </c:pt>
                <c:pt idx="130">
                  <c:v>0.56730679869528122</c:v>
                </c:pt>
                <c:pt idx="131">
                  <c:v>0.56863922634127972</c:v>
                </c:pt>
                <c:pt idx="132">
                  <c:v>0.56969063752744808</c:v>
                </c:pt>
                <c:pt idx="133">
                  <c:v>0.57044488153116013</c:v>
                </c:pt>
                <c:pt idx="134">
                  <c:v>0.57088523629819532</c:v>
                </c:pt>
                <c:pt idx="135">
                  <c:v>0.57099442238591247</c:v>
                </c:pt>
                <c:pt idx="136">
                  <c:v>0.57075462235316765</c:v>
                </c:pt>
                <c:pt idx="137">
                  <c:v>0.5701475062143383</c:v>
                </c:pt>
                <c:pt idx="138">
                  <c:v>0.56915426360125887</c:v>
                </c:pt>
                <c:pt idx="139">
                  <c:v>0.56775564329752581</c:v>
                </c:pt>
                <c:pt idx="140">
                  <c:v>0.56593200082277462</c:v>
                </c:pt>
                <c:pt idx="141">
                  <c:v>0.56366335474829732</c:v>
                </c:pt>
                <c:pt idx="142">
                  <c:v>0.56092945241762993</c:v>
                </c:pt>
                <c:pt idx="143">
                  <c:v>0.55770984572425142</c:v>
                </c:pt>
                <c:pt idx="144">
                  <c:v>0.55398397756087181</c:v>
                </c:pt>
                <c:pt idx="145">
                  <c:v>0.54973127949843426</c:v>
                </c:pt>
                <c:pt idx="146">
                  <c:v>0.54493128117538014</c:v>
                </c:pt>
                <c:pt idx="147">
                  <c:v>0.5395637317764066</c:v>
                </c:pt>
                <c:pt idx="148">
                  <c:v>0.53360873385256535</c:v>
                </c:pt>
                <c:pt idx="149">
                  <c:v>0.52704688957902068</c:v>
                </c:pt>
                <c:pt idx="150">
                  <c:v>0.51985945936147238</c:v>
                </c:pt>
                <c:pt idx="151">
                  <c:v>0.51202853248611901</c:v>
                </c:pt>
                <c:pt idx="152">
                  <c:v>0.50353720926079093</c:v>
                </c:pt>
                <c:pt idx="153">
                  <c:v>0.49436979381728607</c:v>
                </c:pt>
                <c:pt idx="154">
                  <c:v>0.48451199643881865</c:v>
                </c:pt>
                <c:pt idx="155">
                  <c:v>0.47395114394516924</c:v>
                </c:pt>
                <c:pt idx="156">
                  <c:v>0.46267639631638124</c:v>
                </c:pt>
                <c:pt idx="157">
                  <c:v>0.45067896737022067</c:v>
                </c:pt>
                <c:pt idx="158">
                  <c:v>0.43795234693739532</c:v>
                </c:pt>
                <c:pt idx="159">
                  <c:v>0.42449252161183221</c:v>
                </c:pt>
                <c:pt idx="160">
                  <c:v>0.41029819080298779</c:v>
                </c:pt>
                <c:pt idx="161">
                  <c:v>0.3953709744966234</c:v>
                </c:pt>
                <c:pt idx="162">
                  <c:v>0.37971560885439248</c:v>
                </c:pt>
                <c:pt idx="163">
                  <c:v>0.36334012556646506</c:v>
                </c:pt>
                <c:pt idx="164">
                  <c:v>0.34625601073098555</c:v>
                </c:pt>
                <c:pt idx="165">
                  <c:v>0.32847833898482554</c:v>
                </c:pt>
                <c:pt idx="166">
                  <c:v>0.31002587866582787</c:v>
                </c:pt>
                <c:pt idx="167">
                  <c:v>0.2909211639596011</c:v>
                </c:pt>
                <c:pt idx="168">
                  <c:v>0.27119053028278001</c:v>
                </c:pt>
                <c:pt idx="169">
                  <c:v>0.25086410958449862</c:v>
                </c:pt>
                <c:pt idx="170">
                  <c:v>0.22997578280887712</c:v>
                </c:pt>
                <c:pt idx="171">
                  <c:v>0.20856308744840113</c:v>
                </c:pt>
                <c:pt idx="172">
                  <c:v>0.18666707892016746</c:v>
                </c:pt>
                <c:pt idx="173">
                  <c:v>0.16433214539712734</c:v>
                </c:pt>
                <c:pt idx="174">
                  <c:v>0.14160577670185706</c:v>
                </c:pt>
                <c:pt idx="175">
                  <c:v>0.11853828889311482</c:v>
                </c:pt>
                <c:pt idx="176">
                  <c:v>9.5182507213271456E-2</c:v>
                </c:pt>
                <c:pt idx="177">
                  <c:v>7.1593411082383207E-2</c:v>
                </c:pt>
                <c:pt idx="178">
                  <c:v>4.7827745785666315E-2</c:v>
                </c:pt>
                <c:pt idx="179">
                  <c:v>2.3943606369213378E-2</c:v>
                </c:pt>
                <c:pt idx="180">
                  <c:v>1.6814382614626169E-16</c:v>
                </c:pt>
                <c:pt idx="181">
                  <c:v>-2.3943606369213041E-2</c:v>
                </c:pt>
                <c:pt idx="182">
                  <c:v>-4.7827745785666592E-2</c:v>
                </c:pt>
                <c:pt idx="183">
                  <c:v>-7.159341108238286E-2</c:v>
                </c:pt>
                <c:pt idx="184">
                  <c:v>-9.518250721327054E-2</c:v>
                </c:pt>
                <c:pt idx="185">
                  <c:v>-0.11853828889311388</c:v>
                </c:pt>
                <c:pt idx="186">
                  <c:v>-0.14160577670185617</c:v>
                </c:pt>
                <c:pt idx="187">
                  <c:v>-0.16433214539712759</c:v>
                </c:pt>
                <c:pt idx="188">
                  <c:v>-0.18666707892016715</c:v>
                </c:pt>
                <c:pt idx="189">
                  <c:v>-0.20856308744840085</c:v>
                </c:pt>
                <c:pt idx="190">
                  <c:v>-0.2299757828088774</c:v>
                </c:pt>
                <c:pt idx="191">
                  <c:v>-0.25086410958449828</c:v>
                </c:pt>
                <c:pt idx="192">
                  <c:v>-0.27119053028277973</c:v>
                </c:pt>
                <c:pt idx="193">
                  <c:v>-0.29092116395960138</c:v>
                </c:pt>
                <c:pt idx="194">
                  <c:v>-0.31002587866582759</c:v>
                </c:pt>
                <c:pt idx="195">
                  <c:v>-0.32847833898482492</c:v>
                </c:pt>
                <c:pt idx="196">
                  <c:v>-0.34625601073098483</c:v>
                </c:pt>
                <c:pt idx="197">
                  <c:v>-0.36334012556646422</c:v>
                </c:pt>
                <c:pt idx="198">
                  <c:v>-0.37971560885439276</c:v>
                </c:pt>
                <c:pt idx="199">
                  <c:v>-0.39537097449662306</c:v>
                </c:pt>
                <c:pt idx="200">
                  <c:v>-0.41029819080298768</c:v>
                </c:pt>
                <c:pt idx="201">
                  <c:v>-0.42449252161183243</c:v>
                </c:pt>
                <c:pt idx="202">
                  <c:v>-0.4379523469373951</c:v>
                </c:pt>
                <c:pt idx="203">
                  <c:v>-0.45067896737022023</c:v>
                </c:pt>
                <c:pt idx="204">
                  <c:v>-0.46267639631638086</c:v>
                </c:pt>
                <c:pt idx="205">
                  <c:v>-0.47395114394516918</c:v>
                </c:pt>
                <c:pt idx="206">
                  <c:v>-0.48451199643881854</c:v>
                </c:pt>
                <c:pt idx="207">
                  <c:v>-0.49436979381728574</c:v>
                </c:pt>
                <c:pt idx="208">
                  <c:v>-0.50353720926079082</c:v>
                </c:pt>
                <c:pt idx="209">
                  <c:v>-0.5120285324861189</c:v>
                </c:pt>
                <c:pt idx="210">
                  <c:v>-0.51985945936147249</c:v>
                </c:pt>
                <c:pt idx="211">
                  <c:v>-0.52704688957902046</c:v>
                </c:pt>
                <c:pt idx="212">
                  <c:v>-0.53360873385256524</c:v>
                </c:pt>
                <c:pt idx="213">
                  <c:v>-0.53956373177640649</c:v>
                </c:pt>
                <c:pt idx="214">
                  <c:v>-0.54493128117538003</c:v>
                </c:pt>
                <c:pt idx="215">
                  <c:v>-0.54973127949843414</c:v>
                </c:pt>
                <c:pt idx="216">
                  <c:v>-0.55398397756087192</c:v>
                </c:pt>
                <c:pt idx="217">
                  <c:v>-0.55770984572425153</c:v>
                </c:pt>
                <c:pt idx="218">
                  <c:v>-0.5609294524176297</c:v>
                </c:pt>
                <c:pt idx="219">
                  <c:v>-0.56366335474829721</c:v>
                </c:pt>
                <c:pt idx="220">
                  <c:v>-0.56593200082277439</c:v>
                </c:pt>
                <c:pt idx="221">
                  <c:v>-0.56775564329752581</c:v>
                </c:pt>
                <c:pt idx="222">
                  <c:v>-0.56915426360125887</c:v>
                </c:pt>
                <c:pt idx="223">
                  <c:v>-0.57014750621433818</c:v>
                </c:pt>
                <c:pt idx="224">
                  <c:v>-0.57075462235316776</c:v>
                </c:pt>
                <c:pt idx="225">
                  <c:v>-0.57099442238591258</c:v>
                </c:pt>
                <c:pt idx="226">
                  <c:v>-0.57088523629819532</c:v>
                </c:pt>
                <c:pt idx="227">
                  <c:v>-0.57044488153116013</c:v>
                </c:pt>
                <c:pt idx="228">
                  <c:v>-0.56969063752744808</c:v>
                </c:pt>
                <c:pt idx="229">
                  <c:v>-0.56863922634127972</c:v>
                </c:pt>
                <c:pt idx="230">
                  <c:v>-0.56730679869528111</c:v>
                </c:pt>
                <c:pt idx="231">
                  <c:v>-0.56570892489745794</c:v>
                </c:pt>
                <c:pt idx="232">
                  <c:v>-0.56386059006549005</c:v>
                </c:pt>
                <c:pt idx="233">
                  <c:v>-0.56177619314121752</c:v>
                </c:pt>
                <c:pt idx="234">
                  <c:v>-0.5594695492148678</c:v>
                </c:pt>
                <c:pt idx="235">
                  <c:v>-0.55695389471548018</c:v>
                </c:pt>
                <c:pt idx="236">
                  <c:v>-0.55424189506048682</c:v>
                </c:pt>
                <c:pt idx="237">
                  <c:v>-0.55134565439302796</c:v>
                </c:pt>
                <c:pt idx="238">
                  <c:v>-0.54827672706992014</c:v>
                </c:pt>
                <c:pt idx="239">
                  <c:v>-0.5450461305959825</c:v>
                </c:pt>
                <c:pt idx="240">
                  <c:v>-0.54166435973146232</c:v>
                </c:pt>
                <c:pt idx="241">
                  <c:v>-0.53814140152843848</c:v>
                </c:pt>
                <c:pt idx="242">
                  <c:v>-0.53448675107927246</c:v>
                </c:pt>
                <c:pt idx="243">
                  <c:v>-0.53070942778536401</c:v>
                </c:pt>
                <c:pt idx="244">
                  <c:v>-0.52681799197770007</c:v>
                </c:pt>
                <c:pt idx="245">
                  <c:v>-0.52282056174196101</c:v>
                </c:pt>
                <c:pt idx="246">
                  <c:v>-0.5187248298203736</c:v>
                </c:pt>
                <c:pt idx="247">
                  <c:v>-0.51453808048012395</c:v>
                </c:pt>
                <c:pt idx="248">
                  <c:v>-0.51026720625407074</c:v>
                </c:pt>
                <c:pt idx="249">
                  <c:v>-0.50591872447384101</c:v>
                </c:pt>
                <c:pt idx="250">
                  <c:v>-0.50149879352823035</c:v>
                </c:pt>
                <c:pt idx="251">
                  <c:v>-0.49701322879128701</c:v>
                </c:pt>
                <c:pt idx="252">
                  <c:v>-0.49246751817464546</c:v>
                </c:pt>
                <c:pt idx="253">
                  <c:v>-0.48786683726767749</c:v>
                </c:pt>
                <c:pt idx="254">
                  <c:v>-0.48321606403696493</c:v>
                </c:pt>
                <c:pt idx="255">
                  <c:v>-0.47851979306355441</c:v>
                </c:pt>
                <c:pt idx="256">
                  <c:v>-0.47378234930251995</c:v>
                </c:pt>
                <c:pt idx="257">
                  <c:v>-0.46900780135463466</c:v>
                </c:pt>
                <c:pt idx="258">
                  <c:v>-0.46419997424449766</c:v>
                </c:pt>
                <c:pt idx="259">
                  <c:v>-0.4593624617033667</c:v>
                </c:pt>
                <c:pt idx="260">
                  <c:v>-0.45449863795827394</c:v>
                </c:pt>
                <c:pt idx="261">
                  <c:v>-0.44961166903181643</c:v>
                </c:pt>
                <c:pt idx="262">
                  <c:v>-0.44470452355936246</c:v>
                </c:pt>
                <c:pt idx="263">
                  <c:v>-0.43977998313238276</c:v>
                </c:pt>
                <c:pt idx="264">
                  <c:v>-0.43484065217819501</c:v>
                </c:pt>
                <c:pt idx="265">
                  <c:v>-0.42988896738771532</c:v>
                </c:pt>
                <c:pt idx="266">
                  <c:v>-0.42492720670380912</c:v>
                </c:pt>
                <c:pt idx="267">
                  <c:v>-0.41995749788361803</c:v>
                </c:pt>
                <c:pt idx="268">
                  <c:v>-0.4149818266488054</c:v>
                </c:pt>
                <c:pt idx="269">
                  <c:v>-0.41000204443805499</c:v>
                </c:pt>
                <c:pt idx="270">
                  <c:v>-0.40501987577639742</c:v>
                </c:pt>
                <c:pt idx="271">
                  <c:v>-0.4000369252760399</c:v>
                </c:pt>
                <c:pt idx="272">
                  <c:v>-0.39505468428338181</c:v>
                </c:pt>
                <c:pt idx="273">
                  <c:v>-0.39007453718679208</c:v>
                </c:pt>
                <c:pt idx="274">
                  <c:v>-0.38509776739954982</c:v>
                </c:pt>
                <c:pt idx="275">
                  <c:v>-0.38012556303211731</c:v>
                </c:pt>
                <c:pt idx="276">
                  <c:v>-0.37515902226760972</c:v>
                </c:pt>
                <c:pt idx="277">
                  <c:v>-0.37019915845399998</c:v>
                </c:pt>
                <c:pt idx="278">
                  <c:v>-0.36524690492622208</c:v>
                </c:pt>
                <c:pt idx="279">
                  <c:v>-0.36030311957094069</c:v>
                </c:pt>
                <c:pt idx="280">
                  <c:v>-0.35536858914634711</c:v>
                </c:pt>
                <c:pt idx="281">
                  <c:v>-0.35044403336890523</c:v>
                </c:pt>
                <c:pt idx="282">
                  <c:v>-0.34553010877854079</c:v>
                </c:pt>
                <c:pt idx="283">
                  <c:v>-0.34062741239332694</c:v>
                </c:pt>
                <c:pt idx="284">
                  <c:v>-0.33573648516427612</c:v>
                </c:pt>
                <c:pt idx="285">
                  <c:v>-0.33085781524040958</c:v>
                </c:pt>
                <c:pt idx="286">
                  <c:v>-0.32599184105385004</c:v>
                </c:pt>
                <c:pt idx="287">
                  <c:v>-0.32113895423424332</c:v>
                </c:pt>
                <c:pt idx="288">
                  <c:v>-0.31629950236141247</c:v>
                </c:pt>
                <c:pt idx="289">
                  <c:v>-0.31147379156472749</c:v>
                </c:pt>
                <c:pt idx="290">
                  <c:v>-0.30666208897728608</c:v>
                </c:pt>
                <c:pt idx="291">
                  <c:v>-0.30186462505261136</c:v>
                </c:pt>
                <c:pt idx="292">
                  <c:v>-0.29708159575120291</c:v>
                </c:pt>
                <c:pt idx="293">
                  <c:v>-0.29231316460391954</c:v>
                </c:pt>
                <c:pt idx="294">
                  <c:v>-0.28755946465881937</c:v>
                </c:pt>
                <c:pt idx="295">
                  <c:v>-0.28282060031776463</c:v>
                </c:pt>
                <c:pt idx="296">
                  <c:v>-0.27809664906875986</c:v>
                </c:pt>
                <c:pt idx="297">
                  <c:v>-0.2733876631197073</c:v>
                </c:pt>
                <c:pt idx="298">
                  <c:v>-0.26869367093895286</c:v>
                </c:pt>
                <c:pt idx="299">
                  <c:v>-0.26401467870772771</c:v>
                </c:pt>
                <c:pt idx="300">
                  <c:v>-0.2593506716893183</c:v>
                </c:pt>
                <c:pt idx="301">
                  <c:v>-0.25470161551954562</c:v>
                </c:pt>
                <c:pt idx="302">
                  <c:v>-0.25006745742288733</c:v>
                </c:pt>
                <c:pt idx="303">
                  <c:v>-0.24544812735835161</c:v>
                </c:pt>
                <c:pt idx="304">
                  <c:v>-0.24084353909898784</c:v>
                </c:pt>
                <c:pt idx="305">
                  <c:v>-0.23625359124870909</c:v>
                </c:pt>
                <c:pt idx="306">
                  <c:v>-0.23167816819990902</c:v>
                </c:pt>
                <c:pt idx="307">
                  <c:v>-0.22711714103515723</c:v>
                </c:pt>
                <c:pt idx="308">
                  <c:v>-0.22257036837609129</c:v>
                </c:pt>
                <c:pt idx="309">
                  <c:v>-0.21803769718244345</c:v>
                </c:pt>
                <c:pt idx="310">
                  <c:v>-0.21351896350398281</c:v>
                </c:pt>
                <c:pt idx="311">
                  <c:v>-0.2090139931880054</c:v>
                </c:pt>
                <c:pt idx="312">
                  <c:v>-0.20452260254485469</c:v>
                </c:pt>
                <c:pt idx="313">
                  <c:v>-0.20004459897382246</c:v>
                </c:pt>
                <c:pt idx="314">
                  <c:v>-0.19557978155164929</c:v>
                </c:pt>
                <c:pt idx="315">
                  <c:v>-0.1911279415857226</c:v>
                </c:pt>
                <c:pt idx="316">
                  <c:v>-0.18668886313395566</c:v>
                </c:pt>
                <c:pt idx="317">
                  <c:v>-0.18226232349321714</c:v>
                </c:pt>
                <c:pt idx="318">
                  <c:v>-0.17784809365808771</c:v>
                </c:pt>
                <c:pt idx="319">
                  <c:v>-0.17344593875160877</c:v>
                </c:pt>
                <c:pt idx="320">
                  <c:v>-0.16905561842961081</c:v>
                </c:pt>
                <c:pt idx="321">
                  <c:v>-0.16467688726011143</c:v>
                </c:pt>
                <c:pt idx="322">
                  <c:v>-0.16030949507919634</c:v>
                </c:pt>
                <c:pt idx="323">
                  <c:v>-0.15595318732471727</c:v>
                </c:pt>
                <c:pt idx="324">
                  <c:v>-0.15160770534907012</c:v>
                </c:pt>
                <c:pt idx="325">
                  <c:v>-0.14727278671224231</c:v>
                </c:pt>
                <c:pt idx="326">
                  <c:v>-0.14294816545626227</c:v>
                </c:pt>
                <c:pt idx="327">
                  <c:v>-0.13863357236211288</c:v>
                </c:pt>
                <c:pt idx="328">
                  <c:v>-0.13432873519012217</c:v>
                </c:pt>
                <c:pt idx="329">
                  <c:v>-0.13003337890477928</c:v>
                </c:pt>
                <c:pt idx="330">
                  <c:v>-0.12574722588488887</c:v>
                </c:pt>
                <c:pt idx="331">
                  <c:v>-0.12146999611990772</c:v>
                </c:pt>
                <c:pt idx="332">
                  <c:v>-0.11720140739328308</c:v>
                </c:pt>
                <c:pt idx="333">
                  <c:v>-0.11294117545355223</c:v>
                </c:pt>
                <c:pt idx="334">
                  <c:v>-0.10868901417393526</c:v>
                </c:pt>
                <c:pt idx="335">
                  <c:v>-0.10444463570110837</c:v>
                </c:pt>
                <c:pt idx="336">
                  <c:v>-0.1002077505938077</c:v>
                </c:pt>
                <c:pt idx="337">
                  <c:v>-9.597806795189269E-2</c:v>
                </c:pt>
                <c:pt idx="338">
                  <c:v>-9.1755295536445888E-2</c:v>
                </c:pt>
                <c:pt idx="339">
                  <c:v>-8.7539139881481889E-2</c:v>
                </c:pt>
                <c:pt idx="340">
                  <c:v>-8.3329306397785338E-2</c:v>
                </c:pt>
                <c:pt idx="341">
                  <c:v>-7.9125499469394636E-2</c:v>
                </c:pt>
                <c:pt idx="342">
                  <c:v>-7.4927422543204919E-2</c:v>
                </c:pt>
                <c:pt idx="343">
                  <c:v>-7.0734778212159621E-2</c:v>
                </c:pt>
                <c:pt idx="344">
                  <c:v>-6.6547268292460743E-2</c:v>
                </c:pt>
                <c:pt idx="345">
                  <c:v>-6.2364593895221289E-2</c:v>
                </c:pt>
                <c:pt idx="346">
                  <c:v>-5.8186455492965153E-2</c:v>
                </c:pt>
                <c:pt idx="347">
                  <c:v>-5.4012552981350229E-2</c:v>
                </c:pt>
                <c:pt idx="348">
                  <c:v>-4.9842585736492147E-2</c:v>
                </c:pt>
                <c:pt idx="349">
                  <c:v>-4.5676252668238486E-2</c:v>
                </c:pt>
                <c:pt idx="350">
                  <c:v>-4.1513252269738253E-2</c:v>
                </c:pt>
                <c:pt idx="351">
                  <c:v>-3.7353282663631124E-2</c:v>
                </c:pt>
                <c:pt idx="352">
                  <c:v>-3.3196041645183798E-2</c:v>
                </c:pt>
                <c:pt idx="353">
                  <c:v>-2.9041226722671572E-2</c:v>
                </c:pt>
                <c:pt idx="354">
                  <c:v>-2.4888535155313266E-2</c:v>
                </c:pt>
                <c:pt idx="355">
                  <c:v>-2.0737663989048055E-2</c:v>
                </c:pt>
                <c:pt idx="356">
                  <c:v>-1.6588310090436913E-2</c:v>
                </c:pt>
                <c:pt idx="357">
                  <c:v>-1.2440170178973054E-2</c:v>
                </c:pt>
                <c:pt idx="358">
                  <c:v>-8.2929408580670223E-3</c:v>
                </c:pt>
                <c:pt idx="359">
                  <c:v>-4.1463186449858707E-3</c:v>
                </c:pt>
                <c:pt idx="360">
                  <c:v>-5.8210150188052272E-17</c:v>
                </c:pt>
              </c:numCache>
            </c:numRef>
          </c:yVal>
          <c:smooth val="0"/>
        </c:ser>
        <c:ser>
          <c:idx val="16"/>
          <c:order val="15"/>
          <c:tx>
            <c:v>Max ellipse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'RF apperture'!$W$6:$W$366</c:f>
              <c:numCache>
                <c:formatCode>General</c:formatCode>
                <c:ptCount val="361"/>
                <c:pt idx="0">
                  <c:v>1.0806000000000002</c:v>
                </c:pt>
                <c:pt idx="1">
                  <c:v>1.080578587719117</c:v>
                </c:pt>
                <c:pt idx="2">
                  <c:v>1.0805143400484178</c:v>
                </c:pt>
                <c:pt idx="3">
                  <c:v>1.0804072244930447</c:v>
                </c:pt>
                <c:pt idx="4">
                  <c:v>1.0802571868591879</c:v>
                </c:pt>
                <c:pt idx="5">
                  <c:v>1.0800641512004587</c:v>
                </c:pt>
                <c:pt idx="6">
                  <c:v>1.0798280197426993</c:v>
                </c:pt>
                <c:pt idx="7">
                  <c:v>1.0795486727871129</c:v>
                </c:pt>
                <c:pt idx="8">
                  <c:v>1.0792259685915686</c:v>
                </c:pt>
                <c:pt idx="9">
                  <c:v>1.0788597432299027</c:v>
                </c:pt>
                <c:pt idx="10">
                  <c:v>1.0784498104289979</c:v>
                </c:pt>
                <c:pt idx="11">
                  <c:v>1.0779959613833983</c:v>
                </c:pt>
                <c:pt idx="12">
                  <c:v>1.0774979645471741</c:v>
                </c:pt>
                <c:pt idx="13">
                  <c:v>1.0769555654027212</c:v>
                </c:pt>
                <c:pt idx="14">
                  <c:v>1.0763684862061409</c:v>
                </c:pt>
                <c:pt idx="15">
                  <c:v>1.0757364257088133</c:v>
                </c:pt>
                <c:pt idx="16">
                  <c:v>1.0750590588547357</c:v>
                </c:pt>
                <c:pt idx="17">
                  <c:v>1.0743360364531647</c:v>
                </c:pt>
                <c:pt idx="18">
                  <c:v>1.0735669848260583</c:v>
                </c:pt>
                <c:pt idx="19">
                  <c:v>1.0727515054297754</c:v>
                </c:pt>
                <c:pt idx="20">
                  <c:v>1.0718891744504515</c:v>
                </c:pt>
                <c:pt idx="21">
                  <c:v>1.0709795423724249</c:v>
                </c:pt>
                <c:pt idx="22">
                  <c:v>1.0700221335190456</c:v>
                </c:pt>
                <c:pt idx="23">
                  <c:v>1.0690164455651583</c:v>
                </c:pt>
                <c:pt idx="24">
                  <c:v>1.0679619490204961</c:v>
                </c:pt>
                <c:pt idx="25">
                  <c:v>1.0668580866831887</c:v>
                </c:pt>
                <c:pt idx="26">
                  <c:v>1.0657042730625266</c:v>
                </c:pt>
                <c:pt idx="27">
                  <c:v>1.0644998937700807</c:v>
                </c:pt>
                <c:pt idx="28">
                  <c:v>1.0632443048782252</c:v>
                </c:pt>
                <c:pt idx="29">
                  <c:v>1.0619368322450526</c:v>
                </c:pt>
                <c:pt idx="30">
                  <c:v>1.060576770804621</c:v>
                </c:pt>
                <c:pt idx="31">
                  <c:v>1.0591633838214116</c:v>
                </c:pt>
                <c:pt idx="32">
                  <c:v>1.0576959021078214</c:v>
                </c:pt>
                <c:pt idx="33">
                  <c:v>1.0561735232034455</c:v>
                </c:pt>
                <c:pt idx="34">
                  <c:v>1.0545954105148481</c:v>
                </c:pt>
                <c:pt idx="35">
                  <c:v>1.0529606924144541</c:v>
                </c:pt>
                <c:pt idx="36">
                  <c:v>1.0512684612971224</c:v>
                </c:pt>
                <c:pt idx="37">
                  <c:v>1.0495177725928917</c:v>
                </c:pt>
                <c:pt idx="38">
                  <c:v>1.0477076437343205</c:v>
                </c:pt>
                <c:pt idx="39">
                  <c:v>1.045837053076764</c:v>
                </c:pt>
                <c:pt idx="40">
                  <c:v>1.043904938769852</c:v>
                </c:pt>
                <c:pt idx="41">
                  <c:v>1.041910197578352</c:v>
                </c:pt>
                <c:pt idx="42">
                  <c:v>1.0398516836505187</c:v>
                </c:pt>
                <c:pt idx="43">
                  <c:v>1.0377282072319431</c:v>
                </c:pt>
                <c:pt idx="44">
                  <c:v>1.0355385333228211</c:v>
                </c:pt>
                <c:pt idx="45">
                  <c:v>1.0332813802764784</c:v>
                </c:pt>
                <c:pt idx="46">
                  <c:v>1.0309554183368799</c:v>
                </c:pt>
                <c:pt idx="47">
                  <c:v>1.0285592681127629</c:v>
                </c:pt>
                <c:pt idx="48">
                  <c:v>1.0260914989859282</c:v>
                </c:pt>
                <c:pt idx="49">
                  <c:v>1.0235506274511141</c:v>
                </c:pt>
                <c:pt idx="50">
                  <c:v>1.0209351153847772</c:v>
                </c:pt>
                <c:pt idx="51">
                  <c:v>1.0182433682399881</c:v>
                </c:pt>
                <c:pt idx="52">
                  <c:v>1.0154737331645343</c:v>
                </c:pt>
                <c:pt idx="53">
                  <c:v>1.0126244970392151</c:v>
                </c:pt>
                <c:pt idx="54">
                  <c:v>1.0096938844331811</c:v>
                </c:pt>
                <c:pt idx="55">
                  <c:v>1.0066800554730564</c:v>
                </c:pt>
                <c:pt idx="56">
                  <c:v>1.0035811036224618</c:v>
                </c:pt>
                <c:pt idx="57">
                  <c:v>1.0003950533684189</c:v>
                </c:pt>
                <c:pt idx="58">
                  <c:v>0.99711985781100032</c:v>
                </c:pt>
                <c:pt idx="59">
                  <c:v>0.99375339615245428</c:v>
                </c:pt>
                <c:pt idx="60">
                  <c:v>0.99029347108190757</c:v>
                </c:pt>
                <c:pt idx="61">
                  <c:v>0.98673780605162231</c:v>
                </c:pt>
                <c:pt idx="62">
                  <c:v>0.98308404244064862</c:v>
                </c:pt>
                <c:pt idx="63">
                  <c:v>0.97932973660159695</c:v>
                </c:pt>
                <c:pt idx="64">
                  <c:v>0.97547235678612521</c:v>
                </c:pt>
                <c:pt idx="65">
                  <c:v>0.97150927994461833</c:v>
                </c:pt>
                <c:pt idx="66">
                  <c:v>0.96743778839542349</c:v>
                </c:pt>
                <c:pt idx="67">
                  <c:v>0.96325506635890012</c:v>
                </c:pt>
                <c:pt idx="68">
                  <c:v>0.95895819635143664</c:v>
                </c:pt>
                <c:pt idx="69">
                  <c:v>0.95454415543451354</c:v>
                </c:pt>
                <c:pt idx="70">
                  <c:v>0.95000981131379936</c:v>
                </c:pt>
                <c:pt idx="71">
                  <c:v>0.9453519182832244</c:v>
                </c:pt>
                <c:pt idx="72">
                  <c:v>0.94056711300892548</c:v>
                </c:pt>
                <c:pt idx="73">
                  <c:v>0.93565191014794435</c:v>
                </c:pt>
                <c:pt idx="74">
                  <c:v>0.93060269779656735</c:v>
                </c:pt>
                <c:pt idx="75">
                  <c:v>0.92541573276323952</c:v>
                </c:pt>
                <c:pt idx="76">
                  <c:v>0.92008713566105182</c:v>
                </c:pt>
                <c:pt idx="77">
                  <c:v>0.91461288581493205</c:v>
                </c:pt>
                <c:pt idx="78">
                  <c:v>0.90898881597882375</c:v>
                </c:pt>
                <c:pt idx="79">
                  <c:v>0.90321060685836474</c:v>
                </c:pt>
                <c:pt idx="80">
                  <c:v>0.89727378143486547</c:v>
                </c:pt>
                <c:pt idx="81">
                  <c:v>0.89117369908673982</c:v>
                </c:pt>
                <c:pt idx="82">
                  <c:v>0.88490554950499045</c:v>
                </c:pt>
                <c:pt idx="83">
                  <c:v>0.87846434639988802</c:v>
                </c:pt>
                <c:pt idx="84">
                  <c:v>0.87184492099663369</c:v>
                </c:pt>
                <c:pt idx="85">
                  <c:v>0.86504191531856711</c:v>
                </c:pt>
                <c:pt idx="86">
                  <c:v>0.8580497752573959</c:v>
                </c:pt>
                <c:pt idx="87">
                  <c:v>0.85086274343100277</c:v>
                </c:pt>
                <c:pt idx="88">
                  <c:v>0.8434748518306403</c:v>
                </c:pt>
                <c:pt idx="89">
                  <c:v>0.83587991426078279</c:v>
                </c:pt>
                <c:pt idx="90">
                  <c:v>0.82807151857661199</c:v>
                </c:pt>
                <c:pt idx="91">
                  <c:v>0.8200430187260529</c:v>
                </c:pt>
                <c:pt idx="92">
                  <c:v>0.81178752660554643</c:v>
                </c:pt>
                <c:pt idx="93">
                  <c:v>0.8032979037413156</c:v>
                </c:pt>
                <c:pt idx="94">
                  <c:v>0.79456675281085098</c:v>
                </c:pt>
                <c:pt idx="95">
                  <c:v>0.78558640902271115</c:v>
                </c:pt>
                <c:pt idx="96">
                  <c:v>0.77634893137658878</c:v>
                </c:pt>
                <c:pt idx="97">
                  <c:v>0.76684609382996316</c:v>
                </c:pt>
                <c:pt idx="98">
                  <c:v>0.75706937640263461</c:v>
                </c:pt>
                <c:pt idx="99">
                  <c:v>0.74700995625605038</c:v>
                </c:pt>
                <c:pt idx="100">
                  <c:v>0.736658698790707</c:v>
                </c:pt>
                <c:pt idx="101">
                  <c:v>0.72600614881208547</c:v>
                </c:pt>
                <c:pt idx="102">
                  <c:v>0.71504252182368677</c:v>
                </c:pt>
                <c:pt idx="103">
                  <c:v>0.70375769551483447</c:v>
                </c:pt>
                <c:pt idx="104">
                  <c:v>0.69214120152116876</c:v>
                </c:pt>
                <c:pt idx="105">
                  <c:v>0.68018221754723796</c:v>
                </c:pt>
                <c:pt idx="106">
                  <c:v>0.6678695599534743</c:v>
                </c:pt>
                <c:pt idx="107">
                  <c:v>0.65519167692424396</c:v>
                </c:pt>
                <c:pt idx="108">
                  <c:v>0.64213664234974788</c:v>
                </c:pt>
                <c:pt idx="109">
                  <c:v>0.62869215057247763</c:v>
                </c:pt>
                <c:pt idx="110">
                  <c:v>0.61484551216889938</c:v>
                </c:pt>
                <c:pt idx="111">
                  <c:v>0.60058365095921507</c:v>
                </c:pt>
                <c:pt idx="112">
                  <c:v>0.58589310246263526</c:v>
                </c:pt>
                <c:pt idx="113">
                  <c:v>0.57076001404282029</c:v>
                </c:pt>
                <c:pt idx="114">
                  <c:v>0.5551701470181879</c:v>
                </c:pt>
                <c:pt idx="115">
                  <c:v>0.53910888104489274</c:v>
                </c:pt>
                <c:pt idx="116">
                  <c:v>0.5225612211166436</c:v>
                </c:pt>
                <c:pt idx="117">
                  <c:v>0.50551180756537573</c:v>
                </c:pt>
                <c:pt idx="118">
                  <c:v>0.48794492949031187</c:v>
                </c:pt>
                <c:pt idx="119">
                  <c:v>0.46984454209031967</c:v>
                </c:pt>
                <c:pt idx="120">
                  <c:v>0.45119428842582976</c:v>
                </c:pt>
                <c:pt idx="121">
                  <c:v>0.43197752619202079</c:v>
                </c:pt>
                <c:pt idx="122">
                  <c:v>0.41217736014456507</c:v>
                </c:pt>
                <c:pt idx="123">
                  <c:v>0.39177668088283113</c:v>
                </c:pt>
                <c:pt idx="124">
                  <c:v>0.37075821076301163</c:v>
                </c:pt>
                <c:pt idx="125">
                  <c:v>0.34910455778475957</c:v>
                </c:pt>
                <c:pt idx="126">
                  <c:v>0.32679827836921582</c:v>
                </c:pt>
                <c:pt idx="127">
                  <c:v>0.3038219500230126</c:v>
                </c:pt>
                <c:pt idx="128">
                  <c:v>0.28015825496104119</c:v>
                </c:pt>
                <c:pt idx="129">
                  <c:v>0.25579007583918612</c:v>
                </c:pt>
                <c:pt idx="130">
                  <c:v>0.2307006048251897</c:v>
                </c:pt>
                <c:pt idx="131">
                  <c:v>0.20487346730920017</c:v>
                </c:pt>
                <c:pt idx="132">
                  <c:v>0.17829286162272825</c:v>
                </c:pt>
                <c:pt idx="133">
                  <c:v>0.15094371619242261</c:v>
                </c:pt>
                <c:pt idx="134">
                  <c:v>0.12281186559927224</c:v>
                </c:pt>
                <c:pt idx="135">
                  <c:v>9.3884247039743157E-2</c:v>
                </c:pt>
                <c:pt idx="136">
                  <c:v>6.4149118687280543E-2</c:v>
                </c:pt>
                <c:pt idx="137">
                  <c:v>3.3596301423818392E-2</c:v>
                </c:pt>
                <c:pt idx="138">
                  <c:v>2.2174453436867025E-3</c:v>
                </c:pt>
                <c:pt idx="139">
                  <c:v>-2.9993677682362191E-2</c:v>
                </c:pt>
                <c:pt idx="140">
                  <c:v>-6.3040854267378293E-2</c:v>
                </c:pt>
                <c:pt idx="141">
                  <c:v>-9.692508171785677E-2</c:v>
                </c:pt>
                <c:pt idx="142">
                  <c:v>-0.13164419163956456</c:v>
                </c:pt>
                <c:pt idx="143">
                  <c:v>-0.16719244480197018</c:v>
                </c:pt>
                <c:pt idx="144">
                  <c:v>-0.2035600976468698</c:v>
                </c:pt>
                <c:pt idx="145">
                  <c:v>-0.2407329414713594</c:v>
                </c:pt>
                <c:pt idx="146">
                  <c:v>-0.27869181609439908</c:v>
                </c:pt>
                <c:pt idx="147">
                  <c:v>-0.31741210074182413</c:v>
                </c:pt>
                <c:pt idx="148">
                  <c:v>-0.35686318596623734</c:v>
                </c:pt>
                <c:pt idx="149">
                  <c:v>-0.3970079316616234</c:v>
                </c:pt>
                <c:pt idx="150">
                  <c:v>-0.43780211763827059</c:v>
                </c:pt>
                <c:pt idx="151">
                  <c:v>-0.47919389478517183</c:v>
                </c:pt>
                <c:pt idx="152">
                  <c:v>-0.52112324654865028</c:v>
                </c:pt>
                <c:pt idx="153">
                  <c:v>-0.56352147227047855</c:v>
                </c:pt>
                <c:pt idx="154">
                  <c:v>-0.60631070581541879</c:v>
                </c:pt>
                <c:pt idx="155">
                  <c:v>-0.64940348482036281</c:v>
                </c:pt>
                <c:pt idx="156">
                  <c:v>-0.69270238774093651</c:v>
                </c:pt>
                <c:pt idx="157">
                  <c:v>-0.7360997575638174</c:v>
                </c:pt>
                <c:pt idx="158">
                  <c:v>-0.77947753248235119</c:v>
                </c:pt>
                <c:pt idx="159">
                  <c:v>-0.82270720487016213</c:v>
                </c:pt>
                <c:pt idx="160">
                  <c:v>-0.86564993038832883</c:v>
                </c:pt>
                <c:pt idx="161">
                  <c:v>-0.90815680887319206</c:v>
                </c:pt>
                <c:pt idx="162">
                  <c:v>-0.95006935761881028</c:v>
                </c:pt>
                <c:pt idx="163">
                  <c:v>-0.99122019564400288</c:v>
                </c:pt>
                <c:pt idx="164">
                  <c:v>-1.0314339543934323</c:v>
                </c:pt>
                <c:pt idx="165">
                  <c:v>-1.0705284259761401</c:v>
                </c:pt>
                <c:pt idx="166">
                  <c:v>-1.1083159544562311</c:v>
                </c:pt>
                <c:pt idx="167">
                  <c:v>-1.1446050689103064</c:v>
                </c:pt>
                <c:pt idx="168">
                  <c:v>-1.1792023490687014</c:v>
                </c:pt>
                <c:pt idx="169">
                  <c:v>-1.2119145055700875</c:v>
                </c:pt>
                <c:pt idx="170">
                  <c:v>-1.2425506474876384</c:v>
                </c:pt>
                <c:pt idx="171">
                  <c:v>-1.2709247002312443</c:v>
                </c:pt>
                <c:pt idx="172">
                  <c:v>-1.2968579276789975</c:v>
                </c:pt>
                <c:pt idx="173">
                  <c:v>-1.320181503987367</c:v>
                </c:pt>
                <c:pt idx="174">
                  <c:v>-1.3407390735451374</c:v>
                </c:pt>
                <c:pt idx="175">
                  <c:v>-1.3583892325287656</c:v>
                </c:pt>
                <c:pt idx="176">
                  <c:v>-1.3730078629817555</c:v>
                </c:pt>
                <c:pt idx="177">
                  <c:v>-1.3844902506626318</c:v>
                </c:pt>
                <c:pt idx="178">
                  <c:v>-1.3927529213148431</c:v>
                </c:pt>
                <c:pt idx="179">
                  <c:v>-1.397735136546755</c:v>
                </c:pt>
                <c:pt idx="180">
                  <c:v>-1.3994000000000002</c:v>
                </c:pt>
                <c:pt idx="181">
                  <c:v>-1.397735136546755</c:v>
                </c:pt>
                <c:pt idx="182">
                  <c:v>-1.3927529213148431</c:v>
                </c:pt>
                <c:pt idx="183">
                  <c:v>-1.3844902506626318</c:v>
                </c:pt>
                <c:pt idx="184">
                  <c:v>-1.3730078629817555</c:v>
                </c:pt>
                <c:pt idx="185">
                  <c:v>-1.3583892325287656</c:v>
                </c:pt>
                <c:pt idx="186">
                  <c:v>-1.3407390735451379</c:v>
                </c:pt>
                <c:pt idx="187">
                  <c:v>-1.320181503987367</c:v>
                </c:pt>
                <c:pt idx="188">
                  <c:v>-1.2968579276789975</c:v>
                </c:pt>
                <c:pt idx="189">
                  <c:v>-1.270924700231246</c:v>
                </c:pt>
                <c:pt idx="190">
                  <c:v>-1.2425506474876384</c:v>
                </c:pt>
                <c:pt idx="191">
                  <c:v>-1.2119145055700875</c:v>
                </c:pt>
                <c:pt idx="192">
                  <c:v>-1.1792023490687014</c:v>
                </c:pt>
                <c:pt idx="193">
                  <c:v>-1.1446050689103064</c:v>
                </c:pt>
                <c:pt idx="194">
                  <c:v>-1.1083159544562311</c:v>
                </c:pt>
                <c:pt idx="195">
                  <c:v>-1.0705284259761423</c:v>
                </c:pt>
                <c:pt idx="196">
                  <c:v>-1.0314339543934334</c:v>
                </c:pt>
                <c:pt idx="197">
                  <c:v>-0.99122019564400399</c:v>
                </c:pt>
                <c:pt idx="198">
                  <c:v>-0.95006935761881028</c:v>
                </c:pt>
                <c:pt idx="199">
                  <c:v>-0.90815680887319206</c:v>
                </c:pt>
                <c:pt idx="200">
                  <c:v>-0.86564993038832971</c:v>
                </c:pt>
                <c:pt idx="201">
                  <c:v>-0.82270720487016213</c:v>
                </c:pt>
                <c:pt idx="202">
                  <c:v>-0.77947753248235208</c:v>
                </c:pt>
                <c:pt idx="203">
                  <c:v>-0.73609975756381829</c:v>
                </c:pt>
                <c:pt idx="204">
                  <c:v>-0.69270238774093895</c:v>
                </c:pt>
                <c:pt idx="205">
                  <c:v>-0.64940348482036347</c:v>
                </c:pt>
                <c:pt idx="206">
                  <c:v>-0.60631070581541946</c:v>
                </c:pt>
                <c:pt idx="207">
                  <c:v>-0.56352147227048011</c:v>
                </c:pt>
                <c:pt idx="208">
                  <c:v>-0.52112324654865116</c:v>
                </c:pt>
                <c:pt idx="209">
                  <c:v>-0.47919389478517249</c:v>
                </c:pt>
                <c:pt idx="210">
                  <c:v>-0.43780211763826971</c:v>
                </c:pt>
                <c:pt idx="211">
                  <c:v>-0.3970079316616234</c:v>
                </c:pt>
                <c:pt idx="212">
                  <c:v>-0.35686318596623778</c:v>
                </c:pt>
                <c:pt idx="213">
                  <c:v>-0.31741210074182369</c:v>
                </c:pt>
                <c:pt idx="214">
                  <c:v>-0.27869181609440019</c:v>
                </c:pt>
                <c:pt idx="215">
                  <c:v>-0.24073294147136118</c:v>
                </c:pt>
                <c:pt idx="216">
                  <c:v>-0.20356009764687069</c:v>
                </c:pt>
                <c:pt idx="217">
                  <c:v>-0.16719244480197074</c:v>
                </c:pt>
                <c:pt idx="218">
                  <c:v>-0.13164419163956567</c:v>
                </c:pt>
                <c:pt idx="219">
                  <c:v>-9.6925081717856881E-2</c:v>
                </c:pt>
                <c:pt idx="220">
                  <c:v>-6.3040854267378515E-2</c:v>
                </c:pt>
                <c:pt idx="221">
                  <c:v>-2.9993677682361747E-2</c:v>
                </c:pt>
                <c:pt idx="222">
                  <c:v>2.2174453436861474E-3</c:v>
                </c:pt>
                <c:pt idx="223">
                  <c:v>3.3596301423818281E-2</c:v>
                </c:pt>
                <c:pt idx="224">
                  <c:v>6.4149118687280765E-2</c:v>
                </c:pt>
                <c:pt idx="225">
                  <c:v>9.3884247039742824E-2</c:v>
                </c:pt>
                <c:pt idx="226">
                  <c:v>0.12281186559927113</c:v>
                </c:pt>
                <c:pt idx="227">
                  <c:v>0.15094371619242139</c:v>
                </c:pt>
                <c:pt idx="228">
                  <c:v>0.1782928616227277</c:v>
                </c:pt>
                <c:pt idx="229">
                  <c:v>0.20487346730919995</c:v>
                </c:pt>
                <c:pt idx="230">
                  <c:v>0.23070060482518948</c:v>
                </c:pt>
                <c:pt idx="231">
                  <c:v>0.25579007583918634</c:v>
                </c:pt>
                <c:pt idx="232">
                  <c:v>0.28015825496104152</c:v>
                </c:pt>
                <c:pt idx="233">
                  <c:v>0.30382195002301282</c:v>
                </c:pt>
                <c:pt idx="234">
                  <c:v>0.3267982783692156</c:v>
                </c:pt>
                <c:pt idx="235">
                  <c:v>0.34910455778475868</c:v>
                </c:pt>
                <c:pt idx="236">
                  <c:v>0.37075821076301085</c:v>
                </c:pt>
                <c:pt idx="237">
                  <c:v>0.39177668088283135</c:v>
                </c:pt>
                <c:pt idx="238">
                  <c:v>0.41217736014456485</c:v>
                </c:pt>
                <c:pt idx="239">
                  <c:v>0.43197752619202046</c:v>
                </c:pt>
                <c:pt idx="240">
                  <c:v>0.45119428842582898</c:v>
                </c:pt>
                <c:pt idx="241">
                  <c:v>0.46984454209031989</c:v>
                </c:pt>
                <c:pt idx="242">
                  <c:v>0.48794492949031154</c:v>
                </c:pt>
                <c:pt idx="243">
                  <c:v>0.5055118075653755</c:v>
                </c:pt>
                <c:pt idx="244">
                  <c:v>0.52256122111664327</c:v>
                </c:pt>
                <c:pt idx="245">
                  <c:v>0.53910888104489219</c:v>
                </c:pt>
                <c:pt idx="246">
                  <c:v>0.55517014701818779</c:v>
                </c:pt>
                <c:pt idx="247">
                  <c:v>0.57076001404282006</c:v>
                </c:pt>
                <c:pt idx="248">
                  <c:v>0.58589310246263515</c:v>
                </c:pt>
                <c:pt idx="249">
                  <c:v>0.60058365095921473</c:v>
                </c:pt>
                <c:pt idx="250">
                  <c:v>0.61484551216889871</c:v>
                </c:pt>
                <c:pt idx="251">
                  <c:v>0.62869215057247751</c:v>
                </c:pt>
                <c:pt idx="252">
                  <c:v>0.64213664234974777</c:v>
                </c:pt>
                <c:pt idx="253">
                  <c:v>0.65519167692424363</c:v>
                </c:pt>
                <c:pt idx="254">
                  <c:v>0.66786955995347441</c:v>
                </c:pt>
                <c:pt idx="255">
                  <c:v>0.68018221754723807</c:v>
                </c:pt>
                <c:pt idx="256">
                  <c:v>0.69214120152116876</c:v>
                </c:pt>
                <c:pt idx="257">
                  <c:v>0.70375769551483414</c:v>
                </c:pt>
                <c:pt idx="258">
                  <c:v>0.71504252182368633</c:v>
                </c:pt>
                <c:pt idx="259">
                  <c:v>0.72600614881208514</c:v>
                </c:pt>
                <c:pt idx="260">
                  <c:v>0.736658698790707</c:v>
                </c:pt>
                <c:pt idx="261">
                  <c:v>0.74700995625605038</c:v>
                </c:pt>
                <c:pt idx="262">
                  <c:v>0.75706937640263483</c:v>
                </c:pt>
                <c:pt idx="263">
                  <c:v>0.76684609382996327</c:v>
                </c:pt>
                <c:pt idx="264">
                  <c:v>0.77634893137658867</c:v>
                </c:pt>
                <c:pt idx="265">
                  <c:v>0.78558640902271115</c:v>
                </c:pt>
                <c:pt idx="266">
                  <c:v>0.79456675281085087</c:v>
                </c:pt>
                <c:pt idx="267">
                  <c:v>0.80329790374131527</c:v>
                </c:pt>
                <c:pt idx="268">
                  <c:v>0.81178752660554598</c:v>
                </c:pt>
                <c:pt idx="269">
                  <c:v>0.8200430187260529</c:v>
                </c:pt>
                <c:pt idx="270">
                  <c:v>0.82807151857661188</c:v>
                </c:pt>
                <c:pt idx="271">
                  <c:v>0.83587991426078267</c:v>
                </c:pt>
                <c:pt idx="272">
                  <c:v>0.8434748518306403</c:v>
                </c:pt>
                <c:pt idx="273">
                  <c:v>0.85086274343100277</c:v>
                </c:pt>
                <c:pt idx="274">
                  <c:v>0.85804977525739567</c:v>
                </c:pt>
                <c:pt idx="275">
                  <c:v>0.86504191531856711</c:v>
                </c:pt>
                <c:pt idx="276">
                  <c:v>0.87184492099663369</c:v>
                </c:pt>
                <c:pt idx="277">
                  <c:v>0.87846434639988802</c:v>
                </c:pt>
                <c:pt idx="278">
                  <c:v>0.88490554950499045</c:v>
                </c:pt>
                <c:pt idx="279">
                  <c:v>0.89117369908673982</c:v>
                </c:pt>
                <c:pt idx="280">
                  <c:v>0.89727378143486525</c:v>
                </c:pt>
                <c:pt idx="281">
                  <c:v>0.90321060685836452</c:v>
                </c:pt>
                <c:pt idx="282">
                  <c:v>0.90898881597882331</c:v>
                </c:pt>
                <c:pt idx="283">
                  <c:v>0.91461288581493205</c:v>
                </c:pt>
                <c:pt idx="284">
                  <c:v>0.92008713566105182</c:v>
                </c:pt>
                <c:pt idx="285">
                  <c:v>0.92541573276323952</c:v>
                </c:pt>
                <c:pt idx="286">
                  <c:v>0.93060269779656757</c:v>
                </c:pt>
                <c:pt idx="287">
                  <c:v>0.93565191014794413</c:v>
                </c:pt>
                <c:pt idx="288">
                  <c:v>0.94056711300892548</c:v>
                </c:pt>
                <c:pt idx="289">
                  <c:v>0.9453519182832244</c:v>
                </c:pt>
                <c:pt idx="290">
                  <c:v>0.95000981131379914</c:v>
                </c:pt>
                <c:pt idx="291">
                  <c:v>0.95454415543451332</c:v>
                </c:pt>
                <c:pt idx="292">
                  <c:v>0.95895819635143664</c:v>
                </c:pt>
                <c:pt idx="293">
                  <c:v>0.9632550663588999</c:v>
                </c:pt>
                <c:pt idx="294">
                  <c:v>0.96743778839542371</c:v>
                </c:pt>
                <c:pt idx="295">
                  <c:v>0.97150927994461833</c:v>
                </c:pt>
                <c:pt idx="296">
                  <c:v>0.97547235678612521</c:v>
                </c:pt>
                <c:pt idx="297">
                  <c:v>0.97932973660159695</c:v>
                </c:pt>
                <c:pt idx="298">
                  <c:v>0.9830840424406484</c:v>
                </c:pt>
                <c:pt idx="299">
                  <c:v>0.98673780605162209</c:v>
                </c:pt>
                <c:pt idx="300">
                  <c:v>0.99029347108190757</c:v>
                </c:pt>
                <c:pt idx="301">
                  <c:v>0.99375339615245406</c:v>
                </c:pt>
                <c:pt idx="302">
                  <c:v>0.99711985781100032</c:v>
                </c:pt>
                <c:pt idx="303">
                  <c:v>1.0003950533684189</c:v>
                </c:pt>
                <c:pt idx="304">
                  <c:v>1.0035811036224616</c:v>
                </c:pt>
                <c:pt idx="305">
                  <c:v>1.0066800554730564</c:v>
                </c:pt>
                <c:pt idx="306">
                  <c:v>1.0096938844331809</c:v>
                </c:pt>
                <c:pt idx="307">
                  <c:v>1.0126244970392151</c:v>
                </c:pt>
                <c:pt idx="308">
                  <c:v>1.0154737331645343</c:v>
                </c:pt>
                <c:pt idx="309">
                  <c:v>1.0182433682399881</c:v>
                </c:pt>
                <c:pt idx="310">
                  <c:v>1.0209351153847772</c:v>
                </c:pt>
                <c:pt idx="311">
                  <c:v>1.0235506274511141</c:v>
                </c:pt>
                <c:pt idx="312">
                  <c:v>1.026091498985928</c:v>
                </c:pt>
                <c:pt idx="313">
                  <c:v>1.0285592681127629</c:v>
                </c:pt>
                <c:pt idx="314">
                  <c:v>1.0309554183368796</c:v>
                </c:pt>
                <c:pt idx="315">
                  <c:v>1.0332813802764784</c:v>
                </c:pt>
                <c:pt idx="316">
                  <c:v>1.0355385333228211</c:v>
                </c:pt>
                <c:pt idx="317">
                  <c:v>1.0377282072319431</c:v>
                </c:pt>
                <c:pt idx="318">
                  <c:v>1.0398516836505187</c:v>
                </c:pt>
                <c:pt idx="319">
                  <c:v>1.0419101975783518</c:v>
                </c:pt>
                <c:pt idx="320">
                  <c:v>1.043904938769852</c:v>
                </c:pt>
                <c:pt idx="321">
                  <c:v>1.045837053076764</c:v>
                </c:pt>
                <c:pt idx="322">
                  <c:v>1.0477076437343202</c:v>
                </c:pt>
                <c:pt idx="323">
                  <c:v>1.0495177725928917</c:v>
                </c:pt>
                <c:pt idx="324">
                  <c:v>1.0512684612971226</c:v>
                </c:pt>
                <c:pt idx="325">
                  <c:v>1.0529606924144541</c:v>
                </c:pt>
                <c:pt idx="326">
                  <c:v>1.0545954105148481</c:v>
                </c:pt>
                <c:pt idx="327">
                  <c:v>1.0561735232034455</c:v>
                </c:pt>
                <c:pt idx="328">
                  <c:v>1.0576959021078214</c:v>
                </c:pt>
                <c:pt idx="329">
                  <c:v>1.0591633838214114</c:v>
                </c:pt>
                <c:pt idx="330">
                  <c:v>1.0605767708046208</c:v>
                </c:pt>
                <c:pt idx="331">
                  <c:v>1.0619368322450526</c:v>
                </c:pt>
                <c:pt idx="332">
                  <c:v>1.0632443048782252</c:v>
                </c:pt>
                <c:pt idx="333">
                  <c:v>1.0644998937700807</c:v>
                </c:pt>
                <c:pt idx="334">
                  <c:v>1.0657042730625266</c:v>
                </c:pt>
                <c:pt idx="335">
                  <c:v>1.0668580866831887</c:v>
                </c:pt>
                <c:pt idx="336">
                  <c:v>1.0679619490204961</c:v>
                </c:pt>
                <c:pt idx="337">
                  <c:v>1.0690164455651583</c:v>
                </c:pt>
                <c:pt idx="338">
                  <c:v>1.0700221335190456</c:v>
                </c:pt>
                <c:pt idx="339">
                  <c:v>1.0709795423724247</c:v>
                </c:pt>
                <c:pt idx="340">
                  <c:v>1.0718891744504515</c:v>
                </c:pt>
                <c:pt idx="341">
                  <c:v>1.0727515054297754</c:v>
                </c:pt>
                <c:pt idx="342">
                  <c:v>1.0735669848260583</c:v>
                </c:pt>
                <c:pt idx="343">
                  <c:v>1.0743360364531647</c:v>
                </c:pt>
                <c:pt idx="344">
                  <c:v>1.0750590588547355</c:v>
                </c:pt>
                <c:pt idx="345">
                  <c:v>1.0757364257088133</c:v>
                </c:pt>
                <c:pt idx="346">
                  <c:v>1.0763684862061409</c:v>
                </c:pt>
                <c:pt idx="347">
                  <c:v>1.0769555654027212</c:v>
                </c:pt>
                <c:pt idx="348">
                  <c:v>1.0774979645471741</c:v>
                </c:pt>
                <c:pt idx="349">
                  <c:v>1.0779959613833983</c:v>
                </c:pt>
                <c:pt idx="350">
                  <c:v>1.0784498104289979</c:v>
                </c:pt>
                <c:pt idx="351">
                  <c:v>1.0788597432299027</c:v>
                </c:pt>
                <c:pt idx="352">
                  <c:v>1.0792259685915686</c:v>
                </c:pt>
                <c:pt idx="353">
                  <c:v>1.0795486727871129</c:v>
                </c:pt>
                <c:pt idx="354">
                  <c:v>1.0798280197426993</c:v>
                </c:pt>
                <c:pt idx="355">
                  <c:v>1.0800641512004587</c:v>
                </c:pt>
                <c:pt idx="356">
                  <c:v>1.0802571868591879</c:v>
                </c:pt>
                <c:pt idx="357">
                  <c:v>1.0804072244930447</c:v>
                </c:pt>
                <c:pt idx="358">
                  <c:v>1.0805143400484178</c:v>
                </c:pt>
                <c:pt idx="359">
                  <c:v>1.080578587719117</c:v>
                </c:pt>
                <c:pt idx="360">
                  <c:v>1.0806000000000002</c:v>
                </c:pt>
              </c:numCache>
            </c:numRef>
          </c:xVal>
          <c:yVal>
            <c:numRef>
              <c:f>'RF apperture'!$X$6:$X$366</c:f>
              <c:numCache>
                <c:formatCode>General</c:formatCode>
                <c:ptCount val="361"/>
                <c:pt idx="0">
                  <c:v>4.5200000000000004E-2</c:v>
                </c:pt>
                <c:pt idx="1">
                  <c:v>4.9607527286716357E-2</c:v>
                </c:pt>
                <c:pt idx="2">
                  <c:v>5.4015497578463356E-2</c:v>
                </c:pt>
                <c:pt idx="3">
                  <c:v>5.8424353980898805E-2</c:v>
                </c:pt>
                <c:pt idx="4">
                  <c:v>6.2834539800844191E-2</c:v>
                </c:pt>
                <c:pt idx="5">
                  <c:v>6.7246498646639508E-2</c:v>
                </c:pt>
                <c:pt idx="6">
                  <c:v>7.1660674528224E-2</c:v>
                </c:pt>
                <c:pt idx="7">
                  <c:v>7.6077511956848365E-2</c:v>
                </c:pt>
                <c:pt idx="8">
                  <c:v>8.0497456044322069E-2</c:v>
                </c:pt>
                <c:pt idx="9">
                  <c:v>8.4920952601695535E-2</c:v>
                </c:pt>
                <c:pt idx="10">
                  <c:v>8.9348448237274058E-2</c:v>
                </c:pt>
                <c:pt idx="11">
                  <c:v>9.3780390453855139E-2</c:v>
                </c:pt>
                <c:pt idx="12">
                  <c:v>9.8217227745076213E-2</c:v>
                </c:pt>
                <c:pt idx="13">
                  <c:v>0.10265940969075377</c:v>
                </c:pt>
                <c:pt idx="14">
                  <c:v>0.10710738705108833</c:v>
                </c:pt>
                <c:pt idx="15">
                  <c:v>0.11156161185960232</c:v>
                </c:pt>
                <c:pt idx="16">
                  <c:v>0.11602253751466968</c:v>
                </c:pt>
                <c:pt idx="17">
                  <c:v>0.12049061886948692</c:v>
                </c:pt>
                <c:pt idx="18">
                  <c:v>0.12496631232032578</c:v>
                </c:pt>
                <c:pt idx="19">
                  <c:v>0.12945007589289639</c:v>
                </c:pt>
                <c:pt idx="20">
                  <c:v>0.13394236932663767</c:v>
                </c:pt>
                <c:pt idx="21">
                  <c:v>0.13844365415673948</c:v>
                </c:pt>
                <c:pt idx="22">
                  <c:v>0.1429543937936868</c:v>
                </c:pt>
                <c:pt idx="23">
                  <c:v>0.14747505360009983</c:v>
                </c:pt>
                <c:pt idx="24">
                  <c:v>0.15200610096462935</c:v>
                </c:pt>
                <c:pt idx="25">
                  <c:v>0.15654800537264688</c:v>
                </c:pt>
                <c:pt idx="26">
                  <c:v>0.1611012384734509</c:v>
                </c:pt>
                <c:pt idx="27">
                  <c:v>0.16566627414368962</c:v>
                </c:pt>
                <c:pt idx="28">
                  <c:v>0.1702435885466772</c:v>
                </c:pt>
                <c:pt idx="29">
                  <c:v>0.17483366018725766</c:v>
                </c:pt>
                <c:pt idx="30">
                  <c:v>0.17943696996184272</c:v>
                </c:pt>
                <c:pt idx="31">
                  <c:v>0.18405400120322379</c:v>
                </c:pt>
                <c:pt idx="32">
                  <c:v>0.18868523971972573</c:v>
                </c:pt>
                <c:pt idx="33">
                  <c:v>0.19333117382823939</c:v>
                </c:pt>
                <c:pt idx="34">
                  <c:v>0.19799229438063382</c:v>
                </c:pt>
                <c:pt idx="35">
                  <c:v>0.20266909478301098</c:v>
                </c:pt>
                <c:pt idx="36">
                  <c:v>0.20736207100722742</c:v>
                </c:pt>
                <c:pt idx="37">
                  <c:v>0.21207172159405968</c:v>
                </c:pt>
                <c:pt idx="38">
                  <c:v>0.21679854764734802</c:v>
                </c:pt>
                <c:pt idx="39">
                  <c:v>0.22154305281839953</c:v>
                </c:pt>
                <c:pt idx="40">
                  <c:v>0.22630574327987857</c:v>
                </c:pt>
                <c:pt idx="41">
                  <c:v>0.23108712768835371</c:v>
                </c:pt>
                <c:pt idx="42">
                  <c:v>0.23588771713460982</c:v>
                </c:pt>
                <c:pt idx="43">
                  <c:v>0.240708025080763</c:v>
                </c:pt>
                <c:pt idx="44">
                  <c:v>0.24554856728314794</c:v>
                </c:pt>
                <c:pt idx="45">
                  <c:v>0.25040986169986651</c:v>
                </c:pt>
                <c:pt idx="46">
                  <c:v>0.25529242838180455</c:v>
                </c:pt>
                <c:pt idx="47">
                  <c:v>0.26019678934583379</c:v>
                </c:pt>
                <c:pt idx="48">
                  <c:v>0.26512346842881812</c:v>
                </c:pt>
                <c:pt idx="49">
                  <c:v>0.27007299112094335</c:v>
                </c:pt>
                <c:pt idx="50">
                  <c:v>0.27504588437677224</c:v>
                </c:pt>
                <c:pt idx="51">
                  <c:v>0.28004267640231428</c:v>
                </c:pt>
                <c:pt idx="52">
                  <c:v>0.28506389641626279</c:v>
                </c:pt>
                <c:pt idx="53">
                  <c:v>0.29011007438342062</c:v>
                </c:pt>
                <c:pt idx="54">
                  <c:v>0.29518174071818254</c:v>
                </c:pt>
                <c:pt idx="55">
                  <c:v>0.30027942595578239</c:v>
                </c:pt>
                <c:pt idx="56">
                  <c:v>0.3054036603888442</c:v>
                </c:pt>
                <c:pt idx="57">
                  <c:v>0.31055497366658685</c:v>
                </c:pt>
                <c:pt idx="58">
                  <c:v>0.31573389435383681</c:v>
                </c:pt>
                <c:pt idx="59">
                  <c:v>0.32094094944678447</c:v>
                </c:pt>
                <c:pt idx="60">
                  <c:v>0.32617666384219712</c:v>
                </c:pt>
                <c:pt idx="61">
                  <c:v>0.33144155975654266</c:v>
                </c:pt>
                <c:pt idx="62">
                  <c:v>0.33673615609122348</c:v>
                </c:pt>
                <c:pt idx="63">
                  <c:v>0.34206096773982408</c:v>
                </c:pt>
                <c:pt idx="64">
                  <c:v>0.34741650483297343</c:v>
                </c:pt>
                <c:pt idx="65">
                  <c:v>0.35280327191608818</c:v>
                </c:pt>
                <c:pt idx="66">
                  <c:v>0.3582217670549081</c:v>
                </c:pt>
                <c:pt idx="67">
                  <c:v>0.36367248086335141</c:v>
                </c:pt>
                <c:pt idx="68">
                  <c:v>0.36915589544780325</c:v>
                </c:pt>
                <c:pt idx="69">
                  <c:v>0.37467248326150931</c:v>
                </c:pt>
                <c:pt idx="70">
                  <c:v>0.38022270586226986</c:v>
                </c:pt>
                <c:pt idx="71">
                  <c:v>0.38580701256611227</c:v>
                </c:pt>
                <c:pt idx="72">
                  <c:v>0.39142583898907546</c:v>
                </c:pt>
                <c:pt idx="73">
                  <c:v>0.39707960546864124</c:v>
                </c:pt>
                <c:pt idx="74">
                  <c:v>0.4027687153557134</c:v>
                </c:pt>
                <c:pt idx="75">
                  <c:v>0.40849355316736097</c:v>
                </c:pt>
                <c:pt idx="76">
                  <c:v>0.41425448258980646</c:v>
                </c:pt>
                <c:pt idx="77">
                  <c:v>0.42005184432034898</c:v>
                </c:pt>
                <c:pt idx="78">
                  <c:v>0.42588595373606775</c:v>
                </c:pt>
                <c:pt idx="79">
                  <c:v>0.43175709837623827</c:v>
                </c:pt>
                <c:pt idx="80">
                  <c:v>0.4376655352244187</c:v>
                </c:pt>
                <c:pt idx="81">
                  <c:v>0.44361148777511766</c:v>
                </c:pt>
                <c:pt idx="82">
                  <c:v>0.44959514286883123</c:v>
                </c:pt>
                <c:pt idx="83">
                  <c:v>0.45561664727803625</c:v>
                </c:pt>
                <c:pt idx="84">
                  <c:v>0.46167610402543602</c:v>
                </c:pt>
                <c:pt idx="85">
                  <c:v>0.46777356841438461</c:v>
                </c:pt>
                <c:pt idx="86">
                  <c:v>0.47390904374993342</c:v>
                </c:pt>
                <c:pt idx="87">
                  <c:v>0.48008247672737919</c:v>
                </c:pt>
                <c:pt idx="88">
                  <c:v>0.48629375246350709</c:v>
                </c:pt>
                <c:pt idx="89">
                  <c:v>0.49254268914393606</c:v>
                </c:pt>
                <c:pt idx="90">
                  <c:v>0.49882903225806458</c:v>
                </c:pt>
                <c:pt idx="91">
                  <c:v>0.50515244839108775</c:v>
                </c:pt>
                <c:pt idx="92">
                  <c:v>0.51151251854040081</c:v>
                </c:pt>
                <c:pt idx="93">
                  <c:v>0.51790873092142331</c:v>
                </c:pt>
                <c:pt idx="94">
                  <c:v>0.52434047322545574</c:v>
                </c:pt>
                <c:pt idx="95">
                  <c:v>0.53080702428963111</c:v>
                </c:pt>
                <c:pt idx="96">
                  <c:v>0.53730754513633006</c:v>
                </c:pt>
                <c:pt idx="97">
                  <c:v>0.54384106933659726</c:v>
                </c:pt>
                <c:pt idx="98">
                  <c:v>0.55040649264913821</c:v>
                </c:pt>
                <c:pt idx="99">
                  <c:v>0.55700256188337072</c:v>
                </c:pt>
                <c:pt idx="100">
                  <c:v>0.56362786293179323</c:v>
                </c:pt>
                <c:pt idx="101">
                  <c:v>0.57028080791358937</c:v>
                </c:pt>
                <c:pt idx="102">
                  <c:v>0.57695962136795498</c:v>
                </c:pt>
                <c:pt idx="103">
                  <c:v>0.58366232543211916</c:v>
                </c:pt>
                <c:pt idx="104">
                  <c:v>0.59038672393545399</c:v>
                </c:pt>
                <c:pt idx="105">
                  <c:v>0.59713038533747209</c:v>
                </c:pt>
                <c:pt idx="106">
                  <c:v>0.60389062443393449</c:v>
                </c:pt>
                <c:pt idx="107">
                  <c:v>0.61066448275177188</c:v>
                </c:pt>
                <c:pt idx="108">
                  <c:v>0.61744870755013814</c:v>
                </c:pt>
                <c:pt idx="109">
                  <c:v>0.62423972934173833</c:v>
                </c:pt>
                <c:pt idx="110">
                  <c:v>0.63103363784567723</c:v>
                </c:pt>
                <c:pt idx="111">
                  <c:v>0.63782615628059181</c:v>
                </c:pt>
                <c:pt idx="112">
                  <c:v>0.64461261390488478</c:v>
                </c:pt>
                <c:pt idx="113">
                  <c:v>0.65138791670960272</c:v>
                </c:pt>
                <c:pt idx="114">
                  <c:v>0.6581465161691189</c:v>
                </c:pt>
                <c:pt idx="115">
                  <c:v>0.66488237595546718</c:v>
                </c:pt>
                <c:pt idx="116">
                  <c:v>0.67158893652420648</c:v>
                </c:pt>
                <c:pt idx="117">
                  <c:v>0.6782590774833579</c:v>
                </c:pt>
                <c:pt idx="118">
                  <c:v>0.684885077662582</c:v>
                </c:pt>
                <c:pt idx="119">
                  <c:v>0.69145857280776479</c:v>
                </c:pt>
                <c:pt idx="120">
                  <c:v>0.69797051083698425</c:v>
                </c:pt>
                <c:pt idx="121">
                  <c:v>0.7044111046079774</c:v>
                </c:pt>
                <c:pt idx="122">
                  <c:v>0.71076978216527409</c:v>
                </c:pt>
                <c:pt idx="123">
                  <c:v>0.71703513445782308</c:v>
                </c:pt>
                <c:pt idx="124">
                  <c:v>0.72319486054589643</c:v>
                </c:pt>
                <c:pt idx="125">
                  <c:v>0.72923571035021306</c:v>
                </c:pt>
                <c:pt idx="126">
                  <c:v>0.73514342503746388</c:v>
                </c:pt>
                <c:pt idx="127">
                  <c:v>0.74090267518578801</c:v>
                </c:pt>
                <c:pt idx="128">
                  <c:v>0.74649699693235039</c:v>
                </c:pt>
                <c:pt idx="129">
                  <c:v>0.75190872637422446</c:v>
                </c:pt>
                <c:pt idx="130">
                  <c:v>0.75711893257454344</c:v>
                </c:pt>
                <c:pt idx="131">
                  <c:v>0.76210734961972915</c:v>
                </c:pt>
                <c:pt idx="132">
                  <c:v>0.76685230828188822</c:v>
                </c:pt>
                <c:pt idx="133">
                  <c:v>0.77133066796458161</c:v>
                </c:pt>
                <c:pt idx="134">
                  <c:v>0.77551774975145327</c:v>
                </c:pt>
                <c:pt idx="135">
                  <c:v>0.77938727153686893</c:v>
                </c:pt>
                <c:pt idx="136">
                  <c:v>0.78291128639680796</c:v>
                </c:pt>
                <c:pt idx="137">
                  <c:v>0.78606012555747495</c:v>
                </c:pt>
                <c:pt idx="138">
                  <c:v>0.78880234753877077</c:v>
                </c:pt>
                <c:pt idx="139">
                  <c:v>0.79110469528960392</c:v>
                </c:pt>
                <c:pt idx="140">
                  <c:v>0.79293206339090327</c:v>
                </c:pt>
                <c:pt idx="141">
                  <c:v>0.79424747767812531</c:v>
                </c:pt>
                <c:pt idx="142">
                  <c:v>0.79501208992458494</c:v>
                </c:pt>
                <c:pt idx="143">
                  <c:v>0.79518519052528935</c:v>
                </c:pt>
                <c:pt idx="144">
                  <c:v>0.79472424242126483</c:v>
                </c:pt>
                <c:pt idx="145">
                  <c:v>0.79358493979774869</c:v>
                </c:pt>
                <c:pt idx="146">
                  <c:v>0.79172129536452207</c:v>
                </c:pt>
                <c:pt idx="147">
                  <c:v>0.78908576026875876</c:v>
                </c:pt>
                <c:pt idx="148">
                  <c:v>0.78562938088256073</c:v>
                </c:pt>
                <c:pt idx="149">
                  <c:v>0.78130199682808976</c:v>
                </c:pt>
                <c:pt idx="150">
                  <c:v>0.77605248462871268</c:v>
                </c:pt>
                <c:pt idx="151">
                  <c:v>0.7698290512775825</c:v>
                </c:pt>
                <c:pt idx="152">
                  <c:v>0.7625795817653962</c:v>
                </c:pt>
                <c:pt idx="153">
                  <c:v>0.75425204417466052</c:v>
                </c:pt>
                <c:pt idx="154">
                  <c:v>0.74479495529558315</c:v>
                </c:pt>
                <c:pt idx="155">
                  <c:v>0.73415790881659204</c:v>
                </c:pt>
                <c:pt idx="156">
                  <c:v>0.72229216696128962</c:v>
                </c:pt>
                <c:pt idx="157">
                  <c:v>0.70915131496005246</c:v>
                </c:pt>
                <c:pt idx="158">
                  <c:v>0.69469197594424115</c:v>
                </c:pt>
                <c:pt idx="159">
                  <c:v>0.67887458173289139</c:v>
                </c:pt>
                <c:pt idx="160">
                  <c:v>0.66166419256146158</c:v>
                </c:pt>
                <c:pt idx="161">
                  <c:v>0.64303135611669915</c:v>
                </c:pt>
                <c:pt idx="162">
                  <c:v>0.62295299335273069</c:v>
                </c:pt>
                <c:pt idx="163">
                  <c:v>0.60141329556076362</c:v>
                </c:pt>
                <c:pt idx="164">
                  <c:v>0.57840461416741096</c:v>
                </c:pt>
                <c:pt idx="165">
                  <c:v>0.55392832189268482</c:v>
                </c:pt>
                <c:pt idx="166">
                  <c:v>0.5279956213818322</c:v>
                </c:pt>
                <c:pt idx="167">
                  <c:v>0.50062827542885302</c:v>
                </c:pt>
                <c:pt idx="168">
                  <c:v>0.4718592316367749</c:v>
                </c:pt>
                <c:pt idx="169">
                  <c:v>0.44173311401026105</c:v>
                </c:pt>
                <c:pt idx="170">
                  <c:v>0.41030655473013095</c:v>
                </c:pt>
                <c:pt idx="171">
                  <c:v>0.37764834135920056</c:v>
                </c:pt>
                <c:pt idx="172">
                  <c:v>0.34383935806045446</c:v>
                </c:pt>
                <c:pt idx="173">
                  <c:v>0.30897230408385595</c:v>
                </c:pt>
                <c:pt idx="174">
                  <c:v>0.27315117872105604</c:v>
                </c:pt>
                <c:pt idx="175">
                  <c:v>0.23649052896609846</c:v>
                </c:pt>
                <c:pt idx="176">
                  <c:v>0.19911446398697069</c:v>
                </c:pt>
                <c:pt idx="177">
                  <c:v>0.16115544885238542</c:v>
                </c:pt>
                <c:pt idx="178">
                  <c:v>0.12275289834708866</c:v>
                </c:pt>
                <c:pt idx="179">
                  <c:v>8.4051599682837014E-2</c:v>
                </c:pt>
                <c:pt idx="180">
                  <c:v>4.5200000000000275E-2</c:v>
                </c:pt>
                <c:pt idx="181">
                  <c:v>6.3484003171635425E-3</c:v>
                </c:pt>
                <c:pt idx="182">
                  <c:v>-3.2352898347089099E-2</c:v>
                </c:pt>
                <c:pt idx="183">
                  <c:v>-7.0755448852384842E-2</c:v>
                </c:pt>
                <c:pt idx="184">
                  <c:v>-0.10871446398696914</c:v>
                </c:pt>
                <c:pt idx="185">
                  <c:v>-0.14609052896609692</c:v>
                </c:pt>
                <c:pt idx="186">
                  <c:v>-0.18275117872105456</c:v>
                </c:pt>
                <c:pt idx="187">
                  <c:v>-0.21857230408385636</c:v>
                </c:pt>
                <c:pt idx="188">
                  <c:v>-0.25343935806045398</c:v>
                </c:pt>
                <c:pt idx="189">
                  <c:v>-0.28724834135920019</c:v>
                </c:pt>
                <c:pt idx="190">
                  <c:v>-0.3199065547301313</c:v>
                </c:pt>
                <c:pt idx="191">
                  <c:v>-0.35133311401026052</c:v>
                </c:pt>
                <c:pt idx="192">
                  <c:v>-0.38145923163677437</c:v>
                </c:pt>
                <c:pt idx="193">
                  <c:v>-0.41022827542885343</c:v>
                </c:pt>
                <c:pt idx="194">
                  <c:v>-0.43759562138183172</c:v>
                </c:pt>
                <c:pt idx="195">
                  <c:v>-0.46352832189268389</c:v>
                </c:pt>
                <c:pt idx="196">
                  <c:v>-0.48800461416740992</c:v>
                </c:pt>
                <c:pt idx="197">
                  <c:v>-0.51101329556076258</c:v>
                </c:pt>
                <c:pt idx="198">
                  <c:v>-0.5325529933527311</c:v>
                </c:pt>
                <c:pt idx="199">
                  <c:v>-0.55263135611669856</c:v>
                </c:pt>
                <c:pt idx="200">
                  <c:v>-0.57126419256146133</c:v>
                </c:pt>
                <c:pt idx="201">
                  <c:v>-0.5884745817328918</c:v>
                </c:pt>
                <c:pt idx="202">
                  <c:v>-0.604291975944241</c:v>
                </c:pt>
                <c:pt idx="203">
                  <c:v>-0.61875131496005165</c:v>
                </c:pt>
                <c:pt idx="204">
                  <c:v>-0.63189216696128936</c:v>
                </c:pt>
                <c:pt idx="205">
                  <c:v>-0.6437579088165919</c:v>
                </c:pt>
                <c:pt idx="206">
                  <c:v>-0.65439495529558311</c:v>
                </c:pt>
                <c:pt idx="207">
                  <c:v>-0.66385204417466004</c:v>
                </c:pt>
                <c:pt idx="208">
                  <c:v>-0.67217958176539605</c:v>
                </c:pt>
                <c:pt idx="209">
                  <c:v>-0.67942905127758235</c:v>
                </c:pt>
                <c:pt idx="210">
                  <c:v>-0.68565248462871253</c:v>
                </c:pt>
                <c:pt idx="211">
                  <c:v>-0.69090199682808939</c:v>
                </c:pt>
                <c:pt idx="212">
                  <c:v>-0.6952293808825607</c:v>
                </c:pt>
                <c:pt idx="213">
                  <c:v>-0.69868576026875862</c:v>
                </c:pt>
                <c:pt idx="214">
                  <c:v>-0.70132129536452226</c:v>
                </c:pt>
                <c:pt idx="215">
                  <c:v>-0.70318493979774876</c:v>
                </c:pt>
                <c:pt idx="216">
                  <c:v>-0.70432424242126512</c:v>
                </c:pt>
                <c:pt idx="217">
                  <c:v>-0.70478519052528943</c:v>
                </c:pt>
                <c:pt idx="218">
                  <c:v>-0.70461208992458479</c:v>
                </c:pt>
                <c:pt idx="219">
                  <c:v>-0.70384747767812517</c:v>
                </c:pt>
                <c:pt idx="220">
                  <c:v>-0.70253206339090313</c:v>
                </c:pt>
                <c:pt idx="221">
                  <c:v>-0.70070469528960377</c:v>
                </c:pt>
                <c:pt idx="222">
                  <c:v>-0.69840234753877084</c:v>
                </c:pt>
                <c:pt idx="223">
                  <c:v>-0.69566012555747458</c:v>
                </c:pt>
                <c:pt idx="224">
                  <c:v>-0.69251128639680803</c:v>
                </c:pt>
                <c:pt idx="225">
                  <c:v>-0.68898727153686889</c:v>
                </c:pt>
                <c:pt idx="226">
                  <c:v>-0.68511774975145334</c:v>
                </c:pt>
                <c:pt idx="227">
                  <c:v>-0.68093066796458179</c:v>
                </c:pt>
                <c:pt idx="228">
                  <c:v>-0.67645230828188829</c:v>
                </c:pt>
                <c:pt idx="229">
                  <c:v>-0.67170734961972922</c:v>
                </c:pt>
                <c:pt idx="230">
                  <c:v>-0.66671893257454329</c:v>
                </c:pt>
                <c:pt idx="231">
                  <c:v>-0.66150872637422431</c:v>
                </c:pt>
                <c:pt idx="232">
                  <c:v>-0.65609699693235024</c:v>
                </c:pt>
                <c:pt idx="233">
                  <c:v>-0.65050267518578786</c:v>
                </c:pt>
                <c:pt idx="234">
                  <c:v>-0.64474342503746396</c:v>
                </c:pt>
                <c:pt idx="235">
                  <c:v>-0.63883571035021325</c:v>
                </c:pt>
                <c:pt idx="236">
                  <c:v>-0.63279486054589662</c:v>
                </c:pt>
                <c:pt idx="237">
                  <c:v>-0.62663513445782304</c:v>
                </c:pt>
                <c:pt idx="238">
                  <c:v>-0.62036978216527405</c:v>
                </c:pt>
                <c:pt idx="239">
                  <c:v>-0.61401110460797736</c:v>
                </c:pt>
                <c:pt idx="240">
                  <c:v>-0.60757051083698455</c:v>
                </c:pt>
                <c:pt idx="241">
                  <c:v>-0.60105857280776465</c:v>
                </c:pt>
                <c:pt idx="242">
                  <c:v>-0.59448507766258207</c:v>
                </c:pt>
                <c:pt idx="243">
                  <c:v>-0.58785907748335797</c:v>
                </c:pt>
                <c:pt idx="244">
                  <c:v>-0.58118893652420656</c:v>
                </c:pt>
                <c:pt idx="245">
                  <c:v>-0.57448237595546725</c:v>
                </c:pt>
                <c:pt idx="246">
                  <c:v>-0.56774651616911898</c:v>
                </c:pt>
                <c:pt idx="247">
                  <c:v>-0.5609879167096028</c:v>
                </c:pt>
                <c:pt idx="248">
                  <c:v>-0.55421261390488485</c:v>
                </c:pt>
                <c:pt idx="249">
                  <c:v>-0.54742615628059199</c:v>
                </c:pt>
                <c:pt idx="250">
                  <c:v>-0.54063363784567742</c:v>
                </c:pt>
                <c:pt idx="251">
                  <c:v>-0.5338397293417384</c:v>
                </c:pt>
                <c:pt idx="252">
                  <c:v>-0.52704870755013811</c:v>
                </c:pt>
                <c:pt idx="253">
                  <c:v>-0.52026448275177195</c:v>
                </c:pt>
                <c:pt idx="254">
                  <c:v>-0.51349062443393434</c:v>
                </c:pt>
                <c:pt idx="255">
                  <c:v>-0.50673038533747194</c:v>
                </c:pt>
                <c:pt idx="256">
                  <c:v>-0.49998672393545396</c:v>
                </c:pt>
                <c:pt idx="257">
                  <c:v>-0.49326232543211934</c:v>
                </c:pt>
                <c:pt idx="258">
                  <c:v>-0.48655962136795516</c:v>
                </c:pt>
                <c:pt idx="259">
                  <c:v>-0.47988080791358967</c:v>
                </c:pt>
                <c:pt idx="260">
                  <c:v>-0.47322786293179331</c:v>
                </c:pt>
                <c:pt idx="261">
                  <c:v>-0.46660256188337068</c:v>
                </c:pt>
                <c:pt idx="262">
                  <c:v>-0.46000649264913795</c:v>
                </c:pt>
                <c:pt idx="263">
                  <c:v>-0.45344106933659717</c:v>
                </c:pt>
                <c:pt idx="264">
                  <c:v>-0.44690754513633002</c:v>
                </c:pt>
                <c:pt idx="265">
                  <c:v>-0.44040702428963113</c:v>
                </c:pt>
                <c:pt idx="266">
                  <c:v>-0.43394047322545581</c:v>
                </c:pt>
                <c:pt idx="267">
                  <c:v>-0.42750873092142361</c:v>
                </c:pt>
                <c:pt idx="268">
                  <c:v>-0.42111251854040116</c:v>
                </c:pt>
                <c:pt idx="269">
                  <c:v>-0.41475244839108777</c:v>
                </c:pt>
                <c:pt idx="270">
                  <c:v>-0.40842903225806459</c:v>
                </c:pt>
                <c:pt idx="271">
                  <c:v>-0.40214268914393614</c:v>
                </c:pt>
                <c:pt idx="272">
                  <c:v>-0.39589375246350694</c:v>
                </c:pt>
                <c:pt idx="273">
                  <c:v>-0.38968247672737916</c:v>
                </c:pt>
                <c:pt idx="274">
                  <c:v>-0.38350904374993355</c:v>
                </c:pt>
                <c:pt idx="275">
                  <c:v>-0.37737356841438469</c:v>
                </c:pt>
                <c:pt idx="276">
                  <c:v>-0.3712761040254362</c:v>
                </c:pt>
                <c:pt idx="277">
                  <c:v>-0.36521664727803616</c:v>
                </c:pt>
                <c:pt idx="278">
                  <c:v>-0.35919514286883136</c:v>
                </c:pt>
                <c:pt idx="279">
                  <c:v>-0.35321148777511763</c:v>
                </c:pt>
                <c:pt idx="280">
                  <c:v>-0.34726553522441883</c:v>
                </c:pt>
                <c:pt idx="281">
                  <c:v>-0.34135709837623845</c:v>
                </c:pt>
                <c:pt idx="282">
                  <c:v>-0.33548595373606804</c:v>
                </c:pt>
                <c:pt idx="283">
                  <c:v>-0.32965184432034894</c:v>
                </c:pt>
                <c:pt idx="284">
                  <c:v>-0.32385448258980654</c:v>
                </c:pt>
                <c:pt idx="285">
                  <c:v>-0.31809355316736088</c:v>
                </c:pt>
                <c:pt idx="286">
                  <c:v>-0.31236871535571331</c:v>
                </c:pt>
                <c:pt idx="287">
                  <c:v>-0.3066796054686412</c:v>
                </c:pt>
                <c:pt idx="288">
                  <c:v>-0.30102583898907553</c:v>
                </c:pt>
                <c:pt idx="289">
                  <c:v>-0.2954070125661124</c:v>
                </c:pt>
                <c:pt idx="290">
                  <c:v>-0.28982270586227005</c:v>
                </c:pt>
                <c:pt idx="291">
                  <c:v>-0.28427248326150961</c:v>
                </c:pt>
                <c:pt idx="292">
                  <c:v>-0.27875589544780321</c:v>
                </c:pt>
                <c:pt idx="293">
                  <c:v>-0.27327248086335154</c:v>
                </c:pt>
                <c:pt idx="294">
                  <c:v>-0.26782176705490796</c:v>
                </c:pt>
                <c:pt idx="295">
                  <c:v>-0.26240327191608809</c:v>
                </c:pt>
                <c:pt idx="296">
                  <c:v>-0.25701650483297339</c:v>
                </c:pt>
                <c:pt idx="297">
                  <c:v>-0.25166096773982416</c:v>
                </c:pt>
                <c:pt idx="298">
                  <c:v>-0.24633615609122356</c:v>
                </c:pt>
                <c:pt idx="299">
                  <c:v>-0.24104155975654284</c:v>
                </c:pt>
                <c:pt idx="300">
                  <c:v>-0.23577666384219709</c:v>
                </c:pt>
                <c:pt idx="301">
                  <c:v>-0.23054094944678449</c:v>
                </c:pt>
                <c:pt idx="302">
                  <c:v>-0.22533389435383688</c:v>
                </c:pt>
                <c:pt idx="303">
                  <c:v>-0.22015497366658704</c:v>
                </c:pt>
                <c:pt idx="304">
                  <c:v>-0.21500366038884439</c:v>
                </c:pt>
                <c:pt idx="305">
                  <c:v>-0.20987942595578235</c:v>
                </c:pt>
                <c:pt idx="306">
                  <c:v>-0.20478174071818261</c:v>
                </c:pt>
                <c:pt idx="307">
                  <c:v>-0.19971007438342075</c:v>
                </c:pt>
                <c:pt idx="308">
                  <c:v>-0.19466389641626269</c:v>
                </c:pt>
                <c:pt idx="309">
                  <c:v>-0.18964267640231425</c:v>
                </c:pt>
                <c:pt idx="310">
                  <c:v>-0.18464588437677226</c:v>
                </c:pt>
                <c:pt idx="311">
                  <c:v>-0.17967299112094337</c:v>
                </c:pt>
                <c:pt idx="312">
                  <c:v>-0.17472346842881831</c:v>
                </c:pt>
                <c:pt idx="313">
                  <c:v>-0.16979678934583398</c:v>
                </c:pt>
                <c:pt idx="314">
                  <c:v>-0.1648924283818049</c:v>
                </c:pt>
                <c:pt idx="315">
                  <c:v>-0.16000986169986653</c:v>
                </c:pt>
                <c:pt idx="316">
                  <c:v>-0.15514856728314802</c:v>
                </c:pt>
                <c:pt idx="317">
                  <c:v>-0.15030802508076291</c:v>
                </c:pt>
                <c:pt idx="318">
                  <c:v>-0.14548771713460978</c:v>
                </c:pt>
                <c:pt idx="319">
                  <c:v>-0.14068712768835373</c:v>
                </c:pt>
                <c:pt idx="320">
                  <c:v>-0.1359057432798787</c:v>
                </c:pt>
                <c:pt idx="321">
                  <c:v>-0.13114305281839972</c:v>
                </c:pt>
                <c:pt idx="322">
                  <c:v>-0.1263985476473482</c:v>
                </c:pt>
                <c:pt idx="323">
                  <c:v>-0.12167172159405966</c:v>
                </c:pt>
                <c:pt idx="324">
                  <c:v>-0.11696207100722751</c:v>
                </c:pt>
                <c:pt idx="325">
                  <c:v>-0.11226909478301107</c:v>
                </c:pt>
                <c:pt idx="326">
                  <c:v>-0.1075922943806339</c:v>
                </c:pt>
                <c:pt idx="327">
                  <c:v>-0.10293117382823934</c:v>
                </c:pt>
                <c:pt idx="328">
                  <c:v>-9.8285239719725984E-2</c:v>
                </c:pt>
                <c:pt idx="329">
                  <c:v>-9.3654001203223883E-2</c:v>
                </c:pt>
                <c:pt idx="330">
                  <c:v>-8.9036969961842863E-2</c:v>
                </c:pt>
                <c:pt idx="331">
                  <c:v>-8.4433660187257578E-2</c:v>
                </c:pt>
                <c:pt idx="332">
                  <c:v>-7.9843588546677211E-2</c:v>
                </c:pt>
                <c:pt idx="333">
                  <c:v>-7.5266274143689652E-2</c:v>
                </c:pt>
                <c:pt idx="334">
                  <c:v>-7.0701238473450778E-2</c:v>
                </c:pt>
                <c:pt idx="335">
                  <c:v>-6.6148005372647034E-2</c:v>
                </c:pt>
                <c:pt idx="336">
                  <c:v>-6.1606100964629359E-2</c:v>
                </c:pt>
                <c:pt idx="337">
                  <c:v>-5.7075053600100109E-2</c:v>
                </c:pt>
                <c:pt idx="338">
                  <c:v>-5.2554393793686885E-2</c:v>
                </c:pt>
                <c:pt idx="339">
                  <c:v>-4.8043654156739626E-2</c:v>
                </c:pt>
                <c:pt idx="340">
                  <c:v>-4.3542369326637631E-2</c:v>
                </c:pt>
                <c:pt idx="341">
                  <c:v>-3.9050075892896635E-2</c:v>
                </c:pt>
                <c:pt idx="342">
                  <c:v>-3.4566312320325823E-2</c:v>
                </c:pt>
                <c:pt idx="343">
                  <c:v>-3.0090618869486774E-2</c:v>
                </c:pt>
                <c:pt idx="344">
                  <c:v>-2.5622537514669835E-2</c:v>
                </c:pt>
                <c:pt idx="345">
                  <c:v>-2.1161611859602303E-2</c:v>
                </c:pt>
                <c:pt idx="346">
                  <c:v>-1.670738705108836E-2</c:v>
                </c:pt>
                <c:pt idx="347">
                  <c:v>-1.2259409690753849E-2</c:v>
                </c:pt>
                <c:pt idx="348">
                  <c:v>-7.8172277450763369E-3</c:v>
                </c:pt>
                <c:pt idx="349">
                  <c:v>-3.3803904538551033E-3</c:v>
                </c:pt>
                <c:pt idx="350">
                  <c:v>1.0515517627257068E-3</c:v>
                </c:pt>
                <c:pt idx="351">
                  <c:v>5.4790473983044111E-3</c:v>
                </c:pt>
                <c:pt idx="352">
                  <c:v>9.9025439556778283E-3</c:v>
                </c:pt>
                <c:pt idx="353">
                  <c:v>1.4322488043151473E-2</c:v>
                </c:pt>
                <c:pt idx="354">
                  <c:v>1.8739325471776022E-2</c:v>
                </c:pt>
                <c:pt idx="355">
                  <c:v>2.3153501353360462E-2</c:v>
                </c:pt>
                <c:pt idx="356">
                  <c:v>2.7565460199155963E-2</c:v>
                </c:pt>
                <c:pt idx="357">
                  <c:v>3.1975646019101064E-2</c:v>
                </c:pt>
                <c:pt idx="358">
                  <c:v>3.6384502421536687E-2</c:v>
                </c:pt>
                <c:pt idx="359">
                  <c:v>4.0792472713283415E-2</c:v>
                </c:pt>
                <c:pt idx="360">
                  <c:v>4.5199999999999942E-2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96272"/>
        <c:axId val="176053152"/>
      </c:scatterChart>
      <c:valAx>
        <c:axId val="173596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53152"/>
        <c:crossesAt val="0"/>
        <c:crossBetween val="midCat"/>
      </c:valAx>
      <c:valAx>
        <c:axId val="176053152"/>
        <c:scaling>
          <c:orientation val="minMax"/>
          <c:max val="2.75"/>
          <c:min val="-2.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96272"/>
        <c:crosses val="autoZero"/>
        <c:crossBetween val="midCat"/>
        <c:majorUnit val="0.5"/>
        <c:minorUnit val="0.25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7642050565296215"/>
          <c:y val="0.32908540034190642"/>
          <c:w val="0.10389583881100978"/>
          <c:h val="0.424488570284646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0.15051</cdr:x>
      <cdr:y>0.36775</cdr:y>
    </cdr:from>
    <cdr:to>
      <cdr:x>0.256</cdr:x>
      <cdr:y>0.41228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5193" y="2314659"/>
          <a:ext cx="914763" cy="280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D magnet</a:t>
          </a:r>
        </a:p>
      </cdr:txBody>
    </cdr:sp>
  </cdr:relSizeAnchor>
  <cdr:relSizeAnchor xmlns:cdr="http://schemas.openxmlformats.org/drawingml/2006/chartDrawing">
    <cdr:from>
      <cdr:x>0.88309</cdr:x>
      <cdr:y>0.48511</cdr:y>
    </cdr:from>
    <cdr:to>
      <cdr:x>0.98858</cdr:x>
      <cdr:y>0.52836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57737" y="3053316"/>
          <a:ext cx="914763" cy="27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Outside</a:t>
          </a:r>
        </a:p>
      </cdr:txBody>
    </cdr:sp>
  </cdr:relSizeAnchor>
  <cdr:relSizeAnchor xmlns:cdr="http://schemas.openxmlformats.org/drawingml/2006/chartDrawing">
    <cdr:from>
      <cdr:x>0.04562</cdr:x>
      <cdr:y>0.48161</cdr:y>
    </cdr:from>
    <cdr:to>
      <cdr:x>0.15111</cdr:x>
      <cdr:y>0.52486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5561" y="3031295"/>
          <a:ext cx="914763" cy="272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Inside</a:t>
          </a:r>
        </a:p>
      </cdr:txBody>
    </cdr:sp>
  </cdr:relSizeAnchor>
  <cdr:relSizeAnchor xmlns:cdr="http://schemas.openxmlformats.org/drawingml/2006/chartDrawing">
    <cdr:from>
      <cdr:x>0.25693</cdr:x>
      <cdr:y>0.27106</cdr:y>
    </cdr:from>
    <cdr:to>
      <cdr:x>0.36242</cdr:x>
      <cdr:y>0.31559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227982" y="1706109"/>
          <a:ext cx="914763" cy="280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accent1"/>
              </a:solidFill>
            </a:rPr>
            <a:t>F magnet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0.15051</cdr:x>
      <cdr:y>0.36775</cdr:y>
    </cdr:from>
    <cdr:to>
      <cdr:x>0.256</cdr:x>
      <cdr:y>0.41228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5193" y="2314659"/>
          <a:ext cx="914763" cy="280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D magnet</a:t>
          </a:r>
        </a:p>
      </cdr:txBody>
    </cdr:sp>
  </cdr:relSizeAnchor>
  <cdr:relSizeAnchor xmlns:cdr="http://schemas.openxmlformats.org/drawingml/2006/chartDrawing">
    <cdr:from>
      <cdr:x>0.88309</cdr:x>
      <cdr:y>0.48511</cdr:y>
    </cdr:from>
    <cdr:to>
      <cdr:x>0.98858</cdr:x>
      <cdr:y>0.52836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57737" y="3053316"/>
          <a:ext cx="914763" cy="27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Outside</a:t>
          </a:r>
        </a:p>
      </cdr:txBody>
    </cdr:sp>
  </cdr:relSizeAnchor>
  <cdr:relSizeAnchor xmlns:cdr="http://schemas.openxmlformats.org/drawingml/2006/chartDrawing">
    <cdr:from>
      <cdr:x>0.04562</cdr:x>
      <cdr:y>0.48161</cdr:y>
    </cdr:from>
    <cdr:to>
      <cdr:x>0.15111</cdr:x>
      <cdr:y>0.52486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5561" y="3031295"/>
          <a:ext cx="914763" cy="272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Inside</a:t>
          </a:r>
        </a:p>
      </cdr:txBody>
    </cdr:sp>
  </cdr:relSizeAnchor>
  <cdr:relSizeAnchor xmlns:cdr="http://schemas.openxmlformats.org/drawingml/2006/chartDrawing">
    <cdr:from>
      <cdr:x>0.25693</cdr:x>
      <cdr:y>0.27106</cdr:y>
    </cdr:from>
    <cdr:to>
      <cdr:x>0.36242</cdr:x>
      <cdr:y>0.31559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227982" y="1706109"/>
          <a:ext cx="914763" cy="280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accent1"/>
              </a:solidFill>
            </a:rPr>
            <a:t>F magnet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0.15051</cdr:x>
      <cdr:y>0.36775</cdr:y>
    </cdr:from>
    <cdr:to>
      <cdr:x>0.256</cdr:x>
      <cdr:y>0.41228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5193" y="2314659"/>
          <a:ext cx="914763" cy="280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D magnet</a:t>
          </a:r>
        </a:p>
      </cdr:txBody>
    </cdr:sp>
  </cdr:relSizeAnchor>
  <cdr:relSizeAnchor xmlns:cdr="http://schemas.openxmlformats.org/drawingml/2006/chartDrawing">
    <cdr:from>
      <cdr:x>0.7671</cdr:x>
      <cdr:y>0.48269</cdr:y>
    </cdr:from>
    <cdr:to>
      <cdr:x>0.87259</cdr:x>
      <cdr:y>0.52594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51928" y="3038101"/>
          <a:ext cx="914763" cy="272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Outside</a:t>
          </a:r>
        </a:p>
      </cdr:txBody>
    </cdr:sp>
  </cdr:relSizeAnchor>
  <cdr:relSizeAnchor xmlns:cdr="http://schemas.openxmlformats.org/drawingml/2006/chartDrawing">
    <cdr:from>
      <cdr:x>0.04562</cdr:x>
      <cdr:y>0.48161</cdr:y>
    </cdr:from>
    <cdr:to>
      <cdr:x>0.15111</cdr:x>
      <cdr:y>0.52486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5561" y="3031295"/>
          <a:ext cx="914763" cy="272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Inside</a:t>
          </a:r>
        </a:p>
      </cdr:txBody>
    </cdr:sp>
  </cdr:relSizeAnchor>
  <cdr:relSizeAnchor xmlns:cdr="http://schemas.openxmlformats.org/drawingml/2006/chartDrawing">
    <cdr:from>
      <cdr:x>0.25693</cdr:x>
      <cdr:y>0.27106</cdr:y>
    </cdr:from>
    <cdr:to>
      <cdr:x>0.36242</cdr:x>
      <cdr:y>0.31559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227982" y="1706109"/>
          <a:ext cx="914763" cy="280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chemeClr val="accent1"/>
              </a:solidFill>
            </a:rPr>
            <a:t>F magnet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82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26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22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F5B1AF66-C341-4688-AA9F-F723D1DF3D54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92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764FC8E0-D75A-4CFA-8929-DC723C052D54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D88FE8BB-03D2-4AE3-ABDE-3F67ABE176E0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0AA1080D-246F-458F-A19E-DA9ADDB0C8CE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12CE82F-43B0-4289-96F7-2298ECE0DD35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12FBF37-281C-4407-BC0A-C66F6C50C651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822BBFCD-6FCF-4184-BB75-B8729630297D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001C39C-8C6A-4EF5-98D0-292F09ADAF01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1B064C2E-0848-4D71-AC27-EC57E134AEF2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5950EBDA-CD1A-4FD2-AE53-8932DCFD5E26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4795ABEB-B0DB-408D-887D-EA940716C974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Booster RF Cavity Replacement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Thomas Kroc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PIP-II Collaboration Meeting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9-10 November 2015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03" y="2459639"/>
            <a:ext cx="3095716" cy="2837291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Aperture - Magnets and RF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2DC64CBD-92D1-4D22-BC7E-6F749F9DEDA8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11/6/2015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TK Kroc | Booster RF Cavity Replacement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15" name="Chart 14"/>
          <p:cNvGraphicFramePr>
            <a:graphicFrameLocks noGrp="1"/>
          </p:cNvGraphicFramePr>
          <p:nvPr>
            <p:extLst/>
          </p:nvPr>
        </p:nvGraphicFramePr>
        <p:xfrm>
          <a:off x="243840" y="289198"/>
          <a:ext cx="8671560" cy="629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82746" y="939711"/>
            <a:ext cx="2575898" cy="830997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Aperture Scan data</a:t>
            </a:r>
          </a:p>
          <a:p>
            <a:r>
              <a:rPr lang="en-US" dirty="0" smtClean="0"/>
              <a:t>at Long 16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97128" y="5087462"/>
            <a:ext cx="2105769" cy="120032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Fit to ellipse</a:t>
            </a:r>
          </a:p>
          <a:p>
            <a:r>
              <a:rPr lang="en-US" dirty="0" smtClean="0"/>
              <a:t>a=1.24”, b=0.6”</a:t>
            </a:r>
          </a:p>
          <a:p>
            <a:r>
              <a:rPr lang="en-US" dirty="0" smtClean="0"/>
              <a:t>e=0.85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Aperture - Ellipse using maximum parameters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F991A27E-B49B-4E77-B8E2-BAF99946EB63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11/6/2015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TK Kroc | Booster RF Cavity Replacement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/>
          </p:nvPr>
        </p:nvGraphicFramePr>
        <p:xfrm>
          <a:off x="98697" y="362313"/>
          <a:ext cx="8671560" cy="629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87545" y="1565016"/>
            <a:ext cx="2244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Maximum Ellipse</a:t>
            </a:r>
            <a:endParaRPr lang="en-US" sz="1800" dirty="0"/>
          </a:p>
          <a:p>
            <a:r>
              <a:rPr lang="en-US" sz="1800" dirty="0" smtClean="0"/>
              <a:t>(semi-arbitrary offset)</a:t>
            </a:r>
            <a:endParaRPr lang="en-US" sz="18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334000" y="2197958"/>
            <a:ext cx="712574" cy="92987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2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- Conclusion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042988"/>
          <a:ext cx="86725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128"/>
                <a:gridCol w="2168128"/>
                <a:gridCol w="2168128"/>
                <a:gridCol w="2168128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(inch)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(inch)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(in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(max/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aperture radius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D59B-DF8F-4C32-B0EC-3783189CE637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105195" y="309272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Radius = 1.4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764991" y="2897188"/>
            <a:ext cx="0" cy="24792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6450" y="4194629"/>
            <a:ext cx="489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404040"/>
                </a:solidFill>
              </a:rPr>
              <a:t>3” beam pipe will provide 0.1” to 0.2” margin</a:t>
            </a:r>
            <a:endParaRPr lang="en-US" sz="2000" u="sng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– Second Look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4124-3C9F-498A-B438-D12A271C8980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13" y="950268"/>
            <a:ext cx="6773562" cy="52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1120934" y="2471351"/>
            <a:ext cx="4481383" cy="2158314"/>
            <a:chOff x="117707" y="0"/>
            <a:chExt cx="5486400" cy="2743200"/>
          </a:xfrm>
        </p:grpSpPr>
        <p:grpSp>
          <p:nvGrpSpPr>
            <p:cNvPr id="9" name="Group 8"/>
            <p:cNvGrpSpPr/>
            <p:nvPr/>
          </p:nvGrpSpPr>
          <p:grpSpPr>
            <a:xfrm flipH="1">
              <a:off x="117707" y="102803"/>
              <a:ext cx="5486400" cy="2490714"/>
              <a:chOff x="0" y="102803"/>
              <a:chExt cx="5486400" cy="2438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90800" y="288731"/>
                <a:ext cx="0" cy="103327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90800" y="1322003"/>
                <a:ext cx="0" cy="103327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0" y="1334195"/>
                <a:ext cx="54864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486400" y="560003"/>
                <a:ext cx="0" cy="1524000"/>
              </a:xfrm>
              <a:prstGeom prst="line">
                <a:avLst/>
              </a:prstGeom>
              <a:noFill/>
              <a:ln w="19050" cap="flat" cmpd="sng" algn="ctr">
                <a:solidFill>
                  <a:srgbClr val="F13BD7"/>
                </a:solidFill>
                <a:prstDash val="soli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02803"/>
                <a:ext cx="0" cy="2438400"/>
              </a:xfrm>
              <a:prstGeom prst="line">
                <a:avLst/>
              </a:prstGeom>
              <a:noFill/>
              <a:ln w="19050" cap="flat" cmpd="sng" algn="ctr">
                <a:solidFill>
                  <a:srgbClr val="F13BD7"/>
                </a:solidFill>
                <a:prstDash val="soli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0" y="102803"/>
                <a:ext cx="5486400" cy="457200"/>
              </a:xfrm>
              <a:prstGeom prst="line">
                <a:avLst/>
              </a:prstGeom>
              <a:noFill/>
              <a:ln w="19050" cap="flat" cmpd="sng" algn="ctr">
                <a:solidFill>
                  <a:srgbClr val="F13BD7"/>
                </a:solidFill>
                <a:prstDash val="soli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0" y="2084003"/>
                <a:ext cx="5486400" cy="457200"/>
              </a:xfrm>
              <a:prstGeom prst="line">
                <a:avLst/>
              </a:prstGeom>
              <a:noFill/>
              <a:ln w="19050" cap="flat" cmpd="sng" algn="ctr">
                <a:solidFill>
                  <a:srgbClr val="F13BD7"/>
                </a:solidFill>
                <a:prstDash val="solid"/>
              </a:ln>
              <a:effectLst/>
            </p:spPr>
          </p:cxnSp>
        </p:grpSp>
        <p:sp>
          <p:nvSpPr>
            <p:cNvPr id="10" name="Oval 9"/>
            <p:cNvSpPr/>
            <p:nvPr/>
          </p:nvSpPr>
          <p:spPr>
            <a:xfrm>
              <a:off x="1927521" y="326627"/>
              <a:ext cx="2057400" cy="2057400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506641" y="393955"/>
              <a:ext cx="914400" cy="182880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2" name="TextBox 21"/>
            <p:cNvSpPr txBox="1"/>
            <p:nvPr/>
          </p:nvSpPr>
          <p:spPr>
            <a:xfrm rot="3790479">
              <a:off x="2924969" y="1629550"/>
              <a:ext cx="715010" cy="246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8DD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57.17mm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953170" y="317755"/>
              <a:ext cx="0" cy="2057400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4" name="TextBox 23"/>
            <p:cNvSpPr txBox="1"/>
            <p:nvPr/>
          </p:nvSpPr>
          <p:spPr>
            <a:xfrm rot="16200000">
              <a:off x="2499689" y="629438"/>
              <a:ext cx="715010" cy="246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548DD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57.17mm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582841" y="659131"/>
              <a:ext cx="658368" cy="1335024"/>
            </a:xfrm>
            <a:prstGeom prst="ellipse">
              <a:avLst/>
            </a:prstGeom>
            <a:noFill/>
            <a:ln w="25400" cap="flat" cmpd="sng" algn="ctr">
              <a:solidFill>
                <a:srgbClr val="C0504D">
                  <a:lumMod val="75000"/>
                </a:srgb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568361" y="0"/>
              <a:ext cx="2743200" cy="2743200"/>
            </a:xfrm>
            <a:prstGeom prst="ellips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111474" y="1040935"/>
            <a:ext cx="1967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</a:rPr>
              <a:t>Vertical aperture limited by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</a:rPr>
              <a:t>Horizontal aperture limited by cavities</a:t>
            </a:r>
            <a:endParaRPr lang="en-US" sz="16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PIP-III Beam Parameters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586706" y="2829814"/>
          <a:ext cx="5956300" cy="1414272"/>
        </p:xfrm>
        <a:graphic>
          <a:graphicData uri="http://schemas.openxmlformats.org/drawingml/2006/table">
            <a:tbl>
              <a:tblPr firstRow="1" firstCol="1" bandRow="1"/>
              <a:tblGrid>
                <a:gridCol w="1717040"/>
                <a:gridCol w="1255395"/>
                <a:gridCol w="1480185"/>
                <a:gridCol w="1503680"/>
              </a:tblGrid>
              <a:tr h="406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MathematicaSans-Bold"/>
                          <a:ea typeface="Times New Roman" panose="02020603050405020304" pitchFamily="18" charset="0"/>
                          <a:cs typeface="MathematicaSans-Bold"/>
                        </a:rPr>
                        <a:t>Table 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MathematicaSans-Bold"/>
                          <a:ea typeface="Times New Roman" panose="02020603050405020304" pitchFamily="18" charset="0"/>
                          <a:cs typeface="MathematicaSans-Bold"/>
                        </a:rPr>
                        <a:t>Booster (PIP)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MathematicaSans-Bold"/>
                          <a:ea typeface="Times New Roman" panose="02020603050405020304" pitchFamily="18" charset="0"/>
                          <a:cs typeface="MathematicaSans-Bold"/>
                        </a:rPr>
                        <a:t>PIP II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MathematicaSans-Bold"/>
                          <a:ea typeface="Times New Roman" panose="02020603050405020304" pitchFamily="18" charset="0"/>
                          <a:cs typeface="MathematicaSans-Bold"/>
                        </a:rPr>
                        <a:t>New RCS (PIP III)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Pulse Intensity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4.3E12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6.5E12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30E12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Peak RF Beam Current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.86 amps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1.3 amps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6 amps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Cycle Rep Rate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15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Injection energy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.4 GeV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.8 GeV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2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GeV*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Extraction energy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8 GeV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8 GeV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8 GeV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Revolution time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2.22 to 1.59 us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1.88 to 1.59 us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1.66 to 1.59 us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E801-491B-4BB5-BEA2-C8267A06F0D6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27200" y="4804229"/>
            <a:ext cx="3926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*Representative value (still under discussion)</a:t>
            </a:r>
            <a:endParaRPr lang="en-US" sz="16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PIP-III Cavity Parameters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966611"/>
              </p:ext>
            </p:extLst>
          </p:nvPr>
        </p:nvGraphicFramePr>
        <p:xfrm>
          <a:off x="539263" y="2258645"/>
          <a:ext cx="7815382" cy="1789672"/>
        </p:xfrm>
        <a:graphic>
          <a:graphicData uri="http://schemas.openxmlformats.org/drawingml/2006/table">
            <a:tbl>
              <a:tblPr firstRow="1" firstCol="1" bandRow="1"/>
              <a:tblGrid>
                <a:gridCol w="2252669"/>
                <a:gridCol w="1647499"/>
                <a:gridCol w="1942562"/>
                <a:gridCol w="1972652"/>
              </a:tblGrid>
              <a:tr h="2666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MathematicaSans-Bold"/>
                          <a:ea typeface="Times New Roman" panose="02020603050405020304" pitchFamily="18" charset="0"/>
                          <a:cs typeface="MathematicaSans-Bold"/>
                        </a:rPr>
                        <a:t>Table 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MathematicaSans-Bold"/>
                          <a:ea typeface="Times New Roman" panose="02020603050405020304" pitchFamily="18" charset="0"/>
                          <a:cs typeface="MathematicaSans-Bold"/>
                        </a:rPr>
                        <a:t>Booster (PIP)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MathematicaSans-Bold"/>
                          <a:ea typeface="Times New Roman" panose="02020603050405020304" pitchFamily="18" charset="0"/>
                          <a:cs typeface="MathematicaSans-Bold"/>
                        </a:rPr>
                        <a:t>PIP II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MathematicaSans-Bold"/>
                          <a:ea typeface="Times New Roman" panose="02020603050405020304" pitchFamily="18" charset="0"/>
                          <a:cs typeface="MathematicaSans-Bold"/>
                        </a:rPr>
                        <a:t>New RCS (PIP III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MathematicaSans-Bold"/>
                          <a:ea typeface="Times New Roman" panose="02020603050405020304" pitchFamily="18" charset="0"/>
                          <a:cs typeface="MathematicaSans-Bold"/>
                        </a:rPr>
                        <a:t>)*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Frequency Sweep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37 to 53 MHz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44 to 53 MHz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50 to 53 MHz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4189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Peak DP/DT MeV/.1ms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376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470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387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0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Peak eV/turn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606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755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620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680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Harmonic #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84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84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athematicaSans-Bold"/>
                        </a:rPr>
                        <a:t>84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E475-E91B-4E9A-9E11-6EDA5A3BBA2B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67323" y="4157227"/>
            <a:ext cx="722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1600" dirty="0" smtClean="0"/>
              <a:t>No design available – basic assumptions about beam current and injection energy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27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</a:p>
          <a:p>
            <a:pPr lvl="1"/>
            <a:r>
              <a:rPr lang="en-US" dirty="0" smtClean="0"/>
              <a:t>New cavities – yes</a:t>
            </a:r>
          </a:p>
          <a:p>
            <a:pPr lvl="1"/>
            <a:r>
              <a:rPr lang="en-US" dirty="0" smtClean="0"/>
              <a:t>Larger bore necessary for </a:t>
            </a:r>
            <a:r>
              <a:rPr lang="en-US" dirty="0" smtClean="0"/>
              <a:t>PIP-III suggested but impact on design not understood</a:t>
            </a:r>
            <a:endParaRPr lang="en-US" dirty="0" smtClean="0"/>
          </a:p>
          <a:p>
            <a:pPr lvl="1"/>
            <a:r>
              <a:rPr lang="en-US" dirty="0" smtClean="0"/>
              <a:t>Continue simulation efforts for II &amp; </a:t>
            </a:r>
            <a:r>
              <a:rPr lang="en-US" b="1" dirty="0" smtClean="0">
                <a:sym typeface="Symbol" panose="05050102010706020507" pitchFamily="18" charset="2"/>
              </a:rPr>
              <a:t></a:t>
            </a:r>
            <a:r>
              <a:rPr lang="en-US" dirty="0" smtClean="0">
                <a:sym typeface="Symbol" panose="05050102010706020507" pitchFamily="18" charset="2"/>
              </a:rPr>
              <a:t> bias cavities</a:t>
            </a:r>
          </a:p>
          <a:p>
            <a:pPr lvl="1"/>
            <a:r>
              <a:rPr lang="en-US" dirty="0" smtClean="0"/>
              <a:t>Prototypes for </a:t>
            </a:r>
            <a:r>
              <a:rPr lang="en-US" dirty="0"/>
              <a:t>II &amp; </a:t>
            </a:r>
            <a:r>
              <a:rPr lang="en-US" b="1" dirty="0">
                <a:sym typeface="Symbol" panose="05050102010706020507" pitchFamily="18" charset="2"/>
              </a:rPr>
              <a:t></a:t>
            </a:r>
            <a:r>
              <a:rPr lang="en-US" dirty="0">
                <a:sym typeface="Symbol" panose="05050102010706020507" pitchFamily="18" charset="2"/>
              </a:rPr>
              <a:t> bias </a:t>
            </a:r>
            <a:r>
              <a:rPr lang="en-US" dirty="0" smtClean="0">
                <a:sym typeface="Symbol" panose="05050102010706020507" pitchFamily="18" charset="2"/>
              </a:rPr>
              <a:t>cavities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Questions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Wait for results of </a:t>
            </a:r>
            <a:r>
              <a:rPr lang="en-US" b="1" dirty="0">
                <a:sym typeface="Symbol" panose="05050102010706020507" pitchFamily="18" charset="2"/>
              </a:rPr>
              <a:t></a:t>
            </a:r>
            <a:r>
              <a:rPr lang="en-US" dirty="0">
                <a:sym typeface="Symbol" panose="05050102010706020507" pitchFamily="18" charset="2"/>
              </a:rPr>
              <a:t> bias </a:t>
            </a:r>
            <a:r>
              <a:rPr lang="en-US" dirty="0" smtClean="0">
                <a:sym typeface="Symbol" panose="05050102010706020507" pitchFamily="18" charset="2"/>
              </a:rPr>
              <a:t> ?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Cost trade-off between copper and garnet</a:t>
            </a:r>
          </a:p>
          <a:p>
            <a:r>
              <a:rPr lang="en-US" dirty="0" smtClean="0">
                <a:sym typeface="Symbol" panose="05050102010706020507" pitchFamily="18" charset="2"/>
              </a:rPr>
              <a:t>Additionally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Instrumentation, feedback, and control needs to be upgraded for reliable operation at projected beam powers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DD9-CD13-4E59-99B7-454D3F026457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934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upstairs systems are involved</a:t>
            </a:r>
          </a:p>
          <a:p>
            <a:pPr lvl="1"/>
            <a:r>
              <a:rPr lang="en-US" dirty="0" smtClean="0"/>
              <a:t>All necessary upgrades will have been completed as part of PIP</a:t>
            </a:r>
          </a:p>
          <a:p>
            <a:r>
              <a:rPr lang="en-US" dirty="0" smtClean="0"/>
              <a:t>Physical constraints remain the same – no tunnel modifications anticipated</a:t>
            </a:r>
          </a:p>
          <a:p>
            <a:r>
              <a:rPr lang="en-US" dirty="0" smtClean="0"/>
              <a:t>Beam parameters for PIP-II are set</a:t>
            </a:r>
          </a:p>
          <a:p>
            <a:r>
              <a:rPr lang="en-US" dirty="0" smtClean="0"/>
              <a:t>Cavity specs are complete and can be applied to either:</a:t>
            </a:r>
          </a:p>
          <a:p>
            <a:pPr lvl="1"/>
            <a:r>
              <a:rPr lang="en-US" dirty="0" smtClean="0"/>
              <a:t>Parallel bias cavity or</a:t>
            </a:r>
          </a:p>
          <a:p>
            <a:pPr lvl="1"/>
            <a:r>
              <a:rPr lang="en-US" dirty="0" smtClean="0"/>
              <a:t>Perpendicular </a:t>
            </a:r>
            <a:r>
              <a:rPr lang="en-US" dirty="0"/>
              <a:t>b</a:t>
            </a:r>
            <a:r>
              <a:rPr lang="en-US" dirty="0" smtClean="0"/>
              <a:t>ias cavity</a:t>
            </a:r>
          </a:p>
          <a:p>
            <a:r>
              <a:rPr lang="en-US" dirty="0" smtClean="0"/>
              <a:t>Major cavity specs are compatible with PIP-III/RCS</a:t>
            </a:r>
          </a:p>
          <a:p>
            <a:pPr lvl="1"/>
            <a:r>
              <a:rPr lang="en-US" dirty="0" smtClean="0"/>
              <a:t>Detailed specs will determine whether cavities can be </a:t>
            </a:r>
            <a:r>
              <a:rPr lang="en-US" dirty="0" smtClean="0"/>
              <a:t>used</a:t>
            </a:r>
          </a:p>
          <a:p>
            <a:r>
              <a:rPr lang="en-US" dirty="0" smtClean="0"/>
              <a:t>Work ramping up in FY16 with plans to test prototype in FY17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8DC0-CAB6-4193-9849-E102AF86425F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99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Why?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While the existing cavities have been refurbished, they are still 40 years old.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PIP II operations will leave no extra operating margin.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Uncertain operational impact of needing to run all cavities at maximum performance 24/7.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79A920CF-9568-437D-84C3-9C7AA49B970F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11/6/2015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TK Kroc | Booster RF Cavity Replacement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PIP &amp; PIP-II high level performance goals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454645" y="1492195"/>
          <a:ext cx="6234709" cy="3547872"/>
        </p:xfrm>
        <a:graphic>
          <a:graphicData uri="http://schemas.openxmlformats.org/drawingml/2006/table">
            <a:tbl>
              <a:tblPr/>
              <a:tblGrid>
                <a:gridCol w="3277340"/>
                <a:gridCol w="1037954"/>
                <a:gridCol w="985154"/>
                <a:gridCol w="934261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Beam Performance Parameter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PIP-II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Injection Energy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Linac Particle Type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Linac Beam Current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Linac Beam Pulse Length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msec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Beam Capture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Adiabatic Paraphase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Bucket to Bucket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Booster Pulse Repetition Rate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Booster Protons per Pulse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4.2×10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6.4×10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Booster Beam Power @ 8 GeV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kW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Beam Emittance (6s, normalized; ex=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ey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&lt;18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&lt;18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l-GR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π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mm-</a:t>
                      </a: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mrad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Delivered Momentum Spread (97% full height)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12.2 Momentum Spread (97% full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12.2 Momentum Spread (97% full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MeV Momentum Spread (97% full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Delivered Longitudinal Emittance (97%)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eV-sec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ACF5D4-7B9B-4BEA-899E-D644B6E88719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11/6/2015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TK Kroc | Booster RF Cavity Replacement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892800" y="3071446"/>
            <a:ext cx="1086338" cy="66430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 &amp; PIP-II RF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0C6E-E16C-4317-9DEB-0ACE9DC8DE44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/>
          </p:nvPr>
        </p:nvGraphicFramePr>
        <p:xfrm>
          <a:off x="1634014" y="1465739"/>
          <a:ext cx="5864860" cy="3461385"/>
        </p:xfrm>
        <a:graphic>
          <a:graphicData uri="http://schemas.openxmlformats.org/drawingml/2006/table">
            <a:tbl>
              <a:tblPr/>
              <a:tblGrid>
                <a:gridCol w="2911475"/>
                <a:gridCol w="1019810"/>
                <a:gridCol w="1054735"/>
                <a:gridCol w="878840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Cavity Performance Parameter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PIP-II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Frequency Sweep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 to 53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44.7 to 53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MHz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Cavity Tuning (Bias Supply Max Current)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amps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Modulator Voltage (Max: Anode – drop)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Higher Order Mode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1000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&lt;1000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Ohms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Aperture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~ 3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~3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*Total Voltage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Overhead Voltage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Duty Cycle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Cavity Q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 to 1250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Shunt Impedance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to 61.25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 Ohms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LCW Cooling Temp (actual)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 (88 – 94)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 (88 - 94)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LCW Flow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Forced Air Cooling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solidFill>
                            <a:srgbClr val="40404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6835" y="5026223"/>
            <a:ext cx="6926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</a:rPr>
              <a:t>* Sum of gap voltages at peak power, overhead allows for running with reduced # of cavities.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36969" y="1477067"/>
            <a:ext cx="1086338" cy="66430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Constraints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AB5-D1D3-4A9D-91D5-9A8BF28A1787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 descr="C:\Users\pellico\Desktop\cavity layou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39" y="1573427"/>
            <a:ext cx="4423718" cy="3847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30837" y="5660021"/>
            <a:ext cx="4557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</a:rPr>
              <a:t>Must fit in existing tunnel, limitation of options for new Pas.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60616" y="1930400"/>
            <a:ext cx="1086338" cy="1272312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830 kV – 950 kV, present operating range depending </a:t>
            </a:r>
            <a:r>
              <a:rPr lang="en-US" sz="2000" dirty="0"/>
              <a:t>upon beam requirements and cavity repair </a:t>
            </a:r>
            <a:r>
              <a:rPr lang="en-US" sz="2000" dirty="0" smtClean="0"/>
              <a:t>status.</a:t>
            </a:r>
          </a:p>
          <a:p>
            <a:r>
              <a:rPr lang="en-US" sz="2000" dirty="0" smtClean="0"/>
              <a:t>&lt; 850 kV, losses increase for 4.2E12/pulse.</a:t>
            </a:r>
          </a:p>
          <a:p>
            <a:pPr lvl="1"/>
            <a:r>
              <a:rPr lang="en-US" sz="1800" dirty="0" smtClean="0"/>
              <a:t>requires a minimum of 17cavities </a:t>
            </a:r>
            <a:r>
              <a:rPr lang="en-US" sz="1800" dirty="0"/>
              <a:t>at the nominal voltage 50 kV or 25 </a:t>
            </a:r>
            <a:r>
              <a:rPr lang="en-US" sz="1800" dirty="0" smtClean="0"/>
              <a:t>kV/gap.</a:t>
            </a:r>
          </a:p>
          <a:p>
            <a:r>
              <a:rPr lang="en-US" sz="2000" dirty="0" smtClean="0"/>
              <a:t>1.2 MV ( 1.1 MV total + 0.1 MV overhead )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Plan to run similar to MI, all cavities on, </a:t>
            </a:r>
            <a:r>
              <a:rPr lang="en-US" sz="2000" dirty="0" smtClean="0"/>
              <a:t>voltage fixed/regulated as </a:t>
            </a:r>
            <a:r>
              <a:rPr lang="en-US" sz="2000" dirty="0" smtClean="0"/>
              <a:t>needed.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E668-F420-4021-93E9-7BA98C0BFC83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822235"/>
              </p:ext>
            </p:extLst>
          </p:nvPr>
        </p:nvGraphicFramePr>
        <p:xfrm>
          <a:off x="3019363" y="2984157"/>
          <a:ext cx="1654237" cy="1548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06"/>
                <a:gridCol w="828431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cavities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 kV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8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Tuning and Drive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use existing </a:t>
            </a:r>
            <a:r>
              <a:rPr lang="en-US" dirty="0" smtClean="0"/>
              <a:t>hardware which was all recently upgraded for PIP</a:t>
            </a:r>
          </a:p>
          <a:p>
            <a:pPr lvl="1"/>
            <a:r>
              <a:rPr lang="en-US" dirty="0" smtClean="0"/>
              <a:t>New solid state driver system</a:t>
            </a:r>
          </a:p>
          <a:p>
            <a:pPr lvl="1"/>
            <a:r>
              <a:rPr lang="en-US" dirty="0" smtClean="0"/>
              <a:t>Upgraded bias supplies</a:t>
            </a:r>
          </a:p>
          <a:p>
            <a:pPr lvl="1"/>
            <a:r>
              <a:rPr lang="en-US" dirty="0" smtClean="0"/>
              <a:t>New anodes – higher power</a:t>
            </a:r>
          </a:p>
          <a:p>
            <a:pPr lvl="1"/>
            <a:r>
              <a:rPr lang="en-US" dirty="0" smtClean="0"/>
              <a:t>Additional cooling (air &amp; LCW) systems for RF systems</a:t>
            </a:r>
          </a:p>
          <a:p>
            <a:pPr lvl="1"/>
            <a:r>
              <a:rPr lang="en-US" dirty="0" smtClean="0"/>
              <a:t>Upgrades on low level controls</a:t>
            </a:r>
            <a:endParaRPr lang="en-US" dirty="0" smtClean="0"/>
          </a:p>
          <a:p>
            <a:r>
              <a:rPr lang="en-US" dirty="0" smtClean="0"/>
              <a:t>This task of the PIP project is replacement of cavities only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912-F994-466D-955B-D7CB5256A032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9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cavity performance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Beam Loading and Power Requirements</a:t>
            </a:r>
          </a:p>
          <a:p>
            <a:pPr lvl="1"/>
            <a:r>
              <a:rPr lang="en-US" sz="1600" dirty="0"/>
              <a:t>Each cavity must meet the specified voltage while accelerating up to 1000ma of beam (at a synchronous phase of ~40 degrees (synchrotron definition, 90 degrees at crest)) with 2-3 of the 84 buckets empty.</a:t>
            </a:r>
          </a:p>
          <a:p>
            <a:pPr lvl="1"/>
            <a:r>
              <a:rPr lang="en-US" sz="1600" dirty="0"/>
              <a:t>The loaded cavity shall be designed to operate with up to 150 kW RF power from a CPI (EIMAC) Y-567B tetrode power tube.  Although rated to operate at higher power up to 200 kW, for lifetime considerations operating at a lower power is preferable.</a:t>
            </a:r>
          </a:p>
          <a:p>
            <a:r>
              <a:rPr lang="en-US" sz="1800" b="1" dirty="0"/>
              <a:t>Cavity Impedance and Spurious Modes</a:t>
            </a:r>
          </a:p>
          <a:p>
            <a:pPr lvl="1"/>
            <a:r>
              <a:rPr lang="en-US" sz="1600" dirty="0"/>
              <a:t>The cavity shall be designed for R/Q = 50 ohms and the impedance of all higher order and spurious modes shall be ≤ 1000 ohms. </a:t>
            </a:r>
          </a:p>
          <a:p>
            <a:r>
              <a:rPr lang="en-US" sz="1800" b="1" dirty="0" err="1"/>
              <a:t>Multipacting</a:t>
            </a:r>
            <a:endParaRPr lang="en-US" sz="1800" b="1" dirty="0"/>
          </a:p>
          <a:p>
            <a:pPr lvl="1"/>
            <a:r>
              <a:rPr lang="en-US" sz="1600" dirty="0"/>
              <a:t>The cavity must be able to turn on and run at any voltage between 25% and 100% of the specified operating voltage over the full frequency range without operationally significant </a:t>
            </a:r>
            <a:r>
              <a:rPr lang="en-US" sz="1600" dirty="0" err="1"/>
              <a:t>multipacting</a:t>
            </a:r>
            <a:r>
              <a:rPr lang="en-US" sz="1600" dirty="0"/>
              <a:t> at the nominal operating vacuum pressure.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9C87-D35F-4962-9F62-492250D96D0F}" type="datetime1">
              <a:rPr lang="en-US" altLang="en-US" smtClean="0"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TK Kroc | Booster RF Cavity Replacement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5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Aperture - Magnets and RF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B1A6A35B-5AB0-4E0D-9391-3CF986A49D55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11/6/2015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TK Kroc | Booster RF Cavity Replacement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40" y="2503660"/>
            <a:ext cx="2878854" cy="2719773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 noGrp="1"/>
          </p:cNvGraphicFramePr>
          <p:nvPr>
            <p:extLst/>
          </p:nvPr>
        </p:nvGraphicFramePr>
        <p:xfrm>
          <a:off x="308928" y="365732"/>
          <a:ext cx="8671560" cy="629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80138" y="2923651"/>
            <a:ext cx="2414892" cy="461665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0.75” radius circle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39128" y="976430"/>
            <a:ext cx="2575898" cy="830997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Aperture Scan data</a:t>
            </a:r>
          </a:p>
          <a:p>
            <a:r>
              <a:rPr lang="en-US" dirty="0" smtClean="0"/>
              <a:t>at Long 14</a:t>
            </a:r>
            <a:endParaRPr lang="en-US" dirty="0"/>
          </a:p>
        </p:txBody>
      </p:sp>
      <p:sp>
        <p:nvSpPr>
          <p:cNvPr id="12" name="TextBox 1"/>
          <p:cNvSpPr txBox="1"/>
          <p:nvPr/>
        </p:nvSpPr>
        <p:spPr>
          <a:xfrm>
            <a:off x="5722757" y="4021125"/>
            <a:ext cx="914762" cy="2802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2.25"</a:t>
            </a:r>
            <a:r>
              <a:rPr lang="en-US" sz="1100" baseline="0" dirty="0"/>
              <a:t> RF</a:t>
            </a:r>
            <a:endParaRPr lang="en-US" sz="11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225393" y="3232180"/>
            <a:ext cx="954745" cy="153136"/>
          </a:xfrm>
          <a:prstGeom prst="straightConnector1">
            <a:avLst/>
          </a:prstGeom>
          <a:ln>
            <a:solidFill>
              <a:srgbClr val="4040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119</TotalTime>
  <Words>1196</Words>
  <Application>Microsoft Office PowerPoint</Application>
  <PresentationFormat>On-screen Show (4:3)</PresentationFormat>
  <Paragraphs>331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Geneva</vt:lpstr>
      <vt:lpstr>Helvetica</vt:lpstr>
      <vt:lpstr>MathematicaSans-Bold</vt:lpstr>
      <vt:lpstr>Symbol</vt:lpstr>
      <vt:lpstr>Times New Roman</vt:lpstr>
      <vt:lpstr>FNAL_TemplateMac_060514</vt:lpstr>
      <vt:lpstr>Fermilab: Footer Only</vt:lpstr>
      <vt:lpstr>Booster RF Cavity Replacement</vt:lpstr>
      <vt:lpstr>Why?</vt:lpstr>
      <vt:lpstr>PIP &amp; PIP-II high level performance goals</vt:lpstr>
      <vt:lpstr>PIP &amp; PIP-II RF Parameters</vt:lpstr>
      <vt:lpstr>Tunnel Constraints</vt:lpstr>
      <vt:lpstr>Cavity Voltage</vt:lpstr>
      <vt:lpstr>Cavity Tuning and Drive System</vt:lpstr>
      <vt:lpstr>Other cavity performance factors</vt:lpstr>
      <vt:lpstr>Aperture - Magnets and RF</vt:lpstr>
      <vt:lpstr>Aperture - Magnets and RF</vt:lpstr>
      <vt:lpstr>Aperture - Ellipse using maximum parameters</vt:lpstr>
      <vt:lpstr>Aperture - Conclusion</vt:lpstr>
      <vt:lpstr>Aperture – Second Look</vt:lpstr>
      <vt:lpstr>PIP-III Beam Parameters</vt:lpstr>
      <vt:lpstr>PIP-III Cavity Parameters</vt:lpstr>
      <vt:lpstr>Review</vt:lpstr>
      <vt:lpstr>Conclusion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RF Replacement</dc:title>
  <dc:creator>Thomas K. Kroc x4743 08420N</dc:creator>
  <cp:lastModifiedBy>Thomas K. Kroc x4743 08420N</cp:lastModifiedBy>
  <cp:revision>10</cp:revision>
  <cp:lastPrinted>2014-01-20T19:40:21Z</cp:lastPrinted>
  <dcterms:created xsi:type="dcterms:W3CDTF">2015-11-04T19:54:29Z</dcterms:created>
  <dcterms:modified xsi:type="dcterms:W3CDTF">2015-11-06T19:17:16Z</dcterms:modified>
</cp:coreProperties>
</file>