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8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C6F1-E5CF-AA48-80C6-3A8855E9ABBB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2170-1B16-3741-B986-FE7244DEE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72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C6F1-E5CF-AA48-80C6-3A8855E9ABBB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2170-1B16-3741-B986-FE7244DEE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6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C6F1-E5CF-AA48-80C6-3A8855E9ABBB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2170-1B16-3741-B986-FE7244DEE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C6F1-E5CF-AA48-80C6-3A8855E9ABBB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2170-1B16-3741-B986-FE7244DEE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4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C6F1-E5CF-AA48-80C6-3A8855E9ABBB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2170-1B16-3741-B986-FE7244DEE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91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C6F1-E5CF-AA48-80C6-3A8855E9ABBB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2170-1B16-3741-B986-FE7244DEE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7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C6F1-E5CF-AA48-80C6-3A8855E9ABBB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2170-1B16-3741-B986-FE7244DEE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8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C6F1-E5CF-AA48-80C6-3A8855E9ABBB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2170-1B16-3741-B986-FE7244DEE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6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C6F1-E5CF-AA48-80C6-3A8855E9ABBB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2170-1B16-3741-B986-FE7244DEE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7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C6F1-E5CF-AA48-80C6-3A8855E9ABBB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2170-1B16-3741-B986-FE7244DEE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1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9C6F1-E5CF-AA48-80C6-3A8855E9ABBB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2170-1B16-3741-B986-FE7244DEE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6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9C6F1-E5CF-AA48-80C6-3A8855E9ABBB}" type="datetimeFigureOut">
              <a:rPr lang="en-US" smtClean="0"/>
              <a:t>10/16/15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F2170-1B16-3741-B986-FE7244DEE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49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Online Event displays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21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5488"/>
            <a:ext cx="8229600" cy="59585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Options</a:t>
            </a:r>
          </a:p>
          <a:p>
            <a:r>
              <a:rPr lang="en-US" dirty="0" smtClean="0"/>
              <a:t>RED35</a:t>
            </a:r>
          </a:p>
          <a:p>
            <a:r>
              <a:rPr lang="en-US" dirty="0" smtClean="0"/>
              <a:t>Bee (</a:t>
            </a:r>
            <a:r>
              <a:rPr lang="en-US" dirty="0" err="1" smtClean="0"/>
              <a:t>brookhaven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Mike’s lovely </a:t>
            </a:r>
            <a:r>
              <a:rPr lang="en-US" dirty="0" smtClean="0"/>
              <a:t>“collection only” </a:t>
            </a:r>
            <a:r>
              <a:rPr lang="en-US" dirty="0" smtClean="0"/>
              <a:t>in online </a:t>
            </a:r>
            <a:r>
              <a:rPr lang="en-US" dirty="0" err="1" smtClean="0"/>
              <a:t>mon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Plain </a:t>
            </a:r>
            <a:r>
              <a:rPr lang="en-US" dirty="0" err="1" smtClean="0"/>
              <a:t>larsoft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Seongtae’s</a:t>
            </a:r>
            <a:r>
              <a:rPr lang="en-US" dirty="0" smtClean="0"/>
              <a:t> event display</a:t>
            </a:r>
          </a:p>
          <a:p>
            <a:pPr marL="0" indent="0">
              <a:buNone/>
            </a:pPr>
            <a:r>
              <a:rPr lang="en-US" dirty="0" smtClean="0"/>
              <a:t>Thoughts</a:t>
            </a:r>
          </a:p>
          <a:p>
            <a:r>
              <a:rPr lang="en-US" dirty="0" smtClean="0"/>
              <a:t>Keep Mike’s for sure, useful for </a:t>
            </a:r>
            <a:r>
              <a:rPr lang="en-US" dirty="0" smtClean="0"/>
              <a:t>experts, </a:t>
            </a:r>
            <a:r>
              <a:rPr lang="en-US" smtClean="0"/>
              <a:t>needs channel map</a:t>
            </a:r>
            <a:endParaRPr lang="en-US" dirty="0" smtClean="0"/>
          </a:p>
          <a:p>
            <a:r>
              <a:rPr lang="en-US" dirty="0" smtClean="0"/>
              <a:t>All others require conversion to </a:t>
            </a:r>
            <a:r>
              <a:rPr lang="en-US" dirty="0" err="1" smtClean="0"/>
              <a:t>larsoft</a:t>
            </a:r>
            <a:r>
              <a:rPr lang="en-US" dirty="0" smtClean="0"/>
              <a:t> files and running </a:t>
            </a:r>
            <a:r>
              <a:rPr lang="en-US" dirty="0" err="1" smtClean="0"/>
              <a:t>larsoft</a:t>
            </a:r>
            <a:r>
              <a:rPr lang="en-US" dirty="0"/>
              <a:t> </a:t>
            </a:r>
            <a:r>
              <a:rPr lang="en-US" dirty="0" smtClean="0"/>
              <a:t>somewhere.  </a:t>
            </a:r>
          </a:p>
          <a:p>
            <a:r>
              <a:rPr lang="en-US" dirty="0" smtClean="0"/>
              <a:t>3 of 5 require that </a:t>
            </a:r>
            <a:r>
              <a:rPr lang="en-US" dirty="0" err="1" smtClean="0"/>
              <a:t>larsoft</a:t>
            </a:r>
            <a:r>
              <a:rPr lang="en-US" dirty="0" smtClean="0"/>
              <a:t> produces intermediary file</a:t>
            </a:r>
          </a:p>
          <a:p>
            <a:r>
              <a:rPr lang="en-US" dirty="0" smtClean="0"/>
              <a:t>Event displays need to slice and stitch in order to be useful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6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Shifter needs to be entertained, clicking through event displays is great</a:t>
            </a:r>
          </a:p>
          <a:p>
            <a:r>
              <a:rPr lang="en-US" dirty="0" smtClean="0"/>
              <a:t>Should be recent data (within last hour) </a:t>
            </a:r>
          </a:p>
          <a:p>
            <a:r>
              <a:rPr lang="en-US" dirty="0" smtClean="0"/>
              <a:t>Reconstructed or raw?</a:t>
            </a:r>
          </a:p>
          <a:p>
            <a:r>
              <a:rPr lang="en-US" dirty="0" smtClean="0"/>
              <a:t>Run on ROC west consoles?  Local stuff needed?  Java, root,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923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111</Words>
  <Application>Microsoft Macintosh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Online Event displays</vt:lpstr>
      <vt:lpstr>PowerPoint Presentation</vt:lpstr>
      <vt:lpstr>Considerations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Event displays</dc:title>
  <dc:creator>Michelle Stancari</dc:creator>
  <cp:lastModifiedBy>Michelle Stancari</cp:lastModifiedBy>
  <cp:revision>3</cp:revision>
  <dcterms:created xsi:type="dcterms:W3CDTF">2015-10-16T17:53:56Z</dcterms:created>
  <dcterms:modified xsi:type="dcterms:W3CDTF">2015-10-16T19:46:08Z</dcterms:modified>
</cp:coreProperties>
</file>