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embeddings/oleObject1.bin" ContentType="application/vnd.openxmlformats-officedocument.oleObject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  <p:sldMasterId id="2147483682" r:id="rId2"/>
  </p:sldMasterIdLst>
  <p:notesMasterIdLst>
    <p:notesMasterId r:id="rId47"/>
  </p:notesMasterIdLst>
  <p:handoutMasterIdLst>
    <p:handoutMasterId r:id="rId48"/>
  </p:handoutMasterIdLst>
  <p:sldIdLst>
    <p:sldId id="265" r:id="rId3"/>
    <p:sldId id="267" r:id="rId4"/>
    <p:sldId id="303" r:id="rId5"/>
    <p:sldId id="310" r:id="rId6"/>
    <p:sldId id="309" r:id="rId7"/>
    <p:sldId id="272" r:id="rId8"/>
    <p:sldId id="311" r:id="rId9"/>
    <p:sldId id="273" r:id="rId10"/>
    <p:sldId id="268" r:id="rId11"/>
    <p:sldId id="274" r:id="rId12"/>
    <p:sldId id="282" r:id="rId13"/>
    <p:sldId id="283" r:id="rId14"/>
    <p:sldId id="284" r:id="rId15"/>
    <p:sldId id="271" r:id="rId16"/>
    <p:sldId id="285" r:id="rId17"/>
    <p:sldId id="315" r:id="rId18"/>
    <p:sldId id="281" r:id="rId19"/>
    <p:sldId id="301" r:id="rId20"/>
    <p:sldId id="300" r:id="rId21"/>
    <p:sldId id="294" r:id="rId22"/>
    <p:sldId id="322" r:id="rId23"/>
    <p:sldId id="276" r:id="rId24"/>
    <p:sldId id="320" r:id="rId25"/>
    <p:sldId id="316" r:id="rId26"/>
    <p:sldId id="319" r:id="rId27"/>
    <p:sldId id="312" r:id="rId28"/>
    <p:sldId id="302" r:id="rId29"/>
    <p:sldId id="317" r:id="rId30"/>
    <p:sldId id="308" r:id="rId31"/>
    <p:sldId id="314" r:id="rId32"/>
    <p:sldId id="278" r:id="rId33"/>
    <p:sldId id="321" r:id="rId34"/>
    <p:sldId id="318" r:id="rId35"/>
    <p:sldId id="313" r:id="rId36"/>
    <p:sldId id="286" r:id="rId37"/>
    <p:sldId id="279" r:id="rId38"/>
    <p:sldId id="280" r:id="rId39"/>
    <p:sldId id="291" r:id="rId40"/>
    <p:sldId id="292" r:id="rId41"/>
    <p:sldId id="296" r:id="rId42"/>
    <p:sldId id="298" r:id="rId43"/>
    <p:sldId id="299" r:id="rId44"/>
    <p:sldId id="288" r:id="rId45"/>
    <p:sldId id="323" r:id="rId46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E679E96-B58F-47C3-80B1-A931DEA3A606}">
          <p14:sldIdLst>
            <p14:sldId id="265"/>
            <p14:sldId id="267"/>
            <p14:sldId id="303"/>
            <p14:sldId id="310"/>
            <p14:sldId id="309"/>
            <p14:sldId id="272"/>
            <p14:sldId id="311"/>
            <p14:sldId id="273"/>
            <p14:sldId id="268"/>
            <p14:sldId id="274"/>
            <p14:sldId id="282"/>
            <p14:sldId id="283"/>
            <p14:sldId id="284"/>
            <p14:sldId id="271"/>
            <p14:sldId id="285"/>
            <p14:sldId id="315"/>
            <p14:sldId id="281"/>
            <p14:sldId id="301"/>
            <p14:sldId id="300"/>
            <p14:sldId id="294"/>
            <p14:sldId id="322"/>
            <p14:sldId id="276"/>
            <p14:sldId id="320"/>
            <p14:sldId id="316"/>
            <p14:sldId id="319"/>
            <p14:sldId id="312"/>
            <p14:sldId id="302"/>
            <p14:sldId id="317"/>
            <p14:sldId id="308"/>
            <p14:sldId id="314"/>
            <p14:sldId id="278"/>
            <p14:sldId id="321"/>
            <p14:sldId id="318"/>
            <p14:sldId id="313"/>
            <p14:sldId id="286"/>
            <p14:sldId id="279"/>
            <p14:sldId id="280"/>
            <p14:sldId id="291"/>
            <p14:sldId id="292"/>
            <p14:sldId id="296"/>
            <p14:sldId id="298"/>
            <p14:sldId id="299"/>
            <p14:sldId id="288"/>
            <p14:sldId id="32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66FFFF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6980" autoAdjust="0"/>
    <p:restoredTop sz="85046" autoAdjust="0"/>
  </p:normalViewPr>
  <p:slideViewPr>
    <p:cSldViewPr snapToGrid="0" snapToObjects="1">
      <p:cViewPr>
        <p:scale>
          <a:sx n="150" d="100"/>
          <a:sy n="150" d="100"/>
        </p:scale>
        <p:origin x="-616" y="-4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904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HD:Documents:Mu2e:heat%20shield:Bronz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oleman:Desktop:Absorber_permeability_effec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1"/>
          <c:spPr>
            <a:ln w="47625">
              <a:noFill/>
            </a:ln>
          </c:spPr>
          <c:xVal>
            <c:numRef>
              <c:f>[target_length.xlsx]Sheet1!$H$1:$H$5</c:f>
              <c:numCache>
                <c:formatCode>General</c:formatCode>
                <c:ptCount val="5"/>
                <c:pt idx="0">
                  <c:v>74.0</c:v>
                </c:pt>
                <c:pt idx="1">
                  <c:v>79.0</c:v>
                </c:pt>
                <c:pt idx="2">
                  <c:v>13.0</c:v>
                </c:pt>
                <c:pt idx="3">
                  <c:v>6.0</c:v>
                </c:pt>
                <c:pt idx="4">
                  <c:v>29.0</c:v>
                </c:pt>
              </c:numCache>
            </c:numRef>
          </c:xVal>
          <c:yVal>
            <c:numRef>
              <c:f>[target_length.xlsx]Sheet1!$J$1:$J$5</c:f>
              <c:numCache>
                <c:formatCode>General</c:formatCode>
                <c:ptCount val="5"/>
                <c:pt idx="0">
                  <c:v>1.0</c:v>
                </c:pt>
                <c:pt idx="1">
                  <c:v>1.071428571428571</c:v>
                </c:pt>
                <c:pt idx="2">
                  <c:v>0.285714285714286</c:v>
                </c:pt>
                <c:pt idx="3">
                  <c:v>0.19047619047619</c:v>
                </c:pt>
                <c:pt idx="4">
                  <c:v>0.497619047619048</c:v>
                </c:pt>
              </c:numCache>
            </c:numRef>
          </c:yVal>
          <c:smooth val="0"/>
        </c:ser>
        <c:ser>
          <c:idx val="1"/>
          <c:order val="0"/>
          <c:spPr>
            <a:ln w="47625">
              <a:noFill/>
            </a:ln>
          </c:spPr>
          <c:xVal>
            <c:numRef>
              <c:f>[target_length.xlsx]Sheet1!$H$1:$H$5</c:f>
              <c:numCache>
                <c:formatCode>General</c:formatCode>
                <c:ptCount val="5"/>
                <c:pt idx="0">
                  <c:v>74.0</c:v>
                </c:pt>
                <c:pt idx="1">
                  <c:v>79.0</c:v>
                </c:pt>
                <c:pt idx="2">
                  <c:v>13.0</c:v>
                </c:pt>
                <c:pt idx="3">
                  <c:v>6.0</c:v>
                </c:pt>
                <c:pt idx="4">
                  <c:v>29.0</c:v>
                </c:pt>
              </c:numCache>
            </c:numRef>
          </c:xVal>
          <c:yVal>
            <c:numRef>
              <c:f>[target_length.xlsx]Sheet1!$J$1:$J$5</c:f>
              <c:numCache>
                <c:formatCode>General</c:formatCode>
                <c:ptCount val="5"/>
                <c:pt idx="0">
                  <c:v>1.0</c:v>
                </c:pt>
                <c:pt idx="1">
                  <c:v>1.071428571428571</c:v>
                </c:pt>
                <c:pt idx="2">
                  <c:v>0.285714285714286</c:v>
                </c:pt>
                <c:pt idx="3">
                  <c:v>0.19047619047619</c:v>
                </c:pt>
                <c:pt idx="4">
                  <c:v>0.497619047619048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2001496"/>
        <c:axId val="-2128078888"/>
      </c:scatterChart>
      <c:valAx>
        <c:axId val="-2062001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28078888"/>
        <c:crosses val="autoZero"/>
        <c:crossBetween val="midCat"/>
      </c:valAx>
      <c:valAx>
        <c:axId val="-2128078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620014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10112005746622"/>
          <c:y val="0.0299394954735735"/>
          <c:w val="0.902265771698597"/>
          <c:h val="0.858201553646675"/>
        </c:manualLayout>
      </c:layout>
      <c:scatterChart>
        <c:scatterStyle val="smoothMarker"/>
        <c:varyColors val="0"/>
        <c:ser>
          <c:idx val="0"/>
          <c:order val="0"/>
          <c:tx>
            <c:v>mu=1.00</c:v>
          </c:tx>
          <c:marker>
            <c:symbol val="none"/>
          </c:marker>
          <c:xVal>
            <c:numRef>
              <c:f>Sheet1!$A$3:$A$469</c:f>
              <c:numCache>
                <c:formatCode>General</c:formatCode>
                <c:ptCount val="467"/>
                <c:pt idx="0">
                  <c:v>-1.0</c:v>
                </c:pt>
                <c:pt idx="1">
                  <c:v>-0.989514053248745</c:v>
                </c:pt>
                <c:pt idx="2">
                  <c:v>-0.957630369283236</c:v>
                </c:pt>
                <c:pt idx="3">
                  <c:v>-0.925746685317727</c:v>
                </c:pt>
                <c:pt idx="4">
                  <c:v>-0.893863001352218</c:v>
                </c:pt>
                <c:pt idx="5">
                  <c:v>-0.861979317386708</c:v>
                </c:pt>
                <c:pt idx="6">
                  <c:v>-0.832737493504158</c:v>
                </c:pt>
                <c:pt idx="7">
                  <c:v>-0.803495669621607</c:v>
                </c:pt>
                <c:pt idx="8">
                  <c:v>-0.774253845739057</c:v>
                </c:pt>
                <c:pt idx="9">
                  <c:v>-0.745012021856506</c:v>
                </c:pt>
                <c:pt idx="10">
                  <c:v>-0.718193155350892</c:v>
                </c:pt>
                <c:pt idx="11">
                  <c:v>-0.691374288845277</c:v>
                </c:pt>
                <c:pt idx="12">
                  <c:v>-0.664555422339662</c:v>
                </c:pt>
                <c:pt idx="13">
                  <c:v>-0.637736555834047</c:v>
                </c:pt>
                <c:pt idx="14">
                  <c:v>-0.61313988212673</c:v>
                </c:pt>
                <c:pt idx="15">
                  <c:v>-0.588543208419413</c:v>
                </c:pt>
                <c:pt idx="16">
                  <c:v>-0.563946534712096</c:v>
                </c:pt>
                <c:pt idx="17">
                  <c:v>-0.53934986100478</c:v>
                </c:pt>
                <c:pt idx="18">
                  <c:v>-0.516791250731761</c:v>
                </c:pt>
                <c:pt idx="19">
                  <c:v>-0.494232640458742</c:v>
                </c:pt>
                <c:pt idx="20">
                  <c:v>-0.471674030185723</c:v>
                </c:pt>
                <c:pt idx="21">
                  <c:v>-0.449115419912704</c:v>
                </c:pt>
                <c:pt idx="22">
                  <c:v>-0.428426000542209</c:v>
                </c:pt>
                <c:pt idx="23">
                  <c:v>-0.407736581171715</c:v>
                </c:pt>
                <c:pt idx="24">
                  <c:v>-0.38704716180122</c:v>
                </c:pt>
                <c:pt idx="25">
                  <c:v>-0.366357742430725</c:v>
                </c:pt>
                <c:pt idx="26">
                  <c:v>-0.347382634092595</c:v>
                </c:pt>
                <c:pt idx="27">
                  <c:v>-0.328407525754465</c:v>
                </c:pt>
                <c:pt idx="28">
                  <c:v>-0.309432417416335</c:v>
                </c:pt>
                <c:pt idx="29">
                  <c:v>-0.290457309078204</c:v>
                </c:pt>
                <c:pt idx="30">
                  <c:v>-0.273054465141591</c:v>
                </c:pt>
                <c:pt idx="31">
                  <c:v>-0.255651621204978</c:v>
                </c:pt>
                <c:pt idx="32">
                  <c:v>-0.238248777268365</c:v>
                </c:pt>
                <c:pt idx="33">
                  <c:v>-0.220845933331752</c:v>
                </c:pt>
                <c:pt idx="34">
                  <c:v>-0.204885077051769</c:v>
                </c:pt>
                <c:pt idx="35">
                  <c:v>-0.188924220771787</c:v>
                </c:pt>
                <c:pt idx="36">
                  <c:v>-0.172963364491805</c:v>
                </c:pt>
                <c:pt idx="37">
                  <c:v>-0.157002508211823</c:v>
                </c:pt>
                <c:pt idx="38">
                  <c:v>-0.142364157484883</c:v>
                </c:pt>
                <c:pt idx="39">
                  <c:v>-0.127725806757942</c:v>
                </c:pt>
                <c:pt idx="40">
                  <c:v>-0.113087456031002</c:v>
                </c:pt>
                <c:pt idx="41">
                  <c:v>-0.0984491053040628</c:v>
                </c:pt>
                <c:pt idx="42">
                  <c:v>-0.0850236782313538</c:v>
                </c:pt>
                <c:pt idx="43">
                  <c:v>-0.0715982511586448</c:v>
                </c:pt>
                <c:pt idx="44">
                  <c:v>-0.0581728240859358</c:v>
                </c:pt>
                <c:pt idx="45">
                  <c:v>-0.0447473970132268</c:v>
                </c:pt>
                <c:pt idx="46">
                  <c:v>-0.0324332361307626</c:v>
                </c:pt>
                <c:pt idx="47">
                  <c:v>-0.0201190752482984</c:v>
                </c:pt>
                <c:pt idx="48">
                  <c:v>-0.0078049143658343</c:v>
                </c:pt>
                <c:pt idx="49">
                  <c:v>0.00450924651662987</c:v>
                </c:pt>
                <c:pt idx="50">
                  <c:v>0.016358205411084</c:v>
                </c:pt>
                <c:pt idx="51">
                  <c:v>0.0282071643055381</c:v>
                </c:pt>
                <c:pt idx="52">
                  <c:v>0.0400561231999923</c:v>
                </c:pt>
                <c:pt idx="53">
                  <c:v>0.0519050820944464</c:v>
                </c:pt>
                <c:pt idx="54">
                  <c:v>0.0637540409889005</c:v>
                </c:pt>
                <c:pt idx="55">
                  <c:v>0.0756029998833547</c:v>
                </c:pt>
                <c:pt idx="56">
                  <c:v>0.0874519587778088</c:v>
                </c:pt>
                <c:pt idx="57">
                  <c:v>0.099300917672263</c:v>
                </c:pt>
                <c:pt idx="58">
                  <c:v>0.111149876566717</c:v>
                </c:pt>
                <c:pt idx="59">
                  <c:v>0.122998835461171</c:v>
                </c:pt>
                <c:pt idx="60">
                  <c:v>0.134847794355625</c:v>
                </c:pt>
                <c:pt idx="61">
                  <c:v>0.146696753250079</c:v>
                </c:pt>
                <c:pt idx="62">
                  <c:v>0.158545712144533</c:v>
                </c:pt>
                <c:pt idx="63">
                  <c:v>0.170394671038987</c:v>
                </c:pt>
                <c:pt idx="64">
                  <c:v>0.182243629933442</c:v>
                </c:pt>
                <c:pt idx="65">
                  <c:v>0.194092588827896</c:v>
                </c:pt>
                <c:pt idx="66">
                  <c:v>0.20594154772235</c:v>
                </c:pt>
                <c:pt idx="67">
                  <c:v>0.217790506616805</c:v>
                </c:pt>
                <c:pt idx="68">
                  <c:v>0.229639465511259</c:v>
                </c:pt>
                <c:pt idx="69">
                  <c:v>0.241488424405714</c:v>
                </c:pt>
                <c:pt idx="70">
                  <c:v>0.253337383300168</c:v>
                </c:pt>
                <c:pt idx="71">
                  <c:v>0.265186342194622</c:v>
                </c:pt>
                <c:pt idx="72">
                  <c:v>0.277035301089076</c:v>
                </c:pt>
                <c:pt idx="73">
                  <c:v>0.288884259983531</c:v>
                </c:pt>
                <c:pt idx="74">
                  <c:v>0.300733218877985</c:v>
                </c:pt>
                <c:pt idx="75">
                  <c:v>0.312582177772439</c:v>
                </c:pt>
                <c:pt idx="76">
                  <c:v>0.324431136666893</c:v>
                </c:pt>
                <c:pt idx="77">
                  <c:v>0.336280095561347</c:v>
                </c:pt>
                <c:pt idx="78">
                  <c:v>0.348129054455802</c:v>
                </c:pt>
                <c:pt idx="79">
                  <c:v>0.359978013350256</c:v>
                </c:pt>
                <c:pt idx="80">
                  <c:v>0.371826972244711</c:v>
                </c:pt>
                <c:pt idx="81">
                  <c:v>0.383675931139166</c:v>
                </c:pt>
                <c:pt idx="82">
                  <c:v>0.39552489003362</c:v>
                </c:pt>
                <c:pt idx="83">
                  <c:v>0.407373848928074</c:v>
                </c:pt>
                <c:pt idx="84">
                  <c:v>0.419222807822528</c:v>
                </c:pt>
                <c:pt idx="85">
                  <c:v>0.431071766716982</c:v>
                </c:pt>
                <c:pt idx="86">
                  <c:v>0.442920725611436</c:v>
                </c:pt>
                <c:pt idx="87">
                  <c:v>0.45476968450589</c:v>
                </c:pt>
                <c:pt idx="88">
                  <c:v>0.466618643400345</c:v>
                </c:pt>
                <c:pt idx="89">
                  <c:v>0.478467602294799</c:v>
                </c:pt>
                <c:pt idx="90">
                  <c:v>0.490316561189253</c:v>
                </c:pt>
                <c:pt idx="91">
                  <c:v>0.502165520083707</c:v>
                </c:pt>
                <c:pt idx="92">
                  <c:v>0.514014478978161</c:v>
                </c:pt>
                <c:pt idx="93">
                  <c:v>0.525863437872615</c:v>
                </c:pt>
                <c:pt idx="94">
                  <c:v>0.537712396767069</c:v>
                </c:pt>
                <c:pt idx="95">
                  <c:v>0.549561355661524</c:v>
                </c:pt>
                <c:pt idx="96">
                  <c:v>0.561410314555978</c:v>
                </c:pt>
                <c:pt idx="97">
                  <c:v>0.573259273450432</c:v>
                </c:pt>
                <c:pt idx="98">
                  <c:v>0.585108232344887</c:v>
                </c:pt>
                <c:pt idx="99">
                  <c:v>0.596957191239341</c:v>
                </c:pt>
                <c:pt idx="100">
                  <c:v>0.608806150133796</c:v>
                </c:pt>
                <c:pt idx="101">
                  <c:v>0.62065510902825</c:v>
                </c:pt>
                <c:pt idx="102">
                  <c:v>0.632504067922704</c:v>
                </c:pt>
                <c:pt idx="103">
                  <c:v>0.644353026817158</c:v>
                </c:pt>
                <c:pt idx="104">
                  <c:v>0.656201985711613</c:v>
                </c:pt>
                <c:pt idx="105">
                  <c:v>0.668050944606067</c:v>
                </c:pt>
                <c:pt idx="106">
                  <c:v>0.679899903500521</c:v>
                </c:pt>
                <c:pt idx="107">
                  <c:v>0.691748862394975</c:v>
                </c:pt>
                <c:pt idx="108">
                  <c:v>0.703597821289429</c:v>
                </c:pt>
                <c:pt idx="109">
                  <c:v>0.715446780183883</c:v>
                </c:pt>
                <c:pt idx="110">
                  <c:v>0.727295739078338</c:v>
                </c:pt>
                <c:pt idx="111">
                  <c:v>0.739144697972792</c:v>
                </c:pt>
                <c:pt idx="112">
                  <c:v>0.750993656867247</c:v>
                </c:pt>
                <c:pt idx="113">
                  <c:v>0.762842615761702</c:v>
                </c:pt>
                <c:pt idx="114">
                  <c:v>0.774691574656156</c:v>
                </c:pt>
                <c:pt idx="115">
                  <c:v>0.78654053355061</c:v>
                </c:pt>
                <c:pt idx="116">
                  <c:v>0.798389492445064</c:v>
                </c:pt>
                <c:pt idx="117">
                  <c:v>0.810238451339518</c:v>
                </c:pt>
                <c:pt idx="118">
                  <c:v>0.822087410233972</c:v>
                </c:pt>
                <c:pt idx="119">
                  <c:v>0.833936369128427</c:v>
                </c:pt>
                <c:pt idx="120">
                  <c:v>0.845785328022881</c:v>
                </c:pt>
                <c:pt idx="121">
                  <c:v>0.857634286917335</c:v>
                </c:pt>
                <c:pt idx="122">
                  <c:v>0.869483245811789</c:v>
                </c:pt>
                <c:pt idx="123">
                  <c:v>0.881332204706243</c:v>
                </c:pt>
                <c:pt idx="124">
                  <c:v>0.893181163600697</c:v>
                </c:pt>
                <c:pt idx="125">
                  <c:v>0.905030122495151</c:v>
                </c:pt>
                <c:pt idx="126">
                  <c:v>0.916879081389605</c:v>
                </c:pt>
                <c:pt idx="127">
                  <c:v>0.92872804028406</c:v>
                </c:pt>
                <c:pt idx="128">
                  <c:v>0.940576999178514</c:v>
                </c:pt>
                <c:pt idx="129">
                  <c:v>0.952425958072968</c:v>
                </c:pt>
                <c:pt idx="130">
                  <c:v>0.964274916967423</c:v>
                </c:pt>
                <c:pt idx="131">
                  <c:v>0.976123875861877</c:v>
                </c:pt>
                <c:pt idx="132">
                  <c:v>0.987972834756332</c:v>
                </c:pt>
                <c:pt idx="133">
                  <c:v>0.999821793650786</c:v>
                </c:pt>
                <c:pt idx="134">
                  <c:v>1.01167075254524</c:v>
                </c:pt>
                <c:pt idx="135">
                  <c:v>1.02351971143969</c:v>
                </c:pt>
                <c:pt idx="136">
                  <c:v>1.03536867033414</c:v>
                </c:pt>
                <c:pt idx="137">
                  <c:v>1.0472176292286</c:v>
                </c:pt>
                <c:pt idx="138">
                  <c:v>1.05906658812305</c:v>
                </c:pt>
                <c:pt idx="139">
                  <c:v>1.07091554701751</c:v>
                </c:pt>
                <c:pt idx="140">
                  <c:v>1.08276450591196</c:v>
                </c:pt>
                <c:pt idx="141">
                  <c:v>1.09461346480641</c:v>
                </c:pt>
                <c:pt idx="142">
                  <c:v>1.10646242370087</c:v>
                </c:pt>
                <c:pt idx="143">
                  <c:v>1.11831138259532</c:v>
                </c:pt>
                <c:pt idx="144">
                  <c:v>1.13016034148978</c:v>
                </c:pt>
                <c:pt idx="145">
                  <c:v>1.14200930038423</c:v>
                </c:pt>
                <c:pt idx="146">
                  <c:v>1.15385825927869</c:v>
                </c:pt>
                <c:pt idx="147">
                  <c:v>1.16570721817314</c:v>
                </c:pt>
                <c:pt idx="148">
                  <c:v>1.1775561770676</c:v>
                </c:pt>
                <c:pt idx="149">
                  <c:v>1.18940513596205</c:v>
                </c:pt>
                <c:pt idx="150">
                  <c:v>1.2012540948565</c:v>
                </c:pt>
                <c:pt idx="151">
                  <c:v>1.21310305375096</c:v>
                </c:pt>
                <c:pt idx="152">
                  <c:v>1.22495201264541</c:v>
                </c:pt>
                <c:pt idx="153">
                  <c:v>1.23680097153987</c:v>
                </c:pt>
                <c:pt idx="154">
                  <c:v>1.24864993043432</c:v>
                </c:pt>
                <c:pt idx="155">
                  <c:v>1.26049888932877</c:v>
                </c:pt>
                <c:pt idx="156">
                  <c:v>1.27234784822323</c:v>
                </c:pt>
                <c:pt idx="157">
                  <c:v>1.28419680711768</c:v>
                </c:pt>
                <c:pt idx="158">
                  <c:v>1.29604576601214</c:v>
                </c:pt>
                <c:pt idx="159">
                  <c:v>1.30789472490659</c:v>
                </c:pt>
                <c:pt idx="160">
                  <c:v>1.31974368380105</c:v>
                </c:pt>
                <c:pt idx="161">
                  <c:v>1.3315926426955</c:v>
                </c:pt>
                <c:pt idx="162">
                  <c:v>1.34344160158995</c:v>
                </c:pt>
                <c:pt idx="163">
                  <c:v>1.35529056048441</c:v>
                </c:pt>
                <c:pt idx="164">
                  <c:v>1.36713951937886</c:v>
                </c:pt>
                <c:pt idx="165">
                  <c:v>1.37898847827332</c:v>
                </c:pt>
                <c:pt idx="166">
                  <c:v>1.39083743716777</c:v>
                </c:pt>
                <c:pt idx="167">
                  <c:v>1.40268639606223</c:v>
                </c:pt>
                <c:pt idx="168">
                  <c:v>1.41453535495668</c:v>
                </c:pt>
                <c:pt idx="169">
                  <c:v>1.42638431385113</c:v>
                </c:pt>
                <c:pt idx="170">
                  <c:v>1.43823327274559</c:v>
                </c:pt>
                <c:pt idx="171">
                  <c:v>1.45008223164004</c:v>
                </c:pt>
                <c:pt idx="172">
                  <c:v>1.4619311905345</c:v>
                </c:pt>
                <c:pt idx="173">
                  <c:v>1.47378014942895</c:v>
                </c:pt>
                <c:pt idx="174">
                  <c:v>1.48562910832341</c:v>
                </c:pt>
                <c:pt idx="175">
                  <c:v>1.49747806721786</c:v>
                </c:pt>
                <c:pt idx="176">
                  <c:v>1.50932702611231</c:v>
                </c:pt>
                <c:pt idx="177">
                  <c:v>1.52117598500677</c:v>
                </c:pt>
                <c:pt idx="178">
                  <c:v>1.53302494390122</c:v>
                </c:pt>
                <c:pt idx="179">
                  <c:v>1.54487390279568</c:v>
                </c:pt>
                <c:pt idx="180">
                  <c:v>1.55672286169013</c:v>
                </c:pt>
                <c:pt idx="181">
                  <c:v>1.56857182058459</c:v>
                </c:pt>
                <c:pt idx="182">
                  <c:v>1.58042077947904</c:v>
                </c:pt>
                <c:pt idx="183">
                  <c:v>1.59226973837349</c:v>
                </c:pt>
                <c:pt idx="184">
                  <c:v>1.60411869726795</c:v>
                </c:pt>
                <c:pt idx="185">
                  <c:v>1.6159676561624</c:v>
                </c:pt>
                <c:pt idx="186">
                  <c:v>1.62781661505686</c:v>
                </c:pt>
                <c:pt idx="187">
                  <c:v>1.63966557395131</c:v>
                </c:pt>
                <c:pt idx="188">
                  <c:v>1.65151453284576</c:v>
                </c:pt>
                <c:pt idx="189">
                  <c:v>1.66336349174022</c:v>
                </c:pt>
                <c:pt idx="190">
                  <c:v>1.67521245063467</c:v>
                </c:pt>
                <c:pt idx="191">
                  <c:v>1.68706140952913</c:v>
                </c:pt>
                <c:pt idx="192">
                  <c:v>1.69891036842358</c:v>
                </c:pt>
                <c:pt idx="193">
                  <c:v>1.71075932731804</c:v>
                </c:pt>
                <c:pt idx="194">
                  <c:v>1.72260828621249</c:v>
                </c:pt>
                <c:pt idx="195">
                  <c:v>1.73445724510694</c:v>
                </c:pt>
                <c:pt idx="196">
                  <c:v>1.7463062040014</c:v>
                </c:pt>
                <c:pt idx="197">
                  <c:v>1.75815516289585</c:v>
                </c:pt>
                <c:pt idx="198">
                  <c:v>1.77000412179031</c:v>
                </c:pt>
                <c:pt idx="199">
                  <c:v>1.78185308068476</c:v>
                </c:pt>
                <c:pt idx="200">
                  <c:v>1.79370203957922</c:v>
                </c:pt>
                <c:pt idx="201">
                  <c:v>1.80555099847367</c:v>
                </c:pt>
                <c:pt idx="202">
                  <c:v>1.81739995736812</c:v>
                </c:pt>
                <c:pt idx="203">
                  <c:v>1.82924891626258</c:v>
                </c:pt>
                <c:pt idx="204">
                  <c:v>1.84109787515703</c:v>
                </c:pt>
                <c:pt idx="205">
                  <c:v>1.85294683405149</c:v>
                </c:pt>
                <c:pt idx="206">
                  <c:v>1.86479579294594</c:v>
                </c:pt>
                <c:pt idx="207">
                  <c:v>1.8766447518404</c:v>
                </c:pt>
                <c:pt idx="208">
                  <c:v>1.88849371073485</c:v>
                </c:pt>
                <c:pt idx="209">
                  <c:v>1.90034266962931</c:v>
                </c:pt>
                <c:pt idx="210">
                  <c:v>1.91219162852376</c:v>
                </c:pt>
                <c:pt idx="211">
                  <c:v>1.92404058741821</c:v>
                </c:pt>
                <c:pt idx="212">
                  <c:v>1.93588954631267</c:v>
                </c:pt>
                <c:pt idx="213">
                  <c:v>1.94773850520712</c:v>
                </c:pt>
                <c:pt idx="214">
                  <c:v>1.95958746410158</c:v>
                </c:pt>
                <c:pt idx="215">
                  <c:v>1.97143642299603</c:v>
                </c:pt>
                <c:pt idx="216">
                  <c:v>1.98328538189048</c:v>
                </c:pt>
                <c:pt idx="217">
                  <c:v>1.99513434078494</c:v>
                </c:pt>
                <c:pt idx="218">
                  <c:v>2.00698329967939</c:v>
                </c:pt>
                <c:pt idx="219">
                  <c:v>2.01883225857385</c:v>
                </c:pt>
                <c:pt idx="220">
                  <c:v>2.0306812174683</c:v>
                </c:pt>
                <c:pt idx="221">
                  <c:v>2.04253017636276</c:v>
                </c:pt>
                <c:pt idx="222">
                  <c:v>2.05437913525721</c:v>
                </c:pt>
                <c:pt idx="223">
                  <c:v>2.06622809415166</c:v>
                </c:pt>
                <c:pt idx="224">
                  <c:v>2.07807705304612</c:v>
                </c:pt>
                <c:pt idx="225">
                  <c:v>2.08992601194057</c:v>
                </c:pt>
                <c:pt idx="226">
                  <c:v>2.10177497083503</c:v>
                </c:pt>
                <c:pt idx="227">
                  <c:v>2.11362392972948</c:v>
                </c:pt>
                <c:pt idx="228">
                  <c:v>2.12547288862394</c:v>
                </c:pt>
                <c:pt idx="229">
                  <c:v>2.13732184751839</c:v>
                </c:pt>
                <c:pt idx="230">
                  <c:v>2.14917080641284</c:v>
                </c:pt>
                <c:pt idx="231">
                  <c:v>2.1610197653073</c:v>
                </c:pt>
                <c:pt idx="232">
                  <c:v>2.172868724201737</c:v>
                </c:pt>
                <c:pt idx="233">
                  <c:v>2.18471768309621</c:v>
                </c:pt>
                <c:pt idx="234">
                  <c:v>2.19656664199066</c:v>
                </c:pt>
                <c:pt idx="235">
                  <c:v>2.20841560088512</c:v>
                </c:pt>
                <c:pt idx="236">
                  <c:v>2.22026455977957</c:v>
                </c:pt>
                <c:pt idx="237">
                  <c:v>2.23211351867402</c:v>
                </c:pt>
                <c:pt idx="238">
                  <c:v>2.24396247756848</c:v>
                </c:pt>
                <c:pt idx="239">
                  <c:v>2.25581143646293</c:v>
                </c:pt>
                <c:pt idx="240">
                  <c:v>2.26766039535739</c:v>
                </c:pt>
                <c:pt idx="241">
                  <c:v>2.27950935425184</c:v>
                </c:pt>
                <c:pt idx="242">
                  <c:v>2.2913583131463</c:v>
                </c:pt>
                <c:pt idx="243">
                  <c:v>2.30320727204075</c:v>
                </c:pt>
                <c:pt idx="244">
                  <c:v>2.315056230935196</c:v>
                </c:pt>
                <c:pt idx="245">
                  <c:v>2.326905189829656</c:v>
                </c:pt>
                <c:pt idx="246">
                  <c:v>2.33875414872411</c:v>
                </c:pt>
                <c:pt idx="247">
                  <c:v>2.35060310761857</c:v>
                </c:pt>
                <c:pt idx="248">
                  <c:v>2.362452066513017</c:v>
                </c:pt>
                <c:pt idx="249">
                  <c:v>2.37430102540747</c:v>
                </c:pt>
                <c:pt idx="250">
                  <c:v>2.38614998430193</c:v>
                </c:pt>
                <c:pt idx="251">
                  <c:v>2.39799894319638</c:v>
                </c:pt>
                <c:pt idx="252">
                  <c:v>2.409847902090839</c:v>
                </c:pt>
                <c:pt idx="253">
                  <c:v>2.42169686098529</c:v>
                </c:pt>
                <c:pt idx="254">
                  <c:v>2.433545819879737</c:v>
                </c:pt>
                <c:pt idx="255">
                  <c:v>2.4453947787742</c:v>
                </c:pt>
                <c:pt idx="256">
                  <c:v>2.45724373766865</c:v>
                </c:pt>
                <c:pt idx="257">
                  <c:v>2.46909269656311</c:v>
                </c:pt>
                <c:pt idx="258">
                  <c:v>2.48094165545756</c:v>
                </c:pt>
                <c:pt idx="259">
                  <c:v>2.49279061435202</c:v>
                </c:pt>
                <c:pt idx="260">
                  <c:v>2.50463957324647</c:v>
                </c:pt>
                <c:pt idx="261">
                  <c:v>2.51648853214093</c:v>
                </c:pt>
                <c:pt idx="262">
                  <c:v>2.52833749103538</c:v>
                </c:pt>
                <c:pt idx="263">
                  <c:v>2.54018644992983</c:v>
                </c:pt>
                <c:pt idx="264">
                  <c:v>2.55203540882429</c:v>
                </c:pt>
                <c:pt idx="265">
                  <c:v>2.56388436771874</c:v>
                </c:pt>
                <c:pt idx="266">
                  <c:v>2.5757333266132</c:v>
                </c:pt>
                <c:pt idx="267">
                  <c:v>2.58758228550765</c:v>
                </c:pt>
                <c:pt idx="268">
                  <c:v>2.59943124440211</c:v>
                </c:pt>
                <c:pt idx="269">
                  <c:v>2.61128020329656</c:v>
                </c:pt>
                <c:pt idx="270">
                  <c:v>2.62312916219101</c:v>
                </c:pt>
                <c:pt idx="271">
                  <c:v>2.63497812108547</c:v>
                </c:pt>
                <c:pt idx="272">
                  <c:v>2.64682707997992</c:v>
                </c:pt>
                <c:pt idx="273">
                  <c:v>2.65867603887438</c:v>
                </c:pt>
                <c:pt idx="274">
                  <c:v>2.67052499776883</c:v>
                </c:pt>
                <c:pt idx="275">
                  <c:v>2.68237395666329</c:v>
                </c:pt>
                <c:pt idx="276">
                  <c:v>2.69422291555774</c:v>
                </c:pt>
                <c:pt idx="277">
                  <c:v>2.70607187445219</c:v>
                </c:pt>
                <c:pt idx="278">
                  <c:v>2.71792083334665</c:v>
                </c:pt>
                <c:pt idx="279">
                  <c:v>2.7297697922411</c:v>
                </c:pt>
                <c:pt idx="280">
                  <c:v>2.74161875113556</c:v>
                </c:pt>
                <c:pt idx="281">
                  <c:v>2.75346771003001</c:v>
                </c:pt>
                <c:pt idx="282">
                  <c:v>2.76531666892447</c:v>
                </c:pt>
                <c:pt idx="283">
                  <c:v>2.77716562781892</c:v>
                </c:pt>
                <c:pt idx="284">
                  <c:v>2.78901458671337</c:v>
                </c:pt>
                <c:pt idx="285">
                  <c:v>2.80086354560783</c:v>
                </c:pt>
                <c:pt idx="286">
                  <c:v>2.812712504502278</c:v>
                </c:pt>
                <c:pt idx="287">
                  <c:v>2.82456146339674</c:v>
                </c:pt>
                <c:pt idx="288">
                  <c:v>2.836410422291177</c:v>
                </c:pt>
                <c:pt idx="289">
                  <c:v>2.84825938118564</c:v>
                </c:pt>
                <c:pt idx="290">
                  <c:v>2.8601083400801</c:v>
                </c:pt>
                <c:pt idx="291">
                  <c:v>2.87195729897455</c:v>
                </c:pt>
                <c:pt idx="292">
                  <c:v>2.88380625786901</c:v>
                </c:pt>
                <c:pt idx="293">
                  <c:v>2.895655216763457</c:v>
                </c:pt>
                <c:pt idx="294">
                  <c:v>2.90750417565792</c:v>
                </c:pt>
                <c:pt idx="295">
                  <c:v>2.91935313455237</c:v>
                </c:pt>
                <c:pt idx="296">
                  <c:v>2.931202093446782</c:v>
                </c:pt>
                <c:pt idx="297">
                  <c:v>2.94305105234128</c:v>
                </c:pt>
                <c:pt idx="298">
                  <c:v>2.95490001123573</c:v>
                </c:pt>
                <c:pt idx="299">
                  <c:v>2.966748970130177</c:v>
                </c:pt>
                <c:pt idx="300">
                  <c:v>2.97859792902464</c:v>
                </c:pt>
                <c:pt idx="301">
                  <c:v>2.990446887919099</c:v>
                </c:pt>
                <c:pt idx="302">
                  <c:v>3.00229584681355</c:v>
                </c:pt>
                <c:pt idx="303">
                  <c:v>3.014144805708</c:v>
                </c:pt>
                <c:pt idx="304">
                  <c:v>3.02599376460246</c:v>
                </c:pt>
                <c:pt idx="305">
                  <c:v>3.03784272349691</c:v>
                </c:pt>
                <c:pt idx="306">
                  <c:v>3.04969168239137</c:v>
                </c:pt>
                <c:pt idx="307">
                  <c:v>3.06154064128582</c:v>
                </c:pt>
                <c:pt idx="308">
                  <c:v>3.07338960018028</c:v>
                </c:pt>
                <c:pt idx="309">
                  <c:v>3.08523855907473</c:v>
                </c:pt>
                <c:pt idx="310">
                  <c:v>3.09708751796918</c:v>
                </c:pt>
                <c:pt idx="311">
                  <c:v>3.10893647686364</c:v>
                </c:pt>
                <c:pt idx="312">
                  <c:v>3.12078543575809</c:v>
                </c:pt>
                <c:pt idx="313">
                  <c:v>3.13263439465255</c:v>
                </c:pt>
                <c:pt idx="314">
                  <c:v>3.144483353547</c:v>
                </c:pt>
                <c:pt idx="315">
                  <c:v>3.15633231244146</c:v>
                </c:pt>
                <c:pt idx="316">
                  <c:v>3.16818127133591</c:v>
                </c:pt>
                <c:pt idx="317">
                  <c:v>3.18003023023036</c:v>
                </c:pt>
                <c:pt idx="318">
                  <c:v>3.191879189124782</c:v>
                </c:pt>
                <c:pt idx="319">
                  <c:v>3.20372814801927</c:v>
                </c:pt>
                <c:pt idx="320">
                  <c:v>3.21557710691373</c:v>
                </c:pt>
                <c:pt idx="321">
                  <c:v>3.22742606580818</c:v>
                </c:pt>
                <c:pt idx="322">
                  <c:v>3.23927502470263</c:v>
                </c:pt>
                <c:pt idx="323">
                  <c:v>3.25112398359709</c:v>
                </c:pt>
                <c:pt idx="324">
                  <c:v>3.26297294249154</c:v>
                </c:pt>
                <c:pt idx="325">
                  <c:v>3.274821901386</c:v>
                </c:pt>
                <c:pt idx="326">
                  <c:v>3.28667086028045</c:v>
                </c:pt>
                <c:pt idx="327">
                  <c:v>3.29851981917491</c:v>
                </c:pt>
                <c:pt idx="328">
                  <c:v>3.31036877806936</c:v>
                </c:pt>
                <c:pt idx="329">
                  <c:v>3.322217736963819</c:v>
                </c:pt>
                <c:pt idx="330">
                  <c:v>3.334066695858232</c:v>
                </c:pt>
                <c:pt idx="331">
                  <c:v>3.34591565475272</c:v>
                </c:pt>
                <c:pt idx="332">
                  <c:v>3.35776461364718</c:v>
                </c:pt>
                <c:pt idx="333">
                  <c:v>3.36961357254163</c:v>
                </c:pt>
                <c:pt idx="334">
                  <c:v>3.38146253143609</c:v>
                </c:pt>
                <c:pt idx="335">
                  <c:v>3.39331149033054</c:v>
                </c:pt>
                <c:pt idx="336">
                  <c:v>3.40516044922499</c:v>
                </c:pt>
                <c:pt idx="337">
                  <c:v>3.41700940811945</c:v>
                </c:pt>
                <c:pt idx="338">
                  <c:v>3.4288583670139</c:v>
                </c:pt>
                <c:pt idx="339">
                  <c:v>3.44070732590836</c:v>
                </c:pt>
                <c:pt idx="340">
                  <c:v>3.45255628480281</c:v>
                </c:pt>
                <c:pt idx="341">
                  <c:v>3.46440524369727</c:v>
                </c:pt>
                <c:pt idx="342">
                  <c:v>3.47625420259172</c:v>
                </c:pt>
                <c:pt idx="343">
                  <c:v>3.48810316148617</c:v>
                </c:pt>
                <c:pt idx="344">
                  <c:v>3.499952120380616</c:v>
                </c:pt>
                <c:pt idx="345">
                  <c:v>3.51180107927508</c:v>
                </c:pt>
                <c:pt idx="346">
                  <c:v>3.52365003816954</c:v>
                </c:pt>
                <c:pt idx="347">
                  <c:v>3.53549899706399</c:v>
                </c:pt>
                <c:pt idx="348">
                  <c:v>3.54734795595845</c:v>
                </c:pt>
                <c:pt idx="349">
                  <c:v>3.5591969148529</c:v>
                </c:pt>
                <c:pt idx="350">
                  <c:v>3.57104587374735</c:v>
                </c:pt>
                <c:pt idx="351">
                  <c:v>3.58289483264181</c:v>
                </c:pt>
                <c:pt idx="352">
                  <c:v>3.59474379153626</c:v>
                </c:pt>
                <c:pt idx="353">
                  <c:v>3.60659275043072</c:v>
                </c:pt>
                <c:pt idx="354">
                  <c:v>3.61844170932517</c:v>
                </c:pt>
                <c:pt idx="355">
                  <c:v>3.63029066821963</c:v>
                </c:pt>
                <c:pt idx="356">
                  <c:v>3.64213962711408</c:v>
                </c:pt>
                <c:pt idx="357">
                  <c:v>3.65398858600853</c:v>
                </c:pt>
                <c:pt idx="358">
                  <c:v>3.66583754490299</c:v>
                </c:pt>
                <c:pt idx="359">
                  <c:v>3.67768650379744</c:v>
                </c:pt>
                <c:pt idx="360">
                  <c:v>3.6895354626919</c:v>
                </c:pt>
                <c:pt idx="361">
                  <c:v>3.70138442158635</c:v>
                </c:pt>
                <c:pt idx="362">
                  <c:v>3.7132333804808</c:v>
                </c:pt>
                <c:pt idx="363">
                  <c:v>3.725082339375258</c:v>
                </c:pt>
                <c:pt idx="364">
                  <c:v>3.73693129826971</c:v>
                </c:pt>
                <c:pt idx="365">
                  <c:v>3.74878025716417</c:v>
                </c:pt>
                <c:pt idx="366">
                  <c:v>3.76062921605862</c:v>
                </c:pt>
                <c:pt idx="367">
                  <c:v>3.772478174953076</c:v>
                </c:pt>
                <c:pt idx="368">
                  <c:v>3.78432713384753</c:v>
                </c:pt>
                <c:pt idx="369">
                  <c:v>3.79617609274199</c:v>
                </c:pt>
                <c:pt idx="370">
                  <c:v>3.80802505163644</c:v>
                </c:pt>
                <c:pt idx="371">
                  <c:v>3.819874010530877</c:v>
                </c:pt>
                <c:pt idx="372">
                  <c:v>3.83172296942535</c:v>
                </c:pt>
                <c:pt idx="373">
                  <c:v>3.8435719283198</c:v>
                </c:pt>
                <c:pt idx="374">
                  <c:v>3.855420887214259</c:v>
                </c:pt>
                <c:pt idx="375">
                  <c:v>3.86726984610871</c:v>
                </c:pt>
                <c:pt idx="376">
                  <c:v>3.879118805003157</c:v>
                </c:pt>
                <c:pt idx="377">
                  <c:v>3.89096776389762</c:v>
                </c:pt>
                <c:pt idx="378">
                  <c:v>3.90281672279207</c:v>
                </c:pt>
                <c:pt idx="379">
                  <c:v>3.91466568168653</c:v>
                </c:pt>
                <c:pt idx="380">
                  <c:v>3.92651464058098</c:v>
                </c:pt>
                <c:pt idx="381">
                  <c:v>3.93836359947544</c:v>
                </c:pt>
                <c:pt idx="382">
                  <c:v>3.95021255836989</c:v>
                </c:pt>
                <c:pt idx="383">
                  <c:v>3.96206151726434</c:v>
                </c:pt>
                <c:pt idx="384">
                  <c:v>3.9739104761588</c:v>
                </c:pt>
                <c:pt idx="385">
                  <c:v>3.985759435053212</c:v>
                </c:pt>
                <c:pt idx="386">
                  <c:v>3.99762906357443</c:v>
                </c:pt>
                <c:pt idx="387">
                  <c:v>4.00949869209561</c:v>
                </c:pt>
                <c:pt idx="388">
                  <c:v>4.02136832061678</c:v>
                </c:pt>
                <c:pt idx="389">
                  <c:v>4.03323794913796</c:v>
                </c:pt>
                <c:pt idx="390">
                  <c:v>4.04517502218423</c:v>
                </c:pt>
                <c:pt idx="391">
                  <c:v>4.05711209523051</c:v>
                </c:pt>
                <c:pt idx="392">
                  <c:v>4.06904916827678</c:v>
                </c:pt>
                <c:pt idx="393">
                  <c:v>4.08098624132306</c:v>
                </c:pt>
                <c:pt idx="394">
                  <c:v>4.09299259490089</c:v>
                </c:pt>
                <c:pt idx="395">
                  <c:v>4.104998948478681</c:v>
                </c:pt>
                <c:pt idx="396">
                  <c:v>4.117005302056564</c:v>
                </c:pt>
                <c:pt idx="397">
                  <c:v>4.129011655634399</c:v>
                </c:pt>
                <c:pt idx="398">
                  <c:v>4.141087691835</c:v>
                </c:pt>
                <c:pt idx="399">
                  <c:v>4.1531637280356</c:v>
                </c:pt>
                <c:pt idx="400">
                  <c:v>4.16523976423619</c:v>
                </c:pt>
                <c:pt idx="401">
                  <c:v>4.177315800436734</c:v>
                </c:pt>
                <c:pt idx="402">
                  <c:v>4.18946192368501</c:v>
                </c:pt>
                <c:pt idx="403">
                  <c:v>4.20160804693324</c:v>
                </c:pt>
                <c:pt idx="404">
                  <c:v>4.21375417018146</c:v>
                </c:pt>
                <c:pt idx="405">
                  <c:v>4.22590029342968</c:v>
                </c:pt>
                <c:pt idx="406">
                  <c:v>4.23811691049761</c:v>
                </c:pt>
                <c:pt idx="407">
                  <c:v>4.250333527565528</c:v>
                </c:pt>
                <c:pt idx="408">
                  <c:v>4.262550144633447</c:v>
                </c:pt>
                <c:pt idx="409">
                  <c:v>4.27476676170137</c:v>
                </c:pt>
                <c:pt idx="410">
                  <c:v>4.28705428172189</c:v>
                </c:pt>
                <c:pt idx="411">
                  <c:v>4.2993418017424</c:v>
                </c:pt>
                <c:pt idx="412">
                  <c:v>4.31162932176292</c:v>
                </c:pt>
                <c:pt idx="413">
                  <c:v>4.323916841783371</c:v>
                </c:pt>
                <c:pt idx="414">
                  <c:v>4.33627567626398</c:v>
                </c:pt>
                <c:pt idx="415">
                  <c:v>4.34863451074452</c:v>
                </c:pt>
                <c:pt idx="416">
                  <c:v>4.36099334522506</c:v>
                </c:pt>
                <c:pt idx="417">
                  <c:v>4.3733521797056</c:v>
                </c:pt>
                <c:pt idx="418">
                  <c:v>4.38578274254191</c:v>
                </c:pt>
                <c:pt idx="419">
                  <c:v>4.39821330537822</c:v>
                </c:pt>
                <c:pt idx="420">
                  <c:v>4.41064386821452</c:v>
                </c:pt>
                <c:pt idx="421">
                  <c:v>4.42307443105083</c:v>
                </c:pt>
                <c:pt idx="422">
                  <c:v>4.43557713854082</c:v>
                </c:pt>
                <c:pt idx="423">
                  <c:v>4.44807984603081</c:v>
                </c:pt>
                <c:pt idx="424">
                  <c:v>4.460582553520775</c:v>
                </c:pt>
                <c:pt idx="425">
                  <c:v>4.473085261010778</c:v>
                </c:pt>
                <c:pt idx="426">
                  <c:v>4.48566053186848</c:v>
                </c:pt>
                <c:pt idx="427">
                  <c:v>4.49823580272618</c:v>
                </c:pt>
                <c:pt idx="428">
                  <c:v>4.51081107358388</c:v>
                </c:pt>
                <c:pt idx="429">
                  <c:v>4.52338634444158</c:v>
                </c:pt>
                <c:pt idx="430">
                  <c:v>4.53603459981115</c:v>
                </c:pt>
                <c:pt idx="431">
                  <c:v>4.54868285518073</c:v>
                </c:pt>
                <c:pt idx="432">
                  <c:v>4.56133111055031</c:v>
                </c:pt>
                <c:pt idx="433">
                  <c:v>4.57397936591989</c:v>
                </c:pt>
                <c:pt idx="434">
                  <c:v>4.58670102938975</c:v>
                </c:pt>
                <c:pt idx="435">
                  <c:v>4.59942269285961</c:v>
                </c:pt>
                <c:pt idx="436">
                  <c:v>4.61214435632939</c:v>
                </c:pt>
                <c:pt idx="437">
                  <c:v>4.624866019799326</c:v>
                </c:pt>
                <c:pt idx="438">
                  <c:v>4.63766151741632</c:v>
                </c:pt>
                <c:pt idx="439">
                  <c:v>4.65045701503331</c:v>
                </c:pt>
                <c:pt idx="440">
                  <c:v>4.6632525126503</c:v>
                </c:pt>
                <c:pt idx="441">
                  <c:v>4.67604801026729</c:v>
                </c:pt>
                <c:pt idx="442">
                  <c:v>4.688917770550884</c:v>
                </c:pt>
                <c:pt idx="443">
                  <c:v>4.70178753083457</c:v>
                </c:pt>
                <c:pt idx="444">
                  <c:v>4.71465729111822</c:v>
                </c:pt>
                <c:pt idx="445">
                  <c:v>4.72752705140186</c:v>
                </c:pt>
                <c:pt idx="446">
                  <c:v>4.74047150535873</c:v>
                </c:pt>
                <c:pt idx="447">
                  <c:v>4.753415959315561</c:v>
                </c:pt>
                <c:pt idx="448">
                  <c:v>4.76636041327248</c:v>
                </c:pt>
                <c:pt idx="449">
                  <c:v>4.77930486722936</c:v>
                </c:pt>
                <c:pt idx="450">
                  <c:v>4.792324448367529</c:v>
                </c:pt>
                <c:pt idx="451">
                  <c:v>4.805344029505695</c:v>
                </c:pt>
                <c:pt idx="452">
                  <c:v>4.81836361064388</c:v>
                </c:pt>
                <c:pt idx="453">
                  <c:v>4.83138319178205</c:v>
                </c:pt>
                <c:pt idx="454">
                  <c:v>4.844478336125533</c:v>
                </c:pt>
                <c:pt idx="455">
                  <c:v>4.85757348046911</c:v>
                </c:pt>
                <c:pt idx="456">
                  <c:v>4.87066862481264</c:v>
                </c:pt>
                <c:pt idx="457">
                  <c:v>4.88376376915616</c:v>
                </c:pt>
                <c:pt idx="458">
                  <c:v>4.896934915259695</c:v>
                </c:pt>
                <c:pt idx="459">
                  <c:v>4.910106061363249</c:v>
                </c:pt>
                <c:pt idx="460">
                  <c:v>4.9232772074668</c:v>
                </c:pt>
                <c:pt idx="461">
                  <c:v>4.93644835357034</c:v>
                </c:pt>
                <c:pt idx="462">
                  <c:v>4.94969594253386</c:v>
                </c:pt>
                <c:pt idx="463">
                  <c:v>4.96294353149737</c:v>
                </c:pt>
                <c:pt idx="464">
                  <c:v>4.97619112046089</c:v>
                </c:pt>
                <c:pt idx="465">
                  <c:v>4.9894387094244</c:v>
                </c:pt>
                <c:pt idx="466">
                  <c:v>5.0</c:v>
                </c:pt>
              </c:numCache>
            </c:numRef>
          </c:xVal>
          <c:yVal>
            <c:numRef>
              <c:f>Sheet1!$H$2:$H$469</c:f>
              <c:numCache>
                <c:formatCode>General</c:formatCode>
                <c:ptCount val="468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  <c:pt idx="16">
                  <c:v>1.0</c:v>
                </c:pt>
                <c:pt idx="17">
                  <c:v>1.0</c:v>
                </c:pt>
                <c:pt idx="18">
                  <c:v>1.0</c:v>
                </c:pt>
                <c:pt idx="19">
                  <c:v>1.0</c:v>
                </c:pt>
                <c:pt idx="20">
                  <c:v>1.0</c:v>
                </c:pt>
                <c:pt idx="21">
                  <c:v>1.0</c:v>
                </c:pt>
                <c:pt idx="22">
                  <c:v>1.0</c:v>
                </c:pt>
                <c:pt idx="23">
                  <c:v>1.0</c:v>
                </c:pt>
                <c:pt idx="24">
                  <c:v>1.0</c:v>
                </c:pt>
                <c:pt idx="25">
                  <c:v>1.0</c:v>
                </c:pt>
                <c:pt idx="26">
                  <c:v>1.0</c:v>
                </c:pt>
                <c:pt idx="27">
                  <c:v>1.0</c:v>
                </c:pt>
                <c:pt idx="28">
                  <c:v>1.0</c:v>
                </c:pt>
                <c:pt idx="29">
                  <c:v>1.0</c:v>
                </c:pt>
                <c:pt idx="30">
                  <c:v>1.0</c:v>
                </c:pt>
                <c:pt idx="31">
                  <c:v>1.0</c:v>
                </c:pt>
                <c:pt idx="32">
                  <c:v>1.0</c:v>
                </c:pt>
                <c:pt idx="33">
                  <c:v>1.0</c:v>
                </c:pt>
                <c:pt idx="34">
                  <c:v>1.0</c:v>
                </c:pt>
                <c:pt idx="35">
                  <c:v>1.0</c:v>
                </c:pt>
                <c:pt idx="36">
                  <c:v>1.0</c:v>
                </c:pt>
                <c:pt idx="37">
                  <c:v>1.0</c:v>
                </c:pt>
                <c:pt idx="38">
                  <c:v>1.0</c:v>
                </c:pt>
                <c:pt idx="39">
                  <c:v>1.0</c:v>
                </c:pt>
                <c:pt idx="40">
                  <c:v>1.0</c:v>
                </c:pt>
                <c:pt idx="41">
                  <c:v>1.0</c:v>
                </c:pt>
                <c:pt idx="42">
                  <c:v>1.0</c:v>
                </c:pt>
                <c:pt idx="43">
                  <c:v>1.0</c:v>
                </c:pt>
                <c:pt idx="44">
                  <c:v>1.0</c:v>
                </c:pt>
                <c:pt idx="45">
                  <c:v>1.0</c:v>
                </c:pt>
                <c:pt idx="46">
                  <c:v>1.0</c:v>
                </c:pt>
                <c:pt idx="47">
                  <c:v>1.0</c:v>
                </c:pt>
                <c:pt idx="48">
                  <c:v>1.0</c:v>
                </c:pt>
                <c:pt idx="49">
                  <c:v>1.0</c:v>
                </c:pt>
                <c:pt idx="50">
                  <c:v>1.0</c:v>
                </c:pt>
                <c:pt idx="51">
                  <c:v>1.0</c:v>
                </c:pt>
                <c:pt idx="52">
                  <c:v>1.0</c:v>
                </c:pt>
                <c:pt idx="53">
                  <c:v>1.0</c:v>
                </c:pt>
                <c:pt idx="54">
                  <c:v>1.0</c:v>
                </c:pt>
                <c:pt idx="55">
                  <c:v>1.0</c:v>
                </c:pt>
                <c:pt idx="56">
                  <c:v>1.0</c:v>
                </c:pt>
                <c:pt idx="57">
                  <c:v>1.0</c:v>
                </c:pt>
                <c:pt idx="58">
                  <c:v>1.0</c:v>
                </c:pt>
                <c:pt idx="59">
                  <c:v>1.0</c:v>
                </c:pt>
                <c:pt idx="60">
                  <c:v>1.0</c:v>
                </c:pt>
                <c:pt idx="61">
                  <c:v>1.0</c:v>
                </c:pt>
                <c:pt idx="62">
                  <c:v>1.0</c:v>
                </c:pt>
                <c:pt idx="63">
                  <c:v>1.0</c:v>
                </c:pt>
                <c:pt idx="64">
                  <c:v>1.0</c:v>
                </c:pt>
                <c:pt idx="65">
                  <c:v>1.0</c:v>
                </c:pt>
                <c:pt idx="66">
                  <c:v>1.0</c:v>
                </c:pt>
                <c:pt idx="67">
                  <c:v>1.0</c:v>
                </c:pt>
                <c:pt idx="68">
                  <c:v>1.0</c:v>
                </c:pt>
                <c:pt idx="69">
                  <c:v>1.0</c:v>
                </c:pt>
                <c:pt idx="70">
                  <c:v>1.0</c:v>
                </c:pt>
                <c:pt idx="71">
                  <c:v>1.0</c:v>
                </c:pt>
                <c:pt idx="72">
                  <c:v>1.0</c:v>
                </c:pt>
                <c:pt idx="73">
                  <c:v>1.0</c:v>
                </c:pt>
                <c:pt idx="74">
                  <c:v>1.0</c:v>
                </c:pt>
                <c:pt idx="75">
                  <c:v>1.0</c:v>
                </c:pt>
                <c:pt idx="76">
                  <c:v>1.0</c:v>
                </c:pt>
                <c:pt idx="77">
                  <c:v>1.0</c:v>
                </c:pt>
                <c:pt idx="78">
                  <c:v>1.0</c:v>
                </c:pt>
                <c:pt idx="79">
                  <c:v>1.0</c:v>
                </c:pt>
                <c:pt idx="80">
                  <c:v>1.0</c:v>
                </c:pt>
                <c:pt idx="81">
                  <c:v>1.0</c:v>
                </c:pt>
                <c:pt idx="82">
                  <c:v>1.0</c:v>
                </c:pt>
                <c:pt idx="83">
                  <c:v>1.0</c:v>
                </c:pt>
                <c:pt idx="84">
                  <c:v>1.0</c:v>
                </c:pt>
                <c:pt idx="85">
                  <c:v>1.0</c:v>
                </c:pt>
                <c:pt idx="86">
                  <c:v>1.0</c:v>
                </c:pt>
                <c:pt idx="87">
                  <c:v>1.0</c:v>
                </c:pt>
                <c:pt idx="88">
                  <c:v>1.0</c:v>
                </c:pt>
                <c:pt idx="89">
                  <c:v>1.0</c:v>
                </c:pt>
                <c:pt idx="90">
                  <c:v>1.0</c:v>
                </c:pt>
                <c:pt idx="91">
                  <c:v>1.0</c:v>
                </c:pt>
                <c:pt idx="92">
                  <c:v>1.0</c:v>
                </c:pt>
                <c:pt idx="93">
                  <c:v>1.0</c:v>
                </c:pt>
                <c:pt idx="94">
                  <c:v>1.0</c:v>
                </c:pt>
                <c:pt idx="95">
                  <c:v>1.0</c:v>
                </c:pt>
                <c:pt idx="96">
                  <c:v>1.0</c:v>
                </c:pt>
                <c:pt idx="97">
                  <c:v>1.0</c:v>
                </c:pt>
                <c:pt idx="98">
                  <c:v>1.0</c:v>
                </c:pt>
                <c:pt idx="99">
                  <c:v>1.0</c:v>
                </c:pt>
                <c:pt idx="100">
                  <c:v>1.0</c:v>
                </c:pt>
                <c:pt idx="101">
                  <c:v>1.0</c:v>
                </c:pt>
                <c:pt idx="102">
                  <c:v>1.0</c:v>
                </c:pt>
                <c:pt idx="103">
                  <c:v>1.0</c:v>
                </c:pt>
                <c:pt idx="104">
                  <c:v>1.0</c:v>
                </c:pt>
                <c:pt idx="105">
                  <c:v>1.0</c:v>
                </c:pt>
                <c:pt idx="106">
                  <c:v>1.0</c:v>
                </c:pt>
                <c:pt idx="107">
                  <c:v>1.0</c:v>
                </c:pt>
                <c:pt idx="108">
                  <c:v>1.0</c:v>
                </c:pt>
                <c:pt idx="109">
                  <c:v>1.0</c:v>
                </c:pt>
                <c:pt idx="110">
                  <c:v>1.0</c:v>
                </c:pt>
                <c:pt idx="111">
                  <c:v>1.0</c:v>
                </c:pt>
                <c:pt idx="112">
                  <c:v>1.0</c:v>
                </c:pt>
                <c:pt idx="113">
                  <c:v>1.0</c:v>
                </c:pt>
                <c:pt idx="114">
                  <c:v>1.0</c:v>
                </c:pt>
                <c:pt idx="115">
                  <c:v>1.0</c:v>
                </c:pt>
                <c:pt idx="116">
                  <c:v>1.0</c:v>
                </c:pt>
                <c:pt idx="117">
                  <c:v>1.0</c:v>
                </c:pt>
                <c:pt idx="118">
                  <c:v>1.0</c:v>
                </c:pt>
                <c:pt idx="119">
                  <c:v>1.0</c:v>
                </c:pt>
                <c:pt idx="120">
                  <c:v>1.0</c:v>
                </c:pt>
                <c:pt idx="121">
                  <c:v>1.0</c:v>
                </c:pt>
                <c:pt idx="122">
                  <c:v>1.0</c:v>
                </c:pt>
                <c:pt idx="123">
                  <c:v>1.0</c:v>
                </c:pt>
                <c:pt idx="124">
                  <c:v>1.0</c:v>
                </c:pt>
                <c:pt idx="125">
                  <c:v>1.0</c:v>
                </c:pt>
                <c:pt idx="126">
                  <c:v>1.0</c:v>
                </c:pt>
                <c:pt idx="127">
                  <c:v>1.0</c:v>
                </c:pt>
                <c:pt idx="128">
                  <c:v>1.0</c:v>
                </c:pt>
                <c:pt idx="129">
                  <c:v>1.0</c:v>
                </c:pt>
                <c:pt idx="130">
                  <c:v>1.0</c:v>
                </c:pt>
                <c:pt idx="131">
                  <c:v>1.0</c:v>
                </c:pt>
                <c:pt idx="132">
                  <c:v>1.0</c:v>
                </c:pt>
                <c:pt idx="133">
                  <c:v>1.0</c:v>
                </c:pt>
                <c:pt idx="134">
                  <c:v>1.0</c:v>
                </c:pt>
                <c:pt idx="135">
                  <c:v>1.0</c:v>
                </c:pt>
                <c:pt idx="136">
                  <c:v>1.0</c:v>
                </c:pt>
                <c:pt idx="137">
                  <c:v>1.0</c:v>
                </c:pt>
                <c:pt idx="138">
                  <c:v>1.0</c:v>
                </c:pt>
                <c:pt idx="139">
                  <c:v>1.0</c:v>
                </c:pt>
                <c:pt idx="140">
                  <c:v>1.0</c:v>
                </c:pt>
                <c:pt idx="141">
                  <c:v>1.0</c:v>
                </c:pt>
                <c:pt idx="142">
                  <c:v>1.0</c:v>
                </c:pt>
                <c:pt idx="143">
                  <c:v>1.0</c:v>
                </c:pt>
                <c:pt idx="144">
                  <c:v>1.0</c:v>
                </c:pt>
                <c:pt idx="145">
                  <c:v>1.0</c:v>
                </c:pt>
                <c:pt idx="146">
                  <c:v>1.0</c:v>
                </c:pt>
                <c:pt idx="147">
                  <c:v>1.0</c:v>
                </c:pt>
                <c:pt idx="148">
                  <c:v>1.0</c:v>
                </c:pt>
                <c:pt idx="149">
                  <c:v>1.0</c:v>
                </c:pt>
                <c:pt idx="150">
                  <c:v>1.0</c:v>
                </c:pt>
                <c:pt idx="151">
                  <c:v>1.0</c:v>
                </c:pt>
                <c:pt idx="152">
                  <c:v>1.0</c:v>
                </c:pt>
                <c:pt idx="153">
                  <c:v>1.0</c:v>
                </c:pt>
                <c:pt idx="154">
                  <c:v>1.0</c:v>
                </c:pt>
                <c:pt idx="155">
                  <c:v>1.0</c:v>
                </c:pt>
                <c:pt idx="156">
                  <c:v>1.0</c:v>
                </c:pt>
                <c:pt idx="157">
                  <c:v>1.0</c:v>
                </c:pt>
                <c:pt idx="158">
                  <c:v>1.0</c:v>
                </c:pt>
                <c:pt idx="159">
                  <c:v>1.0</c:v>
                </c:pt>
                <c:pt idx="160">
                  <c:v>1.0</c:v>
                </c:pt>
                <c:pt idx="161">
                  <c:v>1.0</c:v>
                </c:pt>
                <c:pt idx="162">
                  <c:v>1.0</c:v>
                </c:pt>
                <c:pt idx="163">
                  <c:v>1.0</c:v>
                </c:pt>
                <c:pt idx="164">
                  <c:v>1.0</c:v>
                </c:pt>
                <c:pt idx="165">
                  <c:v>1.0</c:v>
                </c:pt>
                <c:pt idx="166">
                  <c:v>1.0</c:v>
                </c:pt>
                <c:pt idx="167">
                  <c:v>1.0</c:v>
                </c:pt>
                <c:pt idx="168">
                  <c:v>1.0</c:v>
                </c:pt>
                <c:pt idx="169">
                  <c:v>1.0</c:v>
                </c:pt>
                <c:pt idx="170">
                  <c:v>1.0</c:v>
                </c:pt>
                <c:pt idx="171">
                  <c:v>1.0</c:v>
                </c:pt>
                <c:pt idx="172">
                  <c:v>1.0</c:v>
                </c:pt>
                <c:pt idx="173">
                  <c:v>1.0</c:v>
                </c:pt>
                <c:pt idx="174">
                  <c:v>1.0</c:v>
                </c:pt>
                <c:pt idx="175">
                  <c:v>1.0</c:v>
                </c:pt>
                <c:pt idx="176">
                  <c:v>1.0</c:v>
                </c:pt>
                <c:pt idx="177">
                  <c:v>1.0</c:v>
                </c:pt>
                <c:pt idx="178">
                  <c:v>1.0</c:v>
                </c:pt>
                <c:pt idx="179">
                  <c:v>1.0</c:v>
                </c:pt>
                <c:pt idx="180">
                  <c:v>1.0</c:v>
                </c:pt>
                <c:pt idx="181">
                  <c:v>1.0</c:v>
                </c:pt>
                <c:pt idx="182">
                  <c:v>1.0</c:v>
                </c:pt>
                <c:pt idx="183">
                  <c:v>1.0</c:v>
                </c:pt>
                <c:pt idx="184">
                  <c:v>1.0</c:v>
                </c:pt>
                <c:pt idx="185">
                  <c:v>1.0</c:v>
                </c:pt>
                <c:pt idx="186">
                  <c:v>1.0</c:v>
                </c:pt>
                <c:pt idx="187">
                  <c:v>1.0</c:v>
                </c:pt>
                <c:pt idx="188">
                  <c:v>1.0</c:v>
                </c:pt>
                <c:pt idx="189">
                  <c:v>1.0</c:v>
                </c:pt>
                <c:pt idx="190">
                  <c:v>1.0</c:v>
                </c:pt>
                <c:pt idx="191">
                  <c:v>1.0</c:v>
                </c:pt>
                <c:pt idx="192">
                  <c:v>1.0</c:v>
                </c:pt>
                <c:pt idx="193">
                  <c:v>1.0</c:v>
                </c:pt>
                <c:pt idx="194">
                  <c:v>1.0</c:v>
                </c:pt>
                <c:pt idx="195">
                  <c:v>1.0</c:v>
                </c:pt>
                <c:pt idx="196">
                  <c:v>1.0</c:v>
                </c:pt>
                <c:pt idx="197">
                  <c:v>1.0</c:v>
                </c:pt>
                <c:pt idx="198">
                  <c:v>1.0</c:v>
                </c:pt>
                <c:pt idx="199">
                  <c:v>1.0</c:v>
                </c:pt>
                <c:pt idx="200">
                  <c:v>1.0</c:v>
                </c:pt>
                <c:pt idx="201">
                  <c:v>1.0</c:v>
                </c:pt>
                <c:pt idx="202">
                  <c:v>1.0</c:v>
                </c:pt>
                <c:pt idx="203">
                  <c:v>1.0</c:v>
                </c:pt>
                <c:pt idx="204">
                  <c:v>1.0</c:v>
                </c:pt>
                <c:pt idx="205">
                  <c:v>1.0</c:v>
                </c:pt>
                <c:pt idx="206">
                  <c:v>1.0</c:v>
                </c:pt>
                <c:pt idx="207">
                  <c:v>1.0</c:v>
                </c:pt>
                <c:pt idx="208">
                  <c:v>1.0</c:v>
                </c:pt>
                <c:pt idx="209">
                  <c:v>1.0</c:v>
                </c:pt>
                <c:pt idx="210">
                  <c:v>1.0</c:v>
                </c:pt>
                <c:pt idx="211">
                  <c:v>1.0</c:v>
                </c:pt>
                <c:pt idx="212">
                  <c:v>1.0</c:v>
                </c:pt>
                <c:pt idx="213">
                  <c:v>1.0</c:v>
                </c:pt>
                <c:pt idx="214">
                  <c:v>1.0</c:v>
                </c:pt>
                <c:pt idx="215">
                  <c:v>1.0</c:v>
                </c:pt>
                <c:pt idx="216">
                  <c:v>1.0</c:v>
                </c:pt>
                <c:pt idx="217">
                  <c:v>1.0</c:v>
                </c:pt>
                <c:pt idx="218">
                  <c:v>1.0</c:v>
                </c:pt>
                <c:pt idx="219">
                  <c:v>1.0</c:v>
                </c:pt>
                <c:pt idx="220">
                  <c:v>1.0</c:v>
                </c:pt>
                <c:pt idx="221">
                  <c:v>1.0</c:v>
                </c:pt>
                <c:pt idx="222">
                  <c:v>1.0</c:v>
                </c:pt>
                <c:pt idx="223">
                  <c:v>1.0</c:v>
                </c:pt>
                <c:pt idx="224">
                  <c:v>1.0</c:v>
                </c:pt>
                <c:pt idx="225">
                  <c:v>1.0</c:v>
                </c:pt>
                <c:pt idx="226">
                  <c:v>1.0</c:v>
                </c:pt>
                <c:pt idx="227">
                  <c:v>1.0</c:v>
                </c:pt>
                <c:pt idx="228">
                  <c:v>1.0</c:v>
                </c:pt>
                <c:pt idx="229">
                  <c:v>1.0</c:v>
                </c:pt>
                <c:pt idx="230">
                  <c:v>1.0</c:v>
                </c:pt>
                <c:pt idx="231">
                  <c:v>1.0</c:v>
                </c:pt>
                <c:pt idx="232">
                  <c:v>1.0</c:v>
                </c:pt>
                <c:pt idx="233">
                  <c:v>1.0</c:v>
                </c:pt>
                <c:pt idx="234">
                  <c:v>1.0</c:v>
                </c:pt>
                <c:pt idx="235">
                  <c:v>1.0</c:v>
                </c:pt>
                <c:pt idx="236">
                  <c:v>1.0</c:v>
                </c:pt>
                <c:pt idx="237">
                  <c:v>1.0</c:v>
                </c:pt>
                <c:pt idx="238">
                  <c:v>1.0</c:v>
                </c:pt>
                <c:pt idx="239">
                  <c:v>1.0</c:v>
                </c:pt>
                <c:pt idx="240">
                  <c:v>1.0</c:v>
                </c:pt>
                <c:pt idx="241">
                  <c:v>1.0</c:v>
                </c:pt>
                <c:pt idx="242">
                  <c:v>1.0</c:v>
                </c:pt>
                <c:pt idx="243">
                  <c:v>1.0</c:v>
                </c:pt>
                <c:pt idx="244">
                  <c:v>1.0</c:v>
                </c:pt>
                <c:pt idx="245">
                  <c:v>1.0</c:v>
                </c:pt>
                <c:pt idx="246">
                  <c:v>1.0</c:v>
                </c:pt>
                <c:pt idx="247">
                  <c:v>1.0</c:v>
                </c:pt>
                <c:pt idx="248">
                  <c:v>1.0</c:v>
                </c:pt>
                <c:pt idx="249">
                  <c:v>1.0</c:v>
                </c:pt>
                <c:pt idx="250">
                  <c:v>1.0</c:v>
                </c:pt>
                <c:pt idx="251">
                  <c:v>1.0</c:v>
                </c:pt>
                <c:pt idx="252">
                  <c:v>1.0</c:v>
                </c:pt>
                <c:pt idx="253">
                  <c:v>1.0</c:v>
                </c:pt>
                <c:pt idx="254">
                  <c:v>1.0</c:v>
                </c:pt>
                <c:pt idx="255">
                  <c:v>1.0</c:v>
                </c:pt>
                <c:pt idx="256">
                  <c:v>1.0</c:v>
                </c:pt>
                <c:pt idx="257">
                  <c:v>1.0</c:v>
                </c:pt>
                <c:pt idx="258">
                  <c:v>1.0</c:v>
                </c:pt>
                <c:pt idx="259">
                  <c:v>1.0</c:v>
                </c:pt>
                <c:pt idx="260">
                  <c:v>1.0</c:v>
                </c:pt>
                <c:pt idx="261">
                  <c:v>1.0</c:v>
                </c:pt>
                <c:pt idx="262">
                  <c:v>1.0</c:v>
                </c:pt>
                <c:pt idx="263">
                  <c:v>1.0</c:v>
                </c:pt>
                <c:pt idx="264">
                  <c:v>1.0</c:v>
                </c:pt>
                <c:pt idx="265">
                  <c:v>1.0</c:v>
                </c:pt>
                <c:pt idx="266">
                  <c:v>1.0</c:v>
                </c:pt>
                <c:pt idx="267">
                  <c:v>1.0</c:v>
                </c:pt>
                <c:pt idx="268">
                  <c:v>1.0</c:v>
                </c:pt>
                <c:pt idx="269">
                  <c:v>1.0</c:v>
                </c:pt>
                <c:pt idx="270">
                  <c:v>1.0</c:v>
                </c:pt>
                <c:pt idx="271">
                  <c:v>1.0</c:v>
                </c:pt>
                <c:pt idx="272">
                  <c:v>1.0</c:v>
                </c:pt>
                <c:pt idx="273">
                  <c:v>1.0</c:v>
                </c:pt>
                <c:pt idx="274">
                  <c:v>1.0</c:v>
                </c:pt>
                <c:pt idx="275">
                  <c:v>1.0</c:v>
                </c:pt>
                <c:pt idx="276">
                  <c:v>1.0</c:v>
                </c:pt>
                <c:pt idx="277">
                  <c:v>1.0</c:v>
                </c:pt>
                <c:pt idx="278">
                  <c:v>1.0</c:v>
                </c:pt>
                <c:pt idx="279">
                  <c:v>1.0</c:v>
                </c:pt>
                <c:pt idx="280">
                  <c:v>1.0</c:v>
                </c:pt>
                <c:pt idx="281">
                  <c:v>1.0</c:v>
                </c:pt>
                <c:pt idx="282">
                  <c:v>1.0</c:v>
                </c:pt>
                <c:pt idx="283">
                  <c:v>1.0</c:v>
                </c:pt>
                <c:pt idx="284">
                  <c:v>1.0</c:v>
                </c:pt>
                <c:pt idx="285">
                  <c:v>1.0</c:v>
                </c:pt>
                <c:pt idx="286">
                  <c:v>1.0</c:v>
                </c:pt>
                <c:pt idx="287">
                  <c:v>1.0</c:v>
                </c:pt>
                <c:pt idx="288">
                  <c:v>1.0</c:v>
                </c:pt>
                <c:pt idx="289">
                  <c:v>1.0</c:v>
                </c:pt>
                <c:pt idx="290">
                  <c:v>1.0</c:v>
                </c:pt>
                <c:pt idx="291">
                  <c:v>1.0</c:v>
                </c:pt>
                <c:pt idx="292">
                  <c:v>1.0</c:v>
                </c:pt>
                <c:pt idx="293">
                  <c:v>1.0</c:v>
                </c:pt>
                <c:pt idx="294">
                  <c:v>1.0</c:v>
                </c:pt>
                <c:pt idx="295">
                  <c:v>1.0</c:v>
                </c:pt>
                <c:pt idx="296">
                  <c:v>1.0</c:v>
                </c:pt>
                <c:pt idx="297">
                  <c:v>1.0</c:v>
                </c:pt>
                <c:pt idx="298">
                  <c:v>1.0</c:v>
                </c:pt>
                <c:pt idx="299">
                  <c:v>1.0</c:v>
                </c:pt>
                <c:pt idx="300">
                  <c:v>1.0</c:v>
                </c:pt>
                <c:pt idx="301">
                  <c:v>1.0</c:v>
                </c:pt>
                <c:pt idx="302">
                  <c:v>1.0</c:v>
                </c:pt>
                <c:pt idx="303">
                  <c:v>1.0</c:v>
                </c:pt>
                <c:pt idx="304">
                  <c:v>1.0</c:v>
                </c:pt>
                <c:pt idx="305">
                  <c:v>1.0</c:v>
                </c:pt>
                <c:pt idx="306">
                  <c:v>1.0</c:v>
                </c:pt>
                <c:pt idx="307">
                  <c:v>1.0</c:v>
                </c:pt>
                <c:pt idx="308">
                  <c:v>1.0</c:v>
                </c:pt>
                <c:pt idx="309">
                  <c:v>1.0</c:v>
                </c:pt>
                <c:pt idx="310">
                  <c:v>1.0</c:v>
                </c:pt>
                <c:pt idx="311">
                  <c:v>1.0</c:v>
                </c:pt>
                <c:pt idx="312">
                  <c:v>1.0</c:v>
                </c:pt>
                <c:pt idx="313">
                  <c:v>1.0</c:v>
                </c:pt>
                <c:pt idx="314">
                  <c:v>1.0</c:v>
                </c:pt>
                <c:pt idx="315">
                  <c:v>1.0</c:v>
                </c:pt>
                <c:pt idx="316">
                  <c:v>1.0</c:v>
                </c:pt>
                <c:pt idx="317">
                  <c:v>1.0</c:v>
                </c:pt>
                <c:pt idx="318">
                  <c:v>1.0</c:v>
                </c:pt>
                <c:pt idx="319">
                  <c:v>1.0</c:v>
                </c:pt>
                <c:pt idx="320">
                  <c:v>1.0</c:v>
                </c:pt>
                <c:pt idx="321">
                  <c:v>1.0</c:v>
                </c:pt>
                <c:pt idx="322">
                  <c:v>1.0</c:v>
                </c:pt>
                <c:pt idx="323">
                  <c:v>1.0</c:v>
                </c:pt>
                <c:pt idx="324">
                  <c:v>1.0</c:v>
                </c:pt>
                <c:pt idx="325">
                  <c:v>1.0</c:v>
                </c:pt>
                <c:pt idx="326">
                  <c:v>1.0</c:v>
                </c:pt>
                <c:pt idx="327">
                  <c:v>1.0</c:v>
                </c:pt>
                <c:pt idx="328">
                  <c:v>1.0</c:v>
                </c:pt>
                <c:pt idx="329">
                  <c:v>1.0</c:v>
                </c:pt>
                <c:pt idx="330">
                  <c:v>1.0</c:v>
                </c:pt>
                <c:pt idx="331">
                  <c:v>1.0</c:v>
                </c:pt>
                <c:pt idx="332">
                  <c:v>1.0</c:v>
                </c:pt>
                <c:pt idx="333">
                  <c:v>1.0</c:v>
                </c:pt>
                <c:pt idx="334">
                  <c:v>1.0</c:v>
                </c:pt>
                <c:pt idx="335">
                  <c:v>1.0</c:v>
                </c:pt>
                <c:pt idx="336">
                  <c:v>1.0</c:v>
                </c:pt>
                <c:pt idx="337">
                  <c:v>1.0</c:v>
                </c:pt>
                <c:pt idx="338">
                  <c:v>1.0</c:v>
                </c:pt>
                <c:pt idx="339">
                  <c:v>1.0</c:v>
                </c:pt>
                <c:pt idx="340">
                  <c:v>1.0</c:v>
                </c:pt>
                <c:pt idx="341">
                  <c:v>1.0</c:v>
                </c:pt>
                <c:pt idx="342">
                  <c:v>1.0</c:v>
                </c:pt>
                <c:pt idx="343">
                  <c:v>1.0</c:v>
                </c:pt>
                <c:pt idx="344">
                  <c:v>1.0</c:v>
                </c:pt>
                <c:pt idx="345">
                  <c:v>1.0</c:v>
                </c:pt>
                <c:pt idx="346">
                  <c:v>1.0</c:v>
                </c:pt>
                <c:pt idx="347">
                  <c:v>1.0</c:v>
                </c:pt>
                <c:pt idx="348">
                  <c:v>1.0</c:v>
                </c:pt>
                <c:pt idx="349">
                  <c:v>1.0</c:v>
                </c:pt>
                <c:pt idx="350">
                  <c:v>1.0</c:v>
                </c:pt>
                <c:pt idx="351">
                  <c:v>1.0</c:v>
                </c:pt>
                <c:pt idx="352">
                  <c:v>1.0</c:v>
                </c:pt>
                <c:pt idx="353">
                  <c:v>1.0</c:v>
                </c:pt>
                <c:pt idx="354">
                  <c:v>1.0</c:v>
                </c:pt>
                <c:pt idx="355">
                  <c:v>1.0</c:v>
                </c:pt>
                <c:pt idx="356">
                  <c:v>1.0</c:v>
                </c:pt>
                <c:pt idx="357">
                  <c:v>1.0</c:v>
                </c:pt>
                <c:pt idx="358">
                  <c:v>1.0</c:v>
                </c:pt>
                <c:pt idx="359">
                  <c:v>1.0</c:v>
                </c:pt>
                <c:pt idx="360">
                  <c:v>1.0</c:v>
                </c:pt>
                <c:pt idx="361">
                  <c:v>1.0</c:v>
                </c:pt>
                <c:pt idx="362">
                  <c:v>1.0</c:v>
                </c:pt>
                <c:pt idx="363">
                  <c:v>1.0</c:v>
                </c:pt>
                <c:pt idx="364">
                  <c:v>1.0</c:v>
                </c:pt>
                <c:pt idx="365">
                  <c:v>1.0</c:v>
                </c:pt>
                <c:pt idx="366">
                  <c:v>1.0</c:v>
                </c:pt>
                <c:pt idx="367">
                  <c:v>1.0</c:v>
                </c:pt>
                <c:pt idx="368">
                  <c:v>1.0</c:v>
                </c:pt>
                <c:pt idx="369">
                  <c:v>1.0</c:v>
                </c:pt>
                <c:pt idx="370">
                  <c:v>1.0</c:v>
                </c:pt>
                <c:pt idx="371">
                  <c:v>1.0</c:v>
                </c:pt>
                <c:pt idx="372">
                  <c:v>1.0</c:v>
                </c:pt>
                <c:pt idx="373">
                  <c:v>1.0</c:v>
                </c:pt>
                <c:pt idx="374">
                  <c:v>1.0</c:v>
                </c:pt>
                <c:pt idx="375">
                  <c:v>1.0</c:v>
                </c:pt>
                <c:pt idx="376">
                  <c:v>1.0</c:v>
                </c:pt>
                <c:pt idx="377">
                  <c:v>1.0</c:v>
                </c:pt>
                <c:pt idx="378">
                  <c:v>1.0</c:v>
                </c:pt>
                <c:pt idx="379">
                  <c:v>1.0</c:v>
                </c:pt>
                <c:pt idx="380">
                  <c:v>1.0</c:v>
                </c:pt>
                <c:pt idx="381">
                  <c:v>1.0</c:v>
                </c:pt>
                <c:pt idx="382">
                  <c:v>1.0</c:v>
                </c:pt>
                <c:pt idx="383">
                  <c:v>1.0</c:v>
                </c:pt>
                <c:pt idx="384">
                  <c:v>1.0</c:v>
                </c:pt>
                <c:pt idx="385">
                  <c:v>1.0</c:v>
                </c:pt>
                <c:pt idx="386">
                  <c:v>1.0</c:v>
                </c:pt>
                <c:pt idx="387">
                  <c:v>1.0</c:v>
                </c:pt>
                <c:pt idx="388">
                  <c:v>1.0</c:v>
                </c:pt>
                <c:pt idx="389">
                  <c:v>1.0</c:v>
                </c:pt>
                <c:pt idx="390">
                  <c:v>1.0</c:v>
                </c:pt>
                <c:pt idx="391">
                  <c:v>1.0</c:v>
                </c:pt>
                <c:pt idx="392">
                  <c:v>1.0</c:v>
                </c:pt>
                <c:pt idx="393">
                  <c:v>1.0</c:v>
                </c:pt>
                <c:pt idx="394">
                  <c:v>1.0</c:v>
                </c:pt>
                <c:pt idx="395">
                  <c:v>1.0</c:v>
                </c:pt>
                <c:pt idx="396">
                  <c:v>1.0</c:v>
                </c:pt>
                <c:pt idx="397">
                  <c:v>1.0</c:v>
                </c:pt>
                <c:pt idx="398">
                  <c:v>1.0</c:v>
                </c:pt>
                <c:pt idx="399">
                  <c:v>1.0</c:v>
                </c:pt>
                <c:pt idx="400">
                  <c:v>1.0</c:v>
                </c:pt>
                <c:pt idx="401">
                  <c:v>1.0</c:v>
                </c:pt>
                <c:pt idx="402">
                  <c:v>1.0</c:v>
                </c:pt>
                <c:pt idx="403">
                  <c:v>1.0</c:v>
                </c:pt>
                <c:pt idx="404">
                  <c:v>1.0</c:v>
                </c:pt>
                <c:pt idx="405">
                  <c:v>1.0</c:v>
                </c:pt>
                <c:pt idx="406">
                  <c:v>1.0</c:v>
                </c:pt>
                <c:pt idx="407">
                  <c:v>1.0</c:v>
                </c:pt>
                <c:pt idx="408">
                  <c:v>1.0</c:v>
                </c:pt>
                <c:pt idx="409">
                  <c:v>1.0</c:v>
                </c:pt>
                <c:pt idx="410">
                  <c:v>1.0</c:v>
                </c:pt>
                <c:pt idx="411">
                  <c:v>1.0</c:v>
                </c:pt>
                <c:pt idx="412">
                  <c:v>1.0</c:v>
                </c:pt>
                <c:pt idx="413">
                  <c:v>1.0</c:v>
                </c:pt>
                <c:pt idx="414">
                  <c:v>1.0</c:v>
                </c:pt>
                <c:pt idx="415">
                  <c:v>1.0</c:v>
                </c:pt>
                <c:pt idx="416">
                  <c:v>1.0</c:v>
                </c:pt>
                <c:pt idx="417">
                  <c:v>1.0</c:v>
                </c:pt>
                <c:pt idx="418">
                  <c:v>1.0</c:v>
                </c:pt>
                <c:pt idx="419">
                  <c:v>1.0</c:v>
                </c:pt>
                <c:pt idx="420">
                  <c:v>1.0</c:v>
                </c:pt>
                <c:pt idx="421">
                  <c:v>1.0</c:v>
                </c:pt>
                <c:pt idx="422">
                  <c:v>1.0</c:v>
                </c:pt>
                <c:pt idx="423">
                  <c:v>1.0</c:v>
                </c:pt>
                <c:pt idx="424">
                  <c:v>1.0</c:v>
                </c:pt>
                <c:pt idx="425">
                  <c:v>1.0</c:v>
                </c:pt>
                <c:pt idx="426">
                  <c:v>1.0</c:v>
                </c:pt>
                <c:pt idx="427">
                  <c:v>1.0</c:v>
                </c:pt>
                <c:pt idx="428">
                  <c:v>1.0</c:v>
                </c:pt>
                <c:pt idx="429">
                  <c:v>1.0</c:v>
                </c:pt>
                <c:pt idx="430">
                  <c:v>1.0</c:v>
                </c:pt>
                <c:pt idx="431">
                  <c:v>1.0</c:v>
                </c:pt>
                <c:pt idx="432">
                  <c:v>1.0</c:v>
                </c:pt>
                <c:pt idx="433">
                  <c:v>1.0</c:v>
                </c:pt>
                <c:pt idx="434">
                  <c:v>1.0</c:v>
                </c:pt>
                <c:pt idx="435">
                  <c:v>1.0</c:v>
                </c:pt>
                <c:pt idx="436">
                  <c:v>1.0</c:v>
                </c:pt>
                <c:pt idx="437">
                  <c:v>1.0</c:v>
                </c:pt>
                <c:pt idx="438">
                  <c:v>1.0</c:v>
                </c:pt>
                <c:pt idx="439">
                  <c:v>1.0</c:v>
                </c:pt>
                <c:pt idx="440">
                  <c:v>1.0</c:v>
                </c:pt>
                <c:pt idx="441">
                  <c:v>1.0</c:v>
                </c:pt>
                <c:pt idx="442">
                  <c:v>1.0</c:v>
                </c:pt>
                <c:pt idx="443">
                  <c:v>1.0</c:v>
                </c:pt>
                <c:pt idx="444">
                  <c:v>1.0</c:v>
                </c:pt>
                <c:pt idx="445">
                  <c:v>1.0</c:v>
                </c:pt>
                <c:pt idx="446">
                  <c:v>1.0</c:v>
                </c:pt>
                <c:pt idx="447">
                  <c:v>1.0</c:v>
                </c:pt>
                <c:pt idx="448">
                  <c:v>1.0</c:v>
                </c:pt>
                <c:pt idx="449">
                  <c:v>1.0</c:v>
                </c:pt>
                <c:pt idx="450">
                  <c:v>1.0</c:v>
                </c:pt>
                <c:pt idx="451">
                  <c:v>1.0</c:v>
                </c:pt>
                <c:pt idx="452">
                  <c:v>1.0</c:v>
                </c:pt>
                <c:pt idx="453">
                  <c:v>1.0</c:v>
                </c:pt>
                <c:pt idx="454">
                  <c:v>1.0</c:v>
                </c:pt>
                <c:pt idx="455">
                  <c:v>1.0</c:v>
                </c:pt>
                <c:pt idx="456">
                  <c:v>1.0</c:v>
                </c:pt>
                <c:pt idx="457">
                  <c:v>1.0</c:v>
                </c:pt>
                <c:pt idx="458">
                  <c:v>1.0</c:v>
                </c:pt>
                <c:pt idx="459">
                  <c:v>1.0</c:v>
                </c:pt>
                <c:pt idx="460">
                  <c:v>1.0</c:v>
                </c:pt>
                <c:pt idx="461">
                  <c:v>1.0</c:v>
                </c:pt>
                <c:pt idx="462">
                  <c:v>1.0</c:v>
                </c:pt>
                <c:pt idx="463">
                  <c:v>1.0</c:v>
                </c:pt>
                <c:pt idx="464">
                  <c:v>1.0</c:v>
                </c:pt>
                <c:pt idx="465">
                  <c:v>1.0</c:v>
                </c:pt>
                <c:pt idx="466">
                  <c:v>1.0</c:v>
                </c:pt>
                <c:pt idx="467">
                  <c:v>1.0</c:v>
                </c:pt>
              </c:numCache>
            </c:numRef>
          </c:yVal>
          <c:smooth val="1"/>
        </c:ser>
        <c:ser>
          <c:idx val="1"/>
          <c:order val="1"/>
          <c:tx>
            <c:v>mu=1.01</c:v>
          </c:tx>
          <c:marker>
            <c:symbol val="none"/>
          </c:marker>
          <c:xVal>
            <c:numRef>
              <c:f>Sheet1!$A$3:$A$469</c:f>
              <c:numCache>
                <c:formatCode>General</c:formatCode>
                <c:ptCount val="467"/>
                <c:pt idx="0">
                  <c:v>-1.0</c:v>
                </c:pt>
                <c:pt idx="1">
                  <c:v>-0.989514053248745</c:v>
                </c:pt>
                <c:pt idx="2">
                  <c:v>-0.957630369283236</c:v>
                </c:pt>
                <c:pt idx="3">
                  <c:v>-0.925746685317727</c:v>
                </c:pt>
                <c:pt idx="4">
                  <c:v>-0.893863001352218</c:v>
                </c:pt>
                <c:pt idx="5">
                  <c:v>-0.861979317386708</c:v>
                </c:pt>
                <c:pt idx="6">
                  <c:v>-0.832737493504158</c:v>
                </c:pt>
                <c:pt idx="7">
                  <c:v>-0.803495669621607</c:v>
                </c:pt>
                <c:pt idx="8">
                  <c:v>-0.774253845739057</c:v>
                </c:pt>
                <c:pt idx="9">
                  <c:v>-0.745012021856506</c:v>
                </c:pt>
                <c:pt idx="10">
                  <c:v>-0.718193155350892</c:v>
                </c:pt>
                <c:pt idx="11">
                  <c:v>-0.691374288845277</c:v>
                </c:pt>
                <c:pt idx="12">
                  <c:v>-0.664555422339662</c:v>
                </c:pt>
                <c:pt idx="13">
                  <c:v>-0.637736555834047</c:v>
                </c:pt>
                <c:pt idx="14">
                  <c:v>-0.61313988212673</c:v>
                </c:pt>
                <c:pt idx="15">
                  <c:v>-0.588543208419413</c:v>
                </c:pt>
                <c:pt idx="16">
                  <c:v>-0.563946534712096</c:v>
                </c:pt>
                <c:pt idx="17">
                  <c:v>-0.53934986100478</c:v>
                </c:pt>
                <c:pt idx="18">
                  <c:v>-0.516791250731761</c:v>
                </c:pt>
                <c:pt idx="19">
                  <c:v>-0.494232640458742</c:v>
                </c:pt>
                <c:pt idx="20">
                  <c:v>-0.471674030185723</c:v>
                </c:pt>
                <c:pt idx="21">
                  <c:v>-0.449115419912704</c:v>
                </c:pt>
                <c:pt idx="22">
                  <c:v>-0.428426000542209</c:v>
                </c:pt>
                <c:pt idx="23">
                  <c:v>-0.407736581171715</c:v>
                </c:pt>
                <c:pt idx="24">
                  <c:v>-0.38704716180122</c:v>
                </c:pt>
                <c:pt idx="25">
                  <c:v>-0.366357742430725</c:v>
                </c:pt>
                <c:pt idx="26">
                  <c:v>-0.347382634092595</c:v>
                </c:pt>
                <c:pt idx="27">
                  <c:v>-0.328407525754465</c:v>
                </c:pt>
                <c:pt idx="28">
                  <c:v>-0.309432417416335</c:v>
                </c:pt>
                <c:pt idx="29">
                  <c:v>-0.290457309078204</c:v>
                </c:pt>
                <c:pt idx="30">
                  <c:v>-0.273054465141591</c:v>
                </c:pt>
                <c:pt idx="31">
                  <c:v>-0.255651621204978</c:v>
                </c:pt>
                <c:pt idx="32">
                  <c:v>-0.238248777268365</c:v>
                </c:pt>
                <c:pt idx="33">
                  <c:v>-0.220845933331752</c:v>
                </c:pt>
                <c:pt idx="34">
                  <c:v>-0.204885077051769</c:v>
                </c:pt>
                <c:pt idx="35">
                  <c:v>-0.188924220771787</c:v>
                </c:pt>
                <c:pt idx="36">
                  <c:v>-0.172963364491805</c:v>
                </c:pt>
                <c:pt idx="37">
                  <c:v>-0.157002508211823</c:v>
                </c:pt>
                <c:pt idx="38">
                  <c:v>-0.142364157484883</c:v>
                </c:pt>
                <c:pt idx="39">
                  <c:v>-0.127725806757942</c:v>
                </c:pt>
                <c:pt idx="40">
                  <c:v>-0.113087456031002</c:v>
                </c:pt>
                <c:pt idx="41">
                  <c:v>-0.0984491053040628</c:v>
                </c:pt>
                <c:pt idx="42">
                  <c:v>-0.0850236782313538</c:v>
                </c:pt>
                <c:pt idx="43">
                  <c:v>-0.0715982511586448</c:v>
                </c:pt>
                <c:pt idx="44">
                  <c:v>-0.0581728240859358</c:v>
                </c:pt>
                <c:pt idx="45">
                  <c:v>-0.0447473970132268</c:v>
                </c:pt>
                <c:pt idx="46">
                  <c:v>-0.0324332361307626</c:v>
                </c:pt>
                <c:pt idx="47">
                  <c:v>-0.0201190752482984</c:v>
                </c:pt>
                <c:pt idx="48">
                  <c:v>-0.0078049143658343</c:v>
                </c:pt>
                <c:pt idx="49">
                  <c:v>0.00450924651662987</c:v>
                </c:pt>
                <c:pt idx="50">
                  <c:v>0.016358205411084</c:v>
                </c:pt>
                <c:pt idx="51">
                  <c:v>0.0282071643055381</c:v>
                </c:pt>
                <c:pt idx="52">
                  <c:v>0.0400561231999923</c:v>
                </c:pt>
                <c:pt idx="53">
                  <c:v>0.0519050820944464</c:v>
                </c:pt>
                <c:pt idx="54">
                  <c:v>0.0637540409889005</c:v>
                </c:pt>
                <c:pt idx="55">
                  <c:v>0.0756029998833547</c:v>
                </c:pt>
                <c:pt idx="56">
                  <c:v>0.0874519587778088</c:v>
                </c:pt>
                <c:pt idx="57">
                  <c:v>0.099300917672263</c:v>
                </c:pt>
                <c:pt idx="58">
                  <c:v>0.111149876566717</c:v>
                </c:pt>
                <c:pt idx="59">
                  <c:v>0.122998835461171</c:v>
                </c:pt>
                <c:pt idx="60">
                  <c:v>0.134847794355625</c:v>
                </c:pt>
                <c:pt idx="61">
                  <c:v>0.146696753250079</c:v>
                </c:pt>
                <c:pt idx="62">
                  <c:v>0.158545712144533</c:v>
                </c:pt>
                <c:pt idx="63">
                  <c:v>0.170394671038987</c:v>
                </c:pt>
                <c:pt idx="64">
                  <c:v>0.182243629933442</c:v>
                </c:pt>
                <c:pt idx="65">
                  <c:v>0.194092588827896</c:v>
                </c:pt>
                <c:pt idx="66">
                  <c:v>0.20594154772235</c:v>
                </c:pt>
                <c:pt idx="67">
                  <c:v>0.217790506616805</c:v>
                </c:pt>
                <c:pt idx="68">
                  <c:v>0.229639465511259</c:v>
                </c:pt>
                <c:pt idx="69">
                  <c:v>0.241488424405714</c:v>
                </c:pt>
                <c:pt idx="70">
                  <c:v>0.253337383300168</c:v>
                </c:pt>
                <c:pt idx="71">
                  <c:v>0.265186342194622</c:v>
                </c:pt>
                <c:pt idx="72">
                  <c:v>0.277035301089076</c:v>
                </c:pt>
                <c:pt idx="73">
                  <c:v>0.288884259983531</c:v>
                </c:pt>
                <c:pt idx="74">
                  <c:v>0.300733218877985</c:v>
                </c:pt>
                <c:pt idx="75">
                  <c:v>0.312582177772439</c:v>
                </c:pt>
                <c:pt idx="76">
                  <c:v>0.324431136666893</c:v>
                </c:pt>
                <c:pt idx="77">
                  <c:v>0.336280095561347</c:v>
                </c:pt>
                <c:pt idx="78">
                  <c:v>0.348129054455802</c:v>
                </c:pt>
                <c:pt idx="79">
                  <c:v>0.359978013350256</c:v>
                </c:pt>
                <c:pt idx="80">
                  <c:v>0.371826972244711</c:v>
                </c:pt>
                <c:pt idx="81">
                  <c:v>0.383675931139166</c:v>
                </c:pt>
                <c:pt idx="82">
                  <c:v>0.39552489003362</c:v>
                </c:pt>
                <c:pt idx="83">
                  <c:v>0.407373848928074</c:v>
                </c:pt>
                <c:pt idx="84">
                  <c:v>0.419222807822528</c:v>
                </c:pt>
                <c:pt idx="85">
                  <c:v>0.431071766716982</c:v>
                </c:pt>
                <c:pt idx="86">
                  <c:v>0.442920725611436</c:v>
                </c:pt>
                <c:pt idx="87">
                  <c:v>0.45476968450589</c:v>
                </c:pt>
                <c:pt idx="88">
                  <c:v>0.466618643400345</c:v>
                </c:pt>
                <c:pt idx="89">
                  <c:v>0.478467602294799</c:v>
                </c:pt>
                <c:pt idx="90">
                  <c:v>0.490316561189253</c:v>
                </c:pt>
                <c:pt idx="91">
                  <c:v>0.502165520083707</c:v>
                </c:pt>
                <c:pt idx="92">
                  <c:v>0.514014478978161</c:v>
                </c:pt>
                <c:pt idx="93">
                  <c:v>0.525863437872615</c:v>
                </c:pt>
                <c:pt idx="94">
                  <c:v>0.537712396767069</c:v>
                </c:pt>
                <c:pt idx="95">
                  <c:v>0.549561355661524</c:v>
                </c:pt>
                <c:pt idx="96">
                  <c:v>0.561410314555978</c:v>
                </c:pt>
                <c:pt idx="97">
                  <c:v>0.573259273450432</c:v>
                </c:pt>
                <c:pt idx="98">
                  <c:v>0.585108232344887</c:v>
                </c:pt>
                <c:pt idx="99">
                  <c:v>0.596957191239341</c:v>
                </c:pt>
                <c:pt idx="100">
                  <c:v>0.608806150133796</c:v>
                </c:pt>
                <c:pt idx="101">
                  <c:v>0.62065510902825</c:v>
                </c:pt>
                <c:pt idx="102">
                  <c:v>0.632504067922704</c:v>
                </c:pt>
                <c:pt idx="103">
                  <c:v>0.644353026817158</c:v>
                </c:pt>
                <c:pt idx="104">
                  <c:v>0.656201985711613</c:v>
                </c:pt>
                <c:pt idx="105">
                  <c:v>0.668050944606067</c:v>
                </c:pt>
                <c:pt idx="106">
                  <c:v>0.679899903500521</c:v>
                </c:pt>
                <c:pt idx="107">
                  <c:v>0.691748862394975</c:v>
                </c:pt>
                <c:pt idx="108">
                  <c:v>0.703597821289429</c:v>
                </c:pt>
                <c:pt idx="109">
                  <c:v>0.715446780183883</c:v>
                </c:pt>
                <c:pt idx="110">
                  <c:v>0.727295739078338</c:v>
                </c:pt>
                <c:pt idx="111">
                  <c:v>0.739144697972792</c:v>
                </c:pt>
                <c:pt idx="112">
                  <c:v>0.750993656867247</c:v>
                </c:pt>
                <c:pt idx="113">
                  <c:v>0.762842615761702</c:v>
                </c:pt>
                <c:pt idx="114">
                  <c:v>0.774691574656156</c:v>
                </c:pt>
                <c:pt idx="115">
                  <c:v>0.78654053355061</c:v>
                </c:pt>
                <c:pt idx="116">
                  <c:v>0.798389492445064</c:v>
                </c:pt>
                <c:pt idx="117">
                  <c:v>0.810238451339518</c:v>
                </c:pt>
                <c:pt idx="118">
                  <c:v>0.822087410233972</c:v>
                </c:pt>
                <c:pt idx="119">
                  <c:v>0.833936369128427</c:v>
                </c:pt>
                <c:pt idx="120">
                  <c:v>0.845785328022881</c:v>
                </c:pt>
                <c:pt idx="121">
                  <c:v>0.857634286917335</c:v>
                </c:pt>
                <c:pt idx="122">
                  <c:v>0.869483245811789</c:v>
                </c:pt>
                <c:pt idx="123">
                  <c:v>0.881332204706243</c:v>
                </c:pt>
                <c:pt idx="124">
                  <c:v>0.893181163600697</c:v>
                </c:pt>
                <c:pt idx="125">
                  <c:v>0.905030122495151</c:v>
                </c:pt>
                <c:pt idx="126">
                  <c:v>0.916879081389605</c:v>
                </c:pt>
                <c:pt idx="127">
                  <c:v>0.92872804028406</c:v>
                </c:pt>
                <c:pt idx="128">
                  <c:v>0.940576999178514</c:v>
                </c:pt>
                <c:pt idx="129">
                  <c:v>0.952425958072968</c:v>
                </c:pt>
                <c:pt idx="130">
                  <c:v>0.964274916967423</c:v>
                </c:pt>
                <c:pt idx="131">
                  <c:v>0.976123875861877</c:v>
                </c:pt>
                <c:pt idx="132">
                  <c:v>0.987972834756332</c:v>
                </c:pt>
                <c:pt idx="133">
                  <c:v>0.999821793650786</c:v>
                </c:pt>
                <c:pt idx="134">
                  <c:v>1.01167075254524</c:v>
                </c:pt>
                <c:pt idx="135">
                  <c:v>1.02351971143969</c:v>
                </c:pt>
                <c:pt idx="136">
                  <c:v>1.03536867033414</c:v>
                </c:pt>
                <c:pt idx="137">
                  <c:v>1.0472176292286</c:v>
                </c:pt>
                <c:pt idx="138">
                  <c:v>1.05906658812305</c:v>
                </c:pt>
                <c:pt idx="139">
                  <c:v>1.07091554701751</c:v>
                </c:pt>
                <c:pt idx="140">
                  <c:v>1.08276450591196</c:v>
                </c:pt>
                <c:pt idx="141">
                  <c:v>1.09461346480641</c:v>
                </c:pt>
                <c:pt idx="142">
                  <c:v>1.10646242370087</c:v>
                </c:pt>
                <c:pt idx="143">
                  <c:v>1.11831138259532</c:v>
                </c:pt>
                <c:pt idx="144">
                  <c:v>1.13016034148978</c:v>
                </c:pt>
                <c:pt idx="145">
                  <c:v>1.14200930038423</c:v>
                </c:pt>
                <c:pt idx="146">
                  <c:v>1.15385825927869</c:v>
                </c:pt>
                <c:pt idx="147">
                  <c:v>1.16570721817314</c:v>
                </c:pt>
                <c:pt idx="148">
                  <c:v>1.1775561770676</c:v>
                </c:pt>
                <c:pt idx="149">
                  <c:v>1.18940513596205</c:v>
                </c:pt>
                <c:pt idx="150">
                  <c:v>1.2012540948565</c:v>
                </c:pt>
                <c:pt idx="151">
                  <c:v>1.21310305375096</c:v>
                </c:pt>
                <c:pt idx="152">
                  <c:v>1.22495201264541</c:v>
                </c:pt>
                <c:pt idx="153">
                  <c:v>1.23680097153987</c:v>
                </c:pt>
                <c:pt idx="154">
                  <c:v>1.24864993043432</c:v>
                </c:pt>
                <c:pt idx="155">
                  <c:v>1.26049888932877</c:v>
                </c:pt>
                <c:pt idx="156">
                  <c:v>1.27234784822323</c:v>
                </c:pt>
                <c:pt idx="157">
                  <c:v>1.28419680711768</c:v>
                </c:pt>
                <c:pt idx="158">
                  <c:v>1.29604576601214</c:v>
                </c:pt>
                <c:pt idx="159">
                  <c:v>1.30789472490659</c:v>
                </c:pt>
                <c:pt idx="160">
                  <c:v>1.31974368380105</c:v>
                </c:pt>
                <c:pt idx="161">
                  <c:v>1.3315926426955</c:v>
                </c:pt>
                <c:pt idx="162">
                  <c:v>1.34344160158995</c:v>
                </c:pt>
                <c:pt idx="163">
                  <c:v>1.35529056048441</c:v>
                </c:pt>
                <c:pt idx="164">
                  <c:v>1.36713951937886</c:v>
                </c:pt>
                <c:pt idx="165">
                  <c:v>1.37898847827332</c:v>
                </c:pt>
                <c:pt idx="166">
                  <c:v>1.39083743716777</c:v>
                </c:pt>
                <c:pt idx="167">
                  <c:v>1.40268639606223</c:v>
                </c:pt>
                <c:pt idx="168">
                  <c:v>1.41453535495668</c:v>
                </c:pt>
                <c:pt idx="169">
                  <c:v>1.42638431385113</c:v>
                </c:pt>
                <c:pt idx="170">
                  <c:v>1.43823327274559</c:v>
                </c:pt>
                <c:pt idx="171">
                  <c:v>1.45008223164004</c:v>
                </c:pt>
                <c:pt idx="172">
                  <c:v>1.4619311905345</c:v>
                </c:pt>
                <c:pt idx="173">
                  <c:v>1.47378014942895</c:v>
                </c:pt>
                <c:pt idx="174">
                  <c:v>1.48562910832341</c:v>
                </c:pt>
                <c:pt idx="175">
                  <c:v>1.49747806721786</c:v>
                </c:pt>
                <c:pt idx="176">
                  <c:v>1.50932702611231</c:v>
                </c:pt>
                <c:pt idx="177">
                  <c:v>1.52117598500677</c:v>
                </c:pt>
                <c:pt idx="178">
                  <c:v>1.53302494390122</c:v>
                </c:pt>
                <c:pt idx="179">
                  <c:v>1.54487390279568</c:v>
                </c:pt>
                <c:pt idx="180">
                  <c:v>1.55672286169013</c:v>
                </c:pt>
                <c:pt idx="181">
                  <c:v>1.56857182058459</c:v>
                </c:pt>
                <c:pt idx="182">
                  <c:v>1.58042077947904</c:v>
                </c:pt>
                <c:pt idx="183">
                  <c:v>1.59226973837349</c:v>
                </c:pt>
                <c:pt idx="184">
                  <c:v>1.60411869726795</c:v>
                </c:pt>
                <c:pt idx="185">
                  <c:v>1.6159676561624</c:v>
                </c:pt>
                <c:pt idx="186">
                  <c:v>1.62781661505686</c:v>
                </c:pt>
                <c:pt idx="187">
                  <c:v>1.63966557395131</c:v>
                </c:pt>
                <c:pt idx="188">
                  <c:v>1.65151453284576</c:v>
                </c:pt>
                <c:pt idx="189">
                  <c:v>1.66336349174022</c:v>
                </c:pt>
                <c:pt idx="190">
                  <c:v>1.67521245063467</c:v>
                </c:pt>
                <c:pt idx="191">
                  <c:v>1.68706140952913</c:v>
                </c:pt>
                <c:pt idx="192">
                  <c:v>1.69891036842358</c:v>
                </c:pt>
                <c:pt idx="193">
                  <c:v>1.71075932731804</c:v>
                </c:pt>
                <c:pt idx="194">
                  <c:v>1.72260828621249</c:v>
                </c:pt>
                <c:pt idx="195">
                  <c:v>1.73445724510694</c:v>
                </c:pt>
                <c:pt idx="196">
                  <c:v>1.7463062040014</c:v>
                </c:pt>
                <c:pt idx="197">
                  <c:v>1.75815516289585</c:v>
                </c:pt>
                <c:pt idx="198">
                  <c:v>1.77000412179031</c:v>
                </c:pt>
                <c:pt idx="199">
                  <c:v>1.78185308068476</c:v>
                </c:pt>
                <c:pt idx="200">
                  <c:v>1.79370203957922</c:v>
                </c:pt>
                <c:pt idx="201">
                  <c:v>1.80555099847367</c:v>
                </c:pt>
                <c:pt idx="202">
                  <c:v>1.81739995736812</c:v>
                </c:pt>
                <c:pt idx="203">
                  <c:v>1.82924891626258</c:v>
                </c:pt>
                <c:pt idx="204">
                  <c:v>1.84109787515703</c:v>
                </c:pt>
                <c:pt idx="205">
                  <c:v>1.85294683405149</c:v>
                </c:pt>
                <c:pt idx="206">
                  <c:v>1.86479579294594</c:v>
                </c:pt>
                <c:pt idx="207">
                  <c:v>1.8766447518404</c:v>
                </c:pt>
                <c:pt idx="208">
                  <c:v>1.88849371073485</c:v>
                </c:pt>
                <c:pt idx="209">
                  <c:v>1.90034266962931</c:v>
                </c:pt>
                <c:pt idx="210">
                  <c:v>1.91219162852376</c:v>
                </c:pt>
                <c:pt idx="211">
                  <c:v>1.92404058741821</c:v>
                </c:pt>
                <c:pt idx="212">
                  <c:v>1.93588954631267</c:v>
                </c:pt>
                <c:pt idx="213">
                  <c:v>1.94773850520712</c:v>
                </c:pt>
                <c:pt idx="214">
                  <c:v>1.95958746410158</c:v>
                </c:pt>
                <c:pt idx="215">
                  <c:v>1.97143642299603</c:v>
                </c:pt>
                <c:pt idx="216">
                  <c:v>1.98328538189048</c:v>
                </c:pt>
                <c:pt idx="217">
                  <c:v>1.99513434078494</c:v>
                </c:pt>
                <c:pt idx="218">
                  <c:v>2.00698329967939</c:v>
                </c:pt>
                <c:pt idx="219">
                  <c:v>2.01883225857385</c:v>
                </c:pt>
                <c:pt idx="220">
                  <c:v>2.0306812174683</c:v>
                </c:pt>
                <c:pt idx="221">
                  <c:v>2.04253017636276</c:v>
                </c:pt>
                <c:pt idx="222">
                  <c:v>2.05437913525721</c:v>
                </c:pt>
                <c:pt idx="223">
                  <c:v>2.06622809415166</c:v>
                </c:pt>
                <c:pt idx="224">
                  <c:v>2.07807705304612</c:v>
                </c:pt>
                <c:pt idx="225">
                  <c:v>2.08992601194057</c:v>
                </c:pt>
                <c:pt idx="226">
                  <c:v>2.10177497083503</c:v>
                </c:pt>
                <c:pt idx="227">
                  <c:v>2.11362392972948</c:v>
                </c:pt>
                <c:pt idx="228">
                  <c:v>2.12547288862394</c:v>
                </c:pt>
                <c:pt idx="229">
                  <c:v>2.13732184751839</c:v>
                </c:pt>
                <c:pt idx="230">
                  <c:v>2.14917080641284</c:v>
                </c:pt>
                <c:pt idx="231">
                  <c:v>2.1610197653073</c:v>
                </c:pt>
                <c:pt idx="232">
                  <c:v>2.172868724201737</c:v>
                </c:pt>
                <c:pt idx="233">
                  <c:v>2.18471768309621</c:v>
                </c:pt>
                <c:pt idx="234">
                  <c:v>2.19656664199066</c:v>
                </c:pt>
                <c:pt idx="235">
                  <c:v>2.20841560088512</c:v>
                </c:pt>
                <c:pt idx="236">
                  <c:v>2.22026455977957</c:v>
                </c:pt>
                <c:pt idx="237">
                  <c:v>2.23211351867402</c:v>
                </c:pt>
                <c:pt idx="238">
                  <c:v>2.24396247756848</c:v>
                </c:pt>
                <c:pt idx="239">
                  <c:v>2.25581143646293</c:v>
                </c:pt>
                <c:pt idx="240">
                  <c:v>2.26766039535739</c:v>
                </c:pt>
                <c:pt idx="241">
                  <c:v>2.27950935425184</c:v>
                </c:pt>
                <c:pt idx="242">
                  <c:v>2.2913583131463</c:v>
                </c:pt>
                <c:pt idx="243">
                  <c:v>2.30320727204075</c:v>
                </c:pt>
                <c:pt idx="244">
                  <c:v>2.315056230935196</c:v>
                </c:pt>
                <c:pt idx="245">
                  <c:v>2.326905189829656</c:v>
                </c:pt>
                <c:pt idx="246">
                  <c:v>2.33875414872411</c:v>
                </c:pt>
                <c:pt idx="247">
                  <c:v>2.35060310761857</c:v>
                </c:pt>
                <c:pt idx="248">
                  <c:v>2.362452066513017</c:v>
                </c:pt>
                <c:pt idx="249">
                  <c:v>2.37430102540747</c:v>
                </c:pt>
                <c:pt idx="250">
                  <c:v>2.38614998430193</c:v>
                </c:pt>
                <c:pt idx="251">
                  <c:v>2.39799894319638</c:v>
                </c:pt>
                <c:pt idx="252">
                  <c:v>2.409847902090839</c:v>
                </c:pt>
                <c:pt idx="253">
                  <c:v>2.42169686098529</c:v>
                </c:pt>
                <c:pt idx="254">
                  <c:v>2.433545819879737</c:v>
                </c:pt>
                <c:pt idx="255">
                  <c:v>2.4453947787742</c:v>
                </c:pt>
                <c:pt idx="256">
                  <c:v>2.45724373766865</c:v>
                </c:pt>
                <c:pt idx="257">
                  <c:v>2.46909269656311</c:v>
                </c:pt>
                <c:pt idx="258">
                  <c:v>2.48094165545756</c:v>
                </c:pt>
                <c:pt idx="259">
                  <c:v>2.49279061435202</c:v>
                </c:pt>
                <c:pt idx="260">
                  <c:v>2.50463957324647</c:v>
                </c:pt>
                <c:pt idx="261">
                  <c:v>2.51648853214093</c:v>
                </c:pt>
                <c:pt idx="262">
                  <c:v>2.52833749103538</c:v>
                </c:pt>
                <c:pt idx="263">
                  <c:v>2.54018644992983</c:v>
                </c:pt>
                <c:pt idx="264">
                  <c:v>2.55203540882429</c:v>
                </c:pt>
                <c:pt idx="265">
                  <c:v>2.56388436771874</c:v>
                </c:pt>
                <c:pt idx="266">
                  <c:v>2.5757333266132</c:v>
                </c:pt>
                <c:pt idx="267">
                  <c:v>2.58758228550765</c:v>
                </c:pt>
                <c:pt idx="268">
                  <c:v>2.59943124440211</c:v>
                </c:pt>
                <c:pt idx="269">
                  <c:v>2.61128020329656</c:v>
                </c:pt>
                <c:pt idx="270">
                  <c:v>2.62312916219101</c:v>
                </c:pt>
                <c:pt idx="271">
                  <c:v>2.63497812108547</c:v>
                </c:pt>
                <c:pt idx="272">
                  <c:v>2.64682707997992</c:v>
                </c:pt>
                <c:pt idx="273">
                  <c:v>2.65867603887438</c:v>
                </c:pt>
                <c:pt idx="274">
                  <c:v>2.67052499776883</c:v>
                </c:pt>
                <c:pt idx="275">
                  <c:v>2.68237395666329</c:v>
                </c:pt>
                <c:pt idx="276">
                  <c:v>2.69422291555774</c:v>
                </c:pt>
                <c:pt idx="277">
                  <c:v>2.70607187445219</c:v>
                </c:pt>
                <c:pt idx="278">
                  <c:v>2.71792083334665</c:v>
                </c:pt>
                <c:pt idx="279">
                  <c:v>2.7297697922411</c:v>
                </c:pt>
                <c:pt idx="280">
                  <c:v>2.74161875113556</c:v>
                </c:pt>
                <c:pt idx="281">
                  <c:v>2.75346771003001</c:v>
                </c:pt>
                <c:pt idx="282">
                  <c:v>2.76531666892447</c:v>
                </c:pt>
                <c:pt idx="283">
                  <c:v>2.77716562781892</c:v>
                </c:pt>
                <c:pt idx="284">
                  <c:v>2.78901458671337</c:v>
                </c:pt>
                <c:pt idx="285">
                  <c:v>2.80086354560783</c:v>
                </c:pt>
                <c:pt idx="286">
                  <c:v>2.812712504502278</c:v>
                </c:pt>
                <c:pt idx="287">
                  <c:v>2.82456146339674</c:v>
                </c:pt>
                <c:pt idx="288">
                  <c:v>2.836410422291177</c:v>
                </c:pt>
                <c:pt idx="289">
                  <c:v>2.84825938118564</c:v>
                </c:pt>
                <c:pt idx="290">
                  <c:v>2.8601083400801</c:v>
                </c:pt>
                <c:pt idx="291">
                  <c:v>2.87195729897455</c:v>
                </c:pt>
                <c:pt idx="292">
                  <c:v>2.88380625786901</c:v>
                </c:pt>
                <c:pt idx="293">
                  <c:v>2.895655216763457</c:v>
                </c:pt>
                <c:pt idx="294">
                  <c:v>2.90750417565792</c:v>
                </c:pt>
                <c:pt idx="295">
                  <c:v>2.91935313455237</c:v>
                </c:pt>
                <c:pt idx="296">
                  <c:v>2.931202093446782</c:v>
                </c:pt>
                <c:pt idx="297">
                  <c:v>2.94305105234128</c:v>
                </c:pt>
                <c:pt idx="298">
                  <c:v>2.95490001123573</c:v>
                </c:pt>
                <c:pt idx="299">
                  <c:v>2.966748970130177</c:v>
                </c:pt>
                <c:pt idx="300">
                  <c:v>2.97859792902464</c:v>
                </c:pt>
                <c:pt idx="301">
                  <c:v>2.990446887919099</c:v>
                </c:pt>
                <c:pt idx="302">
                  <c:v>3.00229584681355</c:v>
                </c:pt>
                <c:pt idx="303">
                  <c:v>3.014144805708</c:v>
                </c:pt>
                <c:pt idx="304">
                  <c:v>3.02599376460246</c:v>
                </c:pt>
                <c:pt idx="305">
                  <c:v>3.03784272349691</c:v>
                </c:pt>
                <c:pt idx="306">
                  <c:v>3.04969168239137</c:v>
                </c:pt>
                <c:pt idx="307">
                  <c:v>3.06154064128582</c:v>
                </c:pt>
                <c:pt idx="308">
                  <c:v>3.07338960018028</c:v>
                </c:pt>
                <c:pt idx="309">
                  <c:v>3.08523855907473</c:v>
                </c:pt>
                <c:pt idx="310">
                  <c:v>3.09708751796918</c:v>
                </c:pt>
                <c:pt idx="311">
                  <c:v>3.10893647686364</c:v>
                </c:pt>
                <c:pt idx="312">
                  <c:v>3.12078543575809</c:v>
                </c:pt>
                <c:pt idx="313">
                  <c:v>3.13263439465255</c:v>
                </c:pt>
                <c:pt idx="314">
                  <c:v>3.144483353547</c:v>
                </c:pt>
                <c:pt idx="315">
                  <c:v>3.15633231244146</c:v>
                </c:pt>
                <c:pt idx="316">
                  <c:v>3.16818127133591</c:v>
                </c:pt>
                <c:pt idx="317">
                  <c:v>3.18003023023036</c:v>
                </c:pt>
                <c:pt idx="318">
                  <c:v>3.191879189124782</c:v>
                </c:pt>
                <c:pt idx="319">
                  <c:v>3.20372814801927</c:v>
                </c:pt>
                <c:pt idx="320">
                  <c:v>3.21557710691373</c:v>
                </c:pt>
                <c:pt idx="321">
                  <c:v>3.22742606580818</c:v>
                </c:pt>
                <c:pt idx="322">
                  <c:v>3.23927502470263</c:v>
                </c:pt>
                <c:pt idx="323">
                  <c:v>3.25112398359709</c:v>
                </c:pt>
                <c:pt idx="324">
                  <c:v>3.26297294249154</c:v>
                </c:pt>
                <c:pt idx="325">
                  <c:v>3.274821901386</c:v>
                </c:pt>
                <c:pt idx="326">
                  <c:v>3.28667086028045</c:v>
                </c:pt>
                <c:pt idx="327">
                  <c:v>3.29851981917491</c:v>
                </c:pt>
                <c:pt idx="328">
                  <c:v>3.31036877806936</c:v>
                </c:pt>
                <c:pt idx="329">
                  <c:v>3.322217736963819</c:v>
                </c:pt>
                <c:pt idx="330">
                  <c:v>3.334066695858232</c:v>
                </c:pt>
                <c:pt idx="331">
                  <c:v>3.34591565475272</c:v>
                </c:pt>
                <c:pt idx="332">
                  <c:v>3.35776461364718</c:v>
                </c:pt>
                <c:pt idx="333">
                  <c:v>3.36961357254163</c:v>
                </c:pt>
                <c:pt idx="334">
                  <c:v>3.38146253143609</c:v>
                </c:pt>
                <c:pt idx="335">
                  <c:v>3.39331149033054</c:v>
                </c:pt>
                <c:pt idx="336">
                  <c:v>3.40516044922499</c:v>
                </c:pt>
                <c:pt idx="337">
                  <c:v>3.41700940811945</c:v>
                </c:pt>
                <c:pt idx="338">
                  <c:v>3.4288583670139</c:v>
                </c:pt>
                <c:pt idx="339">
                  <c:v>3.44070732590836</c:v>
                </c:pt>
                <c:pt idx="340">
                  <c:v>3.45255628480281</c:v>
                </c:pt>
                <c:pt idx="341">
                  <c:v>3.46440524369727</c:v>
                </c:pt>
                <c:pt idx="342">
                  <c:v>3.47625420259172</c:v>
                </c:pt>
                <c:pt idx="343">
                  <c:v>3.48810316148617</c:v>
                </c:pt>
                <c:pt idx="344">
                  <c:v>3.499952120380616</c:v>
                </c:pt>
                <c:pt idx="345">
                  <c:v>3.51180107927508</c:v>
                </c:pt>
                <c:pt idx="346">
                  <c:v>3.52365003816954</c:v>
                </c:pt>
                <c:pt idx="347">
                  <c:v>3.53549899706399</c:v>
                </c:pt>
                <c:pt idx="348">
                  <c:v>3.54734795595845</c:v>
                </c:pt>
                <c:pt idx="349">
                  <c:v>3.5591969148529</c:v>
                </c:pt>
                <c:pt idx="350">
                  <c:v>3.57104587374735</c:v>
                </c:pt>
                <c:pt idx="351">
                  <c:v>3.58289483264181</c:v>
                </c:pt>
                <c:pt idx="352">
                  <c:v>3.59474379153626</c:v>
                </c:pt>
                <c:pt idx="353">
                  <c:v>3.60659275043072</c:v>
                </c:pt>
                <c:pt idx="354">
                  <c:v>3.61844170932517</c:v>
                </c:pt>
                <c:pt idx="355">
                  <c:v>3.63029066821963</c:v>
                </c:pt>
                <c:pt idx="356">
                  <c:v>3.64213962711408</c:v>
                </c:pt>
                <c:pt idx="357">
                  <c:v>3.65398858600853</c:v>
                </c:pt>
                <c:pt idx="358">
                  <c:v>3.66583754490299</c:v>
                </c:pt>
                <c:pt idx="359">
                  <c:v>3.67768650379744</c:v>
                </c:pt>
                <c:pt idx="360">
                  <c:v>3.6895354626919</c:v>
                </c:pt>
                <c:pt idx="361">
                  <c:v>3.70138442158635</c:v>
                </c:pt>
                <c:pt idx="362">
                  <c:v>3.7132333804808</c:v>
                </c:pt>
                <c:pt idx="363">
                  <c:v>3.725082339375258</c:v>
                </c:pt>
                <c:pt idx="364">
                  <c:v>3.73693129826971</c:v>
                </c:pt>
                <c:pt idx="365">
                  <c:v>3.74878025716417</c:v>
                </c:pt>
                <c:pt idx="366">
                  <c:v>3.76062921605862</c:v>
                </c:pt>
                <c:pt idx="367">
                  <c:v>3.772478174953076</c:v>
                </c:pt>
                <c:pt idx="368">
                  <c:v>3.78432713384753</c:v>
                </c:pt>
                <c:pt idx="369">
                  <c:v>3.79617609274199</c:v>
                </c:pt>
                <c:pt idx="370">
                  <c:v>3.80802505163644</c:v>
                </c:pt>
                <c:pt idx="371">
                  <c:v>3.819874010530877</c:v>
                </c:pt>
                <c:pt idx="372">
                  <c:v>3.83172296942535</c:v>
                </c:pt>
                <c:pt idx="373">
                  <c:v>3.8435719283198</c:v>
                </c:pt>
                <c:pt idx="374">
                  <c:v>3.855420887214259</c:v>
                </c:pt>
                <c:pt idx="375">
                  <c:v>3.86726984610871</c:v>
                </c:pt>
                <c:pt idx="376">
                  <c:v>3.879118805003157</c:v>
                </c:pt>
                <c:pt idx="377">
                  <c:v>3.89096776389762</c:v>
                </c:pt>
                <c:pt idx="378">
                  <c:v>3.90281672279207</c:v>
                </c:pt>
                <c:pt idx="379">
                  <c:v>3.91466568168653</c:v>
                </c:pt>
                <c:pt idx="380">
                  <c:v>3.92651464058098</c:v>
                </c:pt>
                <c:pt idx="381">
                  <c:v>3.93836359947544</c:v>
                </c:pt>
                <c:pt idx="382">
                  <c:v>3.95021255836989</c:v>
                </c:pt>
                <c:pt idx="383">
                  <c:v>3.96206151726434</c:v>
                </c:pt>
                <c:pt idx="384">
                  <c:v>3.9739104761588</c:v>
                </c:pt>
                <c:pt idx="385">
                  <c:v>3.985759435053212</c:v>
                </c:pt>
                <c:pt idx="386">
                  <c:v>3.99762906357443</c:v>
                </c:pt>
                <c:pt idx="387">
                  <c:v>4.00949869209561</c:v>
                </c:pt>
                <c:pt idx="388">
                  <c:v>4.02136832061678</c:v>
                </c:pt>
                <c:pt idx="389">
                  <c:v>4.03323794913796</c:v>
                </c:pt>
                <c:pt idx="390">
                  <c:v>4.04517502218423</c:v>
                </c:pt>
                <c:pt idx="391">
                  <c:v>4.05711209523051</c:v>
                </c:pt>
                <c:pt idx="392">
                  <c:v>4.06904916827678</c:v>
                </c:pt>
                <c:pt idx="393">
                  <c:v>4.08098624132306</c:v>
                </c:pt>
                <c:pt idx="394">
                  <c:v>4.09299259490089</c:v>
                </c:pt>
                <c:pt idx="395">
                  <c:v>4.104998948478681</c:v>
                </c:pt>
                <c:pt idx="396">
                  <c:v>4.117005302056564</c:v>
                </c:pt>
                <c:pt idx="397">
                  <c:v>4.129011655634399</c:v>
                </c:pt>
                <c:pt idx="398">
                  <c:v>4.141087691835</c:v>
                </c:pt>
                <c:pt idx="399">
                  <c:v>4.1531637280356</c:v>
                </c:pt>
                <c:pt idx="400">
                  <c:v>4.16523976423619</c:v>
                </c:pt>
                <c:pt idx="401">
                  <c:v>4.177315800436734</c:v>
                </c:pt>
                <c:pt idx="402">
                  <c:v>4.18946192368501</c:v>
                </c:pt>
                <c:pt idx="403">
                  <c:v>4.20160804693324</c:v>
                </c:pt>
                <c:pt idx="404">
                  <c:v>4.21375417018146</c:v>
                </c:pt>
                <c:pt idx="405">
                  <c:v>4.22590029342968</c:v>
                </c:pt>
                <c:pt idx="406">
                  <c:v>4.23811691049761</c:v>
                </c:pt>
                <c:pt idx="407">
                  <c:v>4.250333527565528</c:v>
                </c:pt>
                <c:pt idx="408">
                  <c:v>4.262550144633447</c:v>
                </c:pt>
                <c:pt idx="409">
                  <c:v>4.27476676170137</c:v>
                </c:pt>
                <c:pt idx="410">
                  <c:v>4.28705428172189</c:v>
                </c:pt>
                <c:pt idx="411">
                  <c:v>4.2993418017424</c:v>
                </c:pt>
                <c:pt idx="412">
                  <c:v>4.31162932176292</c:v>
                </c:pt>
                <c:pt idx="413">
                  <c:v>4.323916841783371</c:v>
                </c:pt>
                <c:pt idx="414">
                  <c:v>4.33627567626398</c:v>
                </c:pt>
                <c:pt idx="415">
                  <c:v>4.34863451074452</c:v>
                </c:pt>
                <c:pt idx="416">
                  <c:v>4.36099334522506</c:v>
                </c:pt>
                <c:pt idx="417">
                  <c:v>4.3733521797056</c:v>
                </c:pt>
                <c:pt idx="418">
                  <c:v>4.38578274254191</c:v>
                </c:pt>
                <c:pt idx="419">
                  <c:v>4.39821330537822</c:v>
                </c:pt>
                <c:pt idx="420">
                  <c:v>4.41064386821452</c:v>
                </c:pt>
                <c:pt idx="421">
                  <c:v>4.42307443105083</c:v>
                </c:pt>
                <c:pt idx="422">
                  <c:v>4.43557713854082</c:v>
                </c:pt>
                <c:pt idx="423">
                  <c:v>4.44807984603081</c:v>
                </c:pt>
                <c:pt idx="424">
                  <c:v>4.460582553520775</c:v>
                </c:pt>
                <c:pt idx="425">
                  <c:v>4.473085261010778</c:v>
                </c:pt>
                <c:pt idx="426">
                  <c:v>4.48566053186848</c:v>
                </c:pt>
                <c:pt idx="427">
                  <c:v>4.49823580272618</c:v>
                </c:pt>
                <c:pt idx="428">
                  <c:v>4.51081107358388</c:v>
                </c:pt>
                <c:pt idx="429">
                  <c:v>4.52338634444158</c:v>
                </c:pt>
                <c:pt idx="430">
                  <c:v>4.53603459981115</c:v>
                </c:pt>
                <c:pt idx="431">
                  <c:v>4.54868285518073</c:v>
                </c:pt>
                <c:pt idx="432">
                  <c:v>4.56133111055031</c:v>
                </c:pt>
                <c:pt idx="433">
                  <c:v>4.57397936591989</c:v>
                </c:pt>
                <c:pt idx="434">
                  <c:v>4.58670102938975</c:v>
                </c:pt>
                <c:pt idx="435">
                  <c:v>4.59942269285961</c:v>
                </c:pt>
                <c:pt idx="436">
                  <c:v>4.61214435632939</c:v>
                </c:pt>
                <c:pt idx="437">
                  <c:v>4.624866019799326</c:v>
                </c:pt>
                <c:pt idx="438">
                  <c:v>4.63766151741632</c:v>
                </c:pt>
                <c:pt idx="439">
                  <c:v>4.65045701503331</c:v>
                </c:pt>
                <c:pt idx="440">
                  <c:v>4.6632525126503</c:v>
                </c:pt>
                <c:pt idx="441">
                  <c:v>4.67604801026729</c:v>
                </c:pt>
                <c:pt idx="442">
                  <c:v>4.688917770550884</c:v>
                </c:pt>
                <c:pt idx="443">
                  <c:v>4.70178753083457</c:v>
                </c:pt>
                <c:pt idx="444">
                  <c:v>4.71465729111822</c:v>
                </c:pt>
                <c:pt idx="445">
                  <c:v>4.72752705140186</c:v>
                </c:pt>
                <c:pt idx="446">
                  <c:v>4.74047150535873</c:v>
                </c:pt>
                <c:pt idx="447">
                  <c:v>4.753415959315561</c:v>
                </c:pt>
                <c:pt idx="448">
                  <c:v>4.76636041327248</c:v>
                </c:pt>
                <c:pt idx="449">
                  <c:v>4.77930486722936</c:v>
                </c:pt>
                <c:pt idx="450">
                  <c:v>4.792324448367529</c:v>
                </c:pt>
                <c:pt idx="451">
                  <c:v>4.805344029505695</c:v>
                </c:pt>
                <c:pt idx="452">
                  <c:v>4.81836361064388</c:v>
                </c:pt>
                <c:pt idx="453">
                  <c:v>4.83138319178205</c:v>
                </c:pt>
                <c:pt idx="454">
                  <c:v>4.844478336125533</c:v>
                </c:pt>
                <c:pt idx="455">
                  <c:v>4.85757348046911</c:v>
                </c:pt>
                <c:pt idx="456">
                  <c:v>4.87066862481264</c:v>
                </c:pt>
                <c:pt idx="457">
                  <c:v>4.88376376915616</c:v>
                </c:pt>
                <c:pt idx="458">
                  <c:v>4.896934915259695</c:v>
                </c:pt>
                <c:pt idx="459">
                  <c:v>4.910106061363249</c:v>
                </c:pt>
                <c:pt idx="460">
                  <c:v>4.9232772074668</c:v>
                </c:pt>
                <c:pt idx="461">
                  <c:v>4.93644835357034</c:v>
                </c:pt>
                <c:pt idx="462">
                  <c:v>4.94969594253386</c:v>
                </c:pt>
                <c:pt idx="463">
                  <c:v>4.96294353149737</c:v>
                </c:pt>
                <c:pt idx="464">
                  <c:v>4.97619112046089</c:v>
                </c:pt>
                <c:pt idx="465">
                  <c:v>4.9894387094244</c:v>
                </c:pt>
                <c:pt idx="466">
                  <c:v>5.0</c:v>
                </c:pt>
              </c:numCache>
            </c:numRef>
          </c:xVal>
          <c:yVal>
            <c:numRef>
              <c:f>Sheet1!$I$3:$I$469</c:f>
              <c:numCache>
                <c:formatCode>General</c:formatCode>
                <c:ptCount val="467"/>
                <c:pt idx="0">
                  <c:v>1.004066190017358</c:v>
                </c:pt>
                <c:pt idx="1">
                  <c:v>1.004042334836658</c:v>
                </c:pt>
                <c:pt idx="2">
                  <c:v>1.003981203857067</c:v>
                </c:pt>
                <c:pt idx="3">
                  <c:v>1.003927054505817</c:v>
                </c:pt>
                <c:pt idx="4">
                  <c:v>1.003878756140006</c:v>
                </c:pt>
                <c:pt idx="5">
                  <c:v>1.003833747045722</c:v>
                </c:pt>
                <c:pt idx="6">
                  <c:v>1.00376779902873</c:v>
                </c:pt>
                <c:pt idx="7">
                  <c:v>1.00370892532972</c:v>
                </c:pt>
                <c:pt idx="8">
                  <c:v>1.003656045798941</c:v>
                </c:pt>
                <c:pt idx="9">
                  <c:v>1.003612044673862</c:v>
                </c:pt>
                <c:pt idx="10">
                  <c:v>1.003539744526242</c:v>
                </c:pt>
                <c:pt idx="11">
                  <c:v>1.003474585274046</c:v>
                </c:pt>
                <c:pt idx="12">
                  <c:v>1.003415558786207</c:v>
                </c:pt>
                <c:pt idx="13">
                  <c:v>1.00336923608383</c:v>
                </c:pt>
                <c:pt idx="14">
                  <c:v>1.003288386319062</c:v>
                </c:pt>
                <c:pt idx="15">
                  <c:v>1.003214787765611</c:v>
                </c:pt>
                <c:pt idx="16">
                  <c:v>1.003147506800026</c:v>
                </c:pt>
                <c:pt idx="17">
                  <c:v>1.003096875043385</c:v>
                </c:pt>
                <c:pt idx="18">
                  <c:v>1.00300626991761</c:v>
                </c:pt>
                <c:pt idx="19">
                  <c:v>1.002922954328604</c:v>
                </c:pt>
                <c:pt idx="20">
                  <c:v>1.002846082760598</c:v>
                </c:pt>
                <c:pt idx="21">
                  <c:v>1.002777455273415</c:v>
                </c:pt>
                <c:pt idx="22">
                  <c:v>1.002680014003443</c:v>
                </c:pt>
                <c:pt idx="23">
                  <c:v>1.002589529482438</c:v>
                </c:pt>
                <c:pt idx="24">
                  <c:v>1.002505282591916</c:v>
                </c:pt>
                <c:pt idx="25">
                  <c:v>1.002410657909787</c:v>
                </c:pt>
                <c:pt idx="26">
                  <c:v>1.002311176512294</c:v>
                </c:pt>
                <c:pt idx="27">
                  <c:v>1.002217972503271</c:v>
                </c:pt>
                <c:pt idx="28">
                  <c:v>1.00213046991751</c:v>
                </c:pt>
                <c:pt idx="29">
                  <c:v>1.002018925373301</c:v>
                </c:pt>
                <c:pt idx="30">
                  <c:v>1.001919833416284</c:v>
                </c:pt>
                <c:pt idx="31">
                  <c:v>1.001826281183367</c:v>
                </c:pt>
                <c:pt idx="32">
                  <c:v>1.001737816768855</c:v>
                </c:pt>
                <c:pt idx="33">
                  <c:v>1.001635147626436</c:v>
                </c:pt>
                <c:pt idx="34">
                  <c:v>1.001534391873362</c:v>
                </c:pt>
                <c:pt idx="35">
                  <c:v>1.001438683668207</c:v>
                </c:pt>
                <c:pt idx="36">
                  <c:v>1.00134765300874</c:v>
                </c:pt>
                <c:pt idx="37">
                  <c:v>1.001263613625154</c:v>
                </c:pt>
                <c:pt idx="38">
                  <c:v>1.001166965712762</c:v>
                </c:pt>
                <c:pt idx="39">
                  <c:v>1.001074657952497</c:v>
                </c:pt>
                <c:pt idx="40">
                  <c:v>1.000986404423861</c:v>
                </c:pt>
                <c:pt idx="41">
                  <c:v>1.000910542099786</c:v>
                </c:pt>
                <c:pt idx="42">
                  <c:v>1.000826262497047</c:v>
                </c:pt>
                <c:pt idx="43">
                  <c:v>1.00074533561026</c:v>
                </c:pt>
                <c:pt idx="44">
                  <c:v>1.000667565280185</c:v>
                </c:pt>
                <c:pt idx="45">
                  <c:v>1.00059646938536</c:v>
                </c:pt>
                <c:pt idx="46">
                  <c:v>1.000526829333453</c:v>
                </c:pt>
                <c:pt idx="47">
                  <c:v>1.000459623478173</c:v>
                </c:pt>
                <c:pt idx="48">
                  <c:v>1.000394726386704</c:v>
                </c:pt>
                <c:pt idx="49">
                  <c:v>1.000332121542124</c:v>
                </c:pt>
                <c:pt idx="50">
                  <c:v>1.000272529680464</c:v>
                </c:pt>
                <c:pt idx="51">
                  <c:v>1.000214851820199</c:v>
                </c:pt>
                <c:pt idx="52">
                  <c:v>1.000158997206953</c:v>
                </c:pt>
                <c:pt idx="53">
                  <c:v>1.000105253475996</c:v>
                </c:pt>
                <c:pt idx="54">
                  <c:v>1.000052782455545</c:v>
                </c:pt>
                <c:pt idx="55">
                  <c:v>1.000001922565345</c:v>
                </c:pt>
                <c:pt idx="56">
                  <c:v>0.999952600722423</c:v>
                </c:pt>
                <c:pt idx="57">
                  <c:v>0.999905316240772</c:v>
                </c:pt>
                <c:pt idx="58">
                  <c:v>0.999859705112459</c:v>
                </c:pt>
                <c:pt idx="59">
                  <c:v>0.999815427237613</c:v>
                </c:pt>
                <c:pt idx="60">
                  <c:v>0.999772425000069</c:v>
                </c:pt>
                <c:pt idx="61">
                  <c:v>0.999730644056336</c:v>
                </c:pt>
                <c:pt idx="62">
                  <c:v>0.999691037769416</c:v>
                </c:pt>
                <c:pt idx="63">
                  <c:v>0.999652310932453</c:v>
                </c:pt>
                <c:pt idx="64">
                  <c:v>0.99961464092385</c:v>
                </c:pt>
                <c:pt idx="65">
                  <c:v>0.999577985065777</c:v>
                </c:pt>
                <c:pt idx="66">
                  <c:v>0.999542354420239</c:v>
                </c:pt>
                <c:pt idx="67">
                  <c:v>0.999507805606674</c:v>
                </c:pt>
                <c:pt idx="68">
                  <c:v>0.999474144810563</c:v>
                </c:pt>
                <c:pt idx="69">
                  <c:v>0.999441338228906</c:v>
                </c:pt>
                <c:pt idx="70">
                  <c:v>0.999408330555547</c:v>
                </c:pt>
                <c:pt idx="71">
                  <c:v>0.999376613122489</c:v>
                </c:pt>
                <c:pt idx="72">
                  <c:v>0.999345659198392</c:v>
                </c:pt>
                <c:pt idx="73">
                  <c:v>0.999315441542105</c:v>
                </c:pt>
                <c:pt idx="74">
                  <c:v>0.999284071924486</c:v>
                </c:pt>
                <c:pt idx="75">
                  <c:v>0.99925411537549</c:v>
                </c:pt>
                <c:pt idx="76">
                  <c:v>0.999224830326073</c:v>
                </c:pt>
                <c:pt idx="77">
                  <c:v>0.9991961944482</c:v>
                </c:pt>
                <c:pt idx="78">
                  <c:v>0.999166072057244</c:v>
                </c:pt>
                <c:pt idx="79">
                  <c:v>0.999137269325781</c:v>
                </c:pt>
                <c:pt idx="80">
                  <c:v>0.999109064334542</c:v>
                </c:pt>
                <c:pt idx="81">
                  <c:v>0.999081438667354</c:v>
                </c:pt>
                <c:pt idx="82">
                  <c:v>0.999052913730437</c:v>
                </c:pt>
                <c:pt idx="83">
                  <c:v>0.999025276764425</c:v>
                </c:pt>
                <c:pt idx="84">
                  <c:v>0.998998167732024</c:v>
                </c:pt>
                <c:pt idx="85">
                  <c:v>0.998971571649112</c:v>
                </c:pt>
                <c:pt idx="86">
                  <c:v>0.998945805542129</c:v>
                </c:pt>
                <c:pt idx="87">
                  <c:v>0.998920066798157</c:v>
                </c:pt>
                <c:pt idx="88">
                  <c:v>0.998894777973757</c:v>
                </c:pt>
                <c:pt idx="89">
                  <c:v>0.998869927374081</c:v>
                </c:pt>
                <c:pt idx="90">
                  <c:v>0.99884870519701</c:v>
                </c:pt>
                <c:pt idx="91">
                  <c:v>0.998826284780374</c:v>
                </c:pt>
                <c:pt idx="92">
                  <c:v>0.998804220851403</c:v>
                </c:pt>
                <c:pt idx="93">
                  <c:v>0.998782504974855</c:v>
                </c:pt>
                <c:pt idx="94">
                  <c:v>0.99876760350036</c:v>
                </c:pt>
                <c:pt idx="95">
                  <c:v>0.998750274052802</c:v>
                </c:pt>
                <c:pt idx="96">
                  <c:v>0.998733193681008</c:v>
                </c:pt>
                <c:pt idx="97">
                  <c:v>0.998716357053357</c:v>
                </c:pt>
                <c:pt idx="98">
                  <c:v>0.99870865752192</c:v>
                </c:pt>
                <c:pt idx="99">
                  <c:v>0.998697834024395</c:v>
                </c:pt>
                <c:pt idx="100">
                  <c:v>0.998687150242319</c:v>
                </c:pt>
                <c:pt idx="101">
                  <c:v>0.998676603487764</c:v>
                </c:pt>
                <c:pt idx="102">
                  <c:v>0.998675584028749</c:v>
                </c:pt>
                <c:pt idx="103">
                  <c:v>0.99867158074504</c:v>
                </c:pt>
                <c:pt idx="104">
                  <c:v>0.998667623552806</c:v>
                </c:pt>
                <c:pt idx="105">
                  <c:v>0.998663711660589</c:v>
                </c:pt>
                <c:pt idx="106">
                  <c:v>0.9986677619573</c:v>
                </c:pt>
                <c:pt idx="107">
                  <c:v>0.998669597530882</c:v>
                </c:pt>
                <c:pt idx="108">
                  <c:v>0.998671414390665</c:v>
                </c:pt>
                <c:pt idx="109">
                  <c:v>0.998673212821379</c:v>
                </c:pt>
                <c:pt idx="110">
                  <c:v>0.998680416377196</c:v>
                </c:pt>
                <c:pt idx="111">
                  <c:v>0.998686322660901</c:v>
                </c:pt>
                <c:pt idx="112">
                  <c:v>0.998692176092464</c:v>
                </c:pt>
                <c:pt idx="113">
                  <c:v>0.998697977378141</c:v>
                </c:pt>
                <c:pt idx="114">
                  <c:v>0.998706590744366</c:v>
                </c:pt>
                <c:pt idx="115">
                  <c:v>0.998714691211164</c:v>
                </c:pt>
                <c:pt idx="116">
                  <c:v>0.998722728637964</c:v>
                </c:pt>
                <c:pt idx="117">
                  <c:v>0.998730703757797</c:v>
                </c:pt>
                <c:pt idx="118">
                  <c:v>0.998739279529694</c:v>
                </c:pt>
                <c:pt idx="119">
                  <c:v>0.998747989646059</c:v>
                </c:pt>
                <c:pt idx="120">
                  <c:v>0.998756641573202</c:v>
                </c:pt>
                <c:pt idx="121">
                  <c:v>0.998765235892289</c:v>
                </c:pt>
                <c:pt idx="122">
                  <c:v>0.99877241863497</c:v>
                </c:pt>
                <c:pt idx="123">
                  <c:v>0.99878035113481</c:v>
                </c:pt>
                <c:pt idx="124">
                  <c:v>0.998788238817012</c:v>
                </c:pt>
                <c:pt idx="125">
                  <c:v>0.998796082060319</c:v>
                </c:pt>
                <c:pt idx="126">
                  <c:v>0.998800182228588</c:v>
                </c:pt>
                <c:pt idx="127">
                  <c:v>0.998805839129748</c:v>
                </c:pt>
                <c:pt idx="128">
                  <c:v>0.998811469533453</c:v>
                </c:pt>
                <c:pt idx="129">
                  <c:v>0.998817073625446</c:v>
                </c:pt>
                <c:pt idx="130">
                  <c:v>0.998815516097129</c:v>
                </c:pt>
                <c:pt idx="131">
                  <c:v>0.998816823464688</c:v>
                </c:pt>
                <c:pt idx="132">
                  <c:v>0.998818125883743</c:v>
                </c:pt>
                <c:pt idx="133">
                  <c:v>0.998819423382332</c:v>
                </c:pt>
                <c:pt idx="134">
                  <c:v>0.998808552235284</c:v>
                </c:pt>
                <c:pt idx="135">
                  <c:v>0.998802502520478</c:v>
                </c:pt>
                <c:pt idx="136">
                  <c:v>0.998796470628747</c:v>
                </c:pt>
                <c:pt idx="137">
                  <c:v>0.998790456481445</c:v>
                </c:pt>
                <c:pt idx="138">
                  <c:v>0.998766610519281</c:v>
                </c:pt>
                <c:pt idx="139">
                  <c:v>0.998749712580281</c:v>
                </c:pt>
                <c:pt idx="140">
                  <c:v>0.998732851304154</c:v>
                </c:pt>
                <c:pt idx="141">
                  <c:v>0.998716026571724</c:v>
                </c:pt>
                <c:pt idx="142">
                  <c:v>0.998678269646349</c:v>
                </c:pt>
                <c:pt idx="143">
                  <c:v>0.998648208213275</c:v>
                </c:pt>
                <c:pt idx="144">
                  <c:v>0.998618190481094</c:v>
                </c:pt>
                <c:pt idx="145">
                  <c:v>0.998588216354594</c:v>
                </c:pt>
                <c:pt idx="146">
                  <c:v>0.998542628618172</c:v>
                </c:pt>
                <c:pt idx="147">
                  <c:v>0.998501053875109</c:v>
                </c:pt>
                <c:pt idx="148">
                  <c:v>0.99845951162495</c:v>
                </c:pt>
                <c:pt idx="149">
                  <c:v>0.998418001829635</c:v>
                </c:pt>
                <c:pt idx="150">
                  <c:v>0.998376481199013</c:v>
                </c:pt>
                <c:pt idx="151">
                  <c:v>0.998332057030016</c:v>
                </c:pt>
                <c:pt idx="152">
                  <c:v>0.998287640405026</c:v>
                </c:pt>
                <c:pt idx="153">
                  <c:v>0.998243231322133</c:v>
                </c:pt>
                <c:pt idx="154">
                  <c:v>0.99821462015614</c:v>
                </c:pt>
                <c:pt idx="155">
                  <c:v>0.998177076817632</c:v>
                </c:pt>
                <c:pt idx="156">
                  <c:v>0.998139519649887</c:v>
                </c:pt>
                <c:pt idx="157">
                  <c:v>0.998101948645293</c:v>
                </c:pt>
                <c:pt idx="158">
                  <c:v>0.998090361959315</c:v>
                </c:pt>
                <c:pt idx="159">
                  <c:v>0.998067946411784</c:v>
                </c:pt>
                <c:pt idx="160">
                  <c:v>0.998045511303989</c:v>
                </c:pt>
                <c:pt idx="161">
                  <c:v>0.998023056610326</c:v>
                </c:pt>
                <c:pt idx="162">
                  <c:v>0.998025891801083</c:v>
                </c:pt>
                <c:pt idx="163">
                  <c:v>0.998019510547292</c:v>
                </c:pt>
                <c:pt idx="164">
                  <c:v>0.998013120931608</c:v>
                </c:pt>
                <c:pt idx="165">
                  <c:v>0.99800672293759</c:v>
                </c:pt>
                <c:pt idx="166">
                  <c:v>0.998021636229814</c:v>
                </c:pt>
                <c:pt idx="167">
                  <c:v>0.998029621700464</c:v>
                </c:pt>
                <c:pt idx="168">
                  <c:v>0.998037620664994</c:v>
                </c:pt>
                <c:pt idx="169">
                  <c:v>0.998045633157631</c:v>
                </c:pt>
                <c:pt idx="170">
                  <c:v>0.998071522385364</c:v>
                </c:pt>
                <c:pt idx="171">
                  <c:v>0.998091855489353</c:v>
                </c:pt>
                <c:pt idx="172">
                  <c:v>0.998112229676755</c:v>
                </c:pt>
                <c:pt idx="173">
                  <c:v>0.998132645072208</c:v>
                </c:pt>
                <c:pt idx="174">
                  <c:v>0.99816914730685</c:v>
                </c:pt>
                <c:pt idx="175">
                  <c:v>0.998200664123435</c:v>
                </c:pt>
                <c:pt idx="176">
                  <c:v>0.998232253561927</c:v>
                </c:pt>
                <c:pt idx="177">
                  <c:v>0.998263915873611</c:v>
                </c:pt>
                <c:pt idx="178">
                  <c:v>0.998309587254769</c:v>
                </c:pt>
                <c:pt idx="179">
                  <c:v>0.998351776748672</c:v>
                </c:pt>
                <c:pt idx="180">
                  <c:v>0.998394073849715</c:v>
                </c:pt>
                <c:pt idx="181">
                  <c:v>0.998436478970112</c:v>
                </c:pt>
                <c:pt idx="182">
                  <c:v>0.998491296441673</c:v>
                </c:pt>
                <c:pt idx="183">
                  <c:v>0.99854246346904</c:v>
                </c:pt>
                <c:pt idx="184">
                  <c:v>0.998593771308357</c:v>
                </c:pt>
                <c:pt idx="185">
                  <c:v>0.998645220541688</c:v>
                </c:pt>
                <c:pt idx="186">
                  <c:v>0.998704165452077</c:v>
                </c:pt>
                <c:pt idx="187">
                  <c:v>0.998761938714514</c:v>
                </c:pt>
                <c:pt idx="188">
                  <c:v>0.998819881032566</c:v>
                </c:pt>
                <c:pt idx="189">
                  <c:v>0.998877993149349</c:v>
                </c:pt>
                <c:pt idx="190">
                  <c:v>0.99893707793465</c:v>
                </c:pt>
                <c:pt idx="191">
                  <c:v>0.998997533228813</c:v>
                </c:pt>
                <c:pt idx="192">
                  <c:v>0.999058174823829</c:v>
                </c:pt>
                <c:pt idx="193">
                  <c:v>0.99911900358219</c:v>
                </c:pt>
                <c:pt idx="194">
                  <c:v>0.999173569064767</c:v>
                </c:pt>
                <c:pt idx="195">
                  <c:v>0.999232020541581</c:v>
                </c:pt>
                <c:pt idx="196">
                  <c:v>0.999290660370141</c:v>
                </c:pt>
                <c:pt idx="197">
                  <c:v>0.999349489462324</c:v>
                </c:pt>
                <c:pt idx="198">
                  <c:v>0.999395379387575</c:v>
                </c:pt>
                <c:pt idx="199">
                  <c:v>0.999447220304807</c:v>
                </c:pt>
                <c:pt idx="200">
                  <c:v>0.999499235257082</c:v>
                </c:pt>
                <c:pt idx="201">
                  <c:v>0.999551425122246</c:v>
                </c:pt>
                <c:pt idx="202">
                  <c:v>0.999586318832078</c:v>
                </c:pt>
                <c:pt idx="203">
                  <c:v>0.999628038030784</c:v>
                </c:pt>
                <c:pt idx="204">
                  <c:v>0.99966990296349</c:v>
                </c:pt>
                <c:pt idx="205">
                  <c:v>0.999711914395145</c:v>
                </c:pt>
                <c:pt idx="206">
                  <c:v>0.999735883660393</c:v>
                </c:pt>
                <c:pt idx="207">
                  <c:v>0.99976610193398</c:v>
                </c:pt>
                <c:pt idx="208">
                  <c:v>0.999796430037163</c:v>
                </c:pt>
                <c:pt idx="209">
                  <c:v>0.999826868569795</c:v>
                </c:pt>
                <c:pt idx="210">
                  <c:v>0.999842392667893</c:v>
                </c:pt>
                <c:pt idx="211">
                  <c:v>0.999861953716645</c:v>
                </c:pt>
                <c:pt idx="212">
                  <c:v>0.999881588802213</c:v>
                </c:pt>
                <c:pt idx="213">
                  <c:v>0.999901298345727</c:v>
                </c:pt>
                <c:pt idx="214">
                  <c:v>0.99991263826058</c:v>
                </c:pt>
                <c:pt idx="215">
                  <c:v>0.999924775280161</c:v>
                </c:pt>
                <c:pt idx="216">
                  <c:v>0.999936960249862</c:v>
                </c:pt>
                <c:pt idx="217">
                  <c:v>0.999949193454399</c:v>
                </c:pt>
                <c:pt idx="218">
                  <c:v>0.999962131676038</c:v>
                </c:pt>
                <c:pt idx="219">
                  <c:v>0.999972621612262</c:v>
                </c:pt>
                <c:pt idx="220">
                  <c:v>0.999983154900921</c:v>
                </c:pt>
                <c:pt idx="221">
                  <c:v>1.000001002740718</c:v>
                </c:pt>
                <c:pt idx="222">
                  <c:v>1.000017392959743</c:v>
                </c:pt>
                <c:pt idx="223">
                  <c:v>1.000033853969871</c:v>
                </c:pt>
                <c:pt idx="224">
                  <c:v>1.000050386230722</c:v>
                </c:pt>
                <c:pt idx="225">
                  <c:v>1.000077610993278</c:v>
                </c:pt>
                <c:pt idx="226">
                  <c:v>1.000109165465391</c:v>
                </c:pt>
                <c:pt idx="227">
                  <c:v>1.000140862980494</c:v>
                </c:pt>
                <c:pt idx="228">
                  <c:v>1.000172704513468</c:v>
                </c:pt>
                <c:pt idx="229">
                  <c:v>1.000216882963188</c:v>
                </c:pt>
                <c:pt idx="230">
                  <c:v>1.000269216643541</c:v>
                </c:pt>
                <c:pt idx="231">
                  <c:v>1.000321799337749</c:v>
                </c:pt>
                <c:pt idx="232">
                  <c:v>1.000374632827322</c:v>
                </c:pt>
                <c:pt idx="233">
                  <c:v>1.000434193244116</c:v>
                </c:pt>
                <c:pt idx="234">
                  <c:v>1.00050696355847</c:v>
                </c:pt>
                <c:pt idx="235">
                  <c:v>1.000580097768927</c:v>
                </c:pt>
                <c:pt idx="236">
                  <c:v>1.000653598611874</c:v>
                </c:pt>
                <c:pt idx="237">
                  <c:v>1.000721617973457</c:v>
                </c:pt>
                <c:pt idx="238">
                  <c:v>1.000803441002375</c:v>
                </c:pt>
                <c:pt idx="239">
                  <c:v>1.000885693872399</c:v>
                </c:pt>
                <c:pt idx="240">
                  <c:v>1.000968379979551</c:v>
                </c:pt>
                <c:pt idx="241">
                  <c:v>1.001038290570664</c:v>
                </c:pt>
                <c:pt idx="242">
                  <c:v>1.001111454231263</c:v>
                </c:pt>
                <c:pt idx="243">
                  <c:v>1.001185021078467</c:v>
                </c:pt>
                <c:pt idx="244">
                  <c:v>1.001258994454263</c:v>
                </c:pt>
                <c:pt idx="245">
                  <c:v>1.001321473433201</c:v>
                </c:pt>
                <c:pt idx="246">
                  <c:v>1.001372850394284</c:v>
                </c:pt>
                <c:pt idx="247">
                  <c:v>1.001424523736897</c:v>
                </c:pt>
                <c:pt idx="248">
                  <c:v>1.00147649603307</c:v>
                </c:pt>
                <c:pt idx="249">
                  <c:v>1.00152002730176</c:v>
                </c:pt>
                <c:pt idx="250">
                  <c:v>1.001546043449481</c:v>
                </c:pt>
                <c:pt idx="251">
                  <c:v>1.001572216228691</c:v>
                </c:pt>
                <c:pt idx="252">
                  <c:v>1.001598547058157</c:v>
                </c:pt>
                <c:pt idx="253">
                  <c:v>1.001620926056327</c:v>
                </c:pt>
                <c:pt idx="254">
                  <c:v>1.001625541755226</c:v>
                </c:pt>
                <c:pt idx="255">
                  <c:v>1.00163018635881</c:v>
                </c:pt>
                <c:pt idx="256">
                  <c:v>1.001634860139447</c:v>
                </c:pt>
                <c:pt idx="257">
                  <c:v>1.001638561070985</c:v>
                </c:pt>
                <c:pt idx="258">
                  <c:v>1.001628455142118</c:v>
                </c:pt>
                <c:pt idx="259">
                  <c:v>1.001618283733419</c:v>
                </c:pt>
                <c:pt idx="260">
                  <c:v>1.001608046206423</c:v>
                </c:pt>
                <c:pt idx="261">
                  <c:v>1.001598207665837</c:v>
                </c:pt>
                <c:pt idx="262">
                  <c:v>1.001579474144342</c:v>
                </c:pt>
                <c:pt idx="263">
                  <c:v>1.001560615575826</c:v>
                </c:pt>
                <c:pt idx="264">
                  <c:v>1.001541630704051</c:v>
                </c:pt>
                <c:pt idx="265">
                  <c:v>1.001523515596006</c:v>
                </c:pt>
                <c:pt idx="266">
                  <c:v>1.001500588164641</c:v>
                </c:pt>
                <c:pt idx="267">
                  <c:v>1.001477503914801</c:v>
                </c:pt>
                <c:pt idx="268">
                  <c:v>1.001454261232061</c:v>
                </c:pt>
                <c:pt idx="269">
                  <c:v>1.001431915772624</c:v>
                </c:pt>
                <c:pt idx="270">
                  <c:v>1.001407629163295</c:v>
                </c:pt>
                <c:pt idx="271">
                  <c:v>1.001383173269235</c:v>
                </c:pt>
                <c:pt idx="272">
                  <c:v>1.001358546314313</c:v>
                </c:pt>
                <c:pt idx="273">
                  <c:v>1.001334657648521</c:v>
                </c:pt>
                <c:pt idx="274">
                  <c:v>1.001310660772835</c:v>
                </c:pt>
                <c:pt idx="275">
                  <c:v>1.001286494361516</c:v>
                </c:pt>
                <c:pt idx="276">
                  <c:v>1.00126215661156</c:v>
                </c:pt>
                <c:pt idx="277">
                  <c:v>1.001238374541584</c:v>
                </c:pt>
                <c:pt idx="278">
                  <c:v>1.001215534126007</c:v>
                </c:pt>
                <c:pt idx="279">
                  <c:v>1.001192530989924</c:v>
                </c:pt>
                <c:pt idx="280">
                  <c:v>1.001169363388226</c:v>
                </c:pt>
                <c:pt idx="281">
                  <c:v>1.001146618334186</c:v>
                </c:pt>
                <c:pt idx="282">
                  <c:v>1.001125332356745</c:v>
                </c:pt>
                <c:pt idx="283">
                  <c:v>1.001103894162426</c:v>
                </c:pt>
                <c:pt idx="284">
                  <c:v>1.001082302112595</c:v>
                </c:pt>
                <c:pt idx="285">
                  <c:v>1.001061054790056</c:v>
                </c:pt>
                <c:pt idx="286">
                  <c:v>1.001041451681979</c:v>
                </c:pt>
                <c:pt idx="287">
                  <c:v>1.001021708412791</c:v>
                </c:pt>
                <c:pt idx="288">
                  <c:v>1.00100182347389</c:v>
                </c:pt>
                <c:pt idx="289">
                  <c:v>1.00098223890581</c:v>
                </c:pt>
                <c:pt idx="290">
                  <c:v>1.000964302940408</c:v>
                </c:pt>
                <c:pt idx="291">
                  <c:v>1.000946239148493</c:v>
                </c:pt>
                <c:pt idx="292">
                  <c:v>1.000928046158689</c:v>
                </c:pt>
                <c:pt idx="293">
                  <c:v>1.000910105211714</c:v>
                </c:pt>
                <c:pt idx="294">
                  <c:v>1.000893748277121</c:v>
                </c:pt>
                <c:pt idx="295">
                  <c:v>1.000877275395145</c:v>
                </c:pt>
                <c:pt idx="296">
                  <c:v>1.000860685328553</c:v>
                </c:pt>
                <c:pt idx="297">
                  <c:v>1.000844295421031</c:v>
                </c:pt>
                <c:pt idx="298">
                  <c:v>1.000829396512276</c:v>
                </c:pt>
                <c:pt idx="299">
                  <c:v>1.000814392676353</c:v>
                </c:pt>
                <c:pt idx="300">
                  <c:v>1.000799282800909</c:v>
                </c:pt>
                <c:pt idx="301">
                  <c:v>1.000784333342893</c:v>
                </c:pt>
                <c:pt idx="302">
                  <c:v>1.000770761995097</c:v>
                </c:pt>
                <c:pt idx="303">
                  <c:v>1.000757095699202</c:v>
                </c:pt>
                <c:pt idx="304">
                  <c:v>1.000743333455291</c:v>
                </c:pt>
                <c:pt idx="305">
                  <c:v>1.000729700304442</c:v>
                </c:pt>
                <c:pt idx="306">
                  <c:v>1.000717329690123</c:v>
                </c:pt>
                <c:pt idx="307">
                  <c:v>1.000704873024561</c:v>
                </c:pt>
                <c:pt idx="308">
                  <c:v>1.000692329406743</c:v>
                </c:pt>
                <c:pt idx="309">
                  <c:v>1.000679888696528</c:v>
                </c:pt>
                <c:pt idx="310">
                  <c:v>1.000668600345237</c:v>
                </c:pt>
                <c:pt idx="311">
                  <c:v>1.000657233785884</c:v>
                </c:pt>
                <c:pt idx="312">
                  <c:v>1.000645788202881</c:v>
                </c:pt>
                <c:pt idx="313">
                  <c:v>1.000634427011284</c:v>
                </c:pt>
                <c:pt idx="314">
                  <c:v>1.000624113396441</c:v>
                </c:pt>
                <c:pt idx="315">
                  <c:v>1.000613728438128</c:v>
                </c:pt>
                <c:pt idx="316">
                  <c:v>1.000603271393512</c:v>
                </c:pt>
                <c:pt idx="317">
                  <c:v>1.000592887470708</c:v>
                </c:pt>
                <c:pt idx="318">
                  <c:v>1.00058345257096</c:v>
                </c:pt>
                <c:pt idx="319">
                  <c:v>1.000573952312732</c:v>
                </c:pt>
                <c:pt idx="320">
                  <c:v>1.000564386014524</c:v>
                </c:pt>
                <c:pt idx="321">
                  <c:v>1.000554890252598</c:v>
                </c:pt>
                <c:pt idx="322">
                  <c:v>1.000546247147912</c:v>
                </c:pt>
                <c:pt idx="323">
                  <c:v>1.000537543884576</c:v>
                </c:pt>
                <c:pt idx="324">
                  <c:v>1.000528779832304</c:v>
                </c:pt>
                <c:pt idx="325">
                  <c:v>1.000520081962698</c:v>
                </c:pt>
                <c:pt idx="326">
                  <c:v>1.00051215393595</c:v>
                </c:pt>
                <c:pt idx="327">
                  <c:v>1.000504170277978</c:v>
                </c:pt>
                <c:pt idx="328">
                  <c:v>1.00049613040117</c:v>
                </c:pt>
                <c:pt idx="329">
                  <c:v>1.000488143450998</c:v>
                </c:pt>
                <c:pt idx="330">
                  <c:v>1.000480862444697</c:v>
                </c:pt>
                <c:pt idx="331">
                  <c:v>1.000473529769948</c:v>
                </c:pt>
                <c:pt idx="332">
                  <c:v>1.000466144874812</c:v>
                </c:pt>
                <c:pt idx="333">
                  <c:v>1.000458794803698</c:v>
                </c:pt>
                <c:pt idx="334">
                  <c:v>1.00045209956284</c:v>
                </c:pt>
                <c:pt idx="335">
                  <c:v>1.000445356150324</c:v>
                </c:pt>
                <c:pt idx="336">
                  <c:v>1.00043856404439</c:v>
                </c:pt>
                <c:pt idx="337">
                  <c:v>1.000431789344769</c:v>
                </c:pt>
                <c:pt idx="338">
                  <c:v>1.000425623824637</c:v>
                </c:pt>
                <c:pt idx="339">
                  <c:v>1.00041941325499</c:v>
                </c:pt>
                <c:pt idx="340">
                  <c:v>1.000413157140277</c:v>
                </c:pt>
                <c:pt idx="341">
                  <c:v>1.000406909039327</c:v>
                </c:pt>
                <c:pt idx="342">
                  <c:v>1.000401220358622</c:v>
                </c:pt>
                <c:pt idx="343">
                  <c:v>1.000395489455606</c:v>
                </c:pt>
                <c:pt idx="344">
                  <c:v>1.00038971585845</c:v>
                </c:pt>
                <c:pt idx="345">
                  <c:v>1.000383947870376</c:v>
                </c:pt>
                <c:pt idx="346">
                  <c:v>1.000378688002441</c:v>
                </c:pt>
                <c:pt idx="347">
                  <c:v>1.000373388538268</c:v>
                </c:pt>
                <c:pt idx="348">
                  <c:v>1.000368049029057</c:v>
                </c:pt>
                <c:pt idx="349">
                  <c:v>1.000362711429073</c:v>
                </c:pt>
                <c:pt idx="350">
                  <c:v>1.000357834783668</c:v>
                </c:pt>
                <c:pt idx="351">
                  <c:v>1.00035292104636</c:v>
                </c:pt>
                <c:pt idx="352">
                  <c:v>1.000347969792337</c:v>
                </c:pt>
                <c:pt idx="353">
                  <c:v>1.00034301344859</c:v>
                </c:pt>
                <c:pt idx="354">
                  <c:v>1.000338475831132</c:v>
                </c:pt>
                <c:pt idx="355">
                  <c:v>1.000333903577961</c:v>
                </c:pt>
                <c:pt idx="356">
                  <c:v>1.000329296290989</c:v>
                </c:pt>
                <c:pt idx="357">
                  <c:v>1.000324676498988</c:v>
                </c:pt>
                <c:pt idx="358">
                  <c:v>1.000320434732392</c:v>
                </c:pt>
                <c:pt idx="359">
                  <c:v>1.000316160809631</c:v>
                </c:pt>
                <c:pt idx="360">
                  <c:v>1.000311854363672</c:v>
                </c:pt>
                <c:pt idx="361">
                  <c:v>1.000307528939727</c:v>
                </c:pt>
                <c:pt idx="362">
                  <c:v>1.000303540906387</c:v>
                </c:pt>
                <c:pt idx="363">
                  <c:v>1.000299523290479</c:v>
                </c:pt>
                <c:pt idx="364">
                  <c:v>1.000295475761632</c:v>
                </c:pt>
                <c:pt idx="365">
                  <c:v>1.000291404110803</c:v>
                </c:pt>
                <c:pt idx="366">
                  <c:v>1.000287628985488</c:v>
                </c:pt>
                <c:pt idx="367">
                  <c:v>1.000283827009097</c:v>
                </c:pt>
                <c:pt idx="368">
                  <c:v>1.000279997894149</c:v>
                </c:pt>
                <c:pt idx="369">
                  <c:v>1.000276141016191</c:v>
                </c:pt>
                <c:pt idx="370">
                  <c:v>1.000272540409007</c:v>
                </c:pt>
                <c:pt idx="371">
                  <c:v>1.000268915888398</c:v>
                </c:pt>
                <c:pt idx="372">
                  <c:v>1.000265267215354</c:v>
                </c:pt>
                <c:pt idx="373">
                  <c:v>1.000261589900564</c:v>
                </c:pt>
                <c:pt idx="374">
                  <c:v>1.000258130193536</c:v>
                </c:pt>
                <c:pt idx="375">
                  <c:v>1.000254649732536</c:v>
                </c:pt>
                <c:pt idx="376">
                  <c:v>1.000251148330281</c:v>
                </c:pt>
                <c:pt idx="377">
                  <c:v>1.000247625797236</c:v>
                </c:pt>
                <c:pt idx="378">
                  <c:v>1.00024427685661</c:v>
                </c:pt>
                <c:pt idx="379">
                  <c:v>1.000240915031384</c:v>
                </c:pt>
                <c:pt idx="380">
                  <c:v>1.000237535649913</c:v>
                </c:pt>
                <c:pt idx="381">
                  <c:v>1.00023413857435</c:v>
                </c:pt>
                <c:pt idx="382">
                  <c:v>1.000230894121097</c:v>
                </c:pt>
                <c:pt idx="383">
                  <c:v>1.000227636610771</c:v>
                </c:pt>
                <c:pt idx="384">
                  <c:v>1.000224364953497</c:v>
                </c:pt>
                <c:pt idx="385">
                  <c:v>1.00022107905696</c:v>
                </c:pt>
                <c:pt idx="386">
                  <c:v>1.000217934472287</c:v>
                </c:pt>
                <c:pt idx="387">
                  <c:v>1.000214774062576</c:v>
                </c:pt>
                <c:pt idx="388">
                  <c:v>1.000211602646855</c:v>
                </c:pt>
                <c:pt idx="389">
                  <c:v>1.000208420167571</c:v>
                </c:pt>
                <c:pt idx="390">
                  <c:v>1.000205373940068</c:v>
                </c:pt>
                <c:pt idx="391">
                  <c:v>1.000202308245788</c:v>
                </c:pt>
                <c:pt idx="392">
                  <c:v>1.000199234108018</c:v>
                </c:pt>
                <c:pt idx="393">
                  <c:v>1.000196151491845</c:v>
                </c:pt>
                <c:pt idx="394">
                  <c:v>1.000193219763272</c:v>
                </c:pt>
                <c:pt idx="395">
                  <c:v>1.000190264600393</c:v>
                </c:pt>
                <c:pt idx="396">
                  <c:v>1.000187302836847</c:v>
                </c:pt>
                <c:pt idx="397">
                  <c:v>1.000184334450495</c:v>
                </c:pt>
                <c:pt idx="398">
                  <c:v>1.00018153209228</c:v>
                </c:pt>
                <c:pt idx="399">
                  <c:v>1.000178702531103</c:v>
                </c:pt>
                <c:pt idx="400">
                  <c:v>1.000175867433594</c:v>
                </c:pt>
                <c:pt idx="401">
                  <c:v>1.000173026783494</c:v>
                </c:pt>
                <c:pt idx="402">
                  <c:v>1.000170361737116</c:v>
                </c:pt>
                <c:pt idx="403">
                  <c:v>1.000167666297856</c:v>
                </c:pt>
                <c:pt idx="404">
                  <c:v>1.000164965750737</c:v>
                </c:pt>
                <c:pt idx="405">
                  <c:v>1.000162260081231</c:v>
                </c:pt>
                <c:pt idx="406">
                  <c:v>1.000159731688542</c:v>
                </c:pt>
                <c:pt idx="407">
                  <c:v>1.000157170635142</c:v>
                </c:pt>
                <c:pt idx="408">
                  <c:v>1.000154604509241</c:v>
                </c:pt>
                <c:pt idx="409">
                  <c:v>1.000152033295762</c:v>
                </c:pt>
                <c:pt idx="410">
                  <c:v>1.00014963516625</c:v>
                </c:pt>
                <c:pt idx="411">
                  <c:v>1.000147202384059</c:v>
                </c:pt>
                <c:pt idx="412">
                  <c:v>1.000144764391086</c:v>
                </c:pt>
                <c:pt idx="413">
                  <c:v>1.000142321170574</c:v>
                </c:pt>
                <c:pt idx="414">
                  <c:v>1.000140044773732</c:v>
                </c:pt>
                <c:pt idx="415">
                  <c:v>1.00013773145118</c:v>
                </c:pt>
                <c:pt idx="416">
                  <c:v>1.000135412742393</c:v>
                </c:pt>
                <c:pt idx="417">
                  <c:v>1.000133088628526</c:v>
                </c:pt>
                <c:pt idx="418">
                  <c:v>1.000130925390458</c:v>
                </c:pt>
                <c:pt idx="419">
                  <c:v>1.00012872286058</c:v>
                </c:pt>
                <c:pt idx="420">
                  <c:v>1.00012651480094</c:v>
                </c:pt>
                <c:pt idx="421">
                  <c:v>1.000124301190697</c:v>
                </c:pt>
                <c:pt idx="422">
                  <c:v>1.00012224326127</c:v>
                </c:pt>
                <c:pt idx="423">
                  <c:v>1.00012014413817</c:v>
                </c:pt>
                <c:pt idx="424">
                  <c:v>1.000118039418835</c:v>
                </c:pt>
                <c:pt idx="425">
                  <c:v>1.000115929080853</c:v>
                </c:pt>
                <c:pt idx="426">
                  <c:v>1.000113969848111</c:v>
                </c:pt>
                <c:pt idx="427">
                  <c:v>1.000111968218012</c:v>
                </c:pt>
                <c:pt idx="428">
                  <c:v>1.000109961045715</c:v>
                </c:pt>
                <c:pt idx="429">
                  <c:v>1.000107948308175</c:v>
                </c:pt>
                <c:pt idx="430">
                  <c:v>1.000106083558583</c:v>
                </c:pt>
                <c:pt idx="431">
                  <c:v>1.000104175301621</c:v>
                </c:pt>
                <c:pt idx="432">
                  <c:v>1.000102261709705</c:v>
                </c:pt>
                <c:pt idx="433">
                  <c:v>1.000100342760437</c:v>
                </c:pt>
                <c:pt idx="434">
                  <c:v>1.000098571461386</c:v>
                </c:pt>
                <c:pt idx="435">
                  <c:v>1.000096755003287</c:v>
                </c:pt>
                <c:pt idx="436">
                  <c:v>1.000094933570485</c:v>
                </c:pt>
                <c:pt idx="437">
                  <c:v>1.000093107142514</c:v>
                </c:pt>
                <c:pt idx="438">
                  <c:v>1.000091431351212</c:v>
                </c:pt>
                <c:pt idx="439">
                  <c:v>1.000089708011053</c:v>
                </c:pt>
                <c:pt idx="440">
                  <c:v>1.000087980163525</c:v>
                </c:pt>
                <c:pt idx="441">
                  <c:v>1.000086247790916</c:v>
                </c:pt>
                <c:pt idx="442">
                  <c:v>1.000084671743654</c:v>
                </c:pt>
                <c:pt idx="443">
                  <c:v>1.000083045398713</c:v>
                </c:pt>
                <c:pt idx="444">
                  <c:v>1.000081415043419</c:v>
                </c:pt>
                <c:pt idx="445">
                  <c:v>1.000079780662926</c:v>
                </c:pt>
                <c:pt idx="446">
                  <c:v>1.000078308602795</c:v>
                </c:pt>
                <c:pt idx="447">
                  <c:v>1.000076784249542</c:v>
                </c:pt>
                <c:pt idx="448">
                  <c:v>1.000075256345996</c:v>
                </c:pt>
                <c:pt idx="449">
                  <c:v>1.000073724879732</c:v>
                </c:pt>
                <c:pt idx="450">
                  <c:v>1.000072359384109</c:v>
                </c:pt>
                <c:pt idx="451">
                  <c:v>1.00007094096559</c:v>
                </c:pt>
                <c:pt idx="452">
                  <c:v>1.000069519403492</c:v>
                </c:pt>
                <c:pt idx="453">
                  <c:v>1.000068094687352</c:v>
                </c:pt>
                <c:pt idx="454">
                  <c:v>1.000066835352152</c:v>
                </c:pt>
                <c:pt idx="455">
                  <c:v>1.000065524284318</c:v>
                </c:pt>
                <c:pt idx="456">
                  <c:v>1.000064210455473</c:v>
                </c:pt>
                <c:pt idx="457">
                  <c:v>1.000062893856886</c:v>
                </c:pt>
                <c:pt idx="458">
                  <c:v>1.000061738284266</c:v>
                </c:pt>
                <c:pt idx="459">
                  <c:v>1.00006053320377</c:v>
                </c:pt>
                <c:pt idx="460">
                  <c:v>1.000059325745463</c:v>
                </c:pt>
                <c:pt idx="461">
                  <c:v>1.000058115902301</c:v>
                </c:pt>
                <c:pt idx="462">
                  <c:v>1.000057060838821</c:v>
                </c:pt>
                <c:pt idx="463">
                  <c:v>1.000055958566667</c:v>
                </c:pt>
                <c:pt idx="464">
                  <c:v>1.000054854285576</c:v>
                </c:pt>
                <c:pt idx="465">
                  <c:v>1.00005374799005</c:v>
                </c:pt>
                <c:pt idx="466">
                  <c:v>1.000052997263303</c:v>
                </c:pt>
              </c:numCache>
            </c:numRef>
          </c:yVal>
          <c:smooth val="1"/>
        </c:ser>
        <c:ser>
          <c:idx val="2"/>
          <c:order val="2"/>
          <c:tx>
            <c:v>mu=1.05</c:v>
          </c:tx>
          <c:marker>
            <c:symbol val="none"/>
          </c:marker>
          <c:xVal>
            <c:numRef>
              <c:f>Sheet1!$A$3:$A$469</c:f>
              <c:numCache>
                <c:formatCode>General</c:formatCode>
                <c:ptCount val="467"/>
                <c:pt idx="0">
                  <c:v>-1.0</c:v>
                </c:pt>
                <c:pt idx="1">
                  <c:v>-0.989514053248745</c:v>
                </c:pt>
                <c:pt idx="2">
                  <c:v>-0.957630369283236</c:v>
                </c:pt>
                <c:pt idx="3">
                  <c:v>-0.925746685317727</c:v>
                </c:pt>
                <c:pt idx="4">
                  <c:v>-0.893863001352218</c:v>
                </c:pt>
                <c:pt idx="5">
                  <c:v>-0.861979317386708</c:v>
                </c:pt>
                <c:pt idx="6">
                  <c:v>-0.832737493504158</c:v>
                </c:pt>
                <c:pt idx="7">
                  <c:v>-0.803495669621607</c:v>
                </c:pt>
                <c:pt idx="8">
                  <c:v>-0.774253845739057</c:v>
                </c:pt>
                <c:pt idx="9">
                  <c:v>-0.745012021856506</c:v>
                </c:pt>
                <c:pt idx="10">
                  <c:v>-0.718193155350892</c:v>
                </c:pt>
                <c:pt idx="11">
                  <c:v>-0.691374288845277</c:v>
                </c:pt>
                <c:pt idx="12">
                  <c:v>-0.664555422339662</c:v>
                </c:pt>
                <c:pt idx="13">
                  <c:v>-0.637736555834047</c:v>
                </c:pt>
                <c:pt idx="14">
                  <c:v>-0.61313988212673</c:v>
                </c:pt>
                <c:pt idx="15">
                  <c:v>-0.588543208419413</c:v>
                </c:pt>
                <c:pt idx="16">
                  <c:v>-0.563946534712096</c:v>
                </c:pt>
                <c:pt idx="17">
                  <c:v>-0.53934986100478</c:v>
                </c:pt>
                <c:pt idx="18">
                  <c:v>-0.516791250731761</c:v>
                </c:pt>
                <c:pt idx="19">
                  <c:v>-0.494232640458742</c:v>
                </c:pt>
                <c:pt idx="20">
                  <c:v>-0.471674030185723</c:v>
                </c:pt>
                <c:pt idx="21">
                  <c:v>-0.449115419912704</c:v>
                </c:pt>
                <c:pt idx="22">
                  <c:v>-0.428426000542209</c:v>
                </c:pt>
                <c:pt idx="23">
                  <c:v>-0.407736581171715</c:v>
                </c:pt>
                <c:pt idx="24">
                  <c:v>-0.38704716180122</c:v>
                </c:pt>
                <c:pt idx="25">
                  <c:v>-0.366357742430725</c:v>
                </c:pt>
                <c:pt idx="26">
                  <c:v>-0.347382634092595</c:v>
                </c:pt>
                <c:pt idx="27">
                  <c:v>-0.328407525754465</c:v>
                </c:pt>
                <c:pt idx="28">
                  <c:v>-0.309432417416335</c:v>
                </c:pt>
                <c:pt idx="29">
                  <c:v>-0.290457309078204</c:v>
                </c:pt>
                <c:pt idx="30">
                  <c:v>-0.273054465141591</c:v>
                </c:pt>
                <c:pt idx="31">
                  <c:v>-0.255651621204978</c:v>
                </c:pt>
                <c:pt idx="32">
                  <c:v>-0.238248777268365</c:v>
                </c:pt>
                <c:pt idx="33">
                  <c:v>-0.220845933331752</c:v>
                </c:pt>
                <c:pt idx="34">
                  <c:v>-0.204885077051769</c:v>
                </c:pt>
                <c:pt idx="35">
                  <c:v>-0.188924220771787</c:v>
                </c:pt>
                <c:pt idx="36">
                  <c:v>-0.172963364491805</c:v>
                </c:pt>
                <c:pt idx="37">
                  <c:v>-0.157002508211823</c:v>
                </c:pt>
                <c:pt idx="38">
                  <c:v>-0.142364157484883</c:v>
                </c:pt>
                <c:pt idx="39">
                  <c:v>-0.127725806757942</c:v>
                </c:pt>
                <c:pt idx="40">
                  <c:v>-0.113087456031002</c:v>
                </c:pt>
                <c:pt idx="41">
                  <c:v>-0.0984491053040628</c:v>
                </c:pt>
                <c:pt idx="42">
                  <c:v>-0.0850236782313538</c:v>
                </c:pt>
                <c:pt idx="43">
                  <c:v>-0.0715982511586448</c:v>
                </c:pt>
                <c:pt idx="44">
                  <c:v>-0.0581728240859358</c:v>
                </c:pt>
                <c:pt idx="45">
                  <c:v>-0.0447473970132268</c:v>
                </c:pt>
                <c:pt idx="46">
                  <c:v>-0.0324332361307626</c:v>
                </c:pt>
                <c:pt idx="47">
                  <c:v>-0.0201190752482984</c:v>
                </c:pt>
                <c:pt idx="48">
                  <c:v>-0.0078049143658343</c:v>
                </c:pt>
                <c:pt idx="49">
                  <c:v>0.00450924651662987</c:v>
                </c:pt>
                <c:pt idx="50">
                  <c:v>0.016358205411084</c:v>
                </c:pt>
                <c:pt idx="51">
                  <c:v>0.0282071643055381</c:v>
                </c:pt>
                <c:pt idx="52">
                  <c:v>0.0400561231999923</c:v>
                </c:pt>
                <c:pt idx="53">
                  <c:v>0.0519050820944464</c:v>
                </c:pt>
                <c:pt idx="54">
                  <c:v>0.0637540409889005</c:v>
                </c:pt>
                <c:pt idx="55">
                  <c:v>0.0756029998833547</c:v>
                </c:pt>
                <c:pt idx="56">
                  <c:v>0.0874519587778088</c:v>
                </c:pt>
                <c:pt idx="57">
                  <c:v>0.099300917672263</c:v>
                </c:pt>
                <c:pt idx="58">
                  <c:v>0.111149876566717</c:v>
                </c:pt>
                <c:pt idx="59">
                  <c:v>0.122998835461171</c:v>
                </c:pt>
                <c:pt idx="60">
                  <c:v>0.134847794355625</c:v>
                </c:pt>
                <c:pt idx="61">
                  <c:v>0.146696753250079</c:v>
                </c:pt>
                <c:pt idx="62">
                  <c:v>0.158545712144533</c:v>
                </c:pt>
                <c:pt idx="63">
                  <c:v>0.170394671038987</c:v>
                </c:pt>
                <c:pt idx="64">
                  <c:v>0.182243629933442</c:v>
                </c:pt>
                <c:pt idx="65">
                  <c:v>0.194092588827896</c:v>
                </c:pt>
                <c:pt idx="66">
                  <c:v>0.20594154772235</c:v>
                </c:pt>
                <c:pt idx="67">
                  <c:v>0.217790506616805</c:v>
                </c:pt>
                <c:pt idx="68">
                  <c:v>0.229639465511259</c:v>
                </c:pt>
                <c:pt idx="69">
                  <c:v>0.241488424405714</c:v>
                </c:pt>
                <c:pt idx="70">
                  <c:v>0.253337383300168</c:v>
                </c:pt>
                <c:pt idx="71">
                  <c:v>0.265186342194622</c:v>
                </c:pt>
                <c:pt idx="72">
                  <c:v>0.277035301089076</c:v>
                </c:pt>
                <c:pt idx="73">
                  <c:v>0.288884259983531</c:v>
                </c:pt>
                <c:pt idx="74">
                  <c:v>0.300733218877985</c:v>
                </c:pt>
                <c:pt idx="75">
                  <c:v>0.312582177772439</c:v>
                </c:pt>
                <c:pt idx="76">
                  <c:v>0.324431136666893</c:v>
                </c:pt>
                <c:pt idx="77">
                  <c:v>0.336280095561347</c:v>
                </c:pt>
                <c:pt idx="78">
                  <c:v>0.348129054455802</c:v>
                </c:pt>
                <c:pt idx="79">
                  <c:v>0.359978013350256</c:v>
                </c:pt>
                <c:pt idx="80">
                  <c:v>0.371826972244711</c:v>
                </c:pt>
                <c:pt idx="81">
                  <c:v>0.383675931139166</c:v>
                </c:pt>
                <c:pt idx="82">
                  <c:v>0.39552489003362</c:v>
                </c:pt>
                <c:pt idx="83">
                  <c:v>0.407373848928074</c:v>
                </c:pt>
                <c:pt idx="84">
                  <c:v>0.419222807822528</c:v>
                </c:pt>
                <c:pt idx="85">
                  <c:v>0.431071766716982</c:v>
                </c:pt>
                <c:pt idx="86">
                  <c:v>0.442920725611436</c:v>
                </c:pt>
                <c:pt idx="87">
                  <c:v>0.45476968450589</c:v>
                </c:pt>
                <c:pt idx="88">
                  <c:v>0.466618643400345</c:v>
                </c:pt>
                <c:pt idx="89">
                  <c:v>0.478467602294799</c:v>
                </c:pt>
                <c:pt idx="90">
                  <c:v>0.490316561189253</c:v>
                </c:pt>
                <c:pt idx="91">
                  <c:v>0.502165520083707</c:v>
                </c:pt>
                <c:pt idx="92">
                  <c:v>0.514014478978161</c:v>
                </c:pt>
                <c:pt idx="93">
                  <c:v>0.525863437872615</c:v>
                </c:pt>
                <c:pt idx="94">
                  <c:v>0.537712396767069</c:v>
                </c:pt>
                <c:pt idx="95">
                  <c:v>0.549561355661524</c:v>
                </c:pt>
                <c:pt idx="96">
                  <c:v>0.561410314555978</c:v>
                </c:pt>
                <c:pt idx="97">
                  <c:v>0.573259273450432</c:v>
                </c:pt>
                <c:pt idx="98">
                  <c:v>0.585108232344887</c:v>
                </c:pt>
                <c:pt idx="99">
                  <c:v>0.596957191239341</c:v>
                </c:pt>
                <c:pt idx="100">
                  <c:v>0.608806150133796</c:v>
                </c:pt>
                <c:pt idx="101">
                  <c:v>0.62065510902825</c:v>
                </c:pt>
                <c:pt idx="102">
                  <c:v>0.632504067922704</c:v>
                </c:pt>
                <c:pt idx="103">
                  <c:v>0.644353026817158</c:v>
                </c:pt>
                <c:pt idx="104">
                  <c:v>0.656201985711613</c:v>
                </c:pt>
                <c:pt idx="105">
                  <c:v>0.668050944606067</c:v>
                </c:pt>
                <c:pt idx="106">
                  <c:v>0.679899903500521</c:v>
                </c:pt>
                <c:pt idx="107">
                  <c:v>0.691748862394975</c:v>
                </c:pt>
                <c:pt idx="108">
                  <c:v>0.703597821289429</c:v>
                </c:pt>
                <c:pt idx="109">
                  <c:v>0.715446780183883</c:v>
                </c:pt>
                <c:pt idx="110">
                  <c:v>0.727295739078338</c:v>
                </c:pt>
                <c:pt idx="111">
                  <c:v>0.739144697972792</c:v>
                </c:pt>
                <c:pt idx="112">
                  <c:v>0.750993656867247</c:v>
                </c:pt>
                <c:pt idx="113">
                  <c:v>0.762842615761702</c:v>
                </c:pt>
                <c:pt idx="114">
                  <c:v>0.774691574656156</c:v>
                </c:pt>
                <c:pt idx="115">
                  <c:v>0.78654053355061</c:v>
                </c:pt>
                <c:pt idx="116">
                  <c:v>0.798389492445064</c:v>
                </c:pt>
                <c:pt idx="117">
                  <c:v>0.810238451339518</c:v>
                </c:pt>
                <c:pt idx="118">
                  <c:v>0.822087410233972</c:v>
                </c:pt>
                <c:pt idx="119">
                  <c:v>0.833936369128427</c:v>
                </c:pt>
                <c:pt idx="120">
                  <c:v>0.845785328022881</c:v>
                </c:pt>
                <c:pt idx="121">
                  <c:v>0.857634286917335</c:v>
                </c:pt>
                <c:pt idx="122">
                  <c:v>0.869483245811789</c:v>
                </c:pt>
                <c:pt idx="123">
                  <c:v>0.881332204706243</c:v>
                </c:pt>
                <c:pt idx="124">
                  <c:v>0.893181163600697</c:v>
                </c:pt>
                <c:pt idx="125">
                  <c:v>0.905030122495151</c:v>
                </c:pt>
                <c:pt idx="126">
                  <c:v>0.916879081389605</c:v>
                </c:pt>
                <c:pt idx="127">
                  <c:v>0.92872804028406</c:v>
                </c:pt>
                <c:pt idx="128">
                  <c:v>0.940576999178514</c:v>
                </c:pt>
                <c:pt idx="129">
                  <c:v>0.952425958072968</c:v>
                </c:pt>
                <c:pt idx="130">
                  <c:v>0.964274916967423</c:v>
                </c:pt>
                <c:pt idx="131">
                  <c:v>0.976123875861877</c:v>
                </c:pt>
                <c:pt idx="132">
                  <c:v>0.987972834756332</c:v>
                </c:pt>
                <c:pt idx="133">
                  <c:v>0.999821793650786</c:v>
                </c:pt>
                <c:pt idx="134">
                  <c:v>1.01167075254524</c:v>
                </c:pt>
                <c:pt idx="135">
                  <c:v>1.02351971143969</c:v>
                </c:pt>
                <c:pt idx="136">
                  <c:v>1.03536867033414</c:v>
                </c:pt>
                <c:pt idx="137">
                  <c:v>1.0472176292286</c:v>
                </c:pt>
                <c:pt idx="138">
                  <c:v>1.05906658812305</c:v>
                </c:pt>
                <c:pt idx="139">
                  <c:v>1.07091554701751</c:v>
                </c:pt>
                <c:pt idx="140">
                  <c:v>1.08276450591196</c:v>
                </c:pt>
                <c:pt idx="141">
                  <c:v>1.09461346480641</c:v>
                </c:pt>
                <c:pt idx="142">
                  <c:v>1.10646242370087</c:v>
                </c:pt>
                <c:pt idx="143">
                  <c:v>1.11831138259532</c:v>
                </c:pt>
                <c:pt idx="144">
                  <c:v>1.13016034148978</c:v>
                </c:pt>
                <c:pt idx="145">
                  <c:v>1.14200930038423</c:v>
                </c:pt>
                <c:pt idx="146">
                  <c:v>1.15385825927869</c:v>
                </c:pt>
                <c:pt idx="147">
                  <c:v>1.16570721817314</c:v>
                </c:pt>
                <c:pt idx="148">
                  <c:v>1.1775561770676</c:v>
                </c:pt>
                <c:pt idx="149">
                  <c:v>1.18940513596205</c:v>
                </c:pt>
                <c:pt idx="150">
                  <c:v>1.2012540948565</c:v>
                </c:pt>
                <c:pt idx="151">
                  <c:v>1.21310305375096</c:v>
                </c:pt>
                <c:pt idx="152">
                  <c:v>1.22495201264541</c:v>
                </c:pt>
                <c:pt idx="153">
                  <c:v>1.23680097153987</c:v>
                </c:pt>
                <c:pt idx="154">
                  <c:v>1.24864993043432</c:v>
                </c:pt>
                <c:pt idx="155">
                  <c:v>1.26049888932877</c:v>
                </c:pt>
                <c:pt idx="156">
                  <c:v>1.27234784822323</c:v>
                </c:pt>
                <c:pt idx="157">
                  <c:v>1.28419680711768</c:v>
                </c:pt>
                <c:pt idx="158">
                  <c:v>1.29604576601214</c:v>
                </c:pt>
                <c:pt idx="159">
                  <c:v>1.30789472490659</c:v>
                </c:pt>
                <c:pt idx="160">
                  <c:v>1.31974368380105</c:v>
                </c:pt>
                <c:pt idx="161">
                  <c:v>1.3315926426955</c:v>
                </c:pt>
                <c:pt idx="162">
                  <c:v>1.34344160158995</c:v>
                </c:pt>
                <c:pt idx="163">
                  <c:v>1.35529056048441</c:v>
                </c:pt>
                <c:pt idx="164">
                  <c:v>1.36713951937886</c:v>
                </c:pt>
                <c:pt idx="165">
                  <c:v>1.37898847827332</c:v>
                </c:pt>
                <c:pt idx="166">
                  <c:v>1.39083743716777</c:v>
                </c:pt>
                <c:pt idx="167">
                  <c:v>1.40268639606223</c:v>
                </c:pt>
                <c:pt idx="168">
                  <c:v>1.41453535495668</c:v>
                </c:pt>
                <c:pt idx="169">
                  <c:v>1.42638431385113</c:v>
                </c:pt>
                <c:pt idx="170">
                  <c:v>1.43823327274559</c:v>
                </c:pt>
                <c:pt idx="171">
                  <c:v>1.45008223164004</c:v>
                </c:pt>
                <c:pt idx="172">
                  <c:v>1.4619311905345</c:v>
                </c:pt>
                <c:pt idx="173">
                  <c:v>1.47378014942895</c:v>
                </c:pt>
                <c:pt idx="174">
                  <c:v>1.48562910832341</c:v>
                </c:pt>
                <c:pt idx="175">
                  <c:v>1.49747806721786</c:v>
                </c:pt>
                <c:pt idx="176">
                  <c:v>1.50932702611231</c:v>
                </c:pt>
                <c:pt idx="177">
                  <c:v>1.52117598500677</c:v>
                </c:pt>
                <c:pt idx="178">
                  <c:v>1.53302494390122</c:v>
                </c:pt>
                <c:pt idx="179">
                  <c:v>1.54487390279568</c:v>
                </c:pt>
                <c:pt idx="180">
                  <c:v>1.55672286169013</c:v>
                </c:pt>
                <c:pt idx="181">
                  <c:v>1.56857182058459</c:v>
                </c:pt>
                <c:pt idx="182">
                  <c:v>1.58042077947904</c:v>
                </c:pt>
                <c:pt idx="183">
                  <c:v>1.59226973837349</c:v>
                </c:pt>
                <c:pt idx="184">
                  <c:v>1.60411869726795</c:v>
                </c:pt>
                <c:pt idx="185">
                  <c:v>1.6159676561624</c:v>
                </c:pt>
                <c:pt idx="186">
                  <c:v>1.62781661505686</c:v>
                </c:pt>
                <c:pt idx="187">
                  <c:v>1.63966557395131</c:v>
                </c:pt>
                <c:pt idx="188">
                  <c:v>1.65151453284576</c:v>
                </c:pt>
                <c:pt idx="189">
                  <c:v>1.66336349174022</c:v>
                </c:pt>
                <c:pt idx="190">
                  <c:v>1.67521245063467</c:v>
                </c:pt>
                <c:pt idx="191">
                  <c:v>1.68706140952913</c:v>
                </c:pt>
                <c:pt idx="192">
                  <c:v>1.69891036842358</c:v>
                </c:pt>
                <c:pt idx="193">
                  <c:v>1.71075932731804</c:v>
                </c:pt>
                <c:pt idx="194">
                  <c:v>1.72260828621249</c:v>
                </c:pt>
                <c:pt idx="195">
                  <c:v>1.73445724510694</c:v>
                </c:pt>
                <c:pt idx="196">
                  <c:v>1.7463062040014</c:v>
                </c:pt>
                <c:pt idx="197">
                  <c:v>1.75815516289585</c:v>
                </c:pt>
                <c:pt idx="198">
                  <c:v>1.77000412179031</c:v>
                </c:pt>
                <c:pt idx="199">
                  <c:v>1.78185308068476</c:v>
                </c:pt>
                <c:pt idx="200">
                  <c:v>1.79370203957922</c:v>
                </c:pt>
                <c:pt idx="201">
                  <c:v>1.80555099847367</c:v>
                </c:pt>
                <c:pt idx="202">
                  <c:v>1.81739995736812</c:v>
                </c:pt>
                <c:pt idx="203">
                  <c:v>1.82924891626258</c:v>
                </c:pt>
                <c:pt idx="204">
                  <c:v>1.84109787515703</c:v>
                </c:pt>
                <c:pt idx="205">
                  <c:v>1.85294683405149</c:v>
                </c:pt>
                <c:pt idx="206">
                  <c:v>1.86479579294594</c:v>
                </c:pt>
                <c:pt idx="207">
                  <c:v>1.8766447518404</c:v>
                </c:pt>
                <c:pt idx="208">
                  <c:v>1.88849371073485</c:v>
                </c:pt>
                <c:pt idx="209">
                  <c:v>1.90034266962931</c:v>
                </c:pt>
                <c:pt idx="210">
                  <c:v>1.91219162852376</c:v>
                </c:pt>
                <c:pt idx="211">
                  <c:v>1.92404058741821</c:v>
                </c:pt>
                <c:pt idx="212">
                  <c:v>1.93588954631267</c:v>
                </c:pt>
                <c:pt idx="213">
                  <c:v>1.94773850520712</c:v>
                </c:pt>
                <c:pt idx="214">
                  <c:v>1.95958746410158</c:v>
                </c:pt>
                <c:pt idx="215">
                  <c:v>1.97143642299603</c:v>
                </c:pt>
                <c:pt idx="216">
                  <c:v>1.98328538189048</c:v>
                </c:pt>
                <c:pt idx="217">
                  <c:v>1.99513434078494</c:v>
                </c:pt>
                <c:pt idx="218">
                  <c:v>2.00698329967939</c:v>
                </c:pt>
                <c:pt idx="219">
                  <c:v>2.01883225857385</c:v>
                </c:pt>
                <c:pt idx="220">
                  <c:v>2.0306812174683</c:v>
                </c:pt>
                <c:pt idx="221">
                  <c:v>2.04253017636276</c:v>
                </c:pt>
                <c:pt idx="222">
                  <c:v>2.05437913525721</c:v>
                </c:pt>
                <c:pt idx="223">
                  <c:v>2.06622809415166</c:v>
                </c:pt>
                <c:pt idx="224">
                  <c:v>2.07807705304612</c:v>
                </c:pt>
                <c:pt idx="225">
                  <c:v>2.08992601194057</c:v>
                </c:pt>
                <c:pt idx="226">
                  <c:v>2.10177497083503</c:v>
                </c:pt>
                <c:pt idx="227">
                  <c:v>2.11362392972948</c:v>
                </c:pt>
                <c:pt idx="228">
                  <c:v>2.12547288862394</c:v>
                </c:pt>
                <c:pt idx="229">
                  <c:v>2.13732184751839</c:v>
                </c:pt>
                <c:pt idx="230">
                  <c:v>2.14917080641284</c:v>
                </c:pt>
                <c:pt idx="231">
                  <c:v>2.1610197653073</c:v>
                </c:pt>
                <c:pt idx="232">
                  <c:v>2.172868724201737</c:v>
                </c:pt>
                <c:pt idx="233">
                  <c:v>2.18471768309621</c:v>
                </c:pt>
                <c:pt idx="234">
                  <c:v>2.19656664199066</c:v>
                </c:pt>
                <c:pt idx="235">
                  <c:v>2.20841560088512</c:v>
                </c:pt>
                <c:pt idx="236">
                  <c:v>2.22026455977957</c:v>
                </c:pt>
                <c:pt idx="237">
                  <c:v>2.23211351867402</c:v>
                </c:pt>
                <c:pt idx="238">
                  <c:v>2.24396247756848</c:v>
                </c:pt>
                <c:pt idx="239">
                  <c:v>2.25581143646293</c:v>
                </c:pt>
                <c:pt idx="240">
                  <c:v>2.26766039535739</c:v>
                </c:pt>
                <c:pt idx="241">
                  <c:v>2.27950935425184</c:v>
                </c:pt>
                <c:pt idx="242">
                  <c:v>2.2913583131463</c:v>
                </c:pt>
                <c:pt idx="243">
                  <c:v>2.30320727204075</c:v>
                </c:pt>
                <c:pt idx="244">
                  <c:v>2.315056230935196</c:v>
                </c:pt>
                <c:pt idx="245">
                  <c:v>2.326905189829656</c:v>
                </c:pt>
                <c:pt idx="246">
                  <c:v>2.33875414872411</c:v>
                </c:pt>
                <c:pt idx="247">
                  <c:v>2.35060310761857</c:v>
                </c:pt>
                <c:pt idx="248">
                  <c:v>2.362452066513017</c:v>
                </c:pt>
                <c:pt idx="249">
                  <c:v>2.37430102540747</c:v>
                </c:pt>
                <c:pt idx="250">
                  <c:v>2.38614998430193</c:v>
                </c:pt>
                <c:pt idx="251">
                  <c:v>2.39799894319638</c:v>
                </c:pt>
                <c:pt idx="252">
                  <c:v>2.409847902090839</c:v>
                </c:pt>
                <c:pt idx="253">
                  <c:v>2.42169686098529</c:v>
                </c:pt>
                <c:pt idx="254">
                  <c:v>2.433545819879737</c:v>
                </c:pt>
                <c:pt idx="255">
                  <c:v>2.4453947787742</c:v>
                </c:pt>
                <c:pt idx="256">
                  <c:v>2.45724373766865</c:v>
                </c:pt>
                <c:pt idx="257">
                  <c:v>2.46909269656311</c:v>
                </c:pt>
                <c:pt idx="258">
                  <c:v>2.48094165545756</c:v>
                </c:pt>
                <c:pt idx="259">
                  <c:v>2.49279061435202</c:v>
                </c:pt>
                <c:pt idx="260">
                  <c:v>2.50463957324647</c:v>
                </c:pt>
                <c:pt idx="261">
                  <c:v>2.51648853214093</c:v>
                </c:pt>
                <c:pt idx="262">
                  <c:v>2.52833749103538</c:v>
                </c:pt>
                <c:pt idx="263">
                  <c:v>2.54018644992983</c:v>
                </c:pt>
                <c:pt idx="264">
                  <c:v>2.55203540882429</c:v>
                </c:pt>
                <c:pt idx="265">
                  <c:v>2.56388436771874</c:v>
                </c:pt>
                <c:pt idx="266">
                  <c:v>2.5757333266132</c:v>
                </c:pt>
                <c:pt idx="267">
                  <c:v>2.58758228550765</c:v>
                </c:pt>
                <c:pt idx="268">
                  <c:v>2.59943124440211</c:v>
                </c:pt>
                <c:pt idx="269">
                  <c:v>2.61128020329656</c:v>
                </c:pt>
                <c:pt idx="270">
                  <c:v>2.62312916219101</c:v>
                </c:pt>
                <c:pt idx="271">
                  <c:v>2.63497812108547</c:v>
                </c:pt>
                <c:pt idx="272">
                  <c:v>2.64682707997992</c:v>
                </c:pt>
                <c:pt idx="273">
                  <c:v>2.65867603887438</c:v>
                </c:pt>
                <c:pt idx="274">
                  <c:v>2.67052499776883</c:v>
                </c:pt>
                <c:pt idx="275">
                  <c:v>2.68237395666329</c:v>
                </c:pt>
                <c:pt idx="276">
                  <c:v>2.69422291555774</c:v>
                </c:pt>
                <c:pt idx="277">
                  <c:v>2.70607187445219</c:v>
                </c:pt>
                <c:pt idx="278">
                  <c:v>2.71792083334665</c:v>
                </c:pt>
                <c:pt idx="279">
                  <c:v>2.7297697922411</c:v>
                </c:pt>
                <c:pt idx="280">
                  <c:v>2.74161875113556</c:v>
                </c:pt>
                <c:pt idx="281">
                  <c:v>2.75346771003001</c:v>
                </c:pt>
                <c:pt idx="282">
                  <c:v>2.76531666892447</c:v>
                </c:pt>
                <c:pt idx="283">
                  <c:v>2.77716562781892</c:v>
                </c:pt>
                <c:pt idx="284">
                  <c:v>2.78901458671337</c:v>
                </c:pt>
                <c:pt idx="285">
                  <c:v>2.80086354560783</c:v>
                </c:pt>
                <c:pt idx="286">
                  <c:v>2.812712504502278</c:v>
                </c:pt>
                <c:pt idx="287">
                  <c:v>2.82456146339674</c:v>
                </c:pt>
                <c:pt idx="288">
                  <c:v>2.836410422291177</c:v>
                </c:pt>
                <c:pt idx="289">
                  <c:v>2.84825938118564</c:v>
                </c:pt>
                <c:pt idx="290">
                  <c:v>2.8601083400801</c:v>
                </c:pt>
                <c:pt idx="291">
                  <c:v>2.87195729897455</c:v>
                </c:pt>
                <c:pt idx="292">
                  <c:v>2.88380625786901</c:v>
                </c:pt>
                <c:pt idx="293">
                  <c:v>2.895655216763457</c:v>
                </c:pt>
                <c:pt idx="294">
                  <c:v>2.90750417565792</c:v>
                </c:pt>
                <c:pt idx="295">
                  <c:v>2.91935313455237</c:v>
                </c:pt>
                <c:pt idx="296">
                  <c:v>2.931202093446782</c:v>
                </c:pt>
                <c:pt idx="297">
                  <c:v>2.94305105234128</c:v>
                </c:pt>
                <c:pt idx="298">
                  <c:v>2.95490001123573</c:v>
                </c:pt>
                <c:pt idx="299">
                  <c:v>2.966748970130177</c:v>
                </c:pt>
                <c:pt idx="300">
                  <c:v>2.97859792902464</c:v>
                </c:pt>
                <c:pt idx="301">
                  <c:v>2.990446887919099</c:v>
                </c:pt>
                <c:pt idx="302">
                  <c:v>3.00229584681355</c:v>
                </c:pt>
                <c:pt idx="303">
                  <c:v>3.014144805708</c:v>
                </c:pt>
                <c:pt idx="304">
                  <c:v>3.02599376460246</c:v>
                </c:pt>
                <c:pt idx="305">
                  <c:v>3.03784272349691</c:v>
                </c:pt>
                <c:pt idx="306">
                  <c:v>3.04969168239137</c:v>
                </c:pt>
                <c:pt idx="307">
                  <c:v>3.06154064128582</c:v>
                </c:pt>
                <c:pt idx="308">
                  <c:v>3.07338960018028</c:v>
                </c:pt>
                <c:pt idx="309">
                  <c:v>3.08523855907473</c:v>
                </c:pt>
                <c:pt idx="310">
                  <c:v>3.09708751796918</c:v>
                </c:pt>
                <c:pt idx="311">
                  <c:v>3.10893647686364</c:v>
                </c:pt>
                <c:pt idx="312">
                  <c:v>3.12078543575809</c:v>
                </c:pt>
                <c:pt idx="313">
                  <c:v>3.13263439465255</c:v>
                </c:pt>
                <c:pt idx="314">
                  <c:v>3.144483353547</c:v>
                </c:pt>
                <c:pt idx="315">
                  <c:v>3.15633231244146</c:v>
                </c:pt>
                <c:pt idx="316">
                  <c:v>3.16818127133591</c:v>
                </c:pt>
                <c:pt idx="317">
                  <c:v>3.18003023023036</c:v>
                </c:pt>
                <c:pt idx="318">
                  <c:v>3.191879189124782</c:v>
                </c:pt>
                <c:pt idx="319">
                  <c:v>3.20372814801927</c:v>
                </c:pt>
                <c:pt idx="320">
                  <c:v>3.21557710691373</c:v>
                </c:pt>
                <c:pt idx="321">
                  <c:v>3.22742606580818</c:v>
                </c:pt>
                <c:pt idx="322">
                  <c:v>3.23927502470263</c:v>
                </c:pt>
                <c:pt idx="323">
                  <c:v>3.25112398359709</c:v>
                </c:pt>
                <c:pt idx="324">
                  <c:v>3.26297294249154</c:v>
                </c:pt>
                <c:pt idx="325">
                  <c:v>3.274821901386</c:v>
                </c:pt>
                <c:pt idx="326">
                  <c:v>3.28667086028045</c:v>
                </c:pt>
                <c:pt idx="327">
                  <c:v>3.29851981917491</c:v>
                </c:pt>
                <c:pt idx="328">
                  <c:v>3.31036877806936</c:v>
                </c:pt>
                <c:pt idx="329">
                  <c:v>3.322217736963819</c:v>
                </c:pt>
                <c:pt idx="330">
                  <c:v>3.334066695858232</c:v>
                </c:pt>
                <c:pt idx="331">
                  <c:v>3.34591565475272</c:v>
                </c:pt>
                <c:pt idx="332">
                  <c:v>3.35776461364718</c:v>
                </c:pt>
                <c:pt idx="333">
                  <c:v>3.36961357254163</c:v>
                </c:pt>
                <c:pt idx="334">
                  <c:v>3.38146253143609</c:v>
                </c:pt>
                <c:pt idx="335">
                  <c:v>3.39331149033054</c:v>
                </c:pt>
                <c:pt idx="336">
                  <c:v>3.40516044922499</c:v>
                </c:pt>
                <c:pt idx="337">
                  <c:v>3.41700940811945</c:v>
                </c:pt>
                <c:pt idx="338">
                  <c:v>3.4288583670139</c:v>
                </c:pt>
                <c:pt idx="339">
                  <c:v>3.44070732590836</c:v>
                </c:pt>
                <c:pt idx="340">
                  <c:v>3.45255628480281</c:v>
                </c:pt>
                <c:pt idx="341">
                  <c:v>3.46440524369727</c:v>
                </c:pt>
                <c:pt idx="342">
                  <c:v>3.47625420259172</c:v>
                </c:pt>
                <c:pt idx="343">
                  <c:v>3.48810316148617</c:v>
                </c:pt>
                <c:pt idx="344">
                  <c:v>3.499952120380616</c:v>
                </c:pt>
                <c:pt idx="345">
                  <c:v>3.51180107927508</c:v>
                </c:pt>
                <c:pt idx="346">
                  <c:v>3.52365003816954</c:v>
                </c:pt>
                <c:pt idx="347">
                  <c:v>3.53549899706399</c:v>
                </c:pt>
                <c:pt idx="348">
                  <c:v>3.54734795595845</c:v>
                </c:pt>
                <c:pt idx="349">
                  <c:v>3.5591969148529</c:v>
                </c:pt>
                <c:pt idx="350">
                  <c:v>3.57104587374735</c:v>
                </c:pt>
                <c:pt idx="351">
                  <c:v>3.58289483264181</c:v>
                </c:pt>
                <c:pt idx="352">
                  <c:v>3.59474379153626</c:v>
                </c:pt>
                <c:pt idx="353">
                  <c:v>3.60659275043072</c:v>
                </c:pt>
                <c:pt idx="354">
                  <c:v>3.61844170932517</c:v>
                </c:pt>
                <c:pt idx="355">
                  <c:v>3.63029066821963</c:v>
                </c:pt>
                <c:pt idx="356">
                  <c:v>3.64213962711408</c:v>
                </c:pt>
                <c:pt idx="357">
                  <c:v>3.65398858600853</c:v>
                </c:pt>
                <c:pt idx="358">
                  <c:v>3.66583754490299</c:v>
                </c:pt>
                <c:pt idx="359">
                  <c:v>3.67768650379744</c:v>
                </c:pt>
                <c:pt idx="360">
                  <c:v>3.6895354626919</c:v>
                </c:pt>
                <c:pt idx="361">
                  <c:v>3.70138442158635</c:v>
                </c:pt>
                <c:pt idx="362">
                  <c:v>3.7132333804808</c:v>
                </c:pt>
                <c:pt idx="363">
                  <c:v>3.725082339375258</c:v>
                </c:pt>
                <c:pt idx="364">
                  <c:v>3.73693129826971</c:v>
                </c:pt>
                <c:pt idx="365">
                  <c:v>3.74878025716417</c:v>
                </c:pt>
                <c:pt idx="366">
                  <c:v>3.76062921605862</c:v>
                </c:pt>
                <c:pt idx="367">
                  <c:v>3.772478174953076</c:v>
                </c:pt>
                <c:pt idx="368">
                  <c:v>3.78432713384753</c:v>
                </c:pt>
                <c:pt idx="369">
                  <c:v>3.79617609274199</c:v>
                </c:pt>
                <c:pt idx="370">
                  <c:v>3.80802505163644</c:v>
                </c:pt>
                <c:pt idx="371">
                  <c:v>3.819874010530877</c:v>
                </c:pt>
                <c:pt idx="372">
                  <c:v>3.83172296942535</c:v>
                </c:pt>
                <c:pt idx="373">
                  <c:v>3.8435719283198</c:v>
                </c:pt>
                <c:pt idx="374">
                  <c:v>3.855420887214259</c:v>
                </c:pt>
                <c:pt idx="375">
                  <c:v>3.86726984610871</c:v>
                </c:pt>
                <c:pt idx="376">
                  <c:v>3.879118805003157</c:v>
                </c:pt>
                <c:pt idx="377">
                  <c:v>3.89096776389762</c:v>
                </c:pt>
                <c:pt idx="378">
                  <c:v>3.90281672279207</c:v>
                </c:pt>
                <c:pt idx="379">
                  <c:v>3.91466568168653</c:v>
                </c:pt>
                <c:pt idx="380">
                  <c:v>3.92651464058098</c:v>
                </c:pt>
                <c:pt idx="381">
                  <c:v>3.93836359947544</c:v>
                </c:pt>
                <c:pt idx="382">
                  <c:v>3.95021255836989</c:v>
                </c:pt>
                <c:pt idx="383">
                  <c:v>3.96206151726434</c:v>
                </c:pt>
                <c:pt idx="384">
                  <c:v>3.9739104761588</c:v>
                </c:pt>
                <c:pt idx="385">
                  <c:v>3.985759435053212</c:v>
                </c:pt>
                <c:pt idx="386">
                  <c:v>3.99762906357443</c:v>
                </c:pt>
                <c:pt idx="387">
                  <c:v>4.00949869209561</c:v>
                </c:pt>
                <c:pt idx="388">
                  <c:v>4.02136832061678</c:v>
                </c:pt>
                <c:pt idx="389">
                  <c:v>4.03323794913796</c:v>
                </c:pt>
                <c:pt idx="390">
                  <c:v>4.04517502218423</c:v>
                </c:pt>
                <c:pt idx="391">
                  <c:v>4.05711209523051</c:v>
                </c:pt>
                <c:pt idx="392">
                  <c:v>4.06904916827678</c:v>
                </c:pt>
                <c:pt idx="393">
                  <c:v>4.08098624132306</c:v>
                </c:pt>
                <c:pt idx="394">
                  <c:v>4.09299259490089</c:v>
                </c:pt>
                <c:pt idx="395">
                  <c:v>4.104998948478681</c:v>
                </c:pt>
                <c:pt idx="396">
                  <c:v>4.117005302056564</c:v>
                </c:pt>
                <c:pt idx="397">
                  <c:v>4.129011655634399</c:v>
                </c:pt>
                <c:pt idx="398">
                  <c:v>4.141087691835</c:v>
                </c:pt>
                <c:pt idx="399">
                  <c:v>4.1531637280356</c:v>
                </c:pt>
                <c:pt idx="400">
                  <c:v>4.16523976423619</c:v>
                </c:pt>
                <c:pt idx="401">
                  <c:v>4.177315800436734</c:v>
                </c:pt>
                <c:pt idx="402">
                  <c:v>4.18946192368501</c:v>
                </c:pt>
                <c:pt idx="403">
                  <c:v>4.20160804693324</c:v>
                </c:pt>
                <c:pt idx="404">
                  <c:v>4.21375417018146</c:v>
                </c:pt>
                <c:pt idx="405">
                  <c:v>4.22590029342968</c:v>
                </c:pt>
                <c:pt idx="406">
                  <c:v>4.23811691049761</c:v>
                </c:pt>
                <c:pt idx="407">
                  <c:v>4.250333527565528</c:v>
                </c:pt>
                <c:pt idx="408">
                  <c:v>4.262550144633447</c:v>
                </c:pt>
                <c:pt idx="409">
                  <c:v>4.27476676170137</c:v>
                </c:pt>
                <c:pt idx="410">
                  <c:v>4.28705428172189</c:v>
                </c:pt>
                <c:pt idx="411">
                  <c:v>4.2993418017424</c:v>
                </c:pt>
                <c:pt idx="412">
                  <c:v>4.31162932176292</c:v>
                </c:pt>
                <c:pt idx="413">
                  <c:v>4.323916841783371</c:v>
                </c:pt>
                <c:pt idx="414">
                  <c:v>4.33627567626398</c:v>
                </c:pt>
                <c:pt idx="415">
                  <c:v>4.34863451074452</c:v>
                </c:pt>
                <c:pt idx="416">
                  <c:v>4.36099334522506</c:v>
                </c:pt>
                <c:pt idx="417">
                  <c:v>4.3733521797056</c:v>
                </c:pt>
                <c:pt idx="418">
                  <c:v>4.38578274254191</c:v>
                </c:pt>
                <c:pt idx="419">
                  <c:v>4.39821330537822</c:v>
                </c:pt>
                <c:pt idx="420">
                  <c:v>4.41064386821452</c:v>
                </c:pt>
                <c:pt idx="421">
                  <c:v>4.42307443105083</c:v>
                </c:pt>
                <c:pt idx="422">
                  <c:v>4.43557713854082</c:v>
                </c:pt>
                <c:pt idx="423">
                  <c:v>4.44807984603081</c:v>
                </c:pt>
                <c:pt idx="424">
                  <c:v>4.460582553520775</c:v>
                </c:pt>
                <c:pt idx="425">
                  <c:v>4.473085261010778</c:v>
                </c:pt>
                <c:pt idx="426">
                  <c:v>4.48566053186848</c:v>
                </c:pt>
                <c:pt idx="427">
                  <c:v>4.49823580272618</c:v>
                </c:pt>
                <c:pt idx="428">
                  <c:v>4.51081107358388</c:v>
                </c:pt>
                <c:pt idx="429">
                  <c:v>4.52338634444158</c:v>
                </c:pt>
                <c:pt idx="430">
                  <c:v>4.53603459981115</c:v>
                </c:pt>
                <c:pt idx="431">
                  <c:v>4.54868285518073</c:v>
                </c:pt>
                <c:pt idx="432">
                  <c:v>4.56133111055031</c:v>
                </c:pt>
                <c:pt idx="433">
                  <c:v>4.57397936591989</c:v>
                </c:pt>
                <c:pt idx="434">
                  <c:v>4.58670102938975</c:v>
                </c:pt>
                <c:pt idx="435">
                  <c:v>4.59942269285961</c:v>
                </c:pt>
                <c:pt idx="436">
                  <c:v>4.61214435632939</c:v>
                </c:pt>
                <c:pt idx="437">
                  <c:v>4.624866019799326</c:v>
                </c:pt>
                <c:pt idx="438">
                  <c:v>4.63766151741632</c:v>
                </c:pt>
                <c:pt idx="439">
                  <c:v>4.65045701503331</c:v>
                </c:pt>
                <c:pt idx="440">
                  <c:v>4.6632525126503</c:v>
                </c:pt>
                <c:pt idx="441">
                  <c:v>4.67604801026729</c:v>
                </c:pt>
                <c:pt idx="442">
                  <c:v>4.688917770550884</c:v>
                </c:pt>
                <c:pt idx="443">
                  <c:v>4.70178753083457</c:v>
                </c:pt>
                <c:pt idx="444">
                  <c:v>4.71465729111822</c:v>
                </c:pt>
                <c:pt idx="445">
                  <c:v>4.72752705140186</c:v>
                </c:pt>
                <c:pt idx="446">
                  <c:v>4.74047150535873</c:v>
                </c:pt>
                <c:pt idx="447">
                  <c:v>4.753415959315561</c:v>
                </c:pt>
                <c:pt idx="448">
                  <c:v>4.76636041327248</c:v>
                </c:pt>
                <c:pt idx="449">
                  <c:v>4.77930486722936</c:v>
                </c:pt>
                <c:pt idx="450">
                  <c:v>4.792324448367529</c:v>
                </c:pt>
                <c:pt idx="451">
                  <c:v>4.805344029505695</c:v>
                </c:pt>
                <c:pt idx="452">
                  <c:v>4.81836361064388</c:v>
                </c:pt>
                <c:pt idx="453">
                  <c:v>4.83138319178205</c:v>
                </c:pt>
                <c:pt idx="454">
                  <c:v>4.844478336125533</c:v>
                </c:pt>
                <c:pt idx="455">
                  <c:v>4.85757348046911</c:v>
                </c:pt>
                <c:pt idx="456">
                  <c:v>4.87066862481264</c:v>
                </c:pt>
                <c:pt idx="457">
                  <c:v>4.88376376915616</c:v>
                </c:pt>
                <c:pt idx="458">
                  <c:v>4.896934915259695</c:v>
                </c:pt>
                <c:pt idx="459">
                  <c:v>4.910106061363249</c:v>
                </c:pt>
                <c:pt idx="460">
                  <c:v>4.9232772074668</c:v>
                </c:pt>
                <c:pt idx="461">
                  <c:v>4.93644835357034</c:v>
                </c:pt>
                <c:pt idx="462">
                  <c:v>4.94969594253386</c:v>
                </c:pt>
                <c:pt idx="463">
                  <c:v>4.96294353149737</c:v>
                </c:pt>
                <c:pt idx="464">
                  <c:v>4.97619112046089</c:v>
                </c:pt>
                <c:pt idx="465">
                  <c:v>4.9894387094244</c:v>
                </c:pt>
                <c:pt idx="466">
                  <c:v>5.0</c:v>
                </c:pt>
              </c:numCache>
            </c:numRef>
          </c:xVal>
          <c:yVal>
            <c:numRef>
              <c:f>Sheet1!$J$3:$J$469</c:f>
              <c:numCache>
                <c:formatCode>General</c:formatCode>
                <c:ptCount val="467"/>
                <c:pt idx="0">
                  <c:v>1.020242439628488</c:v>
                </c:pt>
                <c:pt idx="1">
                  <c:v>1.020123489762604</c:v>
                </c:pt>
                <c:pt idx="2">
                  <c:v>1.019818464960263</c:v>
                </c:pt>
                <c:pt idx="3">
                  <c:v>1.019548276756999</c:v>
                </c:pt>
                <c:pt idx="4">
                  <c:v>1.019307283426443</c:v>
                </c:pt>
                <c:pt idx="5">
                  <c:v>1.019082779662548</c:v>
                </c:pt>
                <c:pt idx="6">
                  <c:v>1.018754029864765</c:v>
                </c:pt>
                <c:pt idx="7">
                  <c:v>1.018460545617528</c:v>
                </c:pt>
                <c:pt idx="8">
                  <c:v>1.018196942322562</c:v>
                </c:pt>
                <c:pt idx="9">
                  <c:v>1.01797760310928</c:v>
                </c:pt>
                <c:pt idx="10">
                  <c:v>1.017617486137182</c:v>
                </c:pt>
                <c:pt idx="11">
                  <c:v>1.017292937014736</c:v>
                </c:pt>
                <c:pt idx="12">
                  <c:v>1.01699893436766</c:v>
                </c:pt>
                <c:pt idx="13">
                  <c:v>1.016768167758767</c:v>
                </c:pt>
                <c:pt idx="14">
                  <c:v>1.016365716803741</c:v>
                </c:pt>
                <c:pt idx="15">
                  <c:v>1.015999360664152</c:v>
                </c:pt>
                <c:pt idx="16">
                  <c:v>1.015664451981678</c:v>
                </c:pt>
                <c:pt idx="17">
                  <c:v>1.015412365131246</c:v>
                </c:pt>
                <c:pt idx="18">
                  <c:v>1.014961504845865</c:v>
                </c:pt>
                <c:pt idx="19">
                  <c:v>1.014546918364288</c:v>
                </c:pt>
                <c:pt idx="20">
                  <c:v>1.01416439821868</c:v>
                </c:pt>
                <c:pt idx="21">
                  <c:v>1.013822907332167</c:v>
                </c:pt>
                <c:pt idx="22">
                  <c:v>1.013338035897713</c:v>
                </c:pt>
                <c:pt idx="23">
                  <c:v>1.01288778235216</c:v>
                </c:pt>
                <c:pt idx="24">
                  <c:v>1.012468568124182</c:v>
                </c:pt>
                <c:pt idx="25">
                  <c:v>1.011997678600716</c:v>
                </c:pt>
                <c:pt idx="26">
                  <c:v>1.011502535711704</c:v>
                </c:pt>
                <c:pt idx="27">
                  <c:v>1.011038637102551</c:v>
                </c:pt>
                <c:pt idx="28">
                  <c:v>1.010603116011361</c:v>
                </c:pt>
                <c:pt idx="29">
                  <c:v>1.010047668851215</c:v>
                </c:pt>
                <c:pt idx="30">
                  <c:v>1.009554292654216</c:v>
                </c:pt>
                <c:pt idx="31">
                  <c:v>1.009088498651862</c:v>
                </c:pt>
                <c:pt idx="32">
                  <c:v>1.00864803680659</c:v>
                </c:pt>
                <c:pt idx="33">
                  <c:v>1.008136327429858</c:v>
                </c:pt>
                <c:pt idx="34">
                  <c:v>1.007634299540019</c:v>
                </c:pt>
                <c:pt idx="35">
                  <c:v>1.007157421875454</c:v>
                </c:pt>
                <c:pt idx="36">
                  <c:v>1.006703850818086</c:v>
                </c:pt>
                <c:pt idx="37">
                  <c:v>1.006284869133171</c:v>
                </c:pt>
                <c:pt idx="38">
                  <c:v>1.005802790231249</c:v>
                </c:pt>
                <c:pt idx="39">
                  <c:v>1.005342360027063</c:v>
                </c:pt>
                <c:pt idx="40">
                  <c:v>1.004902152341062</c:v>
                </c:pt>
                <c:pt idx="41">
                  <c:v>1.004523937600969</c:v>
                </c:pt>
                <c:pt idx="42">
                  <c:v>1.00410309502851</c:v>
                </c:pt>
                <c:pt idx="43">
                  <c:v>1.003698993941257</c:v>
                </c:pt>
                <c:pt idx="44">
                  <c:v>1.003310654835652</c:v>
                </c:pt>
                <c:pt idx="45">
                  <c:v>1.002955866926887</c:v>
                </c:pt>
                <c:pt idx="46">
                  <c:v>1.002607850083985</c:v>
                </c:pt>
                <c:pt idx="47">
                  <c:v>1.002271997813697</c:v>
                </c:pt>
                <c:pt idx="48">
                  <c:v>1.001947683281967</c:v>
                </c:pt>
                <c:pt idx="49">
                  <c:v>1.001634836139304</c:v>
                </c:pt>
                <c:pt idx="50">
                  <c:v>1.00133688620066</c:v>
                </c:pt>
                <c:pt idx="51">
                  <c:v>1.001048505967065</c:v>
                </c:pt>
                <c:pt idx="52">
                  <c:v>1.000769241681023</c:v>
                </c:pt>
                <c:pt idx="53">
                  <c:v>1.000500516928431</c:v>
                </c:pt>
                <c:pt idx="54">
                  <c:v>1.000238082112398</c:v>
                </c:pt>
                <c:pt idx="55">
                  <c:v>0.999983705395241</c:v>
                </c:pt>
                <c:pt idx="56">
                  <c:v>0.999737021251089</c:v>
                </c:pt>
                <c:pt idx="57">
                  <c:v>0.999500615214133</c:v>
                </c:pt>
                <c:pt idx="58">
                  <c:v>0.999272546572882</c:v>
                </c:pt>
                <c:pt idx="59">
                  <c:v>0.999051144578885</c:v>
                </c:pt>
                <c:pt idx="60">
                  <c:v>0.998836121134892</c:v>
                </c:pt>
                <c:pt idx="61">
                  <c:v>0.998627204507973</c:v>
                </c:pt>
                <c:pt idx="62">
                  <c:v>0.998429546730466</c:v>
                </c:pt>
                <c:pt idx="63">
                  <c:v>0.998236119343942</c:v>
                </c:pt>
                <c:pt idx="64">
                  <c:v>0.99804797045581</c:v>
                </c:pt>
                <c:pt idx="65">
                  <c:v>0.997864886904803</c:v>
                </c:pt>
                <c:pt idx="66">
                  <c:v>0.997687505886852</c:v>
                </c:pt>
                <c:pt idx="67">
                  <c:v>0.997515306467066</c:v>
                </c:pt>
                <c:pt idx="68">
                  <c:v>0.997347533135298</c:v>
                </c:pt>
                <c:pt idx="69">
                  <c:v>0.997184017409431</c:v>
                </c:pt>
                <c:pt idx="70">
                  <c:v>0.99702020752679</c:v>
                </c:pt>
                <c:pt idx="71">
                  <c:v>0.996862576706038</c:v>
                </c:pt>
                <c:pt idx="72">
                  <c:v>0.996708740408767</c:v>
                </c:pt>
                <c:pt idx="73">
                  <c:v>0.9965585632506</c:v>
                </c:pt>
                <c:pt idx="74">
                  <c:v>0.996403396207115</c:v>
                </c:pt>
                <c:pt idx="75">
                  <c:v>0.996255002942676</c:v>
                </c:pt>
                <c:pt idx="76">
                  <c:v>0.996109936029849</c:v>
                </c:pt>
                <c:pt idx="77">
                  <c:v>0.995968084864112</c:v>
                </c:pt>
                <c:pt idx="78">
                  <c:v>0.995819527987502</c:v>
                </c:pt>
                <c:pt idx="79">
                  <c:v>0.995677297609137</c:v>
                </c:pt>
                <c:pt idx="80">
                  <c:v>0.995538018923701</c:v>
                </c:pt>
                <c:pt idx="81">
                  <c:v>0.99540160099055</c:v>
                </c:pt>
                <c:pt idx="82">
                  <c:v>0.995261241224069</c:v>
                </c:pt>
                <c:pt idx="83">
                  <c:v>0.995125120529494</c:v>
                </c:pt>
                <c:pt idx="84">
                  <c:v>0.994991600072994</c:v>
                </c:pt>
                <c:pt idx="85">
                  <c:v>0.994860606053095</c:v>
                </c:pt>
                <c:pt idx="86">
                  <c:v>0.994733992421221</c:v>
                </c:pt>
                <c:pt idx="87">
                  <c:v>0.994607447131599</c:v>
                </c:pt>
                <c:pt idx="88">
                  <c:v>0.994483113884832</c:v>
                </c:pt>
                <c:pt idx="89">
                  <c:v>0.994360935182873</c:v>
                </c:pt>
                <c:pt idx="90">
                  <c:v>0.99425666694061</c:v>
                </c:pt>
                <c:pt idx="91">
                  <c:v>0.994146522483951</c:v>
                </c:pt>
                <c:pt idx="92">
                  <c:v>0.99403812933915</c:v>
                </c:pt>
                <c:pt idx="93">
                  <c:v>0.99393144606652</c:v>
                </c:pt>
                <c:pt idx="94">
                  <c:v>0.993858100824091</c:v>
                </c:pt>
                <c:pt idx="95">
                  <c:v>0.993772912719872</c:v>
                </c:pt>
                <c:pt idx="96">
                  <c:v>0.993688949022364</c:v>
                </c:pt>
                <c:pt idx="97">
                  <c:v>0.993606183522372</c:v>
                </c:pt>
                <c:pt idx="98">
                  <c:v>0.993568001015505</c:v>
                </c:pt>
                <c:pt idx="99">
                  <c:v>0.993514600683062</c:v>
                </c:pt>
                <c:pt idx="100">
                  <c:v>0.993461889670559</c:v>
                </c:pt>
                <c:pt idx="101">
                  <c:v>0.993409854716434</c:v>
                </c:pt>
                <c:pt idx="102">
                  <c:v>0.993404266576236</c:v>
                </c:pt>
                <c:pt idx="103">
                  <c:v>0.993384147169555</c:v>
                </c:pt>
                <c:pt idx="104">
                  <c:v>0.993364259406449</c:v>
                </c:pt>
                <c:pt idx="105">
                  <c:v>0.993344599309289</c:v>
                </c:pt>
                <c:pt idx="106">
                  <c:v>0.993363758263465</c:v>
                </c:pt>
                <c:pt idx="107">
                  <c:v>0.993372126226416</c:v>
                </c:pt>
                <c:pt idx="108">
                  <c:v>0.993380408877166</c:v>
                </c:pt>
                <c:pt idx="109">
                  <c:v>0.99338860751375</c:v>
                </c:pt>
                <c:pt idx="110">
                  <c:v>0.993423193548745</c:v>
                </c:pt>
                <c:pt idx="111">
                  <c:v>0.993451443786907</c:v>
                </c:pt>
                <c:pt idx="112">
                  <c:v>0.993479441229058</c:v>
                </c:pt>
                <c:pt idx="113">
                  <c:v>0.993507189253278</c:v>
                </c:pt>
                <c:pt idx="114">
                  <c:v>0.993548739932116</c:v>
                </c:pt>
                <c:pt idx="115">
                  <c:v>0.99358775525365</c:v>
                </c:pt>
                <c:pt idx="116">
                  <c:v>0.993626466947572</c:v>
                </c:pt>
                <c:pt idx="117">
                  <c:v>0.993664878544494</c:v>
                </c:pt>
                <c:pt idx="118">
                  <c:v>0.993706387462034</c:v>
                </c:pt>
                <c:pt idx="119">
                  <c:v>0.99374848743112</c:v>
                </c:pt>
                <c:pt idx="120">
                  <c:v>0.993790306145147</c:v>
                </c:pt>
                <c:pt idx="121">
                  <c:v>0.99383184641316</c:v>
                </c:pt>
                <c:pt idx="122">
                  <c:v>0.993866764091004</c:v>
                </c:pt>
                <c:pt idx="123">
                  <c:v>0.993905240972641</c:v>
                </c:pt>
                <c:pt idx="124">
                  <c:v>0.993943500464662</c:v>
                </c:pt>
                <c:pt idx="125">
                  <c:v>0.993981544404193</c:v>
                </c:pt>
                <c:pt idx="126">
                  <c:v>0.994001696890869</c:v>
                </c:pt>
                <c:pt idx="127">
                  <c:v>0.994029309980929</c:v>
                </c:pt>
                <c:pt idx="128">
                  <c:v>0.994056793728683</c:v>
                </c:pt>
                <c:pt idx="129">
                  <c:v>0.994084149040774</c:v>
                </c:pt>
                <c:pt idx="130">
                  <c:v>0.994077027787582</c:v>
                </c:pt>
                <c:pt idx="131">
                  <c:v>0.994083720338952</c:v>
                </c:pt>
                <c:pt idx="132">
                  <c:v>0.99409038755839</c:v>
                </c:pt>
                <c:pt idx="133">
                  <c:v>0.994097029589445</c:v>
                </c:pt>
                <c:pt idx="134">
                  <c:v>0.994044795890106</c:v>
                </c:pt>
                <c:pt idx="135">
                  <c:v>0.994015921358699</c:v>
                </c:pt>
                <c:pt idx="136">
                  <c:v>0.993987131894522</c:v>
                </c:pt>
                <c:pt idx="137">
                  <c:v>0.993958427122215</c:v>
                </c:pt>
                <c:pt idx="138">
                  <c:v>0.993843096762649</c:v>
                </c:pt>
                <c:pt idx="139">
                  <c:v>0.993761564928175</c:v>
                </c:pt>
                <c:pt idx="140">
                  <c:v>0.993680209991461</c:v>
                </c:pt>
                <c:pt idx="141">
                  <c:v>0.993599031377461</c:v>
                </c:pt>
                <c:pt idx="142">
                  <c:v>0.993415806095827</c:v>
                </c:pt>
                <c:pt idx="143">
                  <c:v>0.99327015810886</c:v>
                </c:pt>
                <c:pt idx="144">
                  <c:v>0.993124721858512</c:v>
                </c:pt>
                <c:pt idx="145">
                  <c:v>0.992979496883501</c:v>
                </c:pt>
                <c:pt idx="146">
                  <c:v>0.992757839244202</c:v>
                </c:pt>
                <c:pt idx="147">
                  <c:v>0.992555907914707</c:v>
                </c:pt>
                <c:pt idx="148">
                  <c:v>0.992354134412667</c:v>
                </c:pt>
                <c:pt idx="149">
                  <c:v>0.99215251855326</c:v>
                </c:pt>
                <c:pt idx="150">
                  <c:v>0.991950515460576</c:v>
                </c:pt>
                <c:pt idx="151">
                  <c:v>0.991734478235112</c:v>
                </c:pt>
                <c:pt idx="152">
                  <c:v>0.991518477700213</c:v>
                </c:pt>
                <c:pt idx="153">
                  <c:v>0.991302513846603</c:v>
                </c:pt>
                <c:pt idx="154">
                  <c:v>0.991163562551432</c:v>
                </c:pt>
                <c:pt idx="155">
                  <c:v>0.990981001553636</c:v>
                </c:pt>
                <c:pt idx="156">
                  <c:v>0.990798373310344</c:v>
                </c:pt>
                <c:pt idx="157">
                  <c:v>0.990615677784513</c:v>
                </c:pt>
                <c:pt idx="158">
                  <c:v>0.990560063872066</c:v>
                </c:pt>
                <c:pt idx="159">
                  <c:v>0.990451439623107</c:v>
                </c:pt>
                <c:pt idx="160">
                  <c:v>0.990342720589797</c:v>
                </c:pt>
                <c:pt idx="161">
                  <c:v>0.990233906648043</c:v>
                </c:pt>
                <c:pt idx="162">
                  <c:v>0.99024894791634</c:v>
                </c:pt>
                <c:pt idx="163">
                  <c:v>0.990218818517503</c:v>
                </c:pt>
                <c:pt idx="164">
                  <c:v>0.990188649643751</c:v>
                </c:pt>
                <c:pt idx="165">
                  <c:v>0.990158441217456</c:v>
                </c:pt>
                <c:pt idx="166">
                  <c:v>0.990232731003538</c:v>
                </c:pt>
                <c:pt idx="167">
                  <c:v>0.990273021869761</c:v>
                </c:pt>
                <c:pt idx="168">
                  <c:v>0.99031338082755</c:v>
                </c:pt>
                <c:pt idx="169">
                  <c:v>0.990353808049653</c:v>
                </c:pt>
                <c:pt idx="170">
                  <c:v>0.990481984317393</c:v>
                </c:pt>
                <c:pt idx="171">
                  <c:v>0.99058286523657</c:v>
                </c:pt>
                <c:pt idx="172">
                  <c:v>0.990683949992794</c:v>
                </c:pt>
                <c:pt idx="173">
                  <c:v>0.990785239204477</c:v>
                </c:pt>
                <c:pt idx="174">
                  <c:v>0.990965525951384</c:v>
                </c:pt>
                <c:pt idx="175">
                  <c:v>0.991121324105211</c:v>
                </c:pt>
                <c:pt idx="176">
                  <c:v>0.991277481258907</c:v>
                </c:pt>
                <c:pt idx="177">
                  <c:v>0.991433998654717</c:v>
                </c:pt>
                <c:pt idx="178">
                  <c:v>0.991659260500499</c:v>
                </c:pt>
                <c:pt idx="179">
                  <c:v>0.991867452593998</c:v>
                </c:pt>
                <c:pt idx="180">
                  <c:v>0.992076175697153</c:v>
                </c:pt>
                <c:pt idx="181">
                  <c:v>0.992285431844118</c:v>
                </c:pt>
                <c:pt idx="182">
                  <c:v>0.992555478437645</c:v>
                </c:pt>
                <c:pt idx="183">
                  <c:v>0.992807678460826</c:v>
                </c:pt>
                <c:pt idx="184">
                  <c:v>0.993060572543794</c:v>
                </c:pt>
                <c:pt idx="185">
                  <c:v>0.99331416355558</c:v>
                </c:pt>
                <c:pt idx="186">
                  <c:v>0.993604232321659</c:v>
                </c:pt>
                <c:pt idx="187">
                  <c:v>0.99388869500044</c:v>
                </c:pt>
                <c:pt idx="188">
                  <c:v>0.99417399007433</c:v>
                </c:pt>
                <c:pt idx="189">
                  <c:v>0.994460121202299</c:v>
                </c:pt>
                <c:pt idx="190">
                  <c:v>0.994750545061573</c:v>
                </c:pt>
                <c:pt idx="191">
                  <c:v>0.995047888342702</c:v>
                </c:pt>
                <c:pt idx="192">
                  <c:v>0.9953461479267</c:v>
                </c:pt>
                <c:pt idx="193">
                  <c:v>0.99564532805565</c:v>
                </c:pt>
                <c:pt idx="194">
                  <c:v>0.995913214753647</c:v>
                </c:pt>
                <c:pt idx="195">
                  <c:v>0.996200367727193</c:v>
                </c:pt>
                <c:pt idx="196">
                  <c:v>0.996488446011444</c:v>
                </c:pt>
                <c:pt idx="197">
                  <c:v>0.996777454086133</c:v>
                </c:pt>
                <c:pt idx="198">
                  <c:v>0.997002431298244</c:v>
                </c:pt>
                <c:pt idx="199">
                  <c:v>0.997256776656359</c:v>
                </c:pt>
                <c:pt idx="200">
                  <c:v>0.997511975879562</c:v>
                </c:pt>
                <c:pt idx="201">
                  <c:v>0.99776803327484</c:v>
                </c:pt>
                <c:pt idx="202">
                  <c:v>0.997938845253134</c:v>
                </c:pt>
                <c:pt idx="203">
                  <c:v>0.998143225103231</c:v>
                </c:pt>
                <c:pt idx="204">
                  <c:v>0.998348318902718</c:v>
                </c:pt>
                <c:pt idx="205">
                  <c:v>0.998554130399113</c:v>
                </c:pt>
                <c:pt idx="206">
                  <c:v>0.998671302896866</c:v>
                </c:pt>
                <c:pt idx="207">
                  <c:v>0.998819108002051</c:v>
                </c:pt>
                <c:pt idx="208">
                  <c:v>0.998967450321625</c:v>
                </c:pt>
                <c:pt idx="209">
                  <c:v>0.999116332789744</c:v>
                </c:pt>
                <c:pt idx="210">
                  <c:v>0.999192299257578</c:v>
                </c:pt>
                <c:pt idx="211">
                  <c:v>0.999287884952814</c:v>
                </c:pt>
                <c:pt idx="212">
                  <c:v>0.999383832441239</c:v>
                </c:pt>
                <c:pt idx="213">
                  <c:v>0.999480143780819</c:v>
                </c:pt>
                <c:pt idx="214">
                  <c:v>0.999536096447922</c:v>
                </c:pt>
                <c:pt idx="215">
                  <c:v>0.999595638512968</c:v>
                </c:pt>
                <c:pt idx="216">
                  <c:v>0.99965541581549</c:v>
                </c:pt>
                <c:pt idx="217">
                  <c:v>0.999715429752294</c:v>
                </c:pt>
                <c:pt idx="218">
                  <c:v>0.999780202441217</c:v>
                </c:pt>
                <c:pt idx="219">
                  <c:v>0.999832431074594</c:v>
                </c:pt>
                <c:pt idx="220">
                  <c:v>0.999884875557405</c:v>
                </c:pt>
                <c:pt idx="221">
                  <c:v>0.999974023007098</c:v>
                </c:pt>
                <c:pt idx="222">
                  <c:v>1.000056370705498</c:v>
                </c:pt>
                <c:pt idx="223">
                  <c:v>1.000139074074725</c:v>
                </c:pt>
                <c:pt idx="224">
                  <c:v>1.00022213542404</c:v>
                </c:pt>
                <c:pt idx="225">
                  <c:v>1.000358455848208</c:v>
                </c:pt>
                <c:pt idx="226">
                  <c:v>1.000516770381861</c:v>
                </c:pt>
                <c:pt idx="227">
                  <c:v>1.000675802595576</c:v>
                </c:pt>
                <c:pt idx="228">
                  <c:v>1.000835557380581</c:v>
                </c:pt>
                <c:pt idx="229">
                  <c:v>1.001056541665057</c:v>
                </c:pt>
                <c:pt idx="230">
                  <c:v>1.001318394670359</c:v>
                </c:pt>
                <c:pt idx="231">
                  <c:v>1.001581493663887</c:v>
                </c:pt>
                <c:pt idx="232">
                  <c:v>1.001845847560094</c:v>
                </c:pt>
                <c:pt idx="233">
                  <c:v>1.002143211349914</c:v>
                </c:pt>
                <c:pt idx="234">
                  <c:v>1.002506403945036</c:v>
                </c:pt>
                <c:pt idx="235">
                  <c:v>1.002871412776337</c:v>
                </c:pt>
                <c:pt idx="236">
                  <c:v>1.003238251501736</c:v>
                </c:pt>
                <c:pt idx="237">
                  <c:v>1.003577407484204</c:v>
                </c:pt>
                <c:pt idx="238">
                  <c:v>1.003984957100665</c:v>
                </c:pt>
                <c:pt idx="239">
                  <c:v>1.004394647702189</c:v>
                </c:pt>
                <c:pt idx="240">
                  <c:v>1.004806496204008</c:v>
                </c:pt>
                <c:pt idx="241">
                  <c:v>1.005154742929077</c:v>
                </c:pt>
                <c:pt idx="242">
                  <c:v>1.005518578080285</c:v>
                </c:pt>
                <c:pt idx="243">
                  <c:v>1.005884418250336</c:v>
                </c:pt>
                <c:pt idx="244">
                  <c:v>1.006252280058756</c:v>
                </c:pt>
                <c:pt idx="245">
                  <c:v>1.006563064748567</c:v>
                </c:pt>
                <c:pt idx="246">
                  <c:v>1.006818218770783</c:v>
                </c:pt>
                <c:pt idx="247">
                  <c:v>1.007074844757966</c:v>
                </c:pt>
                <c:pt idx="248">
                  <c:v>1.007332955484315</c:v>
                </c:pt>
                <c:pt idx="249">
                  <c:v>1.007549221202588</c:v>
                </c:pt>
                <c:pt idx="250">
                  <c:v>1.007678254710758</c:v>
                </c:pt>
                <c:pt idx="251">
                  <c:v>1.007808065119077</c:v>
                </c:pt>
                <c:pt idx="252">
                  <c:v>1.007938659465137</c:v>
                </c:pt>
                <c:pt idx="253">
                  <c:v>1.008049691099469</c:v>
                </c:pt>
                <c:pt idx="254">
                  <c:v>1.008072456907537</c:v>
                </c:pt>
                <c:pt idx="255">
                  <c:v>1.008095365310211</c:v>
                </c:pt>
                <c:pt idx="256">
                  <c:v>1.008118417651416</c:v>
                </c:pt>
                <c:pt idx="257">
                  <c:v>1.008136665639268</c:v>
                </c:pt>
                <c:pt idx="258">
                  <c:v>1.008086386831928</c:v>
                </c:pt>
                <c:pt idx="259">
                  <c:v>1.008035782262616</c:v>
                </c:pt>
                <c:pt idx="260">
                  <c:v>1.007984848755086</c:v>
                </c:pt>
                <c:pt idx="261">
                  <c:v>1.007935901325496</c:v>
                </c:pt>
                <c:pt idx="262">
                  <c:v>1.007842833054272</c:v>
                </c:pt>
                <c:pt idx="263">
                  <c:v>1.007749143552054</c:v>
                </c:pt>
                <c:pt idx="264">
                  <c:v>1.007654826577941</c:v>
                </c:pt>
                <c:pt idx="265">
                  <c:v>1.007564825288068</c:v>
                </c:pt>
                <c:pt idx="266">
                  <c:v>1.007450962335005</c:v>
                </c:pt>
                <c:pt idx="267">
                  <c:v>1.007336320585505</c:v>
                </c:pt>
                <c:pt idx="268">
                  <c:v>1.007220892021974</c:v>
                </c:pt>
                <c:pt idx="269">
                  <c:v>1.007109914352953</c:v>
                </c:pt>
                <c:pt idx="270">
                  <c:v>1.006989315586057</c:v>
                </c:pt>
                <c:pt idx="271">
                  <c:v>1.00686787621069</c:v>
                </c:pt>
                <c:pt idx="272">
                  <c:v>1.006745587407185</c:v>
                </c:pt>
                <c:pt idx="273">
                  <c:v>1.006626961580358</c:v>
                </c:pt>
                <c:pt idx="274">
                  <c:v>1.00650780489563</c:v>
                </c:pt>
                <c:pt idx="275">
                  <c:v>1.006387806380471</c:v>
                </c:pt>
                <c:pt idx="276">
                  <c:v>1.006266957082077</c:v>
                </c:pt>
                <c:pt idx="277">
                  <c:v>1.00614886547507</c:v>
                </c:pt>
                <c:pt idx="278">
                  <c:v>1.006035450318583</c:v>
                </c:pt>
                <c:pt idx="279">
                  <c:v>1.005921227166147</c:v>
                </c:pt>
                <c:pt idx="280">
                  <c:v>1.005806187352372</c:v>
                </c:pt>
                <c:pt idx="281">
                  <c:v>1.005693245126536</c:v>
                </c:pt>
                <c:pt idx="282">
                  <c:v>1.005587546471024</c:v>
                </c:pt>
                <c:pt idx="283">
                  <c:v>1.005481091960626</c:v>
                </c:pt>
                <c:pt idx="284">
                  <c:v>1.005373873458534</c:v>
                </c:pt>
                <c:pt idx="285">
                  <c:v>1.005268366651717</c:v>
                </c:pt>
                <c:pt idx="286">
                  <c:v>1.005171022462733</c:v>
                </c:pt>
                <c:pt idx="287">
                  <c:v>1.005072982268815</c:v>
                </c:pt>
                <c:pt idx="288">
                  <c:v>1.004974238578607</c:v>
                </c:pt>
                <c:pt idx="289">
                  <c:v>1.004876986590455</c:v>
                </c:pt>
                <c:pt idx="290">
                  <c:v>1.00478791950546</c:v>
                </c:pt>
                <c:pt idx="291">
                  <c:v>1.004698217655295</c:v>
                </c:pt>
                <c:pt idx="292">
                  <c:v>1.004607874229917</c:v>
                </c:pt>
                <c:pt idx="293">
                  <c:v>1.004518782645592</c:v>
                </c:pt>
                <c:pt idx="294">
                  <c:v>1.004437555908634</c:v>
                </c:pt>
                <c:pt idx="295">
                  <c:v>1.004355753390164</c:v>
                </c:pt>
                <c:pt idx="296">
                  <c:v>1.004273368946226</c:v>
                </c:pt>
                <c:pt idx="297">
                  <c:v>1.00419197873809</c:v>
                </c:pt>
                <c:pt idx="298">
                  <c:v>1.004117992119554</c:v>
                </c:pt>
                <c:pt idx="299">
                  <c:v>1.004043484442686</c:v>
                </c:pt>
                <c:pt idx="300">
                  <c:v>1.003968450183634</c:v>
                </c:pt>
                <c:pt idx="301">
                  <c:v>1.003894212802069</c:v>
                </c:pt>
                <c:pt idx="302">
                  <c:v>1.003826818913136</c:v>
                </c:pt>
                <c:pt idx="303">
                  <c:v>1.00375895352217</c:v>
                </c:pt>
                <c:pt idx="304">
                  <c:v>1.00369061166376</c:v>
                </c:pt>
                <c:pt idx="305">
                  <c:v>1.003622911099287</c:v>
                </c:pt>
                <c:pt idx="306">
                  <c:v>1.00356148044299</c:v>
                </c:pt>
                <c:pt idx="307">
                  <c:v>1.00349962246909</c:v>
                </c:pt>
                <c:pt idx="308">
                  <c:v>1.003437332703328</c:v>
                </c:pt>
                <c:pt idx="309">
                  <c:v>1.003375554158042</c:v>
                </c:pt>
                <c:pt idx="310">
                  <c:v>1.003319498599995</c:v>
                </c:pt>
                <c:pt idx="311">
                  <c:v>1.00326305467752</c:v>
                </c:pt>
                <c:pt idx="312">
                  <c:v>1.003206218340588</c:v>
                </c:pt>
                <c:pt idx="313">
                  <c:v>1.003149801236654</c:v>
                </c:pt>
                <c:pt idx="314">
                  <c:v>1.003098586887773</c:v>
                </c:pt>
                <c:pt idx="315">
                  <c:v>1.003047018268584</c:v>
                </c:pt>
                <c:pt idx="316">
                  <c:v>1.002995091690387</c:v>
                </c:pt>
                <c:pt idx="317">
                  <c:v>1.002943528350906</c:v>
                </c:pt>
                <c:pt idx="318">
                  <c:v>1.002896678387384</c:v>
                </c:pt>
                <c:pt idx="319">
                  <c:v>1.002849503879762</c:v>
                </c:pt>
                <c:pt idx="320">
                  <c:v>1.002802001444002</c:v>
                </c:pt>
                <c:pt idx="321">
                  <c:v>1.002754849386962</c:v>
                </c:pt>
                <c:pt idx="322">
                  <c:v>1.002711932137063</c:v>
                </c:pt>
                <c:pt idx="323">
                  <c:v>1.002668716170098</c:v>
                </c:pt>
                <c:pt idx="324">
                  <c:v>1.002625198356433</c:v>
                </c:pt>
                <c:pt idx="325">
                  <c:v>1.00258200928465</c:v>
                </c:pt>
                <c:pt idx="326">
                  <c:v>1.002542643719921</c:v>
                </c:pt>
                <c:pt idx="327">
                  <c:v>1.002503001925838</c:v>
                </c:pt>
                <c:pt idx="328">
                  <c:v>1.002463080984701</c:v>
                </c:pt>
                <c:pt idx="329">
                  <c:v>1.002423422939305</c:v>
                </c:pt>
                <c:pt idx="330">
                  <c:v>1.002387271024385</c:v>
                </c:pt>
                <c:pt idx="331">
                  <c:v>1.002350862563536</c:v>
                </c:pt>
                <c:pt idx="332">
                  <c:v>1.002314194816224</c:v>
                </c:pt>
                <c:pt idx="333">
                  <c:v>1.002277700052948</c:v>
                </c:pt>
                <c:pt idx="334">
                  <c:v>1.002244457532315</c:v>
                </c:pt>
                <c:pt idx="335">
                  <c:v>1.00221097583482</c:v>
                </c:pt>
                <c:pt idx="336">
                  <c:v>1.002177252369849</c:v>
                </c:pt>
                <c:pt idx="337">
                  <c:v>1.002143615384845</c:v>
                </c:pt>
                <c:pt idx="338">
                  <c:v>1.002113003882666</c:v>
                </c:pt>
                <c:pt idx="339">
                  <c:v>1.002082168711957</c:v>
                </c:pt>
                <c:pt idx="340">
                  <c:v>1.002051107412316</c:v>
                </c:pt>
                <c:pt idx="341">
                  <c:v>1.002020085949628</c:v>
                </c:pt>
                <c:pt idx="342">
                  <c:v>1.001991842809485</c:v>
                </c:pt>
                <c:pt idx="343">
                  <c:v>1.001963390044217</c:v>
                </c:pt>
                <c:pt idx="344">
                  <c:v>1.001934725311318</c:v>
                </c:pt>
                <c:pt idx="345">
                  <c:v>1.001906088479806</c:v>
                </c:pt>
                <c:pt idx="346">
                  <c:v>1.001879975166758</c:v>
                </c:pt>
                <c:pt idx="347">
                  <c:v>1.001853665273008</c:v>
                </c:pt>
                <c:pt idx="348">
                  <c:v>1.001827156570392</c:v>
                </c:pt>
                <c:pt idx="349">
                  <c:v>1.001800657404105</c:v>
                </c:pt>
                <c:pt idx="350">
                  <c:v>1.001776447497209</c:v>
                </c:pt>
                <c:pt idx="351">
                  <c:v>1.001752053449082</c:v>
                </c:pt>
                <c:pt idx="352">
                  <c:v>1.00172747315083</c:v>
                </c:pt>
                <c:pt idx="353">
                  <c:v>1.001702867642584</c:v>
                </c:pt>
                <c:pt idx="354">
                  <c:v>1.001680341666935</c:v>
                </c:pt>
                <c:pt idx="355">
                  <c:v>1.00165764375015</c:v>
                </c:pt>
                <c:pt idx="356">
                  <c:v>1.001634771916043</c:v>
                </c:pt>
                <c:pt idx="357">
                  <c:v>1.001611838060176</c:v>
                </c:pt>
                <c:pt idx="358">
                  <c:v>1.001590781608813</c:v>
                </c:pt>
                <c:pt idx="359">
                  <c:v>1.001569565531861</c:v>
                </c:pt>
                <c:pt idx="360">
                  <c:v>1.001548188007285</c:v>
                </c:pt>
                <c:pt idx="361">
                  <c:v>1.001526716329769</c:v>
                </c:pt>
                <c:pt idx="362">
                  <c:v>1.001506920270627</c:v>
                </c:pt>
                <c:pt idx="363">
                  <c:v>1.001486977367649</c:v>
                </c:pt>
                <c:pt idx="364">
                  <c:v>1.001466885980878</c:v>
                </c:pt>
                <c:pt idx="365">
                  <c:v>1.001446674909266</c:v>
                </c:pt>
                <c:pt idx="366">
                  <c:v>1.001427936538562</c:v>
                </c:pt>
                <c:pt idx="367">
                  <c:v>1.001409064888748</c:v>
                </c:pt>
                <c:pt idx="368">
                  <c:v>1.001390058532855</c:v>
                </c:pt>
                <c:pt idx="369">
                  <c:v>1.001370914421274</c:v>
                </c:pt>
                <c:pt idx="370">
                  <c:v>1.001353043134535</c:v>
                </c:pt>
                <c:pt idx="371">
                  <c:v>1.00133505315569</c:v>
                </c:pt>
                <c:pt idx="372">
                  <c:v>1.001316943298465</c:v>
                </c:pt>
                <c:pt idx="373">
                  <c:v>1.001298691326897</c:v>
                </c:pt>
                <c:pt idx="374">
                  <c:v>1.001281520215883</c:v>
                </c:pt>
                <c:pt idx="375">
                  <c:v>1.001264246099395</c:v>
                </c:pt>
                <c:pt idx="376">
                  <c:v>1.001246868047941</c:v>
                </c:pt>
                <c:pt idx="377">
                  <c:v>1.001229385120811</c:v>
                </c:pt>
                <c:pt idx="378">
                  <c:v>1.001212764631441</c:v>
                </c:pt>
                <c:pt idx="379">
                  <c:v>1.001196080151123</c:v>
                </c:pt>
                <c:pt idx="380">
                  <c:v>1.001179308540527</c:v>
                </c:pt>
                <c:pt idx="381">
                  <c:v>1.001162449115526</c:v>
                </c:pt>
                <c:pt idx="382">
                  <c:v>1.001146348023253</c:v>
                </c:pt>
                <c:pt idx="383">
                  <c:v>1.001130182077592</c:v>
                </c:pt>
                <c:pt idx="384">
                  <c:v>1.00111394592531</c:v>
                </c:pt>
                <c:pt idx="385">
                  <c:v>1.00109763910827</c:v>
                </c:pt>
                <c:pt idx="386">
                  <c:v>1.001082034499455</c:v>
                </c:pt>
                <c:pt idx="387">
                  <c:v>1.00106635128644</c:v>
                </c:pt>
                <c:pt idx="388">
                  <c:v>1.00105061345722</c:v>
                </c:pt>
                <c:pt idx="389">
                  <c:v>1.001034820726179</c:v>
                </c:pt>
                <c:pt idx="390">
                  <c:v>1.001019705146129</c:v>
                </c:pt>
                <c:pt idx="391">
                  <c:v>1.001004492870446</c:v>
                </c:pt>
                <c:pt idx="392">
                  <c:v>1.000989238697342</c:v>
                </c:pt>
                <c:pt idx="393">
                  <c:v>1.00097394245358</c:v>
                </c:pt>
                <c:pt idx="394">
                  <c:v>1.000959396085964</c:v>
                </c:pt>
                <c:pt idx="395">
                  <c:v>1.000944733306724</c:v>
                </c:pt>
                <c:pt idx="396">
                  <c:v>1.000930037776612</c:v>
                </c:pt>
                <c:pt idx="397">
                  <c:v>1.000915309385812</c:v>
                </c:pt>
                <c:pt idx="398">
                  <c:v>1.000901406124802</c:v>
                </c:pt>
                <c:pt idx="399">
                  <c:v>1.000887367716295</c:v>
                </c:pt>
                <c:pt idx="400">
                  <c:v>1.000873301840172</c:v>
                </c:pt>
                <c:pt idx="401">
                  <c:v>1.000859208415756</c:v>
                </c:pt>
                <c:pt idx="402">
                  <c:v>1.00084598776167</c:v>
                </c:pt>
                <c:pt idx="403">
                  <c:v>1.000832616094126</c:v>
                </c:pt>
                <c:pt idx="404">
                  <c:v>1.000819219087277</c:v>
                </c:pt>
                <c:pt idx="405">
                  <c:v>1.000805796669035</c:v>
                </c:pt>
                <c:pt idx="406">
                  <c:v>1.000793255427103</c:v>
                </c:pt>
                <c:pt idx="407">
                  <c:v>1.000780551886901</c:v>
                </c:pt>
                <c:pt idx="408">
                  <c:v>1.000767823185694</c:v>
                </c:pt>
                <c:pt idx="409">
                  <c:v>1.000755069248653</c:v>
                </c:pt>
                <c:pt idx="410">
                  <c:v>1.000743175755717</c:v>
                </c:pt>
                <c:pt idx="411">
                  <c:v>1.00073111005519</c:v>
                </c:pt>
                <c:pt idx="412">
                  <c:v>1.000719018511118</c:v>
                </c:pt>
                <c:pt idx="413">
                  <c:v>1.000706901040384</c:v>
                </c:pt>
                <c:pt idx="414">
                  <c:v>1.000695612991115</c:v>
                </c:pt>
                <c:pt idx="415">
                  <c:v>1.00068414143678</c:v>
                </c:pt>
                <c:pt idx="416">
                  <c:v>1.00067264317257</c:v>
                </c:pt>
                <c:pt idx="417">
                  <c:v>1.000661118105094</c:v>
                </c:pt>
                <c:pt idx="418">
                  <c:v>1.00065039294924</c:v>
                </c:pt>
                <c:pt idx="419">
                  <c:v>1.000639472539526</c:v>
                </c:pt>
                <c:pt idx="420">
                  <c:v>1.000628524712603</c:v>
                </c:pt>
                <c:pt idx="421">
                  <c:v>1.0006175493651</c:v>
                </c:pt>
                <c:pt idx="422">
                  <c:v>1.000607348102099</c:v>
                </c:pt>
                <c:pt idx="423">
                  <c:v>1.000596942158295</c:v>
                </c:pt>
                <c:pt idx="424">
                  <c:v>1.000586508472376</c:v>
                </c:pt>
                <c:pt idx="425">
                  <c:v>1.000576046933257</c:v>
                </c:pt>
                <c:pt idx="426">
                  <c:v>1.000566336654474</c:v>
                </c:pt>
                <c:pt idx="427">
                  <c:v>1.000556415756125</c:v>
                </c:pt>
                <c:pt idx="428">
                  <c:v>1.000546467388403</c:v>
                </c:pt>
                <c:pt idx="429">
                  <c:v>1.000536491437063</c:v>
                </c:pt>
                <c:pt idx="430">
                  <c:v>1.000527251081868</c:v>
                </c:pt>
                <c:pt idx="431">
                  <c:v>1.000517794654341</c:v>
                </c:pt>
                <c:pt idx="432">
                  <c:v>1.000508311789295</c:v>
                </c:pt>
                <c:pt idx="433">
                  <c:v>1.000498802375708</c:v>
                </c:pt>
                <c:pt idx="434">
                  <c:v>1.000490026616742</c:v>
                </c:pt>
                <c:pt idx="435">
                  <c:v>1.000481026661193</c:v>
                </c:pt>
                <c:pt idx="436">
                  <c:v>1.000472002057624</c:v>
                </c:pt>
                <c:pt idx="437">
                  <c:v>1.000462952704643</c:v>
                </c:pt>
                <c:pt idx="438">
                  <c:v>1.000454651504671</c:v>
                </c:pt>
                <c:pt idx="439">
                  <c:v>1.00044611433318</c:v>
                </c:pt>
                <c:pt idx="440">
                  <c:v>1.000437554832844</c:v>
                </c:pt>
                <c:pt idx="441">
                  <c:v>1.000428972915937</c:v>
                </c:pt>
                <c:pt idx="442">
                  <c:v>1.000421167029324</c:v>
                </c:pt>
                <c:pt idx="443">
                  <c:v>1.000413111620883</c:v>
                </c:pt>
                <c:pt idx="444">
                  <c:v>1.00040503634889</c:v>
                </c:pt>
                <c:pt idx="445">
                  <c:v>1.00039694113978</c:v>
                </c:pt>
                <c:pt idx="446">
                  <c:v>1.00038965134558</c:v>
                </c:pt>
                <c:pt idx="447">
                  <c:v>1.00038210222271</c:v>
                </c:pt>
                <c:pt idx="448">
                  <c:v>1.000374535517548</c:v>
                </c:pt>
                <c:pt idx="449">
                  <c:v>1.000366951168595</c:v>
                </c:pt>
                <c:pt idx="450">
                  <c:v>1.00036018997133</c:v>
                </c:pt>
                <c:pt idx="451">
                  <c:v>1.00035316642318</c:v>
                </c:pt>
                <c:pt idx="452">
                  <c:v>1.000346127309032</c:v>
                </c:pt>
                <c:pt idx="453">
                  <c:v>1.000339072577086</c:v>
                </c:pt>
                <c:pt idx="454">
                  <c:v>1.000332837683664</c:v>
                </c:pt>
                <c:pt idx="455">
                  <c:v>1.00032634645103</c:v>
                </c:pt>
                <c:pt idx="456">
                  <c:v>1.00031984154835</c:v>
                </c:pt>
                <c:pt idx="457">
                  <c:v>1.000313322932394</c:v>
                </c:pt>
                <c:pt idx="458">
                  <c:v>1.00030760217314</c:v>
                </c:pt>
                <c:pt idx="459">
                  <c:v>1.000301636208585</c:v>
                </c:pt>
                <c:pt idx="460">
                  <c:v>1.000295658472263</c:v>
                </c:pt>
                <c:pt idx="461">
                  <c:v>1.000289668929297</c:v>
                </c:pt>
                <c:pt idx="462">
                  <c:v>1.000284445938111</c:v>
                </c:pt>
                <c:pt idx="463">
                  <c:v>1.000278989219697</c:v>
                </c:pt>
                <c:pt idx="464">
                  <c:v>1.00027352255617</c:v>
                </c:pt>
                <c:pt idx="465">
                  <c:v>1.00026804592032</c:v>
                </c:pt>
                <c:pt idx="466">
                  <c:v>1.000264329517571</c:v>
                </c:pt>
              </c:numCache>
            </c:numRef>
          </c:yVal>
          <c:smooth val="1"/>
        </c:ser>
        <c:ser>
          <c:idx val="3"/>
          <c:order val="3"/>
          <c:tx>
            <c:v>mu=1.1</c:v>
          </c:tx>
          <c:marker>
            <c:symbol val="none"/>
          </c:marker>
          <c:xVal>
            <c:numRef>
              <c:f>Sheet1!$A$3:$A$469</c:f>
              <c:numCache>
                <c:formatCode>General</c:formatCode>
                <c:ptCount val="467"/>
                <c:pt idx="0">
                  <c:v>-1.0</c:v>
                </c:pt>
                <c:pt idx="1">
                  <c:v>-0.989514053248745</c:v>
                </c:pt>
                <c:pt idx="2">
                  <c:v>-0.957630369283236</c:v>
                </c:pt>
                <c:pt idx="3">
                  <c:v>-0.925746685317727</c:v>
                </c:pt>
                <c:pt idx="4">
                  <c:v>-0.893863001352218</c:v>
                </c:pt>
                <c:pt idx="5">
                  <c:v>-0.861979317386708</c:v>
                </c:pt>
                <c:pt idx="6">
                  <c:v>-0.832737493504158</c:v>
                </c:pt>
                <c:pt idx="7">
                  <c:v>-0.803495669621607</c:v>
                </c:pt>
                <c:pt idx="8">
                  <c:v>-0.774253845739057</c:v>
                </c:pt>
                <c:pt idx="9">
                  <c:v>-0.745012021856506</c:v>
                </c:pt>
                <c:pt idx="10">
                  <c:v>-0.718193155350892</c:v>
                </c:pt>
                <c:pt idx="11">
                  <c:v>-0.691374288845277</c:v>
                </c:pt>
                <c:pt idx="12">
                  <c:v>-0.664555422339662</c:v>
                </c:pt>
                <c:pt idx="13">
                  <c:v>-0.637736555834047</c:v>
                </c:pt>
                <c:pt idx="14">
                  <c:v>-0.61313988212673</c:v>
                </c:pt>
                <c:pt idx="15">
                  <c:v>-0.588543208419413</c:v>
                </c:pt>
                <c:pt idx="16">
                  <c:v>-0.563946534712096</c:v>
                </c:pt>
                <c:pt idx="17">
                  <c:v>-0.53934986100478</c:v>
                </c:pt>
                <c:pt idx="18">
                  <c:v>-0.516791250731761</c:v>
                </c:pt>
                <c:pt idx="19">
                  <c:v>-0.494232640458742</c:v>
                </c:pt>
                <c:pt idx="20">
                  <c:v>-0.471674030185723</c:v>
                </c:pt>
                <c:pt idx="21">
                  <c:v>-0.449115419912704</c:v>
                </c:pt>
                <c:pt idx="22">
                  <c:v>-0.428426000542209</c:v>
                </c:pt>
                <c:pt idx="23">
                  <c:v>-0.407736581171715</c:v>
                </c:pt>
                <c:pt idx="24">
                  <c:v>-0.38704716180122</c:v>
                </c:pt>
                <c:pt idx="25">
                  <c:v>-0.366357742430725</c:v>
                </c:pt>
                <c:pt idx="26">
                  <c:v>-0.347382634092595</c:v>
                </c:pt>
                <c:pt idx="27">
                  <c:v>-0.328407525754465</c:v>
                </c:pt>
                <c:pt idx="28">
                  <c:v>-0.309432417416335</c:v>
                </c:pt>
                <c:pt idx="29">
                  <c:v>-0.290457309078204</c:v>
                </c:pt>
                <c:pt idx="30">
                  <c:v>-0.273054465141591</c:v>
                </c:pt>
                <c:pt idx="31">
                  <c:v>-0.255651621204978</c:v>
                </c:pt>
                <c:pt idx="32">
                  <c:v>-0.238248777268365</c:v>
                </c:pt>
                <c:pt idx="33">
                  <c:v>-0.220845933331752</c:v>
                </c:pt>
                <c:pt idx="34">
                  <c:v>-0.204885077051769</c:v>
                </c:pt>
                <c:pt idx="35">
                  <c:v>-0.188924220771787</c:v>
                </c:pt>
                <c:pt idx="36">
                  <c:v>-0.172963364491805</c:v>
                </c:pt>
                <c:pt idx="37">
                  <c:v>-0.157002508211823</c:v>
                </c:pt>
                <c:pt idx="38">
                  <c:v>-0.142364157484883</c:v>
                </c:pt>
                <c:pt idx="39">
                  <c:v>-0.127725806757942</c:v>
                </c:pt>
                <c:pt idx="40">
                  <c:v>-0.113087456031002</c:v>
                </c:pt>
                <c:pt idx="41">
                  <c:v>-0.0984491053040628</c:v>
                </c:pt>
                <c:pt idx="42">
                  <c:v>-0.0850236782313538</c:v>
                </c:pt>
                <c:pt idx="43">
                  <c:v>-0.0715982511586448</c:v>
                </c:pt>
                <c:pt idx="44">
                  <c:v>-0.0581728240859358</c:v>
                </c:pt>
                <c:pt idx="45">
                  <c:v>-0.0447473970132268</c:v>
                </c:pt>
                <c:pt idx="46">
                  <c:v>-0.0324332361307626</c:v>
                </c:pt>
                <c:pt idx="47">
                  <c:v>-0.0201190752482984</c:v>
                </c:pt>
                <c:pt idx="48">
                  <c:v>-0.0078049143658343</c:v>
                </c:pt>
                <c:pt idx="49">
                  <c:v>0.00450924651662987</c:v>
                </c:pt>
                <c:pt idx="50">
                  <c:v>0.016358205411084</c:v>
                </c:pt>
                <c:pt idx="51">
                  <c:v>0.0282071643055381</c:v>
                </c:pt>
                <c:pt idx="52">
                  <c:v>0.0400561231999923</c:v>
                </c:pt>
                <c:pt idx="53">
                  <c:v>0.0519050820944464</c:v>
                </c:pt>
                <c:pt idx="54">
                  <c:v>0.0637540409889005</c:v>
                </c:pt>
                <c:pt idx="55">
                  <c:v>0.0756029998833547</c:v>
                </c:pt>
                <c:pt idx="56">
                  <c:v>0.0874519587778088</c:v>
                </c:pt>
                <c:pt idx="57">
                  <c:v>0.099300917672263</c:v>
                </c:pt>
                <c:pt idx="58">
                  <c:v>0.111149876566717</c:v>
                </c:pt>
                <c:pt idx="59">
                  <c:v>0.122998835461171</c:v>
                </c:pt>
                <c:pt idx="60">
                  <c:v>0.134847794355625</c:v>
                </c:pt>
                <c:pt idx="61">
                  <c:v>0.146696753250079</c:v>
                </c:pt>
                <c:pt idx="62">
                  <c:v>0.158545712144533</c:v>
                </c:pt>
                <c:pt idx="63">
                  <c:v>0.170394671038987</c:v>
                </c:pt>
                <c:pt idx="64">
                  <c:v>0.182243629933442</c:v>
                </c:pt>
                <c:pt idx="65">
                  <c:v>0.194092588827896</c:v>
                </c:pt>
                <c:pt idx="66">
                  <c:v>0.20594154772235</c:v>
                </c:pt>
                <c:pt idx="67">
                  <c:v>0.217790506616805</c:v>
                </c:pt>
                <c:pt idx="68">
                  <c:v>0.229639465511259</c:v>
                </c:pt>
                <c:pt idx="69">
                  <c:v>0.241488424405714</c:v>
                </c:pt>
                <c:pt idx="70">
                  <c:v>0.253337383300168</c:v>
                </c:pt>
                <c:pt idx="71">
                  <c:v>0.265186342194622</c:v>
                </c:pt>
                <c:pt idx="72">
                  <c:v>0.277035301089076</c:v>
                </c:pt>
                <c:pt idx="73">
                  <c:v>0.288884259983531</c:v>
                </c:pt>
                <c:pt idx="74">
                  <c:v>0.300733218877985</c:v>
                </c:pt>
                <c:pt idx="75">
                  <c:v>0.312582177772439</c:v>
                </c:pt>
                <c:pt idx="76">
                  <c:v>0.324431136666893</c:v>
                </c:pt>
                <c:pt idx="77">
                  <c:v>0.336280095561347</c:v>
                </c:pt>
                <c:pt idx="78">
                  <c:v>0.348129054455802</c:v>
                </c:pt>
                <c:pt idx="79">
                  <c:v>0.359978013350256</c:v>
                </c:pt>
                <c:pt idx="80">
                  <c:v>0.371826972244711</c:v>
                </c:pt>
                <c:pt idx="81">
                  <c:v>0.383675931139166</c:v>
                </c:pt>
                <c:pt idx="82">
                  <c:v>0.39552489003362</c:v>
                </c:pt>
                <c:pt idx="83">
                  <c:v>0.407373848928074</c:v>
                </c:pt>
                <c:pt idx="84">
                  <c:v>0.419222807822528</c:v>
                </c:pt>
                <c:pt idx="85">
                  <c:v>0.431071766716982</c:v>
                </c:pt>
                <c:pt idx="86">
                  <c:v>0.442920725611436</c:v>
                </c:pt>
                <c:pt idx="87">
                  <c:v>0.45476968450589</c:v>
                </c:pt>
                <c:pt idx="88">
                  <c:v>0.466618643400345</c:v>
                </c:pt>
                <c:pt idx="89">
                  <c:v>0.478467602294799</c:v>
                </c:pt>
                <c:pt idx="90">
                  <c:v>0.490316561189253</c:v>
                </c:pt>
                <c:pt idx="91">
                  <c:v>0.502165520083707</c:v>
                </c:pt>
                <c:pt idx="92">
                  <c:v>0.514014478978161</c:v>
                </c:pt>
                <c:pt idx="93">
                  <c:v>0.525863437872615</c:v>
                </c:pt>
                <c:pt idx="94">
                  <c:v>0.537712396767069</c:v>
                </c:pt>
                <c:pt idx="95">
                  <c:v>0.549561355661524</c:v>
                </c:pt>
                <c:pt idx="96">
                  <c:v>0.561410314555978</c:v>
                </c:pt>
                <c:pt idx="97">
                  <c:v>0.573259273450432</c:v>
                </c:pt>
                <c:pt idx="98">
                  <c:v>0.585108232344887</c:v>
                </c:pt>
                <c:pt idx="99">
                  <c:v>0.596957191239341</c:v>
                </c:pt>
                <c:pt idx="100">
                  <c:v>0.608806150133796</c:v>
                </c:pt>
                <c:pt idx="101">
                  <c:v>0.62065510902825</c:v>
                </c:pt>
                <c:pt idx="102">
                  <c:v>0.632504067922704</c:v>
                </c:pt>
                <c:pt idx="103">
                  <c:v>0.644353026817158</c:v>
                </c:pt>
                <c:pt idx="104">
                  <c:v>0.656201985711613</c:v>
                </c:pt>
                <c:pt idx="105">
                  <c:v>0.668050944606067</c:v>
                </c:pt>
                <c:pt idx="106">
                  <c:v>0.679899903500521</c:v>
                </c:pt>
                <c:pt idx="107">
                  <c:v>0.691748862394975</c:v>
                </c:pt>
                <c:pt idx="108">
                  <c:v>0.703597821289429</c:v>
                </c:pt>
                <c:pt idx="109">
                  <c:v>0.715446780183883</c:v>
                </c:pt>
                <c:pt idx="110">
                  <c:v>0.727295739078338</c:v>
                </c:pt>
                <c:pt idx="111">
                  <c:v>0.739144697972792</c:v>
                </c:pt>
                <c:pt idx="112">
                  <c:v>0.750993656867247</c:v>
                </c:pt>
                <c:pt idx="113">
                  <c:v>0.762842615761702</c:v>
                </c:pt>
                <c:pt idx="114">
                  <c:v>0.774691574656156</c:v>
                </c:pt>
                <c:pt idx="115">
                  <c:v>0.78654053355061</c:v>
                </c:pt>
                <c:pt idx="116">
                  <c:v>0.798389492445064</c:v>
                </c:pt>
                <c:pt idx="117">
                  <c:v>0.810238451339518</c:v>
                </c:pt>
                <c:pt idx="118">
                  <c:v>0.822087410233972</c:v>
                </c:pt>
                <c:pt idx="119">
                  <c:v>0.833936369128427</c:v>
                </c:pt>
                <c:pt idx="120">
                  <c:v>0.845785328022881</c:v>
                </c:pt>
                <c:pt idx="121">
                  <c:v>0.857634286917335</c:v>
                </c:pt>
                <c:pt idx="122">
                  <c:v>0.869483245811789</c:v>
                </c:pt>
                <c:pt idx="123">
                  <c:v>0.881332204706243</c:v>
                </c:pt>
                <c:pt idx="124">
                  <c:v>0.893181163600697</c:v>
                </c:pt>
                <c:pt idx="125">
                  <c:v>0.905030122495151</c:v>
                </c:pt>
                <c:pt idx="126">
                  <c:v>0.916879081389605</c:v>
                </c:pt>
                <c:pt idx="127">
                  <c:v>0.92872804028406</c:v>
                </c:pt>
                <c:pt idx="128">
                  <c:v>0.940576999178514</c:v>
                </c:pt>
                <c:pt idx="129">
                  <c:v>0.952425958072968</c:v>
                </c:pt>
                <c:pt idx="130">
                  <c:v>0.964274916967423</c:v>
                </c:pt>
                <c:pt idx="131">
                  <c:v>0.976123875861877</c:v>
                </c:pt>
                <c:pt idx="132">
                  <c:v>0.987972834756332</c:v>
                </c:pt>
                <c:pt idx="133">
                  <c:v>0.999821793650786</c:v>
                </c:pt>
                <c:pt idx="134">
                  <c:v>1.01167075254524</c:v>
                </c:pt>
                <c:pt idx="135">
                  <c:v>1.02351971143969</c:v>
                </c:pt>
                <c:pt idx="136">
                  <c:v>1.03536867033414</c:v>
                </c:pt>
                <c:pt idx="137">
                  <c:v>1.0472176292286</c:v>
                </c:pt>
                <c:pt idx="138">
                  <c:v>1.05906658812305</c:v>
                </c:pt>
                <c:pt idx="139">
                  <c:v>1.07091554701751</c:v>
                </c:pt>
                <c:pt idx="140">
                  <c:v>1.08276450591196</c:v>
                </c:pt>
                <c:pt idx="141">
                  <c:v>1.09461346480641</c:v>
                </c:pt>
                <c:pt idx="142">
                  <c:v>1.10646242370087</c:v>
                </c:pt>
                <c:pt idx="143">
                  <c:v>1.11831138259532</c:v>
                </c:pt>
                <c:pt idx="144">
                  <c:v>1.13016034148978</c:v>
                </c:pt>
                <c:pt idx="145">
                  <c:v>1.14200930038423</c:v>
                </c:pt>
                <c:pt idx="146">
                  <c:v>1.15385825927869</c:v>
                </c:pt>
                <c:pt idx="147">
                  <c:v>1.16570721817314</c:v>
                </c:pt>
                <c:pt idx="148">
                  <c:v>1.1775561770676</c:v>
                </c:pt>
                <c:pt idx="149">
                  <c:v>1.18940513596205</c:v>
                </c:pt>
                <c:pt idx="150">
                  <c:v>1.2012540948565</c:v>
                </c:pt>
                <c:pt idx="151">
                  <c:v>1.21310305375096</c:v>
                </c:pt>
                <c:pt idx="152">
                  <c:v>1.22495201264541</c:v>
                </c:pt>
                <c:pt idx="153">
                  <c:v>1.23680097153987</c:v>
                </c:pt>
                <c:pt idx="154">
                  <c:v>1.24864993043432</c:v>
                </c:pt>
                <c:pt idx="155">
                  <c:v>1.26049888932877</c:v>
                </c:pt>
                <c:pt idx="156">
                  <c:v>1.27234784822323</c:v>
                </c:pt>
                <c:pt idx="157">
                  <c:v>1.28419680711768</c:v>
                </c:pt>
                <c:pt idx="158">
                  <c:v>1.29604576601214</c:v>
                </c:pt>
                <c:pt idx="159">
                  <c:v>1.30789472490659</c:v>
                </c:pt>
                <c:pt idx="160">
                  <c:v>1.31974368380105</c:v>
                </c:pt>
                <c:pt idx="161">
                  <c:v>1.3315926426955</c:v>
                </c:pt>
                <c:pt idx="162">
                  <c:v>1.34344160158995</c:v>
                </c:pt>
                <c:pt idx="163">
                  <c:v>1.35529056048441</c:v>
                </c:pt>
                <c:pt idx="164">
                  <c:v>1.36713951937886</c:v>
                </c:pt>
                <c:pt idx="165">
                  <c:v>1.37898847827332</c:v>
                </c:pt>
                <c:pt idx="166">
                  <c:v>1.39083743716777</c:v>
                </c:pt>
                <c:pt idx="167">
                  <c:v>1.40268639606223</c:v>
                </c:pt>
                <c:pt idx="168">
                  <c:v>1.41453535495668</c:v>
                </c:pt>
                <c:pt idx="169">
                  <c:v>1.42638431385113</c:v>
                </c:pt>
                <c:pt idx="170">
                  <c:v>1.43823327274559</c:v>
                </c:pt>
                <c:pt idx="171">
                  <c:v>1.45008223164004</c:v>
                </c:pt>
                <c:pt idx="172">
                  <c:v>1.4619311905345</c:v>
                </c:pt>
                <c:pt idx="173">
                  <c:v>1.47378014942895</c:v>
                </c:pt>
                <c:pt idx="174">
                  <c:v>1.48562910832341</c:v>
                </c:pt>
                <c:pt idx="175">
                  <c:v>1.49747806721786</c:v>
                </c:pt>
                <c:pt idx="176">
                  <c:v>1.50932702611231</c:v>
                </c:pt>
                <c:pt idx="177">
                  <c:v>1.52117598500677</c:v>
                </c:pt>
                <c:pt idx="178">
                  <c:v>1.53302494390122</c:v>
                </c:pt>
                <c:pt idx="179">
                  <c:v>1.54487390279568</c:v>
                </c:pt>
                <c:pt idx="180">
                  <c:v>1.55672286169013</c:v>
                </c:pt>
                <c:pt idx="181">
                  <c:v>1.56857182058459</c:v>
                </c:pt>
                <c:pt idx="182">
                  <c:v>1.58042077947904</c:v>
                </c:pt>
                <c:pt idx="183">
                  <c:v>1.59226973837349</c:v>
                </c:pt>
                <c:pt idx="184">
                  <c:v>1.60411869726795</c:v>
                </c:pt>
                <c:pt idx="185">
                  <c:v>1.6159676561624</c:v>
                </c:pt>
                <c:pt idx="186">
                  <c:v>1.62781661505686</c:v>
                </c:pt>
                <c:pt idx="187">
                  <c:v>1.63966557395131</c:v>
                </c:pt>
                <c:pt idx="188">
                  <c:v>1.65151453284576</c:v>
                </c:pt>
                <c:pt idx="189">
                  <c:v>1.66336349174022</c:v>
                </c:pt>
                <c:pt idx="190">
                  <c:v>1.67521245063467</c:v>
                </c:pt>
                <c:pt idx="191">
                  <c:v>1.68706140952913</c:v>
                </c:pt>
                <c:pt idx="192">
                  <c:v>1.69891036842358</c:v>
                </c:pt>
                <c:pt idx="193">
                  <c:v>1.71075932731804</c:v>
                </c:pt>
                <c:pt idx="194">
                  <c:v>1.72260828621249</c:v>
                </c:pt>
                <c:pt idx="195">
                  <c:v>1.73445724510694</c:v>
                </c:pt>
                <c:pt idx="196">
                  <c:v>1.7463062040014</c:v>
                </c:pt>
                <c:pt idx="197">
                  <c:v>1.75815516289585</c:v>
                </c:pt>
                <c:pt idx="198">
                  <c:v>1.77000412179031</c:v>
                </c:pt>
                <c:pt idx="199">
                  <c:v>1.78185308068476</c:v>
                </c:pt>
                <c:pt idx="200">
                  <c:v>1.79370203957922</c:v>
                </c:pt>
                <c:pt idx="201">
                  <c:v>1.80555099847367</c:v>
                </c:pt>
                <c:pt idx="202">
                  <c:v>1.81739995736812</c:v>
                </c:pt>
                <c:pt idx="203">
                  <c:v>1.82924891626258</c:v>
                </c:pt>
                <c:pt idx="204">
                  <c:v>1.84109787515703</c:v>
                </c:pt>
                <c:pt idx="205">
                  <c:v>1.85294683405149</c:v>
                </c:pt>
                <c:pt idx="206">
                  <c:v>1.86479579294594</c:v>
                </c:pt>
                <c:pt idx="207">
                  <c:v>1.8766447518404</c:v>
                </c:pt>
                <c:pt idx="208">
                  <c:v>1.88849371073485</c:v>
                </c:pt>
                <c:pt idx="209">
                  <c:v>1.90034266962931</c:v>
                </c:pt>
                <c:pt idx="210">
                  <c:v>1.91219162852376</c:v>
                </c:pt>
                <c:pt idx="211">
                  <c:v>1.92404058741821</c:v>
                </c:pt>
                <c:pt idx="212">
                  <c:v>1.93588954631267</c:v>
                </c:pt>
                <c:pt idx="213">
                  <c:v>1.94773850520712</c:v>
                </c:pt>
                <c:pt idx="214">
                  <c:v>1.95958746410158</c:v>
                </c:pt>
                <c:pt idx="215">
                  <c:v>1.97143642299603</c:v>
                </c:pt>
                <c:pt idx="216">
                  <c:v>1.98328538189048</c:v>
                </c:pt>
                <c:pt idx="217">
                  <c:v>1.99513434078494</c:v>
                </c:pt>
                <c:pt idx="218">
                  <c:v>2.00698329967939</c:v>
                </c:pt>
                <c:pt idx="219">
                  <c:v>2.01883225857385</c:v>
                </c:pt>
                <c:pt idx="220">
                  <c:v>2.0306812174683</c:v>
                </c:pt>
                <c:pt idx="221">
                  <c:v>2.04253017636276</c:v>
                </c:pt>
                <c:pt idx="222">
                  <c:v>2.05437913525721</c:v>
                </c:pt>
                <c:pt idx="223">
                  <c:v>2.06622809415166</c:v>
                </c:pt>
                <c:pt idx="224">
                  <c:v>2.07807705304612</c:v>
                </c:pt>
                <c:pt idx="225">
                  <c:v>2.08992601194057</c:v>
                </c:pt>
                <c:pt idx="226">
                  <c:v>2.10177497083503</c:v>
                </c:pt>
                <c:pt idx="227">
                  <c:v>2.11362392972948</c:v>
                </c:pt>
                <c:pt idx="228">
                  <c:v>2.12547288862394</c:v>
                </c:pt>
                <c:pt idx="229">
                  <c:v>2.13732184751839</c:v>
                </c:pt>
                <c:pt idx="230">
                  <c:v>2.14917080641284</c:v>
                </c:pt>
                <c:pt idx="231">
                  <c:v>2.1610197653073</c:v>
                </c:pt>
                <c:pt idx="232">
                  <c:v>2.172868724201737</c:v>
                </c:pt>
                <c:pt idx="233">
                  <c:v>2.18471768309621</c:v>
                </c:pt>
                <c:pt idx="234">
                  <c:v>2.19656664199066</c:v>
                </c:pt>
                <c:pt idx="235">
                  <c:v>2.20841560088512</c:v>
                </c:pt>
                <c:pt idx="236">
                  <c:v>2.22026455977957</c:v>
                </c:pt>
                <c:pt idx="237">
                  <c:v>2.23211351867402</c:v>
                </c:pt>
                <c:pt idx="238">
                  <c:v>2.24396247756848</c:v>
                </c:pt>
                <c:pt idx="239">
                  <c:v>2.25581143646293</c:v>
                </c:pt>
                <c:pt idx="240">
                  <c:v>2.26766039535739</c:v>
                </c:pt>
                <c:pt idx="241">
                  <c:v>2.27950935425184</c:v>
                </c:pt>
                <c:pt idx="242">
                  <c:v>2.2913583131463</c:v>
                </c:pt>
                <c:pt idx="243">
                  <c:v>2.30320727204075</c:v>
                </c:pt>
                <c:pt idx="244">
                  <c:v>2.315056230935196</c:v>
                </c:pt>
                <c:pt idx="245">
                  <c:v>2.326905189829656</c:v>
                </c:pt>
                <c:pt idx="246">
                  <c:v>2.33875414872411</c:v>
                </c:pt>
                <c:pt idx="247">
                  <c:v>2.35060310761857</c:v>
                </c:pt>
                <c:pt idx="248">
                  <c:v>2.362452066513017</c:v>
                </c:pt>
                <c:pt idx="249">
                  <c:v>2.37430102540747</c:v>
                </c:pt>
                <c:pt idx="250">
                  <c:v>2.38614998430193</c:v>
                </c:pt>
                <c:pt idx="251">
                  <c:v>2.39799894319638</c:v>
                </c:pt>
                <c:pt idx="252">
                  <c:v>2.409847902090839</c:v>
                </c:pt>
                <c:pt idx="253">
                  <c:v>2.42169686098529</c:v>
                </c:pt>
                <c:pt idx="254">
                  <c:v>2.433545819879737</c:v>
                </c:pt>
                <c:pt idx="255">
                  <c:v>2.4453947787742</c:v>
                </c:pt>
                <c:pt idx="256">
                  <c:v>2.45724373766865</c:v>
                </c:pt>
                <c:pt idx="257">
                  <c:v>2.46909269656311</c:v>
                </c:pt>
                <c:pt idx="258">
                  <c:v>2.48094165545756</c:v>
                </c:pt>
                <c:pt idx="259">
                  <c:v>2.49279061435202</c:v>
                </c:pt>
                <c:pt idx="260">
                  <c:v>2.50463957324647</c:v>
                </c:pt>
                <c:pt idx="261">
                  <c:v>2.51648853214093</c:v>
                </c:pt>
                <c:pt idx="262">
                  <c:v>2.52833749103538</c:v>
                </c:pt>
                <c:pt idx="263">
                  <c:v>2.54018644992983</c:v>
                </c:pt>
                <c:pt idx="264">
                  <c:v>2.55203540882429</c:v>
                </c:pt>
                <c:pt idx="265">
                  <c:v>2.56388436771874</c:v>
                </c:pt>
                <c:pt idx="266">
                  <c:v>2.5757333266132</c:v>
                </c:pt>
                <c:pt idx="267">
                  <c:v>2.58758228550765</c:v>
                </c:pt>
                <c:pt idx="268">
                  <c:v>2.59943124440211</c:v>
                </c:pt>
                <c:pt idx="269">
                  <c:v>2.61128020329656</c:v>
                </c:pt>
                <c:pt idx="270">
                  <c:v>2.62312916219101</c:v>
                </c:pt>
                <c:pt idx="271">
                  <c:v>2.63497812108547</c:v>
                </c:pt>
                <c:pt idx="272">
                  <c:v>2.64682707997992</c:v>
                </c:pt>
                <c:pt idx="273">
                  <c:v>2.65867603887438</c:v>
                </c:pt>
                <c:pt idx="274">
                  <c:v>2.67052499776883</c:v>
                </c:pt>
                <c:pt idx="275">
                  <c:v>2.68237395666329</c:v>
                </c:pt>
                <c:pt idx="276">
                  <c:v>2.69422291555774</c:v>
                </c:pt>
                <c:pt idx="277">
                  <c:v>2.70607187445219</c:v>
                </c:pt>
                <c:pt idx="278">
                  <c:v>2.71792083334665</c:v>
                </c:pt>
                <c:pt idx="279">
                  <c:v>2.7297697922411</c:v>
                </c:pt>
                <c:pt idx="280">
                  <c:v>2.74161875113556</c:v>
                </c:pt>
                <c:pt idx="281">
                  <c:v>2.75346771003001</c:v>
                </c:pt>
                <c:pt idx="282">
                  <c:v>2.76531666892447</c:v>
                </c:pt>
                <c:pt idx="283">
                  <c:v>2.77716562781892</c:v>
                </c:pt>
                <c:pt idx="284">
                  <c:v>2.78901458671337</c:v>
                </c:pt>
                <c:pt idx="285">
                  <c:v>2.80086354560783</c:v>
                </c:pt>
                <c:pt idx="286">
                  <c:v>2.812712504502278</c:v>
                </c:pt>
                <c:pt idx="287">
                  <c:v>2.82456146339674</c:v>
                </c:pt>
                <c:pt idx="288">
                  <c:v>2.836410422291177</c:v>
                </c:pt>
                <c:pt idx="289">
                  <c:v>2.84825938118564</c:v>
                </c:pt>
                <c:pt idx="290">
                  <c:v>2.8601083400801</c:v>
                </c:pt>
                <c:pt idx="291">
                  <c:v>2.87195729897455</c:v>
                </c:pt>
                <c:pt idx="292">
                  <c:v>2.88380625786901</c:v>
                </c:pt>
                <c:pt idx="293">
                  <c:v>2.895655216763457</c:v>
                </c:pt>
                <c:pt idx="294">
                  <c:v>2.90750417565792</c:v>
                </c:pt>
                <c:pt idx="295">
                  <c:v>2.91935313455237</c:v>
                </c:pt>
                <c:pt idx="296">
                  <c:v>2.931202093446782</c:v>
                </c:pt>
                <c:pt idx="297">
                  <c:v>2.94305105234128</c:v>
                </c:pt>
                <c:pt idx="298">
                  <c:v>2.95490001123573</c:v>
                </c:pt>
                <c:pt idx="299">
                  <c:v>2.966748970130177</c:v>
                </c:pt>
                <c:pt idx="300">
                  <c:v>2.97859792902464</c:v>
                </c:pt>
                <c:pt idx="301">
                  <c:v>2.990446887919099</c:v>
                </c:pt>
                <c:pt idx="302">
                  <c:v>3.00229584681355</c:v>
                </c:pt>
                <c:pt idx="303">
                  <c:v>3.014144805708</c:v>
                </c:pt>
                <c:pt idx="304">
                  <c:v>3.02599376460246</c:v>
                </c:pt>
                <c:pt idx="305">
                  <c:v>3.03784272349691</c:v>
                </c:pt>
                <c:pt idx="306">
                  <c:v>3.04969168239137</c:v>
                </c:pt>
                <c:pt idx="307">
                  <c:v>3.06154064128582</c:v>
                </c:pt>
                <c:pt idx="308">
                  <c:v>3.07338960018028</c:v>
                </c:pt>
                <c:pt idx="309">
                  <c:v>3.08523855907473</c:v>
                </c:pt>
                <c:pt idx="310">
                  <c:v>3.09708751796918</c:v>
                </c:pt>
                <c:pt idx="311">
                  <c:v>3.10893647686364</c:v>
                </c:pt>
                <c:pt idx="312">
                  <c:v>3.12078543575809</c:v>
                </c:pt>
                <c:pt idx="313">
                  <c:v>3.13263439465255</c:v>
                </c:pt>
                <c:pt idx="314">
                  <c:v>3.144483353547</c:v>
                </c:pt>
                <c:pt idx="315">
                  <c:v>3.15633231244146</c:v>
                </c:pt>
                <c:pt idx="316">
                  <c:v>3.16818127133591</c:v>
                </c:pt>
                <c:pt idx="317">
                  <c:v>3.18003023023036</c:v>
                </c:pt>
                <c:pt idx="318">
                  <c:v>3.191879189124782</c:v>
                </c:pt>
                <c:pt idx="319">
                  <c:v>3.20372814801927</c:v>
                </c:pt>
                <c:pt idx="320">
                  <c:v>3.21557710691373</c:v>
                </c:pt>
                <c:pt idx="321">
                  <c:v>3.22742606580818</c:v>
                </c:pt>
                <c:pt idx="322">
                  <c:v>3.23927502470263</c:v>
                </c:pt>
                <c:pt idx="323">
                  <c:v>3.25112398359709</c:v>
                </c:pt>
                <c:pt idx="324">
                  <c:v>3.26297294249154</c:v>
                </c:pt>
                <c:pt idx="325">
                  <c:v>3.274821901386</c:v>
                </c:pt>
                <c:pt idx="326">
                  <c:v>3.28667086028045</c:v>
                </c:pt>
                <c:pt idx="327">
                  <c:v>3.29851981917491</c:v>
                </c:pt>
                <c:pt idx="328">
                  <c:v>3.31036877806936</c:v>
                </c:pt>
                <c:pt idx="329">
                  <c:v>3.322217736963819</c:v>
                </c:pt>
                <c:pt idx="330">
                  <c:v>3.334066695858232</c:v>
                </c:pt>
                <c:pt idx="331">
                  <c:v>3.34591565475272</c:v>
                </c:pt>
                <c:pt idx="332">
                  <c:v>3.35776461364718</c:v>
                </c:pt>
                <c:pt idx="333">
                  <c:v>3.36961357254163</c:v>
                </c:pt>
                <c:pt idx="334">
                  <c:v>3.38146253143609</c:v>
                </c:pt>
                <c:pt idx="335">
                  <c:v>3.39331149033054</c:v>
                </c:pt>
                <c:pt idx="336">
                  <c:v>3.40516044922499</c:v>
                </c:pt>
                <c:pt idx="337">
                  <c:v>3.41700940811945</c:v>
                </c:pt>
                <c:pt idx="338">
                  <c:v>3.4288583670139</c:v>
                </c:pt>
                <c:pt idx="339">
                  <c:v>3.44070732590836</c:v>
                </c:pt>
                <c:pt idx="340">
                  <c:v>3.45255628480281</c:v>
                </c:pt>
                <c:pt idx="341">
                  <c:v>3.46440524369727</c:v>
                </c:pt>
                <c:pt idx="342">
                  <c:v>3.47625420259172</c:v>
                </c:pt>
                <c:pt idx="343">
                  <c:v>3.48810316148617</c:v>
                </c:pt>
                <c:pt idx="344">
                  <c:v>3.499952120380616</c:v>
                </c:pt>
                <c:pt idx="345">
                  <c:v>3.51180107927508</c:v>
                </c:pt>
                <c:pt idx="346">
                  <c:v>3.52365003816954</c:v>
                </c:pt>
                <c:pt idx="347">
                  <c:v>3.53549899706399</c:v>
                </c:pt>
                <c:pt idx="348">
                  <c:v>3.54734795595845</c:v>
                </c:pt>
                <c:pt idx="349">
                  <c:v>3.5591969148529</c:v>
                </c:pt>
                <c:pt idx="350">
                  <c:v>3.57104587374735</c:v>
                </c:pt>
                <c:pt idx="351">
                  <c:v>3.58289483264181</c:v>
                </c:pt>
                <c:pt idx="352">
                  <c:v>3.59474379153626</c:v>
                </c:pt>
                <c:pt idx="353">
                  <c:v>3.60659275043072</c:v>
                </c:pt>
                <c:pt idx="354">
                  <c:v>3.61844170932517</c:v>
                </c:pt>
                <c:pt idx="355">
                  <c:v>3.63029066821963</c:v>
                </c:pt>
                <c:pt idx="356">
                  <c:v>3.64213962711408</c:v>
                </c:pt>
                <c:pt idx="357">
                  <c:v>3.65398858600853</c:v>
                </c:pt>
                <c:pt idx="358">
                  <c:v>3.66583754490299</c:v>
                </c:pt>
                <c:pt idx="359">
                  <c:v>3.67768650379744</c:v>
                </c:pt>
                <c:pt idx="360">
                  <c:v>3.6895354626919</c:v>
                </c:pt>
                <c:pt idx="361">
                  <c:v>3.70138442158635</c:v>
                </c:pt>
                <c:pt idx="362">
                  <c:v>3.7132333804808</c:v>
                </c:pt>
                <c:pt idx="363">
                  <c:v>3.725082339375258</c:v>
                </c:pt>
                <c:pt idx="364">
                  <c:v>3.73693129826971</c:v>
                </c:pt>
                <c:pt idx="365">
                  <c:v>3.74878025716417</c:v>
                </c:pt>
                <c:pt idx="366">
                  <c:v>3.76062921605862</c:v>
                </c:pt>
                <c:pt idx="367">
                  <c:v>3.772478174953076</c:v>
                </c:pt>
                <c:pt idx="368">
                  <c:v>3.78432713384753</c:v>
                </c:pt>
                <c:pt idx="369">
                  <c:v>3.79617609274199</c:v>
                </c:pt>
                <c:pt idx="370">
                  <c:v>3.80802505163644</c:v>
                </c:pt>
                <c:pt idx="371">
                  <c:v>3.819874010530877</c:v>
                </c:pt>
                <c:pt idx="372">
                  <c:v>3.83172296942535</c:v>
                </c:pt>
                <c:pt idx="373">
                  <c:v>3.8435719283198</c:v>
                </c:pt>
                <c:pt idx="374">
                  <c:v>3.855420887214259</c:v>
                </c:pt>
                <c:pt idx="375">
                  <c:v>3.86726984610871</c:v>
                </c:pt>
                <c:pt idx="376">
                  <c:v>3.879118805003157</c:v>
                </c:pt>
                <c:pt idx="377">
                  <c:v>3.89096776389762</c:v>
                </c:pt>
                <c:pt idx="378">
                  <c:v>3.90281672279207</c:v>
                </c:pt>
                <c:pt idx="379">
                  <c:v>3.91466568168653</c:v>
                </c:pt>
                <c:pt idx="380">
                  <c:v>3.92651464058098</c:v>
                </c:pt>
                <c:pt idx="381">
                  <c:v>3.93836359947544</c:v>
                </c:pt>
                <c:pt idx="382">
                  <c:v>3.95021255836989</c:v>
                </c:pt>
                <c:pt idx="383">
                  <c:v>3.96206151726434</c:v>
                </c:pt>
                <c:pt idx="384">
                  <c:v>3.9739104761588</c:v>
                </c:pt>
                <c:pt idx="385">
                  <c:v>3.985759435053212</c:v>
                </c:pt>
                <c:pt idx="386">
                  <c:v>3.99762906357443</c:v>
                </c:pt>
                <c:pt idx="387">
                  <c:v>4.00949869209561</c:v>
                </c:pt>
                <c:pt idx="388">
                  <c:v>4.02136832061678</c:v>
                </c:pt>
                <c:pt idx="389">
                  <c:v>4.03323794913796</c:v>
                </c:pt>
                <c:pt idx="390">
                  <c:v>4.04517502218423</c:v>
                </c:pt>
                <c:pt idx="391">
                  <c:v>4.05711209523051</c:v>
                </c:pt>
                <c:pt idx="392">
                  <c:v>4.06904916827678</c:v>
                </c:pt>
                <c:pt idx="393">
                  <c:v>4.08098624132306</c:v>
                </c:pt>
                <c:pt idx="394">
                  <c:v>4.09299259490089</c:v>
                </c:pt>
                <c:pt idx="395">
                  <c:v>4.104998948478681</c:v>
                </c:pt>
                <c:pt idx="396">
                  <c:v>4.117005302056564</c:v>
                </c:pt>
                <c:pt idx="397">
                  <c:v>4.129011655634399</c:v>
                </c:pt>
                <c:pt idx="398">
                  <c:v>4.141087691835</c:v>
                </c:pt>
                <c:pt idx="399">
                  <c:v>4.1531637280356</c:v>
                </c:pt>
                <c:pt idx="400">
                  <c:v>4.16523976423619</c:v>
                </c:pt>
                <c:pt idx="401">
                  <c:v>4.177315800436734</c:v>
                </c:pt>
                <c:pt idx="402">
                  <c:v>4.18946192368501</c:v>
                </c:pt>
                <c:pt idx="403">
                  <c:v>4.20160804693324</c:v>
                </c:pt>
                <c:pt idx="404">
                  <c:v>4.21375417018146</c:v>
                </c:pt>
                <c:pt idx="405">
                  <c:v>4.22590029342968</c:v>
                </c:pt>
                <c:pt idx="406">
                  <c:v>4.23811691049761</c:v>
                </c:pt>
                <c:pt idx="407">
                  <c:v>4.250333527565528</c:v>
                </c:pt>
                <c:pt idx="408">
                  <c:v>4.262550144633447</c:v>
                </c:pt>
                <c:pt idx="409">
                  <c:v>4.27476676170137</c:v>
                </c:pt>
                <c:pt idx="410">
                  <c:v>4.28705428172189</c:v>
                </c:pt>
                <c:pt idx="411">
                  <c:v>4.2993418017424</c:v>
                </c:pt>
                <c:pt idx="412">
                  <c:v>4.31162932176292</c:v>
                </c:pt>
                <c:pt idx="413">
                  <c:v>4.323916841783371</c:v>
                </c:pt>
                <c:pt idx="414">
                  <c:v>4.33627567626398</c:v>
                </c:pt>
                <c:pt idx="415">
                  <c:v>4.34863451074452</c:v>
                </c:pt>
                <c:pt idx="416">
                  <c:v>4.36099334522506</c:v>
                </c:pt>
                <c:pt idx="417">
                  <c:v>4.3733521797056</c:v>
                </c:pt>
                <c:pt idx="418">
                  <c:v>4.38578274254191</c:v>
                </c:pt>
                <c:pt idx="419">
                  <c:v>4.39821330537822</c:v>
                </c:pt>
                <c:pt idx="420">
                  <c:v>4.41064386821452</c:v>
                </c:pt>
                <c:pt idx="421">
                  <c:v>4.42307443105083</c:v>
                </c:pt>
                <c:pt idx="422">
                  <c:v>4.43557713854082</c:v>
                </c:pt>
                <c:pt idx="423">
                  <c:v>4.44807984603081</c:v>
                </c:pt>
                <c:pt idx="424">
                  <c:v>4.460582553520775</c:v>
                </c:pt>
                <c:pt idx="425">
                  <c:v>4.473085261010778</c:v>
                </c:pt>
                <c:pt idx="426">
                  <c:v>4.48566053186848</c:v>
                </c:pt>
                <c:pt idx="427">
                  <c:v>4.49823580272618</c:v>
                </c:pt>
                <c:pt idx="428">
                  <c:v>4.51081107358388</c:v>
                </c:pt>
                <c:pt idx="429">
                  <c:v>4.52338634444158</c:v>
                </c:pt>
                <c:pt idx="430">
                  <c:v>4.53603459981115</c:v>
                </c:pt>
                <c:pt idx="431">
                  <c:v>4.54868285518073</c:v>
                </c:pt>
                <c:pt idx="432">
                  <c:v>4.56133111055031</c:v>
                </c:pt>
                <c:pt idx="433">
                  <c:v>4.57397936591989</c:v>
                </c:pt>
                <c:pt idx="434">
                  <c:v>4.58670102938975</c:v>
                </c:pt>
                <c:pt idx="435">
                  <c:v>4.59942269285961</c:v>
                </c:pt>
                <c:pt idx="436">
                  <c:v>4.61214435632939</c:v>
                </c:pt>
                <c:pt idx="437">
                  <c:v>4.624866019799326</c:v>
                </c:pt>
                <c:pt idx="438">
                  <c:v>4.63766151741632</c:v>
                </c:pt>
                <c:pt idx="439">
                  <c:v>4.65045701503331</c:v>
                </c:pt>
                <c:pt idx="440">
                  <c:v>4.6632525126503</c:v>
                </c:pt>
                <c:pt idx="441">
                  <c:v>4.67604801026729</c:v>
                </c:pt>
                <c:pt idx="442">
                  <c:v>4.688917770550884</c:v>
                </c:pt>
                <c:pt idx="443">
                  <c:v>4.70178753083457</c:v>
                </c:pt>
                <c:pt idx="444">
                  <c:v>4.71465729111822</c:v>
                </c:pt>
                <c:pt idx="445">
                  <c:v>4.72752705140186</c:v>
                </c:pt>
                <c:pt idx="446">
                  <c:v>4.74047150535873</c:v>
                </c:pt>
                <c:pt idx="447">
                  <c:v>4.753415959315561</c:v>
                </c:pt>
                <c:pt idx="448">
                  <c:v>4.76636041327248</c:v>
                </c:pt>
                <c:pt idx="449">
                  <c:v>4.77930486722936</c:v>
                </c:pt>
                <c:pt idx="450">
                  <c:v>4.792324448367529</c:v>
                </c:pt>
                <c:pt idx="451">
                  <c:v>4.805344029505695</c:v>
                </c:pt>
                <c:pt idx="452">
                  <c:v>4.81836361064388</c:v>
                </c:pt>
                <c:pt idx="453">
                  <c:v>4.83138319178205</c:v>
                </c:pt>
                <c:pt idx="454">
                  <c:v>4.844478336125533</c:v>
                </c:pt>
                <c:pt idx="455">
                  <c:v>4.85757348046911</c:v>
                </c:pt>
                <c:pt idx="456">
                  <c:v>4.87066862481264</c:v>
                </c:pt>
                <c:pt idx="457">
                  <c:v>4.88376376915616</c:v>
                </c:pt>
                <c:pt idx="458">
                  <c:v>4.896934915259695</c:v>
                </c:pt>
                <c:pt idx="459">
                  <c:v>4.910106061363249</c:v>
                </c:pt>
                <c:pt idx="460">
                  <c:v>4.9232772074668</c:v>
                </c:pt>
                <c:pt idx="461">
                  <c:v>4.93644835357034</c:v>
                </c:pt>
                <c:pt idx="462">
                  <c:v>4.94969594253386</c:v>
                </c:pt>
                <c:pt idx="463">
                  <c:v>4.96294353149737</c:v>
                </c:pt>
                <c:pt idx="464">
                  <c:v>4.97619112046089</c:v>
                </c:pt>
                <c:pt idx="465">
                  <c:v>4.9894387094244</c:v>
                </c:pt>
                <c:pt idx="466">
                  <c:v>5.0</c:v>
                </c:pt>
              </c:numCache>
            </c:numRef>
          </c:xVal>
          <c:yVal>
            <c:numRef>
              <c:f>Sheet1!$K$3:$K$469</c:f>
              <c:numCache>
                <c:formatCode>General</c:formatCode>
                <c:ptCount val="467"/>
                <c:pt idx="0">
                  <c:v>1.040267153449563</c:v>
                </c:pt>
                <c:pt idx="1">
                  <c:v>1.040029983712396</c:v>
                </c:pt>
                <c:pt idx="2">
                  <c:v>1.03942126356792</c:v>
                </c:pt>
                <c:pt idx="3">
                  <c:v>1.038882065820244</c:v>
                </c:pt>
                <c:pt idx="4">
                  <c:v>1.038401131200337</c:v>
                </c:pt>
                <c:pt idx="5">
                  <c:v>1.037953302899114</c:v>
                </c:pt>
                <c:pt idx="6">
                  <c:v>1.037298076934332</c:v>
                </c:pt>
                <c:pt idx="7">
                  <c:v>1.036713138635844</c:v>
                </c:pt>
                <c:pt idx="8">
                  <c:v>1.036187755879593</c:v>
                </c:pt>
                <c:pt idx="9">
                  <c:v>1.035750604693565</c:v>
                </c:pt>
                <c:pt idx="10">
                  <c:v>1.03503365134979</c:v>
                </c:pt>
                <c:pt idx="11">
                  <c:v>1.0343875097928</c:v>
                </c:pt>
                <c:pt idx="12">
                  <c:v>1.033802182985007</c:v>
                </c:pt>
                <c:pt idx="13">
                  <c:v>1.033342648200698</c:v>
                </c:pt>
                <c:pt idx="14">
                  <c:v>1.03254207166271</c:v>
                </c:pt>
                <c:pt idx="15">
                  <c:v>1.03181329683628</c:v>
                </c:pt>
                <c:pt idx="16">
                  <c:v>1.031147078947362</c:v>
                </c:pt>
                <c:pt idx="17">
                  <c:v>1.030645473997433</c:v>
                </c:pt>
                <c:pt idx="18">
                  <c:v>1.029749005567424</c:v>
                </c:pt>
                <c:pt idx="19">
                  <c:v>1.028924662978009</c:v>
                </c:pt>
                <c:pt idx="20">
                  <c:v>1.028164080078867</c:v>
                </c:pt>
                <c:pt idx="21">
                  <c:v>1.027485089155384</c:v>
                </c:pt>
                <c:pt idx="22">
                  <c:v>1.026521044311936</c:v>
                </c:pt>
                <c:pt idx="23">
                  <c:v>1.025625830459846</c:v>
                </c:pt>
                <c:pt idx="24">
                  <c:v>1.024792332008069</c:v>
                </c:pt>
                <c:pt idx="25">
                  <c:v>1.023856019050508</c:v>
                </c:pt>
                <c:pt idx="26">
                  <c:v>1.022871293391547</c:v>
                </c:pt>
                <c:pt idx="27">
                  <c:v>1.021948705938487</c:v>
                </c:pt>
                <c:pt idx="28">
                  <c:v>1.021082555252873</c:v>
                </c:pt>
                <c:pt idx="29">
                  <c:v>1.019977297876011</c:v>
                </c:pt>
                <c:pt idx="30">
                  <c:v>1.018995698236409</c:v>
                </c:pt>
                <c:pt idx="31">
                  <c:v>1.01806897505865</c:v>
                </c:pt>
                <c:pt idx="32">
                  <c:v>1.01719265173986</c:v>
                </c:pt>
                <c:pt idx="33">
                  <c:v>1.016173364685621</c:v>
                </c:pt>
                <c:pt idx="34">
                  <c:v>1.015173703647685</c:v>
                </c:pt>
                <c:pt idx="35">
                  <c:v>1.014224123391208</c:v>
                </c:pt>
                <c:pt idx="36">
                  <c:v>1.01332095272947</c:v>
                </c:pt>
                <c:pt idx="37">
                  <c:v>1.01248608640455</c:v>
                </c:pt>
                <c:pt idx="38">
                  <c:v>1.011524945305261</c:v>
                </c:pt>
                <c:pt idx="39">
                  <c:v>1.010606966281816</c:v>
                </c:pt>
                <c:pt idx="40">
                  <c:v>1.009729305872794</c:v>
                </c:pt>
                <c:pt idx="41">
                  <c:v>1.00897567495836</c:v>
                </c:pt>
                <c:pt idx="42">
                  <c:v>1.008135565146833</c:v>
                </c:pt>
                <c:pt idx="43">
                  <c:v>1.007328875640932</c:v>
                </c:pt>
                <c:pt idx="44">
                  <c:v>1.006553651099699</c:v>
                </c:pt>
                <c:pt idx="45">
                  <c:v>1.005845919279318</c:v>
                </c:pt>
                <c:pt idx="46">
                  <c:v>1.005150553400644</c:v>
                </c:pt>
                <c:pt idx="47">
                  <c:v>1.004479493328064</c:v>
                </c:pt>
                <c:pt idx="48">
                  <c:v>1.003831486595182</c:v>
                </c:pt>
                <c:pt idx="49">
                  <c:v>1.003206420714704</c:v>
                </c:pt>
                <c:pt idx="50">
                  <c:v>1.002610755868224</c:v>
                </c:pt>
                <c:pt idx="51">
                  <c:v>1.002034222880847</c:v>
                </c:pt>
                <c:pt idx="52">
                  <c:v>1.001475914595725</c:v>
                </c:pt>
                <c:pt idx="53">
                  <c:v>1.000938648475189</c:v>
                </c:pt>
                <c:pt idx="54">
                  <c:v>1.000413790684414</c:v>
                </c:pt>
                <c:pt idx="55">
                  <c:v>0.999905048727851</c:v>
                </c:pt>
                <c:pt idx="56">
                  <c:v>0.999411691570257</c:v>
                </c:pt>
                <c:pt idx="57">
                  <c:v>0.998939102247782</c:v>
                </c:pt>
                <c:pt idx="58">
                  <c:v>0.998483119067454</c:v>
                </c:pt>
                <c:pt idx="59">
                  <c:v>0.998040464676907</c:v>
                </c:pt>
                <c:pt idx="60">
                  <c:v>0.997610563076319</c:v>
                </c:pt>
                <c:pt idx="61">
                  <c:v>0.997192870983456</c:v>
                </c:pt>
                <c:pt idx="62">
                  <c:v>0.996798606636267</c:v>
                </c:pt>
                <c:pt idx="63">
                  <c:v>0.996412403925782</c:v>
                </c:pt>
                <c:pt idx="64">
                  <c:v>0.996036740417667</c:v>
                </c:pt>
                <c:pt idx="65">
                  <c:v>0.995671190507975</c:v>
                </c:pt>
                <c:pt idx="66">
                  <c:v>0.995318404803763</c:v>
                </c:pt>
                <c:pt idx="67">
                  <c:v>0.994975440771816</c:v>
                </c:pt>
                <c:pt idx="68">
                  <c:v>0.994641292036624</c:v>
                </c:pt>
                <c:pt idx="69">
                  <c:v>0.994315623037807</c:v>
                </c:pt>
                <c:pt idx="70">
                  <c:v>0.993991042875762</c:v>
                </c:pt>
                <c:pt idx="71">
                  <c:v>0.993678174704444</c:v>
                </c:pt>
                <c:pt idx="72">
                  <c:v>0.993372837963972</c:v>
                </c:pt>
                <c:pt idx="73">
                  <c:v>0.993074763941261</c:v>
                </c:pt>
                <c:pt idx="74">
                  <c:v>0.992768525883602</c:v>
                </c:pt>
                <c:pt idx="75">
                  <c:v>0.992475143909157</c:v>
                </c:pt>
                <c:pt idx="76">
                  <c:v>0.99218833832221</c:v>
                </c:pt>
                <c:pt idx="77">
                  <c:v>0.991907890451282</c:v>
                </c:pt>
                <c:pt idx="78">
                  <c:v>0.99161574525251</c:v>
                </c:pt>
                <c:pt idx="79">
                  <c:v>0.991335608819148</c:v>
                </c:pt>
                <c:pt idx="80">
                  <c:v>0.991061286029449</c:v>
                </c:pt>
                <c:pt idx="81">
                  <c:v>0.990792597767045</c:v>
                </c:pt>
                <c:pt idx="82">
                  <c:v>0.990517332306479</c:v>
                </c:pt>
                <c:pt idx="83">
                  <c:v>0.990250069287617</c:v>
                </c:pt>
                <c:pt idx="84">
                  <c:v>0.989987911645984</c:v>
                </c:pt>
                <c:pt idx="85">
                  <c:v>0.989730714477804</c:v>
                </c:pt>
                <c:pt idx="86">
                  <c:v>0.989482817508821</c:v>
                </c:pt>
                <c:pt idx="87">
                  <c:v>0.989234895259439</c:v>
                </c:pt>
                <c:pt idx="88">
                  <c:v>0.988991306752299</c:v>
                </c:pt>
                <c:pt idx="89">
                  <c:v>0.988751939339626</c:v>
                </c:pt>
                <c:pt idx="90">
                  <c:v>0.988547837548659</c:v>
                </c:pt>
                <c:pt idx="91">
                  <c:v>0.988332256353961</c:v>
                </c:pt>
                <c:pt idx="92">
                  <c:v>0.988120102929726</c:v>
                </c:pt>
                <c:pt idx="93">
                  <c:v>0.987911296167764</c:v>
                </c:pt>
                <c:pt idx="94">
                  <c:v>0.987767419923059</c:v>
                </c:pt>
                <c:pt idx="95">
                  <c:v>0.987600562610659</c:v>
                </c:pt>
                <c:pt idx="96">
                  <c:v>0.987436103534603</c:v>
                </c:pt>
                <c:pt idx="97">
                  <c:v>0.987273991359147</c:v>
                </c:pt>
                <c:pt idx="98">
                  <c:v>0.987198426459669</c:v>
                </c:pt>
                <c:pt idx="99">
                  <c:v>0.9870933795748</c:v>
                </c:pt>
                <c:pt idx="100">
                  <c:v>0.986989688691302</c:v>
                </c:pt>
                <c:pt idx="101">
                  <c:v>0.986887327721589</c:v>
                </c:pt>
                <c:pt idx="102">
                  <c:v>0.986875035426875</c:v>
                </c:pt>
                <c:pt idx="103">
                  <c:v>0.986834600750174</c:v>
                </c:pt>
                <c:pt idx="104">
                  <c:v>0.986794631616749</c:v>
                </c:pt>
                <c:pt idx="105">
                  <c:v>0.986755120032596</c:v>
                </c:pt>
                <c:pt idx="106">
                  <c:v>0.986790890479505</c:v>
                </c:pt>
                <c:pt idx="107">
                  <c:v>0.986805749814396</c:v>
                </c:pt>
                <c:pt idx="108">
                  <c:v>0.986820457656292</c:v>
                </c:pt>
                <c:pt idx="109">
                  <c:v>0.986835016310176</c:v>
                </c:pt>
                <c:pt idx="110">
                  <c:v>0.98690083078263</c:v>
                </c:pt>
                <c:pt idx="111">
                  <c:v>0.986954332246075</c:v>
                </c:pt>
                <c:pt idx="112">
                  <c:v>0.987007354954261</c:v>
                </c:pt>
                <c:pt idx="113">
                  <c:v>0.987059905304731</c:v>
                </c:pt>
                <c:pt idx="114">
                  <c:v>0.987139440402015</c:v>
                </c:pt>
                <c:pt idx="115">
                  <c:v>0.987213977202733</c:v>
                </c:pt>
                <c:pt idx="116">
                  <c:v>0.987287933938379</c:v>
                </c:pt>
                <c:pt idx="117">
                  <c:v>0.987361317354007</c:v>
                </c:pt>
                <c:pt idx="118">
                  <c:v>0.987441102555141</c:v>
                </c:pt>
                <c:pt idx="119">
                  <c:v>0.987521884581869</c:v>
                </c:pt>
                <c:pt idx="120">
                  <c:v>0.987602126932382</c:v>
                </c:pt>
                <c:pt idx="121">
                  <c:v>0.987681834996716</c:v>
                </c:pt>
                <c:pt idx="122">
                  <c:v>0.987749305475309</c:v>
                </c:pt>
                <c:pt idx="123">
                  <c:v>0.987823454054064</c:v>
                </c:pt>
                <c:pt idx="124">
                  <c:v>0.987897183702527</c:v>
                </c:pt>
                <c:pt idx="125">
                  <c:v>0.987970497961014</c:v>
                </c:pt>
                <c:pt idx="126">
                  <c:v>0.988009949016729</c:v>
                </c:pt>
                <c:pt idx="127">
                  <c:v>0.988063567608596</c:v>
                </c:pt>
                <c:pt idx="128">
                  <c:v>0.988116935045902</c:v>
                </c:pt>
                <c:pt idx="129">
                  <c:v>0.988170053089152</c:v>
                </c:pt>
                <c:pt idx="130">
                  <c:v>0.988157334777127</c:v>
                </c:pt>
                <c:pt idx="131">
                  <c:v>0.988171047252007</c:v>
                </c:pt>
                <c:pt idx="132">
                  <c:v>0.988184707823872</c:v>
                </c:pt>
                <c:pt idx="133">
                  <c:v>0.988198316786841</c:v>
                </c:pt>
                <c:pt idx="134">
                  <c:v>0.988098802284384</c:v>
                </c:pt>
                <c:pt idx="135">
                  <c:v>0.988044243945326</c:v>
                </c:pt>
                <c:pt idx="136">
                  <c:v>0.987989846340339</c:v>
                </c:pt>
                <c:pt idx="137">
                  <c:v>0.987935608760193</c:v>
                </c:pt>
                <c:pt idx="138">
                  <c:v>0.987714113064787</c:v>
                </c:pt>
                <c:pt idx="139">
                  <c:v>0.987557982121963</c:v>
                </c:pt>
                <c:pt idx="140">
                  <c:v>0.987402189934994</c:v>
                </c:pt>
                <c:pt idx="141">
                  <c:v>0.987246735402687</c:v>
                </c:pt>
                <c:pt idx="142">
                  <c:v>0.986893416350025</c:v>
                </c:pt>
                <c:pt idx="143">
                  <c:v>0.986613098593929</c:v>
                </c:pt>
                <c:pt idx="144">
                  <c:v>0.986333188363694</c:v>
                </c:pt>
                <c:pt idx="145">
                  <c:v>0.98605368477153</c:v>
                </c:pt>
                <c:pt idx="146">
                  <c:v>0.985625267193537</c:v>
                </c:pt>
                <c:pt idx="147">
                  <c:v>0.985235466887777</c:v>
                </c:pt>
                <c:pt idx="148">
                  <c:v>0.984845971262982</c:v>
                </c:pt>
                <c:pt idx="149">
                  <c:v>0.984456779962416</c:v>
                </c:pt>
                <c:pt idx="150">
                  <c:v>0.984066100921837</c:v>
                </c:pt>
                <c:pt idx="151">
                  <c:v>0.983648472976655</c:v>
                </c:pt>
                <c:pt idx="152">
                  <c:v>0.983230915967778</c:v>
                </c:pt>
                <c:pt idx="153">
                  <c:v>0.98281342987733</c:v>
                </c:pt>
                <c:pt idx="154">
                  <c:v>0.982545306328971</c:v>
                </c:pt>
                <c:pt idx="155">
                  <c:v>0.982192456880391</c:v>
                </c:pt>
                <c:pt idx="156">
                  <c:v>0.981839477464876</c:v>
                </c:pt>
                <c:pt idx="157">
                  <c:v>0.981486368010814</c:v>
                </c:pt>
                <c:pt idx="158">
                  <c:v>0.981380645931718</c:v>
                </c:pt>
                <c:pt idx="159">
                  <c:v>0.9811716197489</c:v>
                </c:pt>
                <c:pt idx="160">
                  <c:v>0.980962411180022</c:v>
                </c:pt>
                <c:pt idx="161">
                  <c:v>0.980753019986301</c:v>
                </c:pt>
                <c:pt idx="162">
                  <c:v>0.980785115640998</c:v>
                </c:pt>
                <c:pt idx="163">
                  <c:v>0.980729064486179</c:v>
                </c:pt>
                <c:pt idx="164">
                  <c:v>0.980672939909286</c:v>
                </c:pt>
                <c:pt idx="165">
                  <c:v>0.980616741765973</c:v>
                </c:pt>
                <c:pt idx="166">
                  <c:v>0.98076457665824</c:v>
                </c:pt>
                <c:pt idx="167">
                  <c:v>0.980845964088376</c:v>
                </c:pt>
                <c:pt idx="168">
                  <c:v>0.980927489081487</c:v>
                </c:pt>
                <c:pt idx="169">
                  <c:v>0.981009151986623</c:v>
                </c:pt>
                <c:pt idx="170">
                  <c:v>0.981262350713118</c:v>
                </c:pt>
                <c:pt idx="171">
                  <c:v>0.981462140856382</c:v>
                </c:pt>
                <c:pt idx="172">
                  <c:v>0.98166233470223</c:v>
                </c:pt>
                <c:pt idx="173">
                  <c:v>0.981862933475478</c:v>
                </c:pt>
                <c:pt idx="174">
                  <c:v>0.98221803103272</c:v>
                </c:pt>
                <c:pt idx="175">
                  <c:v>0.982525222382138</c:v>
                </c:pt>
                <c:pt idx="176">
                  <c:v>0.982833121594237</c:v>
                </c:pt>
                <c:pt idx="177">
                  <c:v>0.983141731118496</c:v>
                </c:pt>
                <c:pt idx="178">
                  <c:v>0.98358466043577</c:v>
                </c:pt>
                <c:pt idx="179">
                  <c:v>0.983994278645785</c:v>
                </c:pt>
                <c:pt idx="180">
                  <c:v>0.984404941622096</c:v>
                </c:pt>
                <c:pt idx="181">
                  <c:v>0.984816653366943</c:v>
                </c:pt>
                <c:pt idx="182">
                  <c:v>0.985346856322217</c:v>
                </c:pt>
                <c:pt idx="183">
                  <c:v>0.98584235049492</c:v>
                </c:pt>
                <c:pt idx="184">
                  <c:v>0.98633920828728</c:v>
                </c:pt>
                <c:pt idx="185">
                  <c:v>0.986837435336132</c:v>
                </c:pt>
                <c:pt idx="186">
                  <c:v>0.987406204653953</c:v>
                </c:pt>
                <c:pt idx="187">
                  <c:v>0.987964364291452</c:v>
                </c:pt>
                <c:pt idx="188">
                  <c:v>0.988524157223273</c:v>
                </c:pt>
                <c:pt idx="189">
                  <c:v>0.989085590628947</c:v>
                </c:pt>
                <c:pt idx="190">
                  <c:v>0.989654264823169</c:v>
                </c:pt>
                <c:pt idx="191">
                  <c:v>0.99023692180374</c:v>
                </c:pt>
                <c:pt idx="192">
                  <c:v>0.990821374321221</c:v>
                </c:pt>
                <c:pt idx="193">
                  <c:v>0.991407630688182</c:v>
                </c:pt>
                <c:pt idx="194">
                  <c:v>0.991931417063226</c:v>
                </c:pt>
                <c:pt idx="195">
                  <c:v>0.992493314475571</c:v>
                </c:pt>
                <c:pt idx="196">
                  <c:v>0.993057022525134</c:v>
                </c:pt>
                <c:pt idx="197">
                  <c:v>0.993622549977799</c:v>
                </c:pt>
                <c:pt idx="198">
                  <c:v>0.994061705250373</c:v>
                </c:pt>
                <c:pt idx="199">
                  <c:v>0.994558630651359</c:v>
                </c:pt>
                <c:pt idx="200">
                  <c:v>0.995057224291998</c:v>
                </c:pt>
                <c:pt idx="201">
                  <c:v>0.99555749458707</c:v>
                </c:pt>
                <c:pt idx="202">
                  <c:v>0.995890348822627</c:v>
                </c:pt>
                <c:pt idx="203">
                  <c:v>0.996288956545311</c:v>
                </c:pt>
                <c:pt idx="204">
                  <c:v>0.996688956720994</c:v>
                </c:pt>
                <c:pt idx="205">
                  <c:v>0.997090356658708</c:v>
                </c:pt>
                <c:pt idx="206">
                  <c:v>0.997318357449134</c:v>
                </c:pt>
                <c:pt idx="207">
                  <c:v>0.99760611984824</c:v>
                </c:pt>
                <c:pt idx="208">
                  <c:v>0.997894928177345</c:v>
                </c:pt>
                <c:pt idx="209">
                  <c:v>0.99818478814919</c:v>
                </c:pt>
                <c:pt idx="210">
                  <c:v>0.998332873915948</c:v>
                </c:pt>
                <c:pt idx="211">
                  <c:v>0.998518821191908</c:v>
                </c:pt>
                <c:pt idx="212">
                  <c:v>0.998705472304014</c:v>
                </c:pt>
                <c:pt idx="213">
                  <c:v>0.998892831255944</c:v>
                </c:pt>
                <c:pt idx="214">
                  <c:v>0.999003092197228</c:v>
                </c:pt>
                <c:pt idx="215">
                  <c:v>0.999119579110727</c:v>
                </c:pt>
                <c:pt idx="216">
                  <c:v>0.999236526244201</c:v>
                </c:pt>
                <c:pt idx="217">
                  <c:v>0.999353936330406</c:v>
                </c:pt>
                <c:pt idx="218">
                  <c:v>0.999483822659296</c:v>
                </c:pt>
                <c:pt idx="219">
                  <c:v>0.999587908002003</c:v>
                </c:pt>
                <c:pt idx="220">
                  <c:v>0.999692423508012</c:v>
                </c:pt>
                <c:pt idx="221">
                  <c:v>0.999870625324535</c:v>
                </c:pt>
                <c:pt idx="222">
                  <c:v>1.00003640733459</c:v>
                </c:pt>
                <c:pt idx="223">
                  <c:v>1.000202905386057</c:v>
                </c:pt>
                <c:pt idx="224">
                  <c:v>1.000370124128028</c:v>
                </c:pt>
                <c:pt idx="225">
                  <c:v>1.000643332102132</c:v>
                </c:pt>
                <c:pt idx="226">
                  <c:v>1.000961338495679</c:v>
                </c:pt>
                <c:pt idx="227">
                  <c:v>1.001280786511685</c:v>
                </c:pt>
                <c:pt idx="228">
                  <c:v>1.001601685975398</c:v>
                </c:pt>
                <c:pt idx="229">
                  <c:v>1.002043914611122</c:v>
                </c:pt>
                <c:pt idx="230">
                  <c:v>1.00256806830223</c:v>
                </c:pt>
                <c:pt idx="231">
                  <c:v>1.003094716199801</c:v>
                </c:pt>
                <c:pt idx="232">
                  <c:v>1.003623876149295</c:v>
                </c:pt>
                <c:pt idx="233">
                  <c:v>1.004217548638661</c:v>
                </c:pt>
                <c:pt idx="234">
                  <c:v>1.004942301197307</c:v>
                </c:pt>
                <c:pt idx="235">
                  <c:v>1.005670678186187</c:v>
                </c:pt>
                <c:pt idx="236">
                  <c:v>1.006402706861406</c:v>
                </c:pt>
                <c:pt idx="237">
                  <c:v>1.007078733008906</c:v>
                </c:pt>
                <c:pt idx="238">
                  <c:v>1.007890011760103</c:v>
                </c:pt>
                <c:pt idx="239">
                  <c:v>1.008705552419344</c:v>
                </c:pt>
                <c:pt idx="240">
                  <c:v>1.009525388658685</c:v>
                </c:pt>
                <c:pt idx="241">
                  <c:v>1.010218706679361</c:v>
                </c:pt>
                <c:pt idx="242">
                  <c:v>1.010941580275318</c:v>
                </c:pt>
                <c:pt idx="243">
                  <c:v>1.011668437511805</c:v>
                </c:pt>
                <c:pt idx="244">
                  <c:v>1.012399311409165</c:v>
                </c:pt>
                <c:pt idx="245">
                  <c:v>1.013016988659302</c:v>
                </c:pt>
                <c:pt idx="246">
                  <c:v>1.013523141525047</c:v>
                </c:pt>
                <c:pt idx="247">
                  <c:v>1.014032214452207</c:v>
                </c:pt>
                <c:pt idx="248">
                  <c:v>1.014544232782585</c:v>
                </c:pt>
                <c:pt idx="249">
                  <c:v>1.014973427106816</c:v>
                </c:pt>
                <c:pt idx="250">
                  <c:v>1.015229005110558</c:v>
                </c:pt>
                <c:pt idx="251">
                  <c:v>1.015486122043753</c:v>
                </c:pt>
                <c:pt idx="252">
                  <c:v>1.015744791847726</c:v>
                </c:pt>
                <c:pt idx="253">
                  <c:v>1.015964805604745</c:v>
                </c:pt>
                <c:pt idx="254">
                  <c:v>1.016009623399059</c:v>
                </c:pt>
                <c:pt idx="255">
                  <c:v>1.016054721982254</c:v>
                </c:pt>
                <c:pt idx="256">
                  <c:v>1.01610010400135</c:v>
                </c:pt>
                <c:pt idx="257">
                  <c:v>1.016136018700583</c:v>
                </c:pt>
                <c:pt idx="258">
                  <c:v>1.016036103156225</c:v>
                </c:pt>
                <c:pt idx="259">
                  <c:v>1.015935540276499</c:v>
                </c:pt>
                <c:pt idx="260">
                  <c:v>1.015834323750056</c:v>
                </c:pt>
                <c:pt idx="261">
                  <c:v>1.015737056398367</c:v>
                </c:pt>
                <c:pt idx="262">
                  <c:v>1.015552397478268</c:v>
                </c:pt>
                <c:pt idx="263">
                  <c:v>1.015366505967748</c:v>
                </c:pt>
                <c:pt idx="264">
                  <c:v>1.015179369484281</c:v>
                </c:pt>
                <c:pt idx="265">
                  <c:v>1.015000783669697</c:v>
                </c:pt>
                <c:pt idx="266">
                  <c:v>1.014774952590812</c:v>
                </c:pt>
                <c:pt idx="267">
                  <c:v>1.014547576880573</c:v>
                </c:pt>
                <c:pt idx="268">
                  <c:v>1.014318640637236</c:v>
                </c:pt>
                <c:pt idx="269">
                  <c:v>1.014098520863014</c:v>
                </c:pt>
                <c:pt idx="270">
                  <c:v>1.013859359440168</c:v>
                </c:pt>
                <c:pt idx="271">
                  <c:v>1.013618530992664</c:v>
                </c:pt>
                <c:pt idx="272">
                  <c:v>1.013376018030078</c:v>
                </c:pt>
                <c:pt idx="273">
                  <c:v>1.013140762167493</c:v>
                </c:pt>
                <c:pt idx="274">
                  <c:v>1.012904466263135</c:v>
                </c:pt>
                <c:pt idx="275">
                  <c:v>1.012666500951518</c:v>
                </c:pt>
                <c:pt idx="276">
                  <c:v>1.012426848478618</c:v>
                </c:pt>
                <c:pt idx="277">
                  <c:v>1.012192661310045</c:v>
                </c:pt>
                <c:pt idx="278">
                  <c:v>1.011967747994027</c:v>
                </c:pt>
                <c:pt idx="279">
                  <c:v>1.011741232344139</c:v>
                </c:pt>
                <c:pt idx="280">
                  <c:v>1.011513097176092</c:v>
                </c:pt>
                <c:pt idx="281">
                  <c:v>1.011289120519198</c:v>
                </c:pt>
                <c:pt idx="282">
                  <c:v>1.011079504190853</c:v>
                </c:pt>
                <c:pt idx="283">
                  <c:v>1.010868388889745</c:v>
                </c:pt>
                <c:pt idx="284">
                  <c:v>1.010655758479398</c:v>
                </c:pt>
                <c:pt idx="285">
                  <c:v>1.010446522526833</c:v>
                </c:pt>
                <c:pt idx="286">
                  <c:v>1.010253469305386</c:v>
                </c:pt>
                <c:pt idx="287">
                  <c:v>1.01005903576653</c:v>
                </c:pt>
                <c:pt idx="288">
                  <c:v>1.009863207053413</c:v>
                </c:pt>
                <c:pt idx="289">
                  <c:v>1.009670337117176</c:v>
                </c:pt>
                <c:pt idx="290">
                  <c:v>1.009493695547731</c:v>
                </c:pt>
                <c:pt idx="291">
                  <c:v>1.009315795086593</c:v>
                </c:pt>
                <c:pt idx="292">
                  <c:v>1.009136622227829</c:v>
                </c:pt>
                <c:pt idx="293">
                  <c:v>1.008959932721673</c:v>
                </c:pt>
                <c:pt idx="294">
                  <c:v>1.00879883861287</c:v>
                </c:pt>
                <c:pt idx="295">
                  <c:v>1.008636602578061</c:v>
                </c:pt>
                <c:pt idx="296">
                  <c:v>1.008473212432176</c:v>
                </c:pt>
                <c:pt idx="297">
                  <c:v>1.008311794820443</c:v>
                </c:pt>
                <c:pt idx="298">
                  <c:v>1.008165059389781</c:v>
                </c:pt>
                <c:pt idx="299">
                  <c:v>1.00801729056075</c:v>
                </c:pt>
                <c:pt idx="300">
                  <c:v>1.007868477378091</c:v>
                </c:pt>
                <c:pt idx="301">
                  <c:v>1.007721245284003</c:v>
                </c:pt>
                <c:pt idx="302">
                  <c:v>1.007587585744488</c:v>
                </c:pt>
                <c:pt idx="303">
                  <c:v>1.007452991095156</c:v>
                </c:pt>
                <c:pt idx="304">
                  <c:v>1.007317451488254</c:v>
                </c:pt>
                <c:pt idx="305">
                  <c:v>1.007183184319953</c:v>
                </c:pt>
                <c:pt idx="306">
                  <c:v>1.007061352939837</c:v>
                </c:pt>
                <c:pt idx="307">
                  <c:v>1.006938674089459</c:v>
                </c:pt>
                <c:pt idx="308">
                  <c:v>1.00681513889536</c:v>
                </c:pt>
                <c:pt idx="309">
                  <c:v>1.006692618064694</c:v>
                </c:pt>
                <c:pt idx="310">
                  <c:v>1.006581448806036</c:v>
                </c:pt>
                <c:pt idx="311">
                  <c:v>1.00646950934443</c:v>
                </c:pt>
                <c:pt idx="312">
                  <c:v>1.006356791647892</c:v>
                </c:pt>
                <c:pt idx="313">
                  <c:v>1.00624490578065</c:v>
                </c:pt>
                <c:pt idx="314">
                  <c:v>1.006143339944487</c:v>
                </c:pt>
                <c:pt idx="315">
                  <c:v>1.006041071536903</c:v>
                </c:pt>
                <c:pt idx="316">
                  <c:v>1.005938093242666</c:v>
                </c:pt>
                <c:pt idx="317">
                  <c:v>1.005835835647979</c:v>
                </c:pt>
                <c:pt idx="318">
                  <c:v>1.005742927548327</c:v>
                </c:pt>
                <c:pt idx="319">
                  <c:v>1.005649375846077</c:v>
                </c:pt>
                <c:pt idx="320">
                  <c:v>1.005555173830352</c:v>
                </c:pt>
                <c:pt idx="321">
                  <c:v>1.005461666957202</c:v>
                </c:pt>
                <c:pt idx="322">
                  <c:v>1.005376560354349</c:v>
                </c:pt>
                <c:pt idx="323">
                  <c:v>1.00529086138406</c:v>
                </c:pt>
                <c:pt idx="324">
                  <c:v>1.005204563840156</c:v>
                </c:pt>
                <c:pt idx="325">
                  <c:v>1.005118918484162</c:v>
                </c:pt>
                <c:pt idx="326">
                  <c:v>1.005040857526643</c:v>
                </c:pt>
                <c:pt idx="327">
                  <c:v>1.004962248813307</c:v>
                </c:pt>
                <c:pt idx="328">
                  <c:v>1.004883086558431</c:v>
                </c:pt>
                <c:pt idx="329">
                  <c:v>1.004804445857016</c:v>
                </c:pt>
                <c:pt idx="330">
                  <c:v>1.004732759942545</c:v>
                </c:pt>
                <c:pt idx="331">
                  <c:v>1.004660565321382</c:v>
                </c:pt>
                <c:pt idx="332">
                  <c:v>1.004587856559318</c:v>
                </c:pt>
                <c:pt idx="333">
                  <c:v>1.004515490994416</c:v>
                </c:pt>
                <c:pt idx="334">
                  <c:v>1.004449576519871</c:v>
                </c:pt>
                <c:pt idx="335">
                  <c:v>1.004383187796974</c:v>
                </c:pt>
                <c:pt idx="336">
                  <c:v>1.004316319688985</c:v>
                </c:pt>
                <c:pt idx="337">
                  <c:v>1.00424962319768</c:v>
                </c:pt>
                <c:pt idx="338">
                  <c:v>1.00418892790734</c:v>
                </c:pt>
                <c:pt idx="339">
                  <c:v>1.00412778913595</c:v>
                </c:pt>
                <c:pt idx="340">
                  <c:v>1.004066202005128</c:v>
                </c:pt>
                <c:pt idx="341">
                  <c:v>1.004004693988639</c:v>
                </c:pt>
                <c:pt idx="342">
                  <c:v>1.003948696834434</c:v>
                </c:pt>
                <c:pt idx="343">
                  <c:v>1.003892284060487</c:v>
                </c:pt>
                <c:pt idx="344">
                  <c:v>1.003835451022371</c:v>
                </c:pt>
                <c:pt idx="345">
                  <c:v>1.003778673446691</c:v>
                </c:pt>
                <c:pt idx="346">
                  <c:v>1.003726901260922</c:v>
                </c:pt>
                <c:pt idx="347">
                  <c:v>1.003674739334901</c:v>
                </c:pt>
                <c:pt idx="348">
                  <c:v>1.00362218325107</c:v>
                </c:pt>
                <c:pt idx="349">
                  <c:v>1.003569646233313</c:v>
                </c:pt>
                <c:pt idx="350">
                  <c:v>1.003521649917887</c:v>
                </c:pt>
                <c:pt idx="351">
                  <c:v>1.00347328854125</c:v>
                </c:pt>
                <c:pt idx="352">
                  <c:v>1.003424557922501</c:v>
                </c:pt>
                <c:pt idx="353">
                  <c:v>1.003375777490887</c:v>
                </c:pt>
                <c:pt idx="354">
                  <c:v>1.003331121769945</c:v>
                </c:pt>
                <c:pt idx="355">
                  <c:v>1.003286125191258</c:v>
                </c:pt>
                <c:pt idx="356">
                  <c:v>1.003240783837215</c:v>
                </c:pt>
                <c:pt idx="357">
                  <c:v>1.003195319701675</c:v>
                </c:pt>
                <c:pt idx="358">
                  <c:v>1.0031535793966</c:v>
                </c:pt>
                <c:pt idx="359">
                  <c:v>1.003111522665022</c:v>
                </c:pt>
                <c:pt idx="360">
                  <c:v>1.003069145895109</c:v>
                </c:pt>
                <c:pt idx="361">
                  <c:v>1.003026582660958</c:v>
                </c:pt>
                <c:pt idx="362">
                  <c:v>1.002987343097627</c:v>
                </c:pt>
                <c:pt idx="363">
                  <c:v>1.002947812461866</c:v>
                </c:pt>
                <c:pt idx="364">
                  <c:v>1.002907987502989</c:v>
                </c:pt>
                <c:pt idx="365">
                  <c:v>1.002867925485856</c:v>
                </c:pt>
                <c:pt idx="366">
                  <c:v>1.002830784774404</c:v>
                </c:pt>
                <c:pt idx="367">
                  <c:v>1.002793379894833</c:v>
                </c:pt>
                <c:pt idx="368">
                  <c:v>1.002755708018813</c:v>
                </c:pt>
                <c:pt idx="369">
                  <c:v>1.00271776328101</c:v>
                </c:pt>
                <c:pt idx="370">
                  <c:v>1.002682343549856</c:v>
                </c:pt>
                <c:pt idx="371">
                  <c:v>1.0026466885787</c:v>
                </c:pt>
                <c:pt idx="372">
                  <c:v>1.002610796016405</c:v>
                </c:pt>
                <c:pt idx="373">
                  <c:v>1.002574621968983</c:v>
                </c:pt>
                <c:pt idx="374">
                  <c:v>1.002540592346367</c:v>
                </c:pt>
                <c:pt idx="375">
                  <c:v>1.002506358588063</c:v>
                </c:pt>
                <c:pt idx="376">
                  <c:v>1.00247191885199</c:v>
                </c:pt>
                <c:pt idx="377">
                  <c:v>1.002437271273864</c:v>
                </c:pt>
                <c:pt idx="378">
                  <c:v>1.002404335503707</c:v>
                </c:pt>
                <c:pt idx="379">
                  <c:v>1.002371272748199</c:v>
                </c:pt>
                <c:pt idx="380">
                  <c:v>1.002338037331236</c:v>
                </c:pt>
                <c:pt idx="381">
                  <c:v>1.002304627897141</c:v>
                </c:pt>
                <c:pt idx="382">
                  <c:v>1.002272723942197</c:v>
                </c:pt>
                <c:pt idx="383">
                  <c:v>1.002240691274432</c:v>
                </c:pt>
                <c:pt idx="384">
                  <c:v>1.00220851949296</c:v>
                </c:pt>
                <c:pt idx="385">
                  <c:v>1.002176207689974</c:v>
                </c:pt>
                <c:pt idx="386">
                  <c:v>1.002145290221942</c:v>
                </c:pt>
                <c:pt idx="387">
                  <c:v>1.00211421675605</c:v>
                </c:pt>
                <c:pt idx="388">
                  <c:v>1.00208303507802</c:v>
                </c:pt>
                <c:pt idx="389">
                  <c:v>1.002051744621922</c:v>
                </c:pt>
                <c:pt idx="390">
                  <c:v>1.002021799046924</c:v>
                </c:pt>
                <c:pt idx="391">
                  <c:v>1.001991661576565</c:v>
                </c:pt>
                <c:pt idx="392">
                  <c:v>1.001961441102067</c:v>
                </c:pt>
                <c:pt idx="393">
                  <c:v>1.001931137280228</c:v>
                </c:pt>
                <c:pt idx="394">
                  <c:v>1.001902322744809</c:v>
                </c:pt>
                <c:pt idx="395">
                  <c:v>1.001873277170763</c:v>
                </c:pt>
                <c:pt idx="396">
                  <c:v>1.00184416672038</c:v>
                </c:pt>
                <c:pt idx="397">
                  <c:v>1.001814991176109</c:v>
                </c:pt>
                <c:pt idx="398">
                  <c:v>1.001787454402574</c:v>
                </c:pt>
                <c:pt idx="399">
                  <c:v>1.001759649362805</c:v>
                </c:pt>
                <c:pt idx="400">
                  <c:v>1.001731789919589</c:v>
                </c:pt>
                <c:pt idx="401">
                  <c:v>1.001703875913116</c:v>
                </c:pt>
                <c:pt idx="402">
                  <c:v>1.001677695460878</c:v>
                </c:pt>
                <c:pt idx="403">
                  <c:v>1.00165121519046</c:v>
                </c:pt>
                <c:pt idx="404">
                  <c:v>1.001624684739949</c:v>
                </c:pt>
                <c:pt idx="405">
                  <c:v>1.001598103966581</c:v>
                </c:pt>
                <c:pt idx="406">
                  <c:v>1.001573273737963</c:v>
                </c:pt>
                <c:pt idx="407">
                  <c:v>1.001548121231273</c:v>
                </c:pt>
                <c:pt idx="408">
                  <c:v>1.001522918906791</c:v>
                </c:pt>
                <c:pt idx="409">
                  <c:v>1.001497666616367</c:v>
                </c:pt>
                <c:pt idx="410">
                  <c:v>1.001474124036327</c:v>
                </c:pt>
                <c:pt idx="411">
                  <c:v>1.001450239466206</c:v>
                </c:pt>
                <c:pt idx="412">
                  <c:v>1.001426303737695</c:v>
                </c:pt>
                <c:pt idx="413">
                  <c:v>1.001402316686255</c:v>
                </c:pt>
                <c:pt idx="414">
                  <c:v>1.001379978016404</c:v>
                </c:pt>
                <c:pt idx="415">
                  <c:v>1.001357274918586</c:v>
                </c:pt>
                <c:pt idx="416">
                  <c:v>1.001334518959851</c:v>
                </c:pt>
                <c:pt idx="417">
                  <c:v>1.001311709955365</c:v>
                </c:pt>
                <c:pt idx="418">
                  <c:v>1.001290490869226</c:v>
                </c:pt>
                <c:pt idx="419">
                  <c:v>1.001268884060262</c:v>
                </c:pt>
                <c:pt idx="420">
                  <c:v>1.001247223004403</c:v>
                </c:pt>
                <c:pt idx="421">
                  <c:v>1.001225507497113</c:v>
                </c:pt>
                <c:pt idx="422">
                  <c:v>1.001205330559432</c:v>
                </c:pt>
                <c:pt idx="423">
                  <c:v>1.001184747264455</c:v>
                </c:pt>
                <c:pt idx="424">
                  <c:v>1.001164109094683</c:v>
                </c:pt>
                <c:pt idx="425">
                  <c:v>1.001143415830374</c:v>
                </c:pt>
                <c:pt idx="426">
                  <c:v>1.001124215502613</c:v>
                </c:pt>
                <c:pt idx="427">
                  <c:v>1.001104597170579</c:v>
                </c:pt>
                <c:pt idx="428">
                  <c:v>1.001084924518541</c:v>
                </c:pt>
                <c:pt idx="429">
                  <c:v>1.001065197320583</c:v>
                </c:pt>
                <c:pt idx="430">
                  <c:v>1.00104693136252</c:v>
                </c:pt>
                <c:pt idx="431">
                  <c:v>1.001028236784194</c:v>
                </c:pt>
                <c:pt idx="432">
                  <c:v>1.001009489941068</c:v>
                </c:pt>
                <c:pt idx="433">
                  <c:v>1.000990690613667</c:v>
                </c:pt>
                <c:pt idx="434">
                  <c:v>1.000973347788954</c:v>
                </c:pt>
                <c:pt idx="435">
                  <c:v>1.000955560488786</c:v>
                </c:pt>
                <c:pt idx="436">
                  <c:v>1.000937724474857</c:v>
                </c:pt>
                <c:pt idx="437">
                  <c:v>1.000919839546774</c:v>
                </c:pt>
                <c:pt idx="438">
                  <c:v>1.000903438775007</c:v>
                </c:pt>
                <c:pt idx="439">
                  <c:v>1.00088657047967</c:v>
                </c:pt>
                <c:pt idx="440">
                  <c:v>1.000869658065551</c:v>
                </c:pt>
                <c:pt idx="441">
                  <c:v>1.000852701359336</c:v>
                </c:pt>
                <c:pt idx="442">
                  <c:v>1.00083728287268</c:v>
                </c:pt>
                <c:pt idx="443">
                  <c:v>1.000821370316653</c:v>
                </c:pt>
                <c:pt idx="444">
                  <c:v>1.000805418522409</c:v>
                </c:pt>
                <c:pt idx="445">
                  <c:v>1.000789427344628</c:v>
                </c:pt>
                <c:pt idx="446">
                  <c:v>1.000775031403561</c:v>
                </c:pt>
                <c:pt idx="447">
                  <c:v>1.000760122275586</c:v>
                </c:pt>
                <c:pt idx="448">
                  <c:v>1.00074517842349</c:v>
                </c:pt>
                <c:pt idx="449">
                  <c:v>1.000730199725824</c:v>
                </c:pt>
                <c:pt idx="450">
                  <c:v>1.000716850183931</c:v>
                </c:pt>
                <c:pt idx="451">
                  <c:v>1.000702981796903</c:v>
                </c:pt>
                <c:pt idx="452">
                  <c:v>1.00068908267394</c:v>
                </c:pt>
                <c:pt idx="453">
                  <c:v>1.000675152712753</c:v>
                </c:pt>
                <c:pt idx="454">
                  <c:v>1.000662844117383</c:v>
                </c:pt>
                <c:pt idx="455">
                  <c:v>1.000650028915001</c:v>
                </c:pt>
                <c:pt idx="456">
                  <c:v>1.000637186724771</c:v>
                </c:pt>
                <c:pt idx="457">
                  <c:v>1.000624317461346</c:v>
                </c:pt>
                <c:pt idx="458">
                  <c:v>1.00061302486154</c:v>
                </c:pt>
                <c:pt idx="459">
                  <c:v>1.000601247999643</c:v>
                </c:pt>
                <c:pt idx="460">
                  <c:v>1.000589447900186</c:v>
                </c:pt>
                <c:pt idx="461">
                  <c:v>1.00057762449432</c:v>
                </c:pt>
                <c:pt idx="462">
                  <c:v>1.000567314789353</c:v>
                </c:pt>
                <c:pt idx="463">
                  <c:v>1.000556543767912</c:v>
                </c:pt>
                <c:pt idx="464">
                  <c:v>1.000545753115797</c:v>
                </c:pt>
                <c:pt idx="465">
                  <c:v>1.000534942779306</c:v>
                </c:pt>
                <c:pt idx="466">
                  <c:v>1.000527606696471</c:v>
                </c:pt>
              </c:numCache>
            </c:numRef>
          </c:yVal>
          <c:smooth val="1"/>
        </c:ser>
        <c:ser>
          <c:idx val="4"/>
          <c:order val="4"/>
          <c:tx>
            <c:v>mu=1.5</c:v>
          </c:tx>
          <c:marker>
            <c:symbol val="none"/>
          </c:marker>
          <c:xVal>
            <c:numRef>
              <c:f>Sheet1!$A$3:$A$469</c:f>
              <c:numCache>
                <c:formatCode>General</c:formatCode>
                <c:ptCount val="467"/>
                <c:pt idx="0">
                  <c:v>-1.0</c:v>
                </c:pt>
                <c:pt idx="1">
                  <c:v>-0.989514053248745</c:v>
                </c:pt>
                <c:pt idx="2">
                  <c:v>-0.957630369283236</c:v>
                </c:pt>
                <c:pt idx="3">
                  <c:v>-0.925746685317727</c:v>
                </c:pt>
                <c:pt idx="4">
                  <c:v>-0.893863001352218</c:v>
                </c:pt>
                <c:pt idx="5">
                  <c:v>-0.861979317386708</c:v>
                </c:pt>
                <c:pt idx="6">
                  <c:v>-0.832737493504158</c:v>
                </c:pt>
                <c:pt idx="7">
                  <c:v>-0.803495669621607</c:v>
                </c:pt>
                <c:pt idx="8">
                  <c:v>-0.774253845739057</c:v>
                </c:pt>
                <c:pt idx="9">
                  <c:v>-0.745012021856506</c:v>
                </c:pt>
                <c:pt idx="10">
                  <c:v>-0.718193155350892</c:v>
                </c:pt>
                <c:pt idx="11">
                  <c:v>-0.691374288845277</c:v>
                </c:pt>
                <c:pt idx="12">
                  <c:v>-0.664555422339662</c:v>
                </c:pt>
                <c:pt idx="13">
                  <c:v>-0.637736555834047</c:v>
                </c:pt>
                <c:pt idx="14">
                  <c:v>-0.61313988212673</c:v>
                </c:pt>
                <c:pt idx="15">
                  <c:v>-0.588543208419413</c:v>
                </c:pt>
                <c:pt idx="16">
                  <c:v>-0.563946534712096</c:v>
                </c:pt>
                <c:pt idx="17">
                  <c:v>-0.53934986100478</c:v>
                </c:pt>
                <c:pt idx="18">
                  <c:v>-0.516791250731761</c:v>
                </c:pt>
                <c:pt idx="19">
                  <c:v>-0.494232640458742</c:v>
                </c:pt>
                <c:pt idx="20">
                  <c:v>-0.471674030185723</c:v>
                </c:pt>
                <c:pt idx="21">
                  <c:v>-0.449115419912704</c:v>
                </c:pt>
                <c:pt idx="22">
                  <c:v>-0.428426000542209</c:v>
                </c:pt>
                <c:pt idx="23">
                  <c:v>-0.407736581171715</c:v>
                </c:pt>
                <c:pt idx="24">
                  <c:v>-0.38704716180122</c:v>
                </c:pt>
                <c:pt idx="25">
                  <c:v>-0.366357742430725</c:v>
                </c:pt>
                <c:pt idx="26">
                  <c:v>-0.347382634092595</c:v>
                </c:pt>
                <c:pt idx="27">
                  <c:v>-0.328407525754465</c:v>
                </c:pt>
                <c:pt idx="28">
                  <c:v>-0.309432417416335</c:v>
                </c:pt>
                <c:pt idx="29">
                  <c:v>-0.290457309078204</c:v>
                </c:pt>
                <c:pt idx="30">
                  <c:v>-0.273054465141591</c:v>
                </c:pt>
                <c:pt idx="31">
                  <c:v>-0.255651621204978</c:v>
                </c:pt>
                <c:pt idx="32">
                  <c:v>-0.238248777268365</c:v>
                </c:pt>
                <c:pt idx="33">
                  <c:v>-0.220845933331752</c:v>
                </c:pt>
                <c:pt idx="34">
                  <c:v>-0.204885077051769</c:v>
                </c:pt>
                <c:pt idx="35">
                  <c:v>-0.188924220771787</c:v>
                </c:pt>
                <c:pt idx="36">
                  <c:v>-0.172963364491805</c:v>
                </c:pt>
                <c:pt idx="37">
                  <c:v>-0.157002508211823</c:v>
                </c:pt>
                <c:pt idx="38">
                  <c:v>-0.142364157484883</c:v>
                </c:pt>
                <c:pt idx="39">
                  <c:v>-0.127725806757942</c:v>
                </c:pt>
                <c:pt idx="40">
                  <c:v>-0.113087456031002</c:v>
                </c:pt>
                <c:pt idx="41">
                  <c:v>-0.0984491053040628</c:v>
                </c:pt>
                <c:pt idx="42">
                  <c:v>-0.0850236782313538</c:v>
                </c:pt>
                <c:pt idx="43">
                  <c:v>-0.0715982511586448</c:v>
                </c:pt>
                <c:pt idx="44">
                  <c:v>-0.0581728240859358</c:v>
                </c:pt>
                <c:pt idx="45">
                  <c:v>-0.0447473970132268</c:v>
                </c:pt>
                <c:pt idx="46">
                  <c:v>-0.0324332361307626</c:v>
                </c:pt>
                <c:pt idx="47">
                  <c:v>-0.0201190752482984</c:v>
                </c:pt>
                <c:pt idx="48">
                  <c:v>-0.0078049143658343</c:v>
                </c:pt>
                <c:pt idx="49">
                  <c:v>0.00450924651662987</c:v>
                </c:pt>
                <c:pt idx="50">
                  <c:v>0.016358205411084</c:v>
                </c:pt>
                <c:pt idx="51">
                  <c:v>0.0282071643055381</c:v>
                </c:pt>
                <c:pt idx="52">
                  <c:v>0.0400561231999923</c:v>
                </c:pt>
                <c:pt idx="53">
                  <c:v>0.0519050820944464</c:v>
                </c:pt>
                <c:pt idx="54">
                  <c:v>0.0637540409889005</c:v>
                </c:pt>
                <c:pt idx="55">
                  <c:v>0.0756029998833547</c:v>
                </c:pt>
                <c:pt idx="56">
                  <c:v>0.0874519587778088</c:v>
                </c:pt>
                <c:pt idx="57">
                  <c:v>0.099300917672263</c:v>
                </c:pt>
                <c:pt idx="58">
                  <c:v>0.111149876566717</c:v>
                </c:pt>
                <c:pt idx="59">
                  <c:v>0.122998835461171</c:v>
                </c:pt>
                <c:pt idx="60">
                  <c:v>0.134847794355625</c:v>
                </c:pt>
                <c:pt idx="61">
                  <c:v>0.146696753250079</c:v>
                </c:pt>
                <c:pt idx="62">
                  <c:v>0.158545712144533</c:v>
                </c:pt>
                <c:pt idx="63">
                  <c:v>0.170394671038987</c:v>
                </c:pt>
                <c:pt idx="64">
                  <c:v>0.182243629933442</c:v>
                </c:pt>
                <c:pt idx="65">
                  <c:v>0.194092588827896</c:v>
                </c:pt>
                <c:pt idx="66">
                  <c:v>0.20594154772235</c:v>
                </c:pt>
                <c:pt idx="67">
                  <c:v>0.217790506616805</c:v>
                </c:pt>
                <c:pt idx="68">
                  <c:v>0.229639465511259</c:v>
                </c:pt>
                <c:pt idx="69">
                  <c:v>0.241488424405714</c:v>
                </c:pt>
                <c:pt idx="70">
                  <c:v>0.253337383300168</c:v>
                </c:pt>
                <c:pt idx="71">
                  <c:v>0.265186342194622</c:v>
                </c:pt>
                <c:pt idx="72">
                  <c:v>0.277035301089076</c:v>
                </c:pt>
                <c:pt idx="73">
                  <c:v>0.288884259983531</c:v>
                </c:pt>
                <c:pt idx="74">
                  <c:v>0.300733218877985</c:v>
                </c:pt>
                <c:pt idx="75">
                  <c:v>0.312582177772439</c:v>
                </c:pt>
                <c:pt idx="76">
                  <c:v>0.324431136666893</c:v>
                </c:pt>
                <c:pt idx="77">
                  <c:v>0.336280095561347</c:v>
                </c:pt>
                <c:pt idx="78">
                  <c:v>0.348129054455802</c:v>
                </c:pt>
                <c:pt idx="79">
                  <c:v>0.359978013350256</c:v>
                </c:pt>
                <c:pt idx="80">
                  <c:v>0.371826972244711</c:v>
                </c:pt>
                <c:pt idx="81">
                  <c:v>0.383675931139166</c:v>
                </c:pt>
                <c:pt idx="82">
                  <c:v>0.39552489003362</c:v>
                </c:pt>
                <c:pt idx="83">
                  <c:v>0.407373848928074</c:v>
                </c:pt>
                <c:pt idx="84">
                  <c:v>0.419222807822528</c:v>
                </c:pt>
                <c:pt idx="85">
                  <c:v>0.431071766716982</c:v>
                </c:pt>
                <c:pt idx="86">
                  <c:v>0.442920725611436</c:v>
                </c:pt>
                <c:pt idx="87">
                  <c:v>0.45476968450589</c:v>
                </c:pt>
                <c:pt idx="88">
                  <c:v>0.466618643400345</c:v>
                </c:pt>
                <c:pt idx="89">
                  <c:v>0.478467602294799</c:v>
                </c:pt>
                <c:pt idx="90">
                  <c:v>0.490316561189253</c:v>
                </c:pt>
                <c:pt idx="91">
                  <c:v>0.502165520083707</c:v>
                </c:pt>
                <c:pt idx="92">
                  <c:v>0.514014478978161</c:v>
                </c:pt>
                <c:pt idx="93">
                  <c:v>0.525863437872615</c:v>
                </c:pt>
                <c:pt idx="94">
                  <c:v>0.537712396767069</c:v>
                </c:pt>
                <c:pt idx="95">
                  <c:v>0.549561355661524</c:v>
                </c:pt>
                <c:pt idx="96">
                  <c:v>0.561410314555978</c:v>
                </c:pt>
                <c:pt idx="97">
                  <c:v>0.573259273450432</c:v>
                </c:pt>
                <c:pt idx="98">
                  <c:v>0.585108232344887</c:v>
                </c:pt>
                <c:pt idx="99">
                  <c:v>0.596957191239341</c:v>
                </c:pt>
                <c:pt idx="100">
                  <c:v>0.608806150133796</c:v>
                </c:pt>
                <c:pt idx="101">
                  <c:v>0.62065510902825</c:v>
                </c:pt>
                <c:pt idx="102">
                  <c:v>0.632504067922704</c:v>
                </c:pt>
                <c:pt idx="103">
                  <c:v>0.644353026817158</c:v>
                </c:pt>
                <c:pt idx="104">
                  <c:v>0.656201985711613</c:v>
                </c:pt>
                <c:pt idx="105">
                  <c:v>0.668050944606067</c:v>
                </c:pt>
                <c:pt idx="106">
                  <c:v>0.679899903500521</c:v>
                </c:pt>
                <c:pt idx="107">
                  <c:v>0.691748862394975</c:v>
                </c:pt>
                <c:pt idx="108">
                  <c:v>0.703597821289429</c:v>
                </c:pt>
                <c:pt idx="109">
                  <c:v>0.715446780183883</c:v>
                </c:pt>
                <c:pt idx="110">
                  <c:v>0.727295739078338</c:v>
                </c:pt>
                <c:pt idx="111">
                  <c:v>0.739144697972792</c:v>
                </c:pt>
                <c:pt idx="112">
                  <c:v>0.750993656867247</c:v>
                </c:pt>
                <c:pt idx="113">
                  <c:v>0.762842615761702</c:v>
                </c:pt>
                <c:pt idx="114">
                  <c:v>0.774691574656156</c:v>
                </c:pt>
                <c:pt idx="115">
                  <c:v>0.78654053355061</c:v>
                </c:pt>
                <c:pt idx="116">
                  <c:v>0.798389492445064</c:v>
                </c:pt>
                <c:pt idx="117">
                  <c:v>0.810238451339518</c:v>
                </c:pt>
                <c:pt idx="118">
                  <c:v>0.822087410233972</c:v>
                </c:pt>
                <c:pt idx="119">
                  <c:v>0.833936369128427</c:v>
                </c:pt>
                <c:pt idx="120">
                  <c:v>0.845785328022881</c:v>
                </c:pt>
                <c:pt idx="121">
                  <c:v>0.857634286917335</c:v>
                </c:pt>
                <c:pt idx="122">
                  <c:v>0.869483245811789</c:v>
                </c:pt>
                <c:pt idx="123">
                  <c:v>0.881332204706243</c:v>
                </c:pt>
                <c:pt idx="124">
                  <c:v>0.893181163600697</c:v>
                </c:pt>
                <c:pt idx="125">
                  <c:v>0.905030122495151</c:v>
                </c:pt>
                <c:pt idx="126">
                  <c:v>0.916879081389605</c:v>
                </c:pt>
                <c:pt idx="127">
                  <c:v>0.92872804028406</c:v>
                </c:pt>
                <c:pt idx="128">
                  <c:v>0.940576999178514</c:v>
                </c:pt>
                <c:pt idx="129">
                  <c:v>0.952425958072968</c:v>
                </c:pt>
                <c:pt idx="130">
                  <c:v>0.964274916967423</c:v>
                </c:pt>
                <c:pt idx="131">
                  <c:v>0.976123875861877</c:v>
                </c:pt>
                <c:pt idx="132">
                  <c:v>0.987972834756332</c:v>
                </c:pt>
                <c:pt idx="133">
                  <c:v>0.999821793650786</c:v>
                </c:pt>
                <c:pt idx="134">
                  <c:v>1.01167075254524</c:v>
                </c:pt>
                <c:pt idx="135">
                  <c:v>1.02351971143969</c:v>
                </c:pt>
                <c:pt idx="136">
                  <c:v>1.03536867033414</c:v>
                </c:pt>
                <c:pt idx="137">
                  <c:v>1.0472176292286</c:v>
                </c:pt>
                <c:pt idx="138">
                  <c:v>1.05906658812305</c:v>
                </c:pt>
                <c:pt idx="139">
                  <c:v>1.07091554701751</c:v>
                </c:pt>
                <c:pt idx="140">
                  <c:v>1.08276450591196</c:v>
                </c:pt>
                <c:pt idx="141">
                  <c:v>1.09461346480641</c:v>
                </c:pt>
                <c:pt idx="142">
                  <c:v>1.10646242370087</c:v>
                </c:pt>
                <c:pt idx="143">
                  <c:v>1.11831138259532</c:v>
                </c:pt>
                <c:pt idx="144">
                  <c:v>1.13016034148978</c:v>
                </c:pt>
                <c:pt idx="145">
                  <c:v>1.14200930038423</c:v>
                </c:pt>
                <c:pt idx="146">
                  <c:v>1.15385825927869</c:v>
                </c:pt>
                <c:pt idx="147">
                  <c:v>1.16570721817314</c:v>
                </c:pt>
                <c:pt idx="148">
                  <c:v>1.1775561770676</c:v>
                </c:pt>
                <c:pt idx="149">
                  <c:v>1.18940513596205</c:v>
                </c:pt>
                <c:pt idx="150">
                  <c:v>1.2012540948565</c:v>
                </c:pt>
                <c:pt idx="151">
                  <c:v>1.21310305375096</c:v>
                </c:pt>
                <c:pt idx="152">
                  <c:v>1.22495201264541</c:v>
                </c:pt>
                <c:pt idx="153">
                  <c:v>1.23680097153987</c:v>
                </c:pt>
                <c:pt idx="154">
                  <c:v>1.24864993043432</c:v>
                </c:pt>
                <c:pt idx="155">
                  <c:v>1.26049888932877</c:v>
                </c:pt>
                <c:pt idx="156">
                  <c:v>1.27234784822323</c:v>
                </c:pt>
                <c:pt idx="157">
                  <c:v>1.28419680711768</c:v>
                </c:pt>
                <c:pt idx="158">
                  <c:v>1.29604576601214</c:v>
                </c:pt>
                <c:pt idx="159">
                  <c:v>1.30789472490659</c:v>
                </c:pt>
                <c:pt idx="160">
                  <c:v>1.31974368380105</c:v>
                </c:pt>
                <c:pt idx="161">
                  <c:v>1.3315926426955</c:v>
                </c:pt>
                <c:pt idx="162">
                  <c:v>1.34344160158995</c:v>
                </c:pt>
                <c:pt idx="163">
                  <c:v>1.35529056048441</c:v>
                </c:pt>
                <c:pt idx="164">
                  <c:v>1.36713951937886</c:v>
                </c:pt>
                <c:pt idx="165">
                  <c:v>1.37898847827332</c:v>
                </c:pt>
                <c:pt idx="166">
                  <c:v>1.39083743716777</c:v>
                </c:pt>
                <c:pt idx="167">
                  <c:v>1.40268639606223</c:v>
                </c:pt>
                <c:pt idx="168">
                  <c:v>1.41453535495668</c:v>
                </c:pt>
                <c:pt idx="169">
                  <c:v>1.42638431385113</c:v>
                </c:pt>
                <c:pt idx="170">
                  <c:v>1.43823327274559</c:v>
                </c:pt>
                <c:pt idx="171">
                  <c:v>1.45008223164004</c:v>
                </c:pt>
                <c:pt idx="172">
                  <c:v>1.4619311905345</c:v>
                </c:pt>
                <c:pt idx="173">
                  <c:v>1.47378014942895</c:v>
                </c:pt>
                <c:pt idx="174">
                  <c:v>1.48562910832341</c:v>
                </c:pt>
                <c:pt idx="175">
                  <c:v>1.49747806721786</c:v>
                </c:pt>
                <c:pt idx="176">
                  <c:v>1.50932702611231</c:v>
                </c:pt>
                <c:pt idx="177">
                  <c:v>1.52117598500677</c:v>
                </c:pt>
                <c:pt idx="178">
                  <c:v>1.53302494390122</c:v>
                </c:pt>
                <c:pt idx="179">
                  <c:v>1.54487390279568</c:v>
                </c:pt>
                <c:pt idx="180">
                  <c:v>1.55672286169013</c:v>
                </c:pt>
                <c:pt idx="181">
                  <c:v>1.56857182058459</c:v>
                </c:pt>
                <c:pt idx="182">
                  <c:v>1.58042077947904</c:v>
                </c:pt>
                <c:pt idx="183">
                  <c:v>1.59226973837349</c:v>
                </c:pt>
                <c:pt idx="184">
                  <c:v>1.60411869726795</c:v>
                </c:pt>
                <c:pt idx="185">
                  <c:v>1.6159676561624</c:v>
                </c:pt>
                <c:pt idx="186">
                  <c:v>1.62781661505686</c:v>
                </c:pt>
                <c:pt idx="187">
                  <c:v>1.63966557395131</c:v>
                </c:pt>
                <c:pt idx="188">
                  <c:v>1.65151453284576</c:v>
                </c:pt>
                <c:pt idx="189">
                  <c:v>1.66336349174022</c:v>
                </c:pt>
                <c:pt idx="190">
                  <c:v>1.67521245063467</c:v>
                </c:pt>
                <c:pt idx="191">
                  <c:v>1.68706140952913</c:v>
                </c:pt>
                <c:pt idx="192">
                  <c:v>1.69891036842358</c:v>
                </c:pt>
                <c:pt idx="193">
                  <c:v>1.71075932731804</c:v>
                </c:pt>
                <c:pt idx="194">
                  <c:v>1.72260828621249</c:v>
                </c:pt>
                <c:pt idx="195">
                  <c:v>1.73445724510694</c:v>
                </c:pt>
                <c:pt idx="196">
                  <c:v>1.7463062040014</c:v>
                </c:pt>
                <c:pt idx="197">
                  <c:v>1.75815516289585</c:v>
                </c:pt>
                <c:pt idx="198">
                  <c:v>1.77000412179031</c:v>
                </c:pt>
                <c:pt idx="199">
                  <c:v>1.78185308068476</c:v>
                </c:pt>
                <c:pt idx="200">
                  <c:v>1.79370203957922</c:v>
                </c:pt>
                <c:pt idx="201">
                  <c:v>1.80555099847367</c:v>
                </c:pt>
                <c:pt idx="202">
                  <c:v>1.81739995736812</c:v>
                </c:pt>
                <c:pt idx="203">
                  <c:v>1.82924891626258</c:v>
                </c:pt>
                <c:pt idx="204">
                  <c:v>1.84109787515703</c:v>
                </c:pt>
                <c:pt idx="205">
                  <c:v>1.85294683405149</c:v>
                </c:pt>
                <c:pt idx="206">
                  <c:v>1.86479579294594</c:v>
                </c:pt>
                <c:pt idx="207">
                  <c:v>1.8766447518404</c:v>
                </c:pt>
                <c:pt idx="208">
                  <c:v>1.88849371073485</c:v>
                </c:pt>
                <c:pt idx="209">
                  <c:v>1.90034266962931</c:v>
                </c:pt>
                <c:pt idx="210">
                  <c:v>1.91219162852376</c:v>
                </c:pt>
                <c:pt idx="211">
                  <c:v>1.92404058741821</c:v>
                </c:pt>
                <c:pt idx="212">
                  <c:v>1.93588954631267</c:v>
                </c:pt>
                <c:pt idx="213">
                  <c:v>1.94773850520712</c:v>
                </c:pt>
                <c:pt idx="214">
                  <c:v>1.95958746410158</c:v>
                </c:pt>
                <c:pt idx="215">
                  <c:v>1.97143642299603</c:v>
                </c:pt>
                <c:pt idx="216">
                  <c:v>1.98328538189048</c:v>
                </c:pt>
                <c:pt idx="217">
                  <c:v>1.99513434078494</c:v>
                </c:pt>
                <c:pt idx="218">
                  <c:v>2.00698329967939</c:v>
                </c:pt>
                <c:pt idx="219">
                  <c:v>2.01883225857385</c:v>
                </c:pt>
                <c:pt idx="220">
                  <c:v>2.0306812174683</c:v>
                </c:pt>
                <c:pt idx="221">
                  <c:v>2.04253017636276</c:v>
                </c:pt>
                <c:pt idx="222">
                  <c:v>2.05437913525721</c:v>
                </c:pt>
                <c:pt idx="223">
                  <c:v>2.06622809415166</c:v>
                </c:pt>
                <c:pt idx="224">
                  <c:v>2.07807705304612</c:v>
                </c:pt>
                <c:pt idx="225">
                  <c:v>2.08992601194057</c:v>
                </c:pt>
                <c:pt idx="226">
                  <c:v>2.10177497083503</c:v>
                </c:pt>
                <c:pt idx="227">
                  <c:v>2.11362392972948</c:v>
                </c:pt>
                <c:pt idx="228">
                  <c:v>2.12547288862394</c:v>
                </c:pt>
                <c:pt idx="229">
                  <c:v>2.13732184751839</c:v>
                </c:pt>
                <c:pt idx="230">
                  <c:v>2.14917080641284</c:v>
                </c:pt>
                <c:pt idx="231">
                  <c:v>2.1610197653073</c:v>
                </c:pt>
                <c:pt idx="232">
                  <c:v>2.172868724201737</c:v>
                </c:pt>
                <c:pt idx="233">
                  <c:v>2.18471768309621</c:v>
                </c:pt>
                <c:pt idx="234">
                  <c:v>2.19656664199066</c:v>
                </c:pt>
                <c:pt idx="235">
                  <c:v>2.20841560088512</c:v>
                </c:pt>
                <c:pt idx="236">
                  <c:v>2.22026455977957</c:v>
                </c:pt>
                <c:pt idx="237">
                  <c:v>2.23211351867402</c:v>
                </c:pt>
                <c:pt idx="238">
                  <c:v>2.24396247756848</c:v>
                </c:pt>
                <c:pt idx="239">
                  <c:v>2.25581143646293</c:v>
                </c:pt>
                <c:pt idx="240">
                  <c:v>2.26766039535739</c:v>
                </c:pt>
                <c:pt idx="241">
                  <c:v>2.27950935425184</c:v>
                </c:pt>
                <c:pt idx="242">
                  <c:v>2.2913583131463</c:v>
                </c:pt>
                <c:pt idx="243">
                  <c:v>2.30320727204075</c:v>
                </c:pt>
                <c:pt idx="244">
                  <c:v>2.315056230935196</c:v>
                </c:pt>
                <c:pt idx="245">
                  <c:v>2.326905189829656</c:v>
                </c:pt>
                <c:pt idx="246">
                  <c:v>2.33875414872411</c:v>
                </c:pt>
                <c:pt idx="247">
                  <c:v>2.35060310761857</c:v>
                </c:pt>
                <c:pt idx="248">
                  <c:v>2.362452066513017</c:v>
                </c:pt>
                <c:pt idx="249">
                  <c:v>2.37430102540747</c:v>
                </c:pt>
                <c:pt idx="250">
                  <c:v>2.38614998430193</c:v>
                </c:pt>
                <c:pt idx="251">
                  <c:v>2.39799894319638</c:v>
                </c:pt>
                <c:pt idx="252">
                  <c:v>2.409847902090839</c:v>
                </c:pt>
                <c:pt idx="253">
                  <c:v>2.42169686098529</c:v>
                </c:pt>
                <c:pt idx="254">
                  <c:v>2.433545819879737</c:v>
                </c:pt>
                <c:pt idx="255">
                  <c:v>2.4453947787742</c:v>
                </c:pt>
                <c:pt idx="256">
                  <c:v>2.45724373766865</c:v>
                </c:pt>
                <c:pt idx="257">
                  <c:v>2.46909269656311</c:v>
                </c:pt>
                <c:pt idx="258">
                  <c:v>2.48094165545756</c:v>
                </c:pt>
                <c:pt idx="259">
                  <c:v>2.49279061435202</c:v>
                </c:pt>
                <c:pt idx="260">
                  <c:v>2.50463957324647</c:v>
                </c:pt>
                <c:pt idx="261">
                  <c:v>2.51648853214093</c:v>
                </c:pt>
                <c:pt idx="262">
                  <c:v>2.52833749103538</c:v>
                </c:pt>
                <c:pt idx="263">
                  <c:v>2.54018644992983</c:v>
                </c:pt>
                <c:pt idx="264">
                  <c:v>2.55203540882429</c:v>
                </c:pt>
                <c:pt idx="265">
                  <c:v>2.56388436771874</c:v>
                </c:pt>
                <c:pt idx="266">
                  <c:v>2.5757333266132</c:v>
                </c:pt>
                <c:pt idx="267">
                  <c:v>2.58758228550765</c:v>
                </c:pt>
                <c:pt idx="268">
                  <c:v>2.59943124440211</c:v>
                </c:pt>
                <c:pt idx="269">
                  <c:v>2.61128020329656</c:v>
                </c:pt>
                <c:pt idx="270">
                  <c:v>2.62312916219101</c:v>
                </c:pt>
                <c:pt idx="271">
                  <c:v>2.63497812108547</c:v>
                </c:pt>
                <c:pt idx="272">
                  <c:v>2.64682707997992</c:v>
                </c:pt>
                <c:pt idx="273">
                  <c:v>2.65867603887438</c:v>
                </c:pt>
                <c:pt idx="274">
                  <c:v>2.67052499776883</c:v>
                </c:pt>
                <c:pt idx="275">
                  <c:v>2.68237395666329</c:v>
                </c:pt>
                <c:pt idx="276">
                  <c:v>2.69422291555774</c:v>
                </c:pt>
                <c:pt idx="277">
                  <c:v>2.70607187445219</c:v>
                </c:pt>
                <c:pt idx="278">
                  <c:v>2.71792083334665</c:v>
                </c:pt>
                <c:pt idx="279">
                  <c:v>2.7297697922411</c:v>
                </c:pt>
                <c:pt idx="280">
                  <c:v>2.74161875113556</c:v>
                </c:pt>
                <c:pt idx="281">
                  <c:v>2.75346771003001</c:v>
                </c:pt>
                <c:pt idx="282">
                  <c:v>2.76531666892447</c:v>
                </c:pt>
                <c:pt idx="283">
                  <c:v>2.77716562781892</c:v>
                </c:pt>
                <c:pt idx="284">
                  <c:v>2.78901458671337</c:v>
                </c:pt>
                <c:pt idx="285">
                  <c:v>2.80086354560783</c:v>
                </c:pt>
                <c:pt idx="286">
                  <c:v>2.812712504502278</c:v>
                </c:pt>
                <c:pt idx="287">
                  <c:v>2.82456146339674</c:v>
                </c:pt>
                <c:pt idx="288">
                  <c:v>2.836410422291177</c:v>
                </c:pt>
                <c:pt idx="289">
                  <c:v>2.84825938118564</c:v>
                </c:pt>
                <c:pt idx="290">
                  <c:v>2.8601083400801</c:v>
                </c:pt>
                <c:pt idx="291">
                  <c:v>2.87195729897455</c:v>
                </c:pt>
                <c:pt idx="292">
                  <c:v>2.88380625786901</c:v>
                </c:pt>
                <c:pt idx="293">
                  <c:v>2.895655216763457</c:v>
                </c:pt>
                <c:pt idx="294">
                  <c:v>2.90750417565792</c:v>
                </c:pt>
                <c:pt idx="295">
                  <c:v>2.91935313455237</c:v>
                </c:pt>
                <c:pt idx="296">
                  <c:v>2.931202093446782</c:v>
                </c:pt>
                <c:pt idx="297">
                  <c:v>2.94305105234128</c:v>
                </c:pt>
                <c:pt idx="298">
                  <c:v>2.95490001123573</c:v>
                </c:pt>
                <c:pt idx="299">
                  <c:v>2.966748970130177</c:v>
                </c:pt>
                <c:pt idx="300">
                  <c:v>2.97859792902464</c:v>
                </c:pt>
                <c:pt idx="301">
                  <c:v>2.990446887919099</c:v>
                </c:pt>
                <c:pt idx="302">
                  <c:v>3.00229584681355</c:v>
                </c:pt>
                <c:pt idx="303">
                  <c:v>3.014144805708</c:v>
                </c:pt>
                <c:pt idx="304">
                  <c:v>3.02599376460246</c:v>
                </c:pt>
                <c:pt idx="305">
                  <c:v>3.03784272349691</c:v>
                </c:pt>
                <c:pt idx="306">
                  <c:v>3.04969168239137</c:v>
                </c:pt>
                <c:pt idx="307">
                  <c:v>3.06154064128582</c:v>
                </c:pt>
                <c:pt idx="308">
                  <c:v>3.07338960018028</c:v>
                </c:pt>
                <c:pt idx="309">
                  <c:v>3.08523855907473</c:v>
                </c:pt>
                <c:pt idx="310">
                  <c:v>3.09708751796918</c:v>
                </c:pt>
                <c:pt idx="311">
                  <c:v>3.10893647686364</c:v>
                </c:pt>
                <c:pt idx="312">
                  <c:v>3.12078543575809</c:v>
                </c:pt>
                <c:pt idx="313">
                  <c:v>3.13263439465255</c:v>
                </c:pt>
                <c:pt idx="314">
                  <c:v>3.144483353547</c:v>
                </c:pt>
                <c:pt idx="315">
                  <c:v>3.15633231244146</c:v>
                </c:pt>
                <c:pt idx="316">
                  <c:v>3.16818127133591</c:v>
                </c:pt>
                <c:pt idx="317">
                  <c:v>3.18003023023036</c:v>
                </c:pt>
                <c:pt idx="318">
                  <c:v>3.191879189124782</c:v>
                </c:pt>
                <c:pt idx="319">
                  <c:v>3.20372814801927</c:v>
                </c:pt>
                <c:pt idx="320">
                  <c:v>3.21557710691373</c:v>
                </c:pt>
                <c:pt idx="321">
                  <c:v>3.22742606580818</c:v>
                </c:pt>
                <c:pt idx="322">
                  <c:v>3.23927502470263</c:v>
                </c:pt>
                <c:pt idx="323">
                  <c:v>3.25112398359709</c:v>
                </c:pt>
                <c:pt idx="324">
                  <c:v>3.26297294249154</c:v>
                </c:pt>
                <c:pt idx="325">
                  <c:v>3.274821901386</c:v>
                </c:pt>
                <c:pt idx="326">
                  <c:v>3.28667086028045</c:v>
                </c:pt>
                <c:pt idx="327">
                  <c:v>3.29851981917491</c:v>
                </c:pt>
                <c:pt idx="328">
                  <c:v>3.31036877806936</c:v>
                </c:pt>
                <c:pt idx="329">
                  <c:v>3.322217736963819</c:v>
                </c:pt>
                <c:pt idx="330">
                  <c:v>3.334066695858232</c:v>
                </c:pt>
                <c:pt idx="331">
                  <c:v>3.34591565475272</c:v>
                </c:pt>
                <c:pt idx="332">
                  <c:v>3.35776461364718</c:v>
                </c:pt>
                <c:pt idx="333">
                  <c:v>3.36961357254163</c:v>
                </c:pt>
                <c:pt idx="334">
                  <c:v>3.38146253143609</c:v>
                </c:pt>
                <c:pt idx="335">
                  <c:v>3.39331149033054</c:v>
                </c:pt>
                <c:pt idx="336">
                  <c:v>3.40516044922499</c:v>
                </c:pt>
                <c:pt idx="337">
                  <c:v>3.41700940811945</c:v>
                </c:pt>
                <c:pt idx="338">
                  <c:v>3.4288583670139</c:v>
                </c:pt>
                <c:pt idx="339">
                  <c:v>3.44070732590836</c:v>
                </c:pt>
                <c:pt idx="340">
                  <c:v>3.45255628480281</c:v>
                </c:pt>
                <c:pt idx="341">
                  <c:v>3.46440524369727</c:v>
                </c:pt>
                <c:pt idx="342">
                  <c:v>3.47625420259172</c:v>
                </c:pt>
                <c:pt idx="343">
                  <c:v>3.48810316148617</c:v>
                </c:pt>
                <c:pt idx="344">
                  <c:v>3.499952120380616</c:v>
                </c:pt>
                <c:pt idx="345">
                  <c:v>3.51180107927508</c:v>
                </c:pt>
                <c:pt idx="346">
                  <c:v>3.52365003816954</c:v>
                </c:pt>
                <c:pt idx="347">
                  <c:v>3.53549899706399</c:v>
                </c:pt>
                <c:pt idx="348">
                  <c:v>3.54734795595845</c:v>
                </c:pt>
                <c:pt idx="349">
                  <c:v>3.5591969148529</c:v>
                </c:pt>
                <c:pt idx="350">
                  <c:v>3.57104587374735</c:v>
                </c:pt>
                <c:pt idx="351">
                  <c:v>3.58289483264181</c:v>
                </c:pt>
                <c:pt idx="352">
                  <c:v>3.59474379153626</c:v>
                </c:pt>
                <c:pt idx="353">
                  <c:v>3.60659275043072</c:v>
                </c:pt>
                <c:pt idx="354">
                  <c:v>3.61844170932517</c:v>
                </c:pt>
                <c:pt idx="355">
                  <c:v>3.63029066821963</c:v>
                </c:pt>
                <c:pt idx="356">
                  <c:v>3.64213962711408</c:v>
                </c:pt>
                <c:pt idx="357">
                  <c:v>3.65398858600853</c:v>
                </c:pt>
                <c:pt idx="358">
                  <c:v>3.66583754490299</c:v>
                </c:pt>
                <c:pt idx="359">
                  <c:v>3.67768650379744</c:v>
                </c:pt>
                <c:pt idx="360">
                  <c:v>3.6895354626919</c:v>
                </c:pt>
                <c:pt idx="361">
                  <c:v>3.70138442158635</c:v>
                </c:pt>
                <c:pt idx="362">
                  <c:v>3.7132333804808</c:v>
                </c:pt>
                <c:pt idx="363">
                  <c:v>3.725082339375258</c:v>
                </c:pt>
                <c:pt idx="364">
                  <c:v>3.73693129826971</c:v>
                </c:pt>
                <c:pt idx="365">
                  <c:v>3.74878025716417</c:v>
                </c:pt>
                <c:pt idx="366">
                  <c:v>3.76062921605862</c:v>
                </c:pt>
                <c:pt idx="367">
                  <c:v>3.772478174953076</c:v>
                </c:pt>
                <c:pt idx="368">
                  <c:v>3.78432713384753</c:v>
                </c:pt>
                <c:pt idx="369">
                  <c:v>3.79617609274199</c:v>
                </c:pt>
                <c:pt idx="370">
                  <c:v>3.80802505163644</c:v>
                </c:pt>
                <c:pt idx="371">
                  <c:v>3.819874010530877</c:v>
                </c:pt>
                <c:pt idx="372">
                  <c:v>3.83172296942535</c:v>
                </c:pt>
                <c:pt idx="373">
                  <c:v>3.8435719283198</c:v>
                </c:pt>
                <c:pt idx="374">
                  <c:v>3.855420887214259</c:v>
                </c:pt>
                <c:pt idx="375">
                  <c:v>3.86726984610871</c:v>
                </c:pt>
                <c:pt idx="376">
                  <c:v>3.879118805003157</c:v>
                </c:pt>
                <c:pt idx="377">
                  <c:v>3.89096776389762</c:v>
                </c:pt>
                <c:pt idx="378">
                  <c:v>3.90281672279207</c:v>
                </c:pt>
                <c:pt idx="379">
                  <c:v>3.91466568168653</c:v>
                </c:pt>
                <c:pt idx="380">
                  <c:v>3.92651464058098</c:v>
                </c:pt>
                <c:pt idx="381">
                  <c:v>3.93836359947544</c:v>
                </c:pt>
                <c:pt idx="382">
                  <c:v>3.95021255836989</c:v>
                </c:pt>
                <c:pt idx="383">
                  <c:v>3.96206151726434</c:v>
                </c:pt>
                <c:pt idx="384">
                  <c:v>3.9739104761588</c:v>
                </c:pt>
                <c:pt idx="385">
                  <c:v>3.985759435053212</c:v>
                </c:pt>
                <c:pt idx="386">
                  <c:v>3.99762906357443</c:v>
                </c:pt>
                <c:pt idx="387">
                  <c:v>4.00949869209561</c:v>
                </c:pt>
                <c:pt idx="388">
                  <c:v>4.02136832061678</c:v>
                </c:pt>
                <c:pt idx="389">
                  <c:v>4.03323794913796</c:v>
                </c:pt>
                <c:pt idx="390">
                  <c:v>4.04517502218423</c:v>
                </c:pt>
                <c:pt idx="391">
                  <c:v>4.05711209523051</c:v>
                </c:pt>
                <c:pt idx="392">
                  <c:v>4.06904916827678</c:v>
                </c:pt>
                <c:pt idx="393">
                  <c:v>4.08098624132306</c:v>
                </c:pt>
                <c:pt idx="394">
                  <c:v>4.09299259490089</c:v>
                </c:pt>
                <c:pt idx="395">
                  <c:v>4.104998948478681</c:v>
                </c:pt>
                <c:pt idx="396">
                  <c:v>4.117005302056564</c:v>
                </c:pt>
                <c:pt idx="397">
                  <c:v>4.129011655634399</c:v>
                </c:pt>
                <c:pt idx="398">
                  <c:v>4.141087691835</c:v>
                </c:pt>
                <c:pt idx="399">
                  <c:v>4.1531637280356</c:v>
                </c:pt>
                <c:pt idx="400">
                  <c:v>4.16523976423619</c:v>
                </c:pt>
                <c:pt idx="401">
                  <c:v>4.177315800436734</c:v>
                </c:pt>
                <c:pt idx="402">
                  <c:v>4.18946192368501</c:v>
                </c:pt>
                <c:pt idx="403">
                  <c:v>4.20160804693324</c:v>
                </c:pt>
                <c:pt idx="404">
                  <c:v>4.21375417018146</c:v>
                </c:pt>
                <c:pt idx="405">
                  <c:v>4.22590029342968</c:v>
                </c:pt>
                <c:pt idx="406">
                  <c:v>4.23811691049761</c:v>
                </c:pt>
                <c:pt idx="407">
                  <c:v>4.250333527565528</c:v>
                </c:pt>
                <c:pt idx="408">
                  <c:v>4.262550144633447</c:v>
                </c:pt>
                <c:pt idx="409">
                  <c:v>4.27476676170137</c:v>
                </c:pt>
                <c:pt idx="410">
                  <c:v>4.28705428172189</c:v>
                </c:pt>
                <c:pt idx="411">
                  <c:v>4.2993418017424</c:v>
                </c:pt>
                <c:pt idx="412">
                  <c:v>4.31162932176292</c:v>
                </c:pt>
                <c:pt idx="413">
                  <c:v>4.323916841783371</c:v>
                </c:pt>
                <c:pt idx="414">
                  <c:v>4.33627567626398</c:v>
                </c:pt>
                <c:pt idx="415">
                  <c:v>4.34863451074452</c:v>
                </c:pt>
                <c:pt idx="416">
                  <c:v>4.36099334522506</c:v>
                </c:pt>
                <c:pt idx="417">
                  <c:v>4.3733521797056</c:v>
                </c:pt>
                <c:pt idx="418">
                  <c:v>4.38578274254191</c:v>
                </c:pt>
                <c:pt idx="419">
                  <c:v>4.39821330537822</c:v>
                </c:pt>
                <c:pt idx="420">
                  <c:v>4.41064386821452</c:v>
                </c:pt>
                <c:pt idx="421">
                  <c:v>4.42307443105083</c:v>
                </c:pt>
                <c:pt idx="422">
                  <c:v>4.43557713854082</c:v>
                </c:pt>
                <c:pt idx="423">
                  <c:v>4.44807984603081</c:v>
                </c:pt>
                <c:pt idx="424">
                  <c:v>4.460582553520775</c:v>
                </c:pt>
                <c:pt idx="425">
                  <c:v>4.473085261010778</c:v>
                </c:pt>
                <c:pt idx="426">
                  <c:v>4.48566053186848</c:v>
                </c:pt>
                <c:pt idx="427">
                  <c:v>4.49823580272618</c:v>
                </c:pt>
                <c:pt idx="428">
                  <c:v>4.51081107358388</c:v>
                </c:pt>
                <c:pt idx="429">
                  <c:v>4.52338634444158</c:v>
                </c:pt>
                <c:pt idx="430">
                  <c:v>4.53603459981115</c:v>
                </c:pt>
                <c:pt idx="431">
                  <c:v>4.54868285518073</c:v>
                </c:pt>
                <c:pt idx="432">
                  <c:v>4.56133111055031</c:v>
                </c:pt>
                <c:pt idx="433">
                  <c:v>4.57397936591989</c:v>
                </c:pt>
                <c:pt idx="434">
                  <c:v>4.58670102938975</c:v>
                </c:pt>
                <c:pt idx="435">
                  <c:v>4.59942269285961</c:v>
                </c:pt>
                <c:pt idx="436">
                  <c:v>4.61214435632939</c:v>
                </c:pt>
                <c:pt idx="437">
                  <c:v>4.624866019799326</c:v>
                </c:pt>
                <c:pt idx="438">
                  <c:v>4.63766151741632</c:v>
                </c:pt>
                <c:pt idx="439">
                  <c:v>4.65045701503331</c:v>
                </c:pt>
                <c:pt idx="440">
                  <c:v>4.6632525126503</c:v>
                </c:pt>
                <c:pt idx="441">
                  <c:v>4.67604801026729</c:v>
                </c:pt>
                <c:pt idx="442">
                  <c:v>4.688917770550884</c:v>
                </c:pt>
                <c:pt idx="443">
                  <c:v>4.70178753083457</c:v>
                </c:pt>
                <c:pt idx="444">
                  <c:v>4.71465729111822</c:v>
                </c:pt>
                <c:pt idx="445">
                  <c:v>4.72752705140186</c:v>
                </c:pt>
                <c:pt idx="446">
                  <c:v>4.74047150535873</c:v>
                </c:pt>
                <c:pt idx="447">
                  <c:v>4.753415959315561</c:v>
                </c:pt>
                <c:pt idx="448">
                  <c:v>4.76636041327248</c:v>
                </c:pt>
                <c:pt idx="449">
                  <c:v>4.77930486722936</c:v>
                </c:pt>
                <c:pt idx="450">
                  <c:v>4.792324448367529</c:v>
                </c:pt>
                <c:pt idx="451">
                  <c:v>4.805344029505695</c:v>
                </c:pt>
                <c:pt idx="452">
                  <c:v>4.81836361064388</c:v>
                </c:pt>
                <c:pt idx="453">
                  <c:v>4.83138319178205</c:v>
                </c:pt>
                <c:pt idx="454">
                  <c:v>4.844478336125533</c:v>
                </c:pt>
                <c:pt idx="455">
                  <c:v>4.85757348046911</c:v>
                </c:pt>
                <c:pt idx="456">
                  <c:v>4.87066862481264</c:v>
                </c:pt>
                <c:pt idx="457">
                  <c:v>4.88376376915616</c:v>
                </c:pt>
                <c:pt idx="458">
                  <c:v>4.896934915259695</c:v>
                </c:pt>
                <c:pt idx="459">
                  <c:v>4.910106061363249</c:v>
                </c:pt>
                <c:pt idx="460">
                  <c:v>4.9232772074668</c:v>
                </c:pt>
                <c:pt idx="461">
                  <c:v>4.93644835357034</c:v>
                </c:pt>
                <c:pt idx="462">
                  <c:v>4.94969594253386</c:v>
                </c:pt>
                <c:pt idx="463">
                  <c:v>4.96294353149737</c:v>
                </c:pt>
                <c:pt idx="464">
                  <c:v>4.97619112046089</c:v>
                </c:pt>
                <c:pt idx="465">
                  <c:v>4.9894387094244</c:v>
                </c:pt>
                <c:pt idx="466">
                  <c:v>5.0</c:v>
                </c:pt>
              </c:numCache>
            </c:numRef>
          </c:xVal>
          <c:yVal>
            <c:numRef>
              <c:f>Sheet1!$L$3:$L$469</c:f>
              <c:numCache>
                <c:formatCode>General</c:formatCode>
                <c:ptCount val="467"/>
                <c:pt idx="0">
                  <c:v>1.192681580965045</c:v>
                </c:pt>
                <c:pt idx="1">
                  <c:v>1.191529435914429</c:v>
                </c:pt>
                <c:pt idx="2">
                  <c:v>1.188556807533605</c:v>
                </c:pt>
                <c:pt idx="3">
                  <c:v>1.185923717555883</c:v>
                </c:pt>
                <c:pt idx="4">
                  <c:v>1.183575169768397</c:v>
                </c:pt>
                <c:pt idx="5">
                  <c:v>1.1813939024838</c:v>
                </c:pt>
                <c:pt idx="6">
                  <c:v>1.178218997323831</c:v>
                </c:pt>
                <c:pt idx="7">
                  <c:v>1.175384686102311</c:v>
                </c:pt>
                <c:pt idx="8">
                  <c:v>1.172838961051378</c:v>
                </c:pt>
                <c:pt idx="9">
                  <c:v>1.170720923476777</c:v>
                </c:pt>
                <c:pt idx="10">
                  <c:v>1.167269818075098</c:v>
                </c:pt>
                <c:pt idx="11">
                  <c:v>1.164159573397481</c:v>
                </c:pt>
                <c:pt idx="12">
                  <c:v>1.161342067002082</c:v>
                </c:pt>
                <c:pt idx="13">
                  <c:v>1.159127054138992</c:v>
                </c:pt>
                <c:pt idx="14">
                  <c:v>1.155292389217861</c:v>
                </c:pt>
                <c:pt idx="15">
                  <c:v>1.15180164622134</c:v>
                </c:pt>
                <c:pt idx="16">
                  <c:v>1.14861054363243</c:v>
                </c:pt>
                <c:pt idx="17">
                  <c:v>1.146203878733664</c:v>
                </c:pt>
                <c:pt idx="18">
                  <c:v>1.14192158871616</c:v>
                </c:pt>
                <c:pt idx="19">
                  <c:v>1.137983857728545</c:v>
                </c:pt>
                <c:pt idx="20">
                  <c:v>1.13435071489909</c:v>
                </c:pt>
                <c:pt idx="21">
                  <c:v>1.13110766995669</c:v>
                </c:pt>
                <c:pt idx="22">
                  <c:v>1.126503971641325</c:v>
                </c:pt>
                <c:pt idx="23">
                  <c:v>1.12222903468799</c:v>
                </c:pt>
                <c:pt idx="24">
                  <c:v>1.118248863538182</c:v>
                </c:pt>
                <c:pt idx="25">
                  <c:v>1.11377563657383</c:v>
                </c:pt>
                <c:pt idx="26">
                  <c:v>1.109065645725426</c:v>
                </c:pt>
                <c:pt idx="27">
                  <c:v>1.104652881976424</c:v>
                </c:pt>
                <c:pt idx="28">
                  <c:v>1.100510071603112</c:v>
                </c:pt>
                <c:pt idx="29">
                  <c:v>1.095206103352423</c:v>
                </c:pt>
                <c:pt idx="30">
                  <c:v>1.090499798195934</c:v>
                </c:pt>
                <c:pt idx="31">
                  <c:v>1.086056604234996</c:v>
                </c:pt>
                <c:pt idx="32">
                  <c:v>1.081855057428337</c:v>
                </c:pt>
                <c:pt idx="33">
                  <c:v>1.076932861171454</c:v>
                </c:pt>
                <c:pt idx="34">
                  <c:v>1.072115305818216</c:v>
                </c:pt>
                <c:pt idx="35">
                  <c:v>1.067539117722618</c:v>
                </c:pt>
                <c:pt idx="36">
                  <c:v>1.063186601631223</c:v>
                </c:pt>
                <c:pt idx="37">
                  <c:v>1.059146890825356</c:v>
                </c:pt>
                <c:pt idx="38">
                  <c:v>1.054480199685623</c:v>
                </c:pt>
                <c:pt idx="39">
                  <c:v>1.050023082566371</c:v>
                </c:pt>
                <c:pt idx="40">
                  <c:v>1.045761732400707</c:v>
                </c:pt>
                <c:pt idx="41">
                  <c:v>1.04211517776953</c:v>
                </c:pt>
                <c:pt idx="42">
                  <c:v>1.0380059397505</c:v>
                </c:pt>
                <c:pt idx="43">
                  <c:v>1.03406017093559</c:v>
                </c:pt>
                <c:pt idx="44">
                  <c:v>1.030268307132489</c:v>
                </c:pt>
                <c:pt idx="45">
                  <c:v>1.026821204930187</c:v>
                </c:pt>
                <c:pt idx="46">
                  <c:v>1.023402289234537</c:v>
                </c:pt>
                <c:pt idx="47">
                  <c:v>1.020102878619846</c:v>
                </c:pt>
                <c:pt idx="48">
                  <c:v>1.0169168150028</c:v>
                </c:pt>
                <c:pt idx="49">
                  <c:v>1.013844325241309</c:v>
                </c:pt>
                <c:pt idx="50">
                  <c:v>1.010906655869531</c:v>
                </c:pt>
                <c:pt idx="51">
                  <c:v>1.008063339972785</c:v>
                </c:pt>
                <c:pt idx="52">
                  <c:v>1.005309903684865</c:v>
                </c:pt>
                <c:pt idx="53">
                  <c:v>1.002660074148807</c:v>
                </c:pt>
                <c:pt idx="54">
                  <c:v>1.000067120898803</c:v>
                </c:pt>
                <c:pt idx="55">
                  <c:v>0.997553784656983</c:v>
                </c:pt>
                <c:pt idx="56">
                  <c:v>0.995116453891875</c:v>
                </c:pt>
                <c:pt idx="57">
                  <c:v>0.992788749511931</c:v>
                </c:pt>
                <c:pt idx="58">
                  <c:v>0.990541848594101</c:v>
                </c:pt>
                <c:pt idx="59">
                  <c:v>0.988360626562482</c:v>
                </c:pt>
                <c:pt idx="60">
                  <c:v>0.986242245123094</c:v>
                </c:pt>
                <c:pt idx="61">
                  <c:v>0.984184027200991</c:v>
                </c:pt>
                <c:pt idx="62">
                  <c:v>0.982270654177892</c:v>
                </c:pt>
                <c:pt idx="63">
                  <c:v>0.980384564564372</c:v>
                </c:pt>
                <c:pt idx="64">
                  <c:v>0.978549945016869</c:v>
                </c:pt>
                <c:pt idx="65">
                  <c:v>0.976764717023103</c:v>
                </c:pt>
                <c:pt idx="66">
                  <c:v>0.975084744904811</c:v>
                </c:pt>
                <c:pt idx="67">
                  <c:v>0.973436577745471</c:v>
                </c:pt>
                <c:pt idx="68">
                  <c:v>0.971830773869035</c:v>
                </c:pt>
                <c:pt idx="69">
                  <c:v>0.970265720687852</c:v>
                </c:pt>
                <c:pt idx="70">
                  <c:v>0.968757411112725</c:v>
                </c:pt>
                <c:pt idx="71">
                  <c:v>0.967287202750436</c:v>
                </c:pt>
                <c:pt idx="72">
                  <c:v>0.965852385565024</c:v>
                </c:pt>
                <c:pt idx="73">
                  <c:v>0.96445169683861</c:v>
                </c:pt>
                <c:pt idx="74">
                  <c:v>0.963065870260313</c:v>
                </c:pt>
                <c:pt idx="75">
                  <c:v>0.961722525008546</c:v>
                </c:pt>
                <c:pt idx="76">
                  <c:v>0.96040929189721</c:v>
                </c:pt>
                <c:pt idx="77">
                  <c:v>0.959125169667383</c:v>
                </c:pt>
                <c:pt idx="78">
                  <c:v>0.957835163967578</c:v>
                </c:pt>
                <c:pt idx="79">
                  <c:v>0.95658493589211</c:v>
                </c:pt>
                <c:pt idx="80">
                  <c:v>0.955360653677226</c:v>
                </c:pt>
                <c:pt idx="81">
                  <c:v>0.954161517939837</c:v>
                </c:pt>
                <c:pt idx="82">
                  <c:v>0.95296943371504</c:v>
                </c:pt>
                <c:pt idx="83">
                  <c:v>0.951802421475513</c:v>
                </c:pt>
                <c:pt idx="84">
                  <c:v>0.950657702025964</c:v>
                </c:pt>
                <c:pt idx="85">
                  <c:v>0.949534642639444</c:v>
                </c:pt>
                <c:pt idx="86">
                  <c:v>0.948474039687565</c:v>
                </c:pt>
                <c:pt idx="87">
                  <c:v>0.947408258875041</c:v>
                </c:pt>
                <c:pt idx="88">
                  <c:v>0.946361108178413</c:v>
                </c:pt>
                <c:pt idx="89">
                  <c:v>0.945332103341563</c:v>
                </c:pt>
                <c:pt idx="90">
                  <c:v>0.944461046537206</c:v>
                </c:pt>
                <c:pt idx="91">
                  <c:v>0.94354125119035</c:v>
                </c:pt>
                <c:pt idx="92">
                  <c:v>0.942636080716493</c:v>
                </c:pt>
                <c:pt idx="93">
                  <c:v>0.941745189060668</c:v>
                </c:pt>
                <c:pt idx="94">
                  <c:v>0.941123175306264</c:v>
                </c:pt>
                <c:pt idx="95">
                  <c:v>0.940408526509548</c:v>
                </c:pt>
                <c:pt idx="96">
                  <c:v>0.939704149341714</c:v>
                </c:pt>
                <c:pt idx="97">
                  <c:v>0.939009823932172</c:v>
                </c:pt>
                <c:pt idx="98">
                  <c:v>0.938665024699735</c:v>
                </c:pt>
                <c:pt idx="99">
                  <c:v>0.938202941835558</c:v>
                </c:pt>
                <c:pt idx="100">
                  <c:v>0.937746823790196</c:v>
                </c:pt>
                <c:pt idx="101">
                  <c:v>0.937296555808645</c:v>
                </c:pt>
                <c:pt idx="102">
                  <c:v>0.937206986613904</c:v>
                </c:pt>
                <c:pt idx="103">
                  <c:v>0.937005780478692</c:v>
                </c:pt>
                <c:pt idx="104">
                  <c:v>0.936806890951142</c:v>
                </c:pt>
                <c:pt idx="105">
                  <c:v>0.936610278251527</c:v>
                </c:pt>
                <c:pt idx="106">
                  <c:v>0.936715212187995</c:v>
                </c:pt>
                <c:pt idx="107">
                  <c:v>0.936736838090608</c:v>
                </c:pt>
                <c:pt idx="108">
                  <c:v>0.936758243493509</c:v>
                </c:pt>
                <c:pt idx="109">
                  <c:v>0.93677943175194</c:v>
                </c:pt>
                <c:pt idx="110">
                  <c:v>0.937008239980195</c:v>
                </c:pt>
                <c:pt idx="111">
                  <c:v>0.937186994595593</c:v>
                </c:pt>
                <c:pt idx="112">
                  <c:v>0.937364149639142</c:v>
                </c:pt>
                <c:pt idx="113">
                  <c:v>0.937539726485646</c:v>
                </c:pt>
                <c:pt idx="114">
                  <c:v>0.937829416608603</c:v>
                </c:pt>
                <c:pt idx="115">
                  <c:v>0.938096828852672</c:v>
                </c:pt>
                <c:pt idx="116">
                  <c:v>0.938362160027262</c:v>
                </c:pt>
                <c:pt idx="117">
                  <c:v>0.938625434331245</c:v>
                </c:pt>
                <c:pt idx="118">
                  <c:v>0.938925178826155</c:v>
                </c:pt>
                <c:pt idx="119">
                  <c:v>0.939224839108119</c:v>
                </c:pt>
                <c:pt idx="120">
                  <c:v>0.939522497466352</c:v>
                </c:pt>
                <c:pt idx="121">
                  <c:v>0.93981817389516</c:v>
                </c:pt>
                <c:pt idx="122">
                  <c:v>0.940081266993862</c:v>
                </c:pt>
                <c:pt idx="123">
                  <c:v>0.940365047739287</c:v>
                </c:pt>
                <c:pt idx="124">
                  <c:v>0.940647225158493</c:v>
                </c:pt>
                <c:pt idx="125">
                  <c:v>0.940927812800979</c:v>
                </c:pt>
                <c:pt idx="126">
                  <c:v>0.941095282830134</c:v>
                </c:pt>
                <c:pt idx="127">
                  <c:v>0.94131139348387</c:v>
                </c:pt>
                <c:pt idx="128">
                  <c:v>0.941526491854199</c:v>
                </c:pt>
                <c:pt idx="129">
                  <c:v>0.941740585036868</c:v>
                </c:pt>
                <c:pt idx="130">
                  <c:v>0.941718681243314</c:v>
                </c:pt>
                <c:pt idx="131">
                  <c:v>0.941792946805539</c:v>
                </c:pt>
                <c:pt idx="132">
                  <c:v>0.941866931265898</c:v>
                </c:pt>
                <c:pt idx="133">
                  <c:v>0.941940636217334</c:v>
                </c:pt>
                <c:pt idx="134">
                  <c:v>0.941590111705802</c:v>
                </c:pt>
                <c:pt idx="135">
                  <c:v>0.94141016616275</c:v>
                </c:pt>
                <c:pt idx="136">
                  <c:v>0.941230750749972</c:v>
                </c:pt>
                <c:pt idx="137">
                  <c:v>0.941051863128317</c:v>
                </c:pt>
                <c:pt idx="138">
                  <c:v>0.940224194858099</c:v>
                </c:pt>
                <c:pt idx="139">
                  <c:v>0.939652860662127</c:v>
                </c:pt>
                <c:pt idx="140">
                  <c:v>0.939082766130099</c:v>
                </c:pt>
                <c:pt idx="141">
                  <c:v>0.938513907232364</c:v>
                </c:pt>
                <c:pt idx="142">
                  <c:v>0.937156280728172</c:v>
                </c:pt>
                <c:pt idx="143">
                  <c:v>0.936093247155767</c:v>
                </c:pt>
                <c:pt idx="144">
                  <c:v>0.935031759334546</c:v>
                </c:pt>
                <c:pt idx="145">
                  <c:v>0.933971813898645</c:v>
                </c:pt>
                <c:pt idx="146">
                  <c:v>0.932301185997431</c:v>
                </c:pt>
                <c:pt idx="147">
                  <c:v>0.930793294634894</c:v>
                </c:pt>
                <c:pt idx="148">
                  <c:v>0.929286582361646</c:v>
                </c:pt>
                <c:pt idx="149">
                  <c:v>0.927781047800838</c:v>
                </c:pt>
                <c:pt idx="150">
                  <c:v>0.926254428126802</c:v>
                </c:pt>
                <c:pt idx="151">
                  <c:v>0.924625354643937</c:v>
                </c:pt>
                <c:pt idx="152">
                  <c:v>0.922996558124215</c:v>
                </c:pt>
                <c:pt idx="153">
                  <c:v>0.921368038500193</c:v>
                </c:pt>
                <c:pt idx="154">
                  <c:v>0.920341149037243</c:v>
                </c:pt>
                <c:pt idx="155">
                  <c:v>0.91896998796574</c:v>
                </c:pt>
                <c:pt idx="156">
                  <c:v>0.917598321932539</c:v>
                </c:pt>
                <c:pt idx="157">
                  <c:v>0.916226150659167</c:v>
                </c:pt>
                <c:pt idx="158">
                  <c:v>0.915870595115415</c:v>
                </c:pt>
                <c:pt idx="159">
                  <c:v>0.915088151096264</c:v>
                </c:pt>
                <c:pt idx="160">
                  <c:v>0.9143050245761</c:v>
                </c:pt>
                <c:pt idx="161">
                  <c:v>0.91352121466198</c:v>
                </c:pt>
                <c:pt idx="162">
                  <c:v>0.913738505843563</c:v>
                </c:pt>
                <c:pt idx="163">
                  <c:v>0.91358870347234</c:v>
                </c:pt>
                <c:pt idx="164">
                  <c:v>0.913438705317599</c:v>
                </c:pt>
                <c:pt idx="165">
                  <c:v>0.913288510995471</c:v>
                </c:pt>
                <c:pt idx="166">
                  <c:v>0.913990988345</c:v>
                </c:pt>
                <c:pt idx="167">
                  <c:v>0.914414288410857</c:v>
                </c:pt>
                <c:pt idx="168">
                  <c:v>0.914838304465561</c:v>
                </c:pt>
                <c:pt idx="169">
                  <c:v>0.915263038326755</c:v>
                </c:pt>
                <c:pt idx="170">
                  <c:v>0.916409434468007</c:v>
                </c:pt>
                <c:pt idx="171">
                  <c:v>0.917330018078736</c:v>
                </c:pt>
                <c:pt idx="172">
                  <c:v>0.918252462218148</c:v>
                </c:pt>
                <c:pt idx="173">
                  <c:v>0.919176772531463</c:v>
                </c:pt>
                <c:pt idx="174">
                  <c:v>0.920752052911441</c:v>
                </c:pt>
                <c:pt idx="175">
                  <c:v>0.922125432351948</c:v>
                </c:pt>
                <c:pt idx="176">
                  <c:v>0.923501976870228</c:v>
                </c:pt>
                <c:pt idx="177">
                  <c:v>0.924881697418909</c:v>
                </c:pt>
                <c:pt idx="178">
                  <c:v>0.926822704545533</c:v>
                </c:pt>
                <c:pt idx="179">
                  <c:v>0.928626029382586</c:v>
                </c:pt>
                <c:pt idx="180">
                  <c:v>0.93043395387859</c:v>
                </c:pt>
                <c:pt idx="181">
                  <c:v>0.932246495653638</c:v>
                </c:pt>
                <c:pt idx="182">
                  <c:v>0.934545074061211</c:v>
                </c:pt>
                <c:pt idx="183">
                  <c:v>0.936703767645864</c:v>
                </c:pt>
                <c:pt idx="184">
                  <c:v>0.938868402308692</c:v>
                </c:pt>
                <c:pt idx="185">
                  <c:v>0.941039002608137</c:v>
                </c:pt>
                <c:pt idx="186">
                  <c:v>0.943481787940681</c:v>
                </c:pt>
                <c:pt idx="187">
                  <c:v>0.945890830299825</c:v>
                </c:pt>
                <c:pt idx="188">
                  <c:v>0.948306922212566</c:v>
                </c:pt>
                <c:pt idx="189">
                  <c:v>0.950730094666635</c:v>
                </c:pt>
                <c:pt idx="190">
                  <c:v>0.953148882142197</c:v>
                </c:pt>
                <c:pt idx="191">
                  <c:v>0.955640013609042</c:v>
                </c:pt>
                <c:pt idx="192">
                  <c:v>0.958138821878675</c:v>
                </c:pt>
                <c:pt idx="193">
                  <c:v>0.960645342491522</c:v>
                </c:pt>
                <c:pt idx="194">
                  <c:v>0.962851706059612</c:v>
                </c:pt>
                <c:pt idx="195">
                  <c:v>0.96523095156016</c:v>
                </c:pt>
                <c:pt idx="196">
                  <c:v>0.967617863880343</c:v>
                </c:pt>
                <c:pt idx="197">
                  <c:v>0.970012480137531</c:v>
                </c:pt>
                <c:pt idx="198">
                  <c:v>0.971843101135803</c:v>
                </c:pt>
                <c:pt idx="199">
                  <c:v>0.97392587839724</c:v>
                </c:pt>
                <c:pt idx="200">
                  <c:v>0.976015648036596</c:v>
                </c:pt>
                <c:pt idx="201">
                  <c:v>0.978112445323163</c:v>
                </c:pt>
                <c:pt idx="202">
                  <c:v>0.979487474379595</c:v>
                </c:pt>
                <c:pt idx="203">
                  <c:v>0.981140788585631</c:v>
                </c:pt>
                <c:pt idx="204">
                  <c:v>0.982799878845883</c:v>
                </c:pt>
                <c:pt idx="205">
                  <c:v>0.984464775478059</c:v>
                </c:pt>
                <c:pt idx="206">
                  <c:v>0.985403804179862</c:v>
                </c:pt>
                <c:pt idx="207">
                  <c:v>0.986587928144644</c:v>
                </c:pt>
                <c:pt idx="208">
                  <c:v>0.987776356767233</c:v>
                </c:pt>
                <c:pt idx="209">
                  <c:v>0.988969113559457</c:v>
                </c:pt>
                <c:pt idx="210">
                  <c:v>0.989596839360666</c:v>
                </c:pt>
                <c:pt idx="211">
                  <c:v>0.990366180680284</c:v>
                </c:pt>
                <c:pt idx="212">
                  <c:v>0.991138434661629</c:v>
                </c:pt>
                <c:pt idx="213">
                  <c:v>0.991913617874299</c:v>
                </c:pt>
                <c:pt idx="214">
                  <c:v>0.992427651114984</c:v>
                </c:pt>
                <c:pt idx="215">
                  <c:v>0.99294135593178</c:v>
                </c:pt>
                <c:pt idx="216">
                  <c:v>0.993457090431844</c:v>
                </c:pt>
                <c:pt idx="217">
                  <c:v>0.993974866667663</c:v>
                </c:pt>
                <c:pt idx="218">
                  <c:v>0.994651380463071</c:v>
                </c:pt>
                <c:pt idx="219">
                  <c:v>0.995177424425416</c:v>
                </c:pt>
                <c:pt idx="220">
                  <c:v>0.995705642426192</c:v>
                </c:pt>
                <c:pt idx="221">
                  <c:v>0.99660691156027</c:v>
                </c:pt>
                <c:pt idx="222">
                  <c:v>0.997485678795657</c:v>
                </c:pt>
                <c:pt idx="223">
                  <c:v>0.998368241952517</c:v>
                </c:pt>
                <c:pt idx="224">
                  <c:v>0.999254625678563</c:v>
                </c:pt>
                <c:pt idx="225">
                  <c:v>1.000647733920347</c:v>
                </c:pt>
                <c:pt idx="226">
                  <c:v>1.002288607202902</c:v>
                </c:pt>
                <c:pt idx="227">
                  <c:v>1.003936919850687</c:v>
                </c:pt>
                <c:pt idx="228">
                  <c:v>1.005592722567511</c:v>
                </c:pt>
                <c:pt idx="229">
                  <c:v>1.007812442242462</c:v>
                </c:pt>
                <c:pt idx="230">
                  <c:v>1.010442993572886</c:v>
                </c:pt>
                <c:pt idx="231">
                  <c:v>1.01308606612552</c:v>
                </c:pt>
                <c:pt idx="232">
                  <c:v>1.015741749482457</c:v>
                </c:pt>
                <c:pt idx="233">
                  <c:v>1.018668954894098</c:v>
                </c:pt>
                <c:pt idx="234">
                  <c:v>1.022225623646937</c:v>
                </c:pt>
                <c:pt idx="235">
                  <c:v>1.025800083018192</c:v>
                </c:pt>
                <c:pt idx="236">
                  <c:v>1.029392466780986</c:v>
                </c:pt>
                <c:pt idx="237">
                  <c:v>1.032687235520638</c:v>
                </c:pt>
                <c:pt idx="238">
                  <c:v>1.036602377085466</c:v>
                </c:pt>
                <c:pt idx="239">
                  <c:v>1.04053808630606</c:v>
                </c:pt>
                <c:pt idx="240">
                  <c:v>1.044494525682366</c:v>
                </c:pt>
                <c:pt idx="241">
                  <c:v>1.047844775965117</c:v>
                </c:pt>
                <c:pt idx="242">
                  <c:v>1.05128964656389</c:v>
                </c:pt>
                <c:pt idx="243">
                  <c:v>1.054753502747186</c:v>
                </c:pt>
                <c:pt idx="244">
                  <c:v>1.05823650187809</c:v>
                </c:pt>
                <c:pt idx="245">
                  <c:v>1.061187122578808</c:v>
                </c:pt>
                <c:pt idx="246">
                  <c:v>1.063575568851976</c:v>
                </c:pt>
                <c:pt idx="247">
                  <c:v>1.065977798000819</c:v>
                </c:pt>
                <c:pt idx="248">
                  <c:v>1.06839392963829</c:v>
                </c:pt>
                <c:pt idx="249">
                  <c:v>1.070425299104436</c:v>
                </c:pt>
                <c:pt idx="250">
                  <c:v>1.071620784712764</c:v>
                </c:pt>
                <c:pt idx="251">
                  <c:v>1.072823472653296</c:v>
                </c:pt>
                <c:pt idx="252">
                  <c:v>1.07403342818998</c:v>
                </c:pt>
                <c:pt idx="253">
                  <c:v>1.075065612908701</c:v>
                </c:pt>
                <c:pt idx="254">
                  <c:v>1.075268870428503</c:v>
                </c:pt>
                <c:pt idx="255">
                  <c:v>1.075473403696988</c:v>
                </c:pt>
                <c:pt idx="256">
                  <c:v>1.075679224760737</c:v>
                </c:pt>
                <c:pt idx="257">
                  <c:v>1.075842173090136</c:v>
                </c:pt>
                <c:pt idx="258">
                  <c:v>1.075367964593276</c:v>
                </c:pt>
                <c:pt idx="259">
                  <c:v>1.074890684708454</c:v>
                </c:pt>
                <c:pt idx="260">
                  <c:v>1.074410303501324</c:v>
                </c:pt>
                <c:pt idx="261">
                  <c:v>1.073948696550769</c:v>
                </c:pt>
                <c:pt idx="262">
                  <c:v>1.073078877964474</c:v>
                </c:pt>
                <c:pt idx="263">
                  <c:v>1.072203253649329</c:v>
                </c:pt>
                <c:pt idx="264">
                  <c:v>1.071321765285194</c:v>
                </c:pt>
                <c:pt idx="265">
                  <c:v>1.07048018906556</c:v>
                </c:pt>
                <c:pt idx="266">
                  <c:v>1.06941832410042</c:v>
                </c:pt>
                <c:pt idx="267">
                  <c:v>1.068349196272326</c:v>
                </c:pt>
                <c:pt idx="268">
                  <c:v>1.067272730811928</c:v>
                </c:pt>
                <c:pt idx="269">
                  <c:v>1.066237395592373</c:v>
                </c:pt>
                <c:pt idx="270">
                  <c:v>1.06511335118632</c:v>
                </c:pt>
                <c:pt idx="271">
                  <c:v>1.063981471863902</c:v>
                </c:pt>
                <c:pt idx="272">
                  <c:v>1.062841675421172</c:v>
                </c:pt>
                <c:pt idx="273">
                  <c:v>1.061735793134488</c:v>
                </c:pt>
                <c:pt idx="274">
                  <c:v>1.060625167469099</c:v>
                </c:pt>
                <c:pt idx="275">
                  <c:v>1.059506695356146</c:v>
                </c:pt>
                <c:pt idx="276">
                  <c:v>1.058380293349493</c:v>
                </c:pt>
                <c:pt idx="277">
                  <c:v>1.057279492927261</c:v>
                </c:pt>
                <c:pt idx="278">
                  <c:v>1.056222137078593</c:v>
                </c:pt>
                <c:pt idx="279">
                  <c:v>1.055157248414951</c:v>
                </c:pt>
                <c:pt idx="280">
                  <c:v>1.054084746150844</c:v>
                </c:pt>
                <c:pt idx="281">
                  <c:v>1.053031770103143</c:v>
                </c:pt>
                <c:pt idx="282">
                  <c:v>1.052046082795471</c:v>
                </c:pt>
                <c:pt idx="283">
                  <c:v>1.051053346845645</c:v>
                </c:pt>
                <c:pt idx="284">
                  <c:v>1.050053486375488</c:v>
                </c:pt>
                <c:pt idx="285">
                  <c:v>1.049069595141615</c:v>
                </c:pt>
                <c:pt idx="286">
                  <c:v>1.048161599459791</c:v>
                </c:pt>
                <c:pt idx="287">
                  <c:v>1.047247111710311</c:v>
                </c:pt>
                <c:pt idx="288">
                  <c:v>1.046326062017398</c:v>
                </c:pt>
                <c:pt idx="289">
                  <c:v>1.04541894953729</c:v>
                </c:pt>
                <c:pt idx="290">
                  <c:v>1.04458801934235</c:v>
                </c:pt>
                <c:pt idx="291">
                  <c:v>1.043751167300778</c:v>
                </c:pt>
                <c:pt idx="292">
                  <c:v>1.042908329881137</c:v>
                </c:pt>
                <c:pt idx="293">
                  <c:v>1.042077200472189</c:v>
                </c:pt>
                <c:pt idx="294">
                  <c:v>1.041319347715914</c:v>
                </c:pt>
                <c:pt idx="295">
                  <c:v>1.040556122907053</c:v>
                </c:pt>
                <c:pt idx="296">
                  <c:v>1.039787468723</c:v>
                </c:pt>
                <c:pt idx="297">
                  <c:v>1.039028120727122</c:v>
                </c:pt>
                <c:pt idx="298">
                  <c:v>1.038337812000322</c:v>
                </c:pt>
                <c:pt idx="299">
                  <c:v>1.037642641739262</c:v>
                </c:pt>
                <c:pt idx="300">
                  <c:v>1.036942558406414</c:v>
                </c:pt>
                <c:pt idx="301">
                  <c:v>1.036249937690294</c:v>
                </c:pt>
                <c:pt idx="302">
                  <c:v>1.035621178390501</c:v>
                </c:pt>
                <c:pt idx="303">
                  <c:v>1.03498802018696</c:v>
                </c:pt>
                <c:pt idx="304">
                  <c:v>1.034350416754736</c:v>
                </c:pt>
                <c:pt idx="305">
                  <c:v>1.033718820331724</c:v>
                </c:pt>
                <c:pt idx="306">
                  <c:v>1.03314576482618</c:v>
                </c:pt>
                <c:pt idx="307">
                  <c:v>1.032568723116032</c:v>
                </c:pt>
                <c:pt idx="308">
                  <c:v>1.031987653463966</c:v>
                </c:pt>
                <c:pt idx="309">
                  <c:v>1.031411372713643</c:v>
                </c:pt>
                <c:pt idx="310">
                  <c:v>1.030888547582912</c:v>
                </c:pt>
                <c:pt idx="311">
                  <c:v>1.030362100232918</c:v>
                </c:pt>
                <c:pt idx="312">
                  <c:v>1.029831992889983</c:v>
                </c:pt>
                <c:pt idx="313">
                  <c:v>1.029305812093462</c:v>
                </c:pt>
                <c:pt idx="314">
                  <c:v>1.028828240403882</c:v>
                </c:pt>
                <c:pt idx="315">
                  <c:v>1.028347365175446</c:v>
                </c:pt>
                <c:pt idx="316">
                  <c:v>1.027863152011628</c:v>
                </c:pt>
                <c:pt idx="317">
                  <c:v>1.02738233975409</c:v>
                </c:pt>
                <c:pt idx="318">
                  <c:v>1.026945570709681</c:v>
                </c:pt>
                <c:pt idx="319">
                  <c:v>1.026505776046163</c:v>
                </c:pt>
                <c:pt idx="320">
                  <c:v>1.026062924215402</c:v>
                </c:pt>
                <c:pt idx="321">
                  <c:v>1.025623351152021</c:v>
                </c:pt>
                <c:pt idx="322">
                  <c:v>1.025223351355581</c:v>
                </c:pt>
                <c:pt idx="323">
                  <c:v>1.024820567451532</c:v>
                </c:pt>
                <c:pt idx="324">
                  <c:v>1.024414970271183</c:v>
                </c:pt>
                <c:pt idx="325">
                  <c:v>1.024012448203322</c:v>
                </c:pt>
                <c:pt idx="326">
                  <c:v>1.023645654916413</c:v>
                </c:pt>
                <c:pt idx="327">
                  <c:v>1.023276287840671</c:v>
                </c:pt>
                <c:pt idx="328">
                  <c:v>1.022904319790325</c:v>
                </c:pt>
                <c:pt idx="329">
                  <c:v>1.022534810686814</c:v>
                </c:pt>
                <c:pt idx="330">
                  <c:v>1.022198061739203</c:v>
                </c:pt>
                <c:pt idx="331">
                  <c:v>1.021858923119221</c:v>
                </c:pt>
                <c:pt idx="332">
                  <c:v>1.021517369299547</c:v>
                </c:pt>
                <c:pt idx="333">
                  <c:v>1.021177433999377</c:v>
                </c:pt>
                <c:pt idx="334">
                  <c:v>1.020867882675184</c:v>
                </c:pt>
                <c:pt idx="335">
                  <c:v>1.020556104165881</c:v>
                </c:pt>
                <c:pt idx="336">
                  <c:v>1.0202420743482</c:v>
                </c:pt>
                <c:pt idx="337">
                  <c:v>1.019928855135046</c:v>
                </c:pt>
                <c:pt idx="338">
                  <c:v>1.019643897078045</c:v>
                </c:pt>
                <c:pt idx="339">
                  <c:v>1.019356856929728</c:v>
                </c:pt>
                <c:pt idx="340">
                  <c:v>1.019067711786737</c:v>
                </c:pt>
                <c:pt idx="341">
                  <c:v>1.018778942144387</c:v>
                </c:pt>
                <c:pt idx="342">
                  <c:v>1.018516120961038</c:v>
                </c:pt>
                <c:pt idx="343">
                  <c:v>1.018251349082242</c:v>
                </c:pt>
                <c:pt idx="344">
                  <c:v>1.017984604709607</c:v>
                </c:pt>
                <c:pt idx="345">
                  <c:v>1.017718125167606</c:v>
                </c:pt>
                <c:pt idx="346">
                  <c:v>1.017475211141653</c:v>
                </c:pt>
                <c:pt idx="347">
                  <c:v>1.01723046846673</c:v>
                </c:pt>
                <c:pt idx="348">
                  <c:v>1.016983876415808</c:v>
                </c:pt>
                <c:pt idx="349">
                  <c:v>1.016737378790571</c:v>
                </c:pt>
                <c:pt idx="350">
                  <c:v>1.016512256955217</c:v>
                </c:pt>
                <c:pt idx="351">
                  <c:v>1.016285422840996</c:v>
                </c:pt>
                <c:pt idx="352">
                  <c:v>1.016056856837931</c:v>
                </c:pt>
                <c:pt idx="353">
                  <c:v>1.01582806224315</c:v>
                </c:pt>
                <c:pt idx="354">
                  <c:v>1.015618684220859</c:v>
                </c:pt>
                <c:pt idx="355">
                  <c:v>1.015407708016227</c:v>
                </c:pt>
                <c:pt idx="356">
                  <c:v>1.0151951152608</c:v>
                </c:pt>
                <c:pt idx="357">
                  <c:v>1.01498195187266</c:v>
                </c:pt>
                <c:pt idx="358">
                  <c:v>1.014786318316417</c:v>
                </c:pt>
                <c:pt idx="359">
                  <c:v>1.014589201696367</c:v>
                </c:pt>
                <c:pt idx="360">
                  <c:v>1.014390585084207</c:v>
                </c:pt>
                <c:pt idx="361">
                  <c:v>1.014191099573896</c:v>
                </c:pt>
                <c:pt idx="362">
                  <c:v>1.014007261944658</c:v>
                </c:pt>
                <c:pt idx="363">
                  <c:v>1.013822060641154</c:v>
                </c:pt>
                <c:pt idx="364">
                  <c:v>1.013635480433947</c:v>
                </c:pt>
                <c:pt idx="365">
                  <c:v>1.013447794623551</c:v>
                </c:pt>
                <c:pt idx="366">
                  <c:v>1.013273865628098</c:v>
                </c:pt>
                <c:pt idx="367">
                  <c:v>1.013098699541909</c:v>
                </c:pt>
                <c:pt idx="368">
                  <c:v>1.012922283119995</c:v>
                </c:pt>
                <c:pt idx="369">
                  <c:v>1.012744593721164</c:v>
                </c:pt>
                <c:pt idx="370">
                  <c:v>1.012578799693897</c:v>
                </c:pt>
                <c:pt idx="371">
                  <c:v>1.0124119045477</c:v>
                </c:pt>
                <c:pt idx="372">
                  <c:v>1.012243897277376</c:v>
                </c:pt>
                <c:pt idx="373">
                  <c:v>1.01207457701067</c:v>
                </c:pt>
                <c:pt idx="374">
                  <c:v>1.01191536539076</c:v>
                </c:pt>
                <c:pt idx="375">
                  <c:v>1.011755198699096</c:v>
                </c:pt>
                <c:pt idx="376">
                  <c:v>1.011594068317394</c:v>
                </c:pt>
                <c:pt idx="377">
                  <c:v>1.011431965523381</c:v>
                </c:pt>
                <c:pt idx="378">
                  <c:v>1.011277951673376</c:v>
                </c:pt>
                <c:pt idx="379">
                  <c:v>1.011123339460604</c:v>
                </c:pt>
                <c:pt idx="380">
                  <c:v>1.010967919827797</c:v>
                </c:pt>
                <c:pt idx="381">
                  <c:v>1.010811686435435</c:v>
                </c:pt>
                <c:pt idx="382">
                  <c:v>1.010662574625141</c:v>
                </c:pt>
                <c:pt idx="383">
                  <c:v>1.010512855855866</c:v>
                </c:pt>
                <c:pt idx="384">
                  <c:v>1.010362486878532</c:v>
                </c:pt>
                <c:pt idx="385">
                  <c:v>1.010211463450198</c:v>
                </c:pt>
                <c:pt idx="386">
                  <c:v>1.010067042734154</c:v>
                </c:pt>
                <c:pt idx="387">
                  <c:v>1.009921886367726</c:v>
                </c:pt>
                <c:pt idx="388">
                  <c:v>1.009776224500883</c:v>
                </c:pt>
                <c:pt idx="389">
                  <c:v>1.009630054490021</c:v>
                </c:pt>
                <c:pt idx="390">
                  <c:v>1.009490260816437</c:v>
                </c:pt>
                <c:pt idx="391">
                  <c:v>1.009349562172866</c:v>
                </c:pt>
                <c:pt idx="392">
                  <c:v>1.009208476020223</c:v>
                </c:pt>
                <c:pt idx="393">
                  <c:v>1.009067000756308</c:v>
                </c:pt>
                <c:pt idx="394">
                  <c:v>1.008932584821668</c:v>
                </c:pt>
                <c:pt idx="395">
                  <c:v>1.008797078668628</c:v>
                </c:pt>
                <c:pt idx="396">
                  <c:v>1.008661269849055</c:v>
                </c:pt>
                <c:pt idx="397">
                  <c:v>1.008525157348107</c:v>
                </c:pt>
                <c:pt idx="398">
                  <c:v>1.008396813016208</c:v>
                </c:pt>
                <c:pt idx="399">
                  <c:v>1.008267201476723</c:v>
                </c:pt>
                <c:pt idx="400">
                  <c:v>1.008137336339318</c:v>
                </c:pt>
                <c:pt idx="401">
                  <c:v>1.008007216859048</c:v>
                </c:pt>
                <c:pt idx="402">
                  <c:v>1.0078853191369</c:v>
                </c:pt>
                <c:pt idx="403">
                  <c:v>1.007762003503228</c:v>
                </c:pt>
                <c:pt idx="404">
                  <c:v>1.007638454186857</c:v>
                </c:pt>
                <c:pt idx="405">
                  <c:v>1.007514670522913</c:v>
                </c:pt>
                <c:pt idx="406">
                  <c:v>1.007399197140274</c:v>
                </c:pt>
                <c:pt idx="407">
                  <c:v>1.007282198096137</c:v>
                </c:pt>
                <c:pt idx="408">
                  <c:v>1.007164967320446</c:v>
                </c:pt>
                <c:pt idx="409">
                  <c:v>1.007047504124073</c:v>
                </c:pt>
                <c:pt idx="410">
                  <c:v>1.006938166974884</c:v>
                </c:pt>
                <c:pt idx="411">
                  <c:v>1.006827209891088</c:v>
                </c:pt>
                <c:pt idx="412">
                  <c:v>1.006716015148265</c:v>
                </c:pt>
                <c:pt idx="413">
                  <c:v>1.006604581982048</c:v>
                </c:pt>
                <c:pt idx="414">
                  <c:v>1.006500991986184</c:v>
                </c:pt>
                <c:pt idx="415">
                  <c:v>1.006395675710409</c:v>
                </c:pt>
                <c:pt idx="416">
                  <c:v>1.006290114220782</c:v>
                </c:pt>
                <c:pt idx="417">
                  <c:v>1.006184306659907</c:v>
                </c:pt>
                <c:pt idx="418">
                  <c:v>1.006086069200814</c:v>
                </c:pt>
                <c:pt idx="419">
                  <c:v>1.005985996132578</c:v>
                </c:pt>
                <c:pt idx="420">
                  <c:v>1.005885671817055</c:v>
                </c:pt>
                <c:pt idx="421">
                  <c:v>1.005785095306892</c:v>
                </c:pt>
                <c:pt idx="422">
                  <c:v>1.00569184406285</c:v>
                </c:pt>
                <c:pt idx="423">
                  <c:v>1.005596671328376</c:v>
                </c:pt>
                <c:pt idx="424">
                  <c:v>1.005501244864656</c:v>
                </c:pt>
                <c:pt idx="425">
                  <c:v>1.005405563655676</c:v>
                </c:pt>
                <c:pt idx="426">
                  <c:v>1.00531698306751</c:v>
                </c:pt>
                <c:pt idx="427">
                  <c:v>1.005226429896694</c:v>
                </c:pt>
                <c:pt idx="428">
                  <c:v>1.005135625998752</c:v>
                </c:pt>
                <c:pt idx="429">
                  <c:v>1.005044570330923</c:v>
                </c:pt>
                <c:pt idx="430">
                  <c:v>1.004960448762604</c:v>
                </c:pt>
                <c:pt idx="431">
                  <c:v>1.004874310247899</c:v>
                </c:pt>
                <c:pt idx="432">
                  <c:v>1.004787930914114</c:v>
                </c:pt>
                <c:pt idx="433">
                  <c:v>1.004701309749948</c:v>
                </c:pt>
                <c:pt idx="434">
                  <c:v>1.004621575704121</c:v>
                </c:pt>
                <c:pt idx="435">
                  <c:v>1.004539757369639</c:v>
                </c:pt>
                <c:pt idx="436">
                  <c:v>1.004457714960806</c:v>
                </c:pt>
                <c:pt idx="437">
                  <c:v>1.004375447555854</c:v>
                </c:pt>
                <c:pt idx="438">
                  <c:v>1.004300166570293</c:v>
                </c:pt>
                <c:pt idx="439">
                  <c:v>1.004222701451193</c:v>
                </c:pt>
                <c:pt idx="440">
                  <c:v>1.004145033723254</c:v>
                </c:pt>
                <c:pt idx="441">
                  <c:v>1.004067162590547</c:v>
                </c:pt>
                <c:pt idx="442">
                  <c:v>1.003996497868813</c:v>
                </c:pt>
                <c:pt idx="443">
                  <c:v>1.003923533366865</c:v>
                </c:pt>
                <c:pt idx="444">
                  <c:v>1.003850388944327</c:v>
                </c:pt>
                <c:pt idx="445">
                  <c:v>1.003777063934891</c:v>
                </c:pt>
                <c:pt idx="446">
                  <c:v>1.003711178192323</c:v>
                </c:pt>
                <c:pt idx="447">
                  <c:v>1.003642912071337</c:v>
                </c:pt>
                <c:pt idx="448">
                  <c:v>1.003574486955094</c:v>
                </c:pt>
                <c:pt idx="449">
                  <c:v>1.003505902287493</c:v>
                </c:pt>
                <c:pt idx="450">
                  <c:v>1.003444881080092</c:v>
                </c:pt>
                <c:pt idx="451">
                  <c:v>1.003381462338592</c:v>
                </c:pt>
                <c:pt idx="452">
                  <c:v>1.003317903044771</c:v>
                </c:pt>
                <c:pt idx="453">
                  <c:v>1.003254202730853</c:v>
                </c:pt>
                <c:pt idx="454">
                  <c:v>1.003197994814397</c:v>
                </c:pt>
                <c:pt idx="455">
                  <c:v>1.003139455861976</c:v>
                </c:pt>
                <c:pt idx="456">
                  <c:v>1.003080793630946</c:v>
                </c:pt>
                <c:pt idx="457">
                  <c:v>1.003022007731466</c:v>
                </c:pt>
                <c:pt idx="458">
                  <c:v>1.00297047256695</c:v>
                </c:pt>
                <c:pt idx="459">
                  <c:v>1.002916718967807</c:v>
                </c:pt>
                <c:pt idx="460">
                  <c:v>1.00286285930455</c:v>
                </c:pt>
                <c:pt idx="461">
                  <c:v>1.002808893262947</c:v>
                </c:pt>
                <c:pt idx="462">
                  <c:v>1.002761856808591</c:v>
                </c:pt>
                <c:pt idx="463">
                  <c:v>1.002712715037215</c:v>
                </c:pt>
                <c:pt idx="464">
                  <c:v>1.00266348370278</c:v>
                </c:pt>
                <c:pt idx="465">
                  <c:v>1.00261416256021</c:v>
                </c:pt>
                <c:pt idx="466">
                  <c:v>1.002580689401865</c:v>
                </c:pt>
              </c:numCache>
            </c:numRef>
          </c:yVal>
          <c:smooth val="1"/>
        </c:ser>
        <c:ser>
          <c:idx val="5"/>
          <c:order val="5"/>
          <c:tx>
            <c:v>mu=2.0</c:v>
          </c:tx>
          <c:marker>
            <c:symbol val="none"/>
          </c:marker>
          <c:xVal>
            <c:numRef>
              <c:f>Sheet1!$A$3:$A$469</c:f>
              <c:numCache>
                <c:formatCode>General</c:formatCode>
                <c:ptCount val="467"/>
                <c:pt idx="0">
                  <c:v>-1.0</c:v>
                </c:pt>
                <c:pt idx="1">
                  <c:v>-0.989514053248745</c:v>
                </c:pt>
                <c:pt idx="2">
                  <c:v>-0.957630369283236</c:v>
                </c:pt>
                <c:pt idx="3">
                  <c:v>-0.925746685317727</c:v>
                </c:pt>
                <c:pt idx="4">
                  <c:v>-0.893863001352218</c:v>
                </c:pt>
                <c:pt idx="5">
                  <c:v>-0.861979317386708</c:v>
                </c:pt>
                <c:pt idx="6">
                  <c:v>-0.832737493504158</c:v>
                </c:pt>
                <c:pt idx="7">
                  <c:v>-0.803495669621607</c:v>
                </c:pt>
                <c:pt idx="8">
                  <c:v>-0.774253845739057</c:v>
                </c:pt>
                <c:pt idx="9">
                  <c:v>-0.745012021856506</c:v>
                </c:pt>
                <c:pt idx="10">
                  <c:v>-0.718193155350892</c:v>
                </c:pt>
                <c:pt idx="11">
                  <c:v>-0.691374288845277</c:v>
                </c:pt>
                <c:pt idx="12">
                  <c:v>-0.664555422339662</c:v>
                </c:pt>
                <c:pt idx="13">
                  <c:v>-0.637736555834047</c:v>
                </c:pt>
                <c:pt idx="14">
                  <c:v>-0.61313988212673</c:v>
                </c:pt>
                <c:pt idx="15">
                  <c:v>-0.588543208419413</c:v>
                </c:pt>
                <c:pt idx="16">
                  <c:v>-0.563946534712096</c:v>
                </c:pt>
                <c:pt idx="17">
                  <c:v>-0.53934986100478</c:v>
                </c:pt>
                <c:pt idx="18">
                  <c:v>-0.516791250731761</c:v>
                </c:pt>
                <c:pt idx="19">
                  <c:v>-0.494232640458742</c:v>
                </c:pt>
                <c:pt idx="20">
                  <c:v>-0.471674030185723</c:v>
                </c:pt>
                <c:pt idx="21">
                  <c:v>-0.449115419912704</c:v>
                </c:pt>
                <c:pt idx="22">
                  <c:v>-0.428426000542209</c:v>
                </c:pt>
                <c:pt idx="23">
                  <c:v>-0.407736581171715</c:v>
                </c:pt>
                <c:pt idx="24">
                  <c:v>-0.38704716180122</c:v>
                </c:pt>
                <c:pt idx="25">
                  <c:v>-0.366357742430725</c:v>
                </c:pt>
                <c:pt idx="26">
                  <c:v>-0.347382634092595</c:v>
                </c:pt>
                <c:pt idx="27">
                  <c:v>-0.328407525754465</c:v>
                </c:pt>
                <c:pt idx="28">
                  <c:v>-0.309432417416335</c:v>
                </c:pt>
                <c:pt idx="29">
                  <c:v>-0.290457309078204</c:v>
                </c:pt>
                <c:pt idx="30">
                  <c:v>-0.273054465141591</c:v>
                </c:pt>
                <c:pt idx="31">
                  <c:v>-0.255651621204978</c:v>
                </c:pt>
                <c:pt idx="32">
                  <c:v>-0.238248777268365</c:v>
                </c:pt>
                <c:pt idx="33">
                  <c:v>-0.220845933331752</c:v>
                </c:pt>
                <c:pt idx="34">
                  <c:v>-0.204885077051769</c:v>
                </c:pt>
                <c:pt idx="35">
                  <c:v>-0.188924220771787</c:v>
                </c:pt>
                <c:pt idx="36">
                  <c:v>-0.172963364491805</c:v>
                </c:pt>
                <c:pt idx="37">
                  <c:v>-0.157002508211823</c:v>
                </c:pt>
                <c:pt idx="38">
                  <c:v>-0.142364157484883</c:v>
                </c:pt>
                <c:pt idx="39">
                  <c:v>-0.127725806757942</c:v>
                </c:pt>
                <c:pt idx="40">
                  <c:v>-0.113087456031002</c:v>
                </c:pt>
                <c:pt idx="41">
                  <c:v>-0.0984491053040628</c:v>
                </c:pt>
                <c:pt idx="42">
                  <c:v>-0.0850236782313538</c:v>
                </c:pt>
                <c:pt idx="43">
                  <c:v>-0.0715982511586448</c:v>
                </c:pt>
                <c:pt idx="44">
                  <c:v>-0.0581728240859358</c:v>
                </c:pt>
                <c:pt idx="45">
                  <c:v>-0.0447473970132268</c:v>
                </c:pt>
                <c:pt idx="46">
                  <c:v>-0.0324332361307626</c:v>
                </c:pt>
                <c:pt idx="47">
                  <c:v>-0.0201190752482984</c:v>
                </c:pt>
                <c:pt idx="48">
                  <c:v>-0.0078049143658343</c:v>
                </c:pt>
                <c:pt idx="49">
                  <c:v>0.00450924651662987</c:v>
                </c:pt>
                <c:pt idx="50">
                  <c:v>0.016358205411084</c:v>
                </c:pt>
                <c:pt idx="51">
                  <c:v>0.0282071643055381</c:v>
                </c:pt>
                <c:pt idx="52">
                  <c:v>0.0400561231999923</c:v>
                </c:pt>
                <c:pt idx="53">
                  <c:v>0.0519050820944464</c:v>
                </c:pt>
                <c:pt idx="54">
                  <c:v>0.0637540409889005</c:v>
                </c:pt>
                <c:pt idx="55">
                  <c:v>0.0756029998833547</c:v>
                </c:pt>
                <c:pt idx="56">
                  <c:v>0.0874519587778088</c:v>
                </c:pt>
                <c:pt idx="57">
                  <c:v>0.099300917672263</c:v>
                </c:pt>
                <c:pt idx="58">
                  <c:v>0.111149876566717</c:v>
                </c:pt>
                <c:pt idx="59">
                  <c:v>0.122998835461171</c:v>
                </c:pt>
                <c:pt idx="60">
                  <c:v>0.134847794355625</c:v>
                </c:pt>
                <c:pt idx="61">
                  <c:v>0.146696753250079</c:v>
                </c:pt>
                <c:pt idx="62">
                  <c:v>0.158545712144533</c:v>
                </c:pt>
                <c:pt idx="63">
                  <c:v>0.170394671038987</c:v>
                </c:pt>
                <c:pt idx="64">
                  <c:v>0.182243629933442</c:v>
                </c:pt>
                <c:pt idx="65">
                  <c:v>0.194092588827896</c:v>
                </c:pt>
                <c:pt idx="66">
                  <c:v>0.20594154772235</c:v>
                </c:pt>
                <c:pt idx="67">
                  <c:v>0.217790506616805</c:v>
                </c:pt>
                <c:pt idx="68">
                  <c:v>0.229639465511259</c:v>
                </c:pt>
                <c:pt idx="69">
                  <c:v>0.241488424405714</c:v>
                </c:pt>
                <c:pt idx="70">
                  <c:v>0.253337383300168</c:v>
                </c:pt>
                <c:pt idx="71">
                  <c:v>0.265186342194622</c:v>
                </c:pt>
                <c:pt idx="72">
                  <c:v>0.277035301089076</c:v>
                </c:pt>
                <c:pt idx="73">
                  <c:v>0.288884259983531</c:v>
                </c:pt>
                <c:pt idx="74">
                  <c:v>0.300733218877985</c:v>
                </c:pt>
                <c:pt idx="75">
                  <c:v>0.312582177772439</c:v>
                </c:pt>
                <c:pt idx="76">
                  <c:v>0.324431136666893</c:v>
                </c:pt>
                <c:pt idx="77">
                  <c:v>0.336280095561347</c:v>
                </c:pt>
                <c:pt idx="78">
                  <c:v>0.348129054455802</c:v>
                </c:pt>
                <c:pt idx="79">
                  <c:v>0.359978013350256</c:v>
                </c:pt>
                <c:pt idx="80">
                  <c:v>0.371826972244711</c:v>
                </c:pt>
                <c:pt idx="81">
                  <c:v>0.383675931139166</c:v>
                </c:pt>
                <c:pt idx="82">
                  <c:v>0.39552489003362</c:v>
                </c:pt>
                <c:pt idx="83">
                  <c:v>0.407373848928074</c:v>
                </c:pt>
                <c:pt idx="84">
                  <c:v>0.419222807822528</c:v>
                </c:pt>
                <c:pt idx="85">
                  <c:v>0.431071766716982</c:v>
                </c:pt>
                <c:pt idx="86">
                  <c:v>0.442920725611436</c:v>
                </c:pt>
                <c:pt idx="87">
                  <c:v>0.45476968450589</c:v>
                </c:pt>
                <c:pt idx="88">
                  <c:v>0.466618643400345</c:v>
                </c:pt>
                <c:pt idx="89">
                  <c:v>0.478467602294799</c:v>
                </c:pt>
                <c:pt idx="90">
                  <c:v>0.490316561189253</c:v>
                </c:pt>
                <c:pt idx="91">
                  <c:v>0.502165520083707</c:v>
                </c:pt>
                <c:pt idx="92">
                  <c:v>0.514014478978161</c:v>
                </c:pt>
                <c:pt idx="93">
                  <c:v>0.525863437872615</c:v>
                </c:pt>
                <c:pt idx="94">
                  <c:v>0.537712396767069</c:v>
                </c:pt>
                <c:pt idx="95">
                  <c:v>0.549561355661524</c:v>
                </c:pt>
                <c:pt idx="96">
                  <c:v>0.561410314555978</c:v>
                </c:pt>
                <c:pt idx="97">
                  <c:v>0.573259273450432</c:v>
                </c:pt>
                <c:pt idx="98">
                  <c:v>0.585108232344887</c:v>
                </c:pt>
                <c:pt idx="99">
                  <c:v>0.596957191239341</c:v>
                </c:pt>
                <c:pt idx="100">
                  <c:v>0.608806150133796</c:v>
                </c:pt>
                <c:pt idx="101">
                  <c:v>0.62065510902825</c:v>
                </c:pt>
                <c:pt idx="102">
                  <c:v>0.632504067922704</c:v>
                </c:pt>
                <c:pt idx="103">
                  <c:v>0.644353026817158</c:v>
                </c:pt>
                <c:pt idx="104">
                  <c:v>0.656201985711613</c:v>
                </c:pt>
                <c:pt idx="105">
                  <c:v>0.668050944606067</c:v>
                </c:pt>
                <c:pt idx="106">
                  <c:v>0.679899903500521</c:v>
                </c:pt>
                <c:pt idx="107">
                  <c:v>0.691748862394975</c:v>
                </c:pt>
                <c:pt idx="108">
                  <c:v>0.703597821289429</c:v>
                </c:pt>
                <c:pt idx="109">
                  <c:v>0.715446780183883</c:v>
                </c:pt>
                <c:pt idx="110">
                  <c:v>0.727295739078338</c:v>
                </c:pt>
                <c:pt idx="111">
                  <c:v>0.739144697972792</c:v>
                </c:pt>
                <c:pt idx="112">
                  <c:v>0.750993656867247</c:v>
                </c:pt>
                <c:pt idx="113">
                  <c:v>0.762842615761702</c:v>
                </c:pt>
                <c:pt idx="114">
                  <c:v>0.774691574656156</c:v>
                </c:pt>
                <c:pt idx="115">
                  <c:v>0.78654053355061</c:v>
                </c:pt>
                <c:pt idx="116">
                  <c:v>0.798389492445064</c:v>
                </c:pt>
                <c:pt idx="117">
                  <c:v>0.810238451339518</c:v>
                </c:pt>
                <c:pt idx="118">
                  <c:v>0.822087410233972</c:v>
                </c:pt>
                <c:pt idx="119">
                  <c:v>0.833936369128427</c:v>
                </c:pt>
                <c:pt idx="120">
                  <c:v>0.845785328022881</c:v>
                </c:pt>
                <c:pt idx="121">
                  <c:v>0.857634286917335</c:v>
                </c:pt>
                <c:pt idx="122">
                  <c:v>0.869483245811789</c:v>
                </c:pt>
                <c:pt idx="123">
                  <c:v>0.881332204706243</c:v>
                </c:pt>
                <c:pt idx="124">
                  <c:v>0.893181163600697</c:v>
                </c:pt>
                <c:pt idx="125">
                  <c:v>0.905030122495151</c:v>
                </c:pt>
                <c:pt idx="126">
                  <c:v>0.916879081389605</c:v>
                </c:pt>
                <c:pt idx="127">
                  <c:v>0.92872804028406</c:v>
                </c:pt>
                <c:pt idx="128">
                  <c:v>0.940576999178514</c:v>
                </c:pt>
                <c:pt idx="129">
                  <c:v>0.952425958072968</c:v>
                </c:pt>
                <c:pt idx="130">
                  <c:v>0.964274916967423</c:v>
                </c:pt>
                <c:pt idx="131">
                  <c:v>0.976123875861877</c:v>
                </c:pt>
                <c:pt idx="132">
                  <c:v>0.987972834756332</c:v>
                </c:pt>
                <c:pt idx="133">
                  <c:v>0.999821793650786</c:v>
                </c:pt>
                <c:pt idx="134">
                  <c:v>1.01167075254524</c:v>
                </c:pt>
                <c:pt idx="135">
                  <c:v>1.02351971143969</c:v>
                </c:pt>
                <c:pt idx="136">
                  <c:v>1.03536867033414</c:v>
                </c:pt>
                <c:pt idx="137">
                  <c:v>1.0472176292286</c:v>
                </c:pt>
                <c:pt idx="138">
                  <c:v>1.05906658812305</c:v>
                </c:pt>
                <c:pt idx="139">
                  <c:v>1.07091554701751</c:v>
                </c:pt>
                <c:pt idx="140">
                  <c:v>1.08276450591196</c:v>
                </c:pt>
                <c:pt idx="141">
                  <c:v>1.09461346480641</c:v>
                </c:pt>
                <c:pt idx="142">
                  <c:v>1.10646242370087</c:v>
                </c:pt>
                <c:pt idx="143">
                  <c:v>1.11831138259532</c:v>
                </c:pt>
                <c:pt idx="144">
                  <c:v>1.13016034148978</c:v>
                </c:pt>
                <c:pt idx="145">
                  <c:v>1.14200930038423</c:v>
                </c:pt>
                <c:pt idx="146">
                  <c:v>1.15385825927869</c:v>
                </c:pt>
                <c:pt idx="147">
                  <c:v>1.16570721817314</c:v>
                </c:pt>
                <c:pt idx="148">
                  <c:v>1.1775561770676</c:v>
                </c:pt>
                <c:pt idx="149">
                  <c:v>1.18940513596205</c:v>
                </c:pt>
                <c:pt idx="150">
                  <c:v>1.2012540948565</c:v>
                </c:pt>
                <c:pt idx="151">
                  <c:v>1.21310305375096</c:v>
                </c:pt>
                <c:pt idx="152">
                  <c:v>1.22495201264541</c:v>
                </c:pt>
                <c:pt idx="153">
                  <c:v>1.23680097153987</c:v>
                </c:pt>
                <c:pt idx="154">
                  <c:v>1.24864993043432</c:v>
                </c:pt>
                <c:pt idx="155">
                  <c:v>1.26049888932877</c:v>
                </c:pt>
                <c:pt idx="156">
                  <c:v>1.27234784822323</c:v>
                </c:pt>
                <c:pt idx="157">
                  <c:v>1.28419680711768</c:v>
                </c:pt>
                <c:pt idx="158">
                  <c:v>1.29604576601214</c:v>
                </c:pt>
                <c:pt idx="159">
                  <c:v>1.30789472490659</c:v>
                </c:pt>
                <c:pt idx="160">
                  <c:v>1.31974368380105</c:v>
                </c:pt>
                <c:pt idx="161">
                  <c:v>1.3315926426955</c:v>
                </c:pt>
                <c:pt idx="162">
                  <c:v>1.34344160158995</c:v>
                </c:pt>
                <c:pt idx="163">
                  <c:v>1.35529056048441</c:v>
                </c:pt>
                <c:pt idx="164">
                  <c:v>1.36713951937886</c:v>
                </c:pt>
                <c:pt idx="165">
                  <c:v>1.37898847827332</c:v>
                </c:pt>
                <c:pt idx="166">
                  <c:v>1.39083743716777</c:v>
                </c:pt>
                <c:pt idx="167">
                  <c:v>1.40268639606223</c:v>
                </c:pt>
                <c:pt idx="168">
                  <c:v>1.41453535495668</c:v>
                </c:pt>
                <c:pt idx="169">
                  <c:v>1.42638431385113</c:v>
                </c:pt>
                <c:pt idx="170">
                  <c:v>1.43823327274559</c:v>
                </c:pt>
                <c:pt idx="171">
                  <c:v>1.45008223164004</c:v>
                </c:pt>
                <c:pt idx="172">
                  <c:v>1.4619311905345</c:v>
                </c:pt>
                <c:pt idx="173">
                  <c:v>1.47378014942895</c:v>
                </c:pt>
                <c:pt idx="174">
                  <c:v>1.48562910832341</c:v>
                </c:pt>
                <c:pt idx="175">
                  <c:v>1.49747806721786</c:v>
                </c:pt>
                <c:pt idx="176">
                  <c:v>1.50932702611231</c:v>
                </c:pt>
                <c:pt idx="177">
                  <c:v>1.52117598500677</c:v>
                </c:pt>
                <c:pt idx="178">
                  <c:v>1.53302494390122</c:v>
                </c:pt>
                <c:pt idx="179">
                  <c:v>1.54487390279568</c:v>
                </c:pt>
                <c:pt idx="180">
                  <c:v>1.55672286169013</c:v>
                </c:pt>
                <c:pt idx="181">
                  <c:v>1.56857182058459</c:v>
                </c:pt>
                <c:pt idx="182">
                  <c:v>1.58042077947904</c:v>
                </c:pt>
                <c:pt idx="183">
                  <c:v>1.59226973837349</c:v>
                </c:pt>
                <c:pt idx="184">
                  <c:v>1.60411869726795</c:v>
                </c:pt>
                <c:pt idx="185">
                  <c:v>1.6159676561624</c:v>
                </c:pt>
                <c:pt idx="186">
                  <c:v>1.62781661505686</c:v>
                </c:pt>
                <c:pt idx="187">
                  <c:v>1.63966557395131</c:v>
                </c:pt>
                <c:pt idx="188">
                  <c:v>1.65151453284576</c:v>
                </c:pt>
                <c:pt idx="189">
                  <c:v>1.66336349174022</c:v>
                </c:pt>
                <c:pt idx="190">
                  <c:v>1.67521245063467</c:v>
                </c:pt>
                <c:pt idx="191">
                  <c:v>1.68706140952913</c:v>
                </c:pt>
                <c:pt idx="192">
                  <c:v>1.69891036842358</c:v>
                </c:pt>
                <c:pt idx="193">
                  <c:v>1.71075932731804</c:v>
                </c:pt>
                <c:pt idx="194">
                  <c:v>1.72260828621249</c:v>
                </c:pt>
                <c:pt idx="195">
                  <c:v>1.73445724510694</c:v>
                </c:pt>
                <c:pt idx="196">
                  <c:v>1.7463062040014</c:v>
                </c:pt>
                <c:pt idx="197">
                  <c:v>1.75815516289585</c:v>
                </c:pt>
                <c:pt idx="198">
                  <c:v>1.77000412179031</c:v>
                </c:pt>
                <c:pt idx="199">
                  <c:v>1.78185308068476</c:v>
                </c:pt>
                <c:pt idx="200">
                  <c:v>1.79370203957922</c:v>
                </c:pt>
                <c:pt idx="201">
                  <c:v>1.80555099847367</c:v>
                </c:pt>
                <c:pt idx="202">
                  <c:v>1.81739995736812</c:v>
                </c:pt>
                <c:pt idx="203">
                  <c:v>1.82924891626258</c:v>
                </c:pt>
                <c:pt idx="204">
                  <c:v>1.84109787515703</c:v>
                </c:pt>
                <c:pt idx="205">
                  <c:v>1.85294683405149</c:v>
                </c:pt>
                <c:pt idx="206">
                  <c:v>1.86479579294594</c:v>
                </c:pt>
                <c:pt idx="207">
                  <c:v>1.8766447518404</c:v>
                </c:pt>
                <c:pt idx="208">
                  <c:v>1.88849371073485</c:v>
                </c:pt>
                <c:pt idx="209">
                  <c:v>1.90034266962931</c:v>
                </c:pt>
                <c:pt idx="210">
                  <c:v>1.91219162852376</c:v>
                </c:pt>
                <c:pt idx="211">
                  <c:v>1.92404058741821</c:v>
                </c:pt>
                <c:pt idx="212">
                  <c:v>1.93588954631267</c:v>
                </c:pt>
                <c:pt idx="213">
                  <c:v>1.94773850520712</c:v>
                </c:pt>
                <c:pt idx="214">
                  <c:v>1.95958746410158</c:v>
                </c:pt>
                <c:pt idx="215">
                  <c:v>1.97143642299603</c:v>
                </c:pt>
                <c:pt idx="216">
                  <c:v>1.98328538189048</c:v>
                </c:pt>
                <c:pt idx="217">
                  <c:v>1.99513434078494</c:v>
                </c:pt>
                <c:pt idx="218">
                  <c:v>2.00698329967939</c:v>
                </c:pt>
                <c:pt idx="219">
                  <c:v>2.01883225857385</c:v>
                </c:pt>
                <c:pt idx="220">
                  <c:v>2.0306812174683</c:v>
                </c:pt>
                <c:pt idx="221">
                  <c:v>2.04253017636276</c:v>
                </c:pt>
                <c:pt idx="222">
                  <c:v>2.05437913525721</c:v>
                </c:pt>
                <c:pt idx="223">
                  <c:v>2.06622809415166</c:v>
                </c:pt>
                <c:pt idx="224">
                  <c:v>2.07807705304612</c:v>
                </c:pt>
                <c:pt idx="225">
                  <c:v>2.08992601194057</c:v>
                </c:pt>
                <c:pt idx="226">
                  <c:v>2.10177497083503</c:v>
                </c:pt>
                <c:pt idx="227">
                  <c:v>2.11362392972948</c:v>
                </c:pt>
                <c:pt idx="228">
                  <c:v>2.12547288862394</c:v>
                </c:pt>
                <c:pt idx="229">
                  <c:v>2.13732184751839</c:v>
                </c:pt>
                <c:pt idx="230">
                  <c:v>2.14917080641284</c:v>
                </c:pt>
                <c:pt idx="231">
                  <c:v>2.1610197653073</c:v>
                </c:pt>
                <c:pt idx="232">
                  <c:v>2.172868724201737</c:v>
                </c:pt>
                <c:pt idx="233">
                  <c:v>2.18471768309621</c:v>
                </c:pt>
                <c:pt idx="234">
                  <c:v>2.19656664199066</c:v>
                </c:pt>
                <c:pt idx="235">
                  <c:v>2.20841560088512</c:v>
                </c:pt>
                <c:pt idx="236">
                  <c:v>2.22026455977957</c:v>
                </c:pt>
                <c:pt idx="237">
                  <c:v>2.23211351867402</c:v>
                </c:pt>
                <c:pt idx="238">
                  <c:v>2.24396247756848</c:v>
                </c:pt>
                <c:pt idx="239">
                  <c:v>2.25581143646293</c:v>
                </c:pt>
                <c:pt idx="240">
                  <c:v>2.26766039535739</c:v>
                </c:pt>
                <c:pt idx="241">
                  <c:v>2.27950935425184</c:v>
                </c:pt>
                <c:pt idx="242">
                  <c:v>2.2913583131463</c:v>
                </c:pt>
                <c:pt idx="243">
                  <c:v>2.30320727204075</c:v>
                </c:pt>
                <c:pt idx="244">
                  <c:v>2.315056230935196</c:v>
                </c:pt>
                <c:pt idx="245">
                  <c:v>2.326905189829656</c:v>
                </c:pt>
                <c:pt idx="246">
                  <c:v>2.33875414872411</c:v>
                </c:pt>
                <c:pt idx="247">
                  <c:v>2.35060310761857</c:v>
                </c:pt>
                <c:pt idx="248">
                  <c:v>2.362452066513017</c:v>
                </c:pt>
                <c:pt idx="249">
                  <c:v>2.37430102540747</c:v>
                </c:pt>
                <c:pt idx="250">
                  <c:v>2.38614998430193</c:v>
                </c:pt>
                <c:pt idx="251">
                  <c:v>2.39799894319638</c:v>
                </c:pt>
                <c:pt idx="252">
                  <c:v>2.409847902090839</c:v>
                </c:pt>
                <c:pt idx="253">
                  <c:v>2.42169686098529</c:v>
                </c:pt>
                <c:pt idx="254">
                  <c:v>2.433545819879737</c:v>
                </c:pt>
                <c:pt idx="255">
                  <c:v>2.4453947787742</c:v>
                </c:pt>
                <c:pt idx="256">
                  <c:v>2.45724373766865</c:v>
                </c:pt>
                <c:pt idx="257">
                  <c:v>2.46909269656311</c:v>
                </c:pt>
                <c:pt idx="258">
                  <c:v>2.48094165545756</c:v>
                </c:pt>
                <c:pt idx="259">
                  <c:v>2.49279061435202</c:v>
                </c:pt>
                <c:pt idx="260">
                  <c:v>2.50463957324647</c:v>
                </c:pt>
                <c:pt idx="261">
                  <c:v>2.51648853214093</c:v>
                </c:pt>
                <c:pt idx="262">
                  <c:v>2.52833749103538</c:v>
                </c:pt>
                <c:pt idx="263">
                  <c:v>2.54018644992983</c:v>
                </c:pt>
                <c:pt idx="264">
                  <c:v>2.55203540882429</c:v>
                </c:pt>
                <c:pt idx="265">
                  <c:v>2.56388436771874</c:v>
                </c:pt>
                <c:pt idx="266">
                  <c:v>2.5757333266132</c:v>
                </c:pt>
                <c:pt idx="267">
                  <c:v>2.58758228550765</c:v>
                </c:pt>
                <c:pt idx="268">
                  <c:v>2.59943124440211</c:v>
                </c:pt>
                <c:pt idx="269">
                  <c:v>2.61128020329656</c:v>
                </c:pt>
                <c:pt idx="270">
                  <c:v>2.62312916219101</c:v>
                </c:pt>
                <c:pt idx="271">
                  <c:v>2.63497812108547</c:v>
                </c:pt>
                <c:pt idx="272">
                  <c:v>2.64682707997992</c:v>
                </c:pt>
                <c:pt idx="273">
                  <c:v>2.65867603887438</c:v>
                </c:pt>
                <c:pt idx="274">
                  <c:v>2.67052499776883</c:v>
                </c:pt>
                <c:pt idx="275">
                  <c:v>2.68237395666329</c:v>
                </c:pt>
                <c:pt idx="276">
                  <c:v>2.69422291555774</c:v>
                </c:pt>
                <c:pt idx="277">
                  <c:v>2.70607187445219</c:v>
                </c:pt>
                <c:pt idx="278">
                  <c:v>2.71792083334665</c:v>
                </c:pt>
                <c:pt idx="279">
                  <c:v>2.7297697922411</c:v>
                </c:pt>
                <c:pt idx="280">
                  <c:v>2.74161875113556</c:v>
                </c:pt>
                <c:pt idx="281">
                  <c:v>2.75346771003001</c:v>
                </c:pt>
                <c:pt idx="282">
                  <c:v>2.76531666892447</c:v>
                </c:pt>
                <c:pt idx="283">
                  <c:v>2.77716562781892</c:v>
                </c:pt>
                <c:pt idx="284">
                  <c:v>2.78901458671337</c:v>
                </c:pt>
                <c:pt idx="285">
                  <c:v>2.80086354560783</c:v>
                </c:pt>
                <c:pt idx="286">
                  <c:v>2.812712504502278</c:v>
                </c:pt>
                <c:pt idx="287">
                  <c:v>2.82456146339674</c:v>
                </c:pt>
                <c:pt idx="288">
                  <c:v>2.836410422291177</c:v>
                </c:pt>
                <c:pt idx="289">
                  <c:v>2.84825938118564</c:v>
                </c:pt>
                <c:pt idx="290">
                  <c:v>2.8601083400801</c:v>
                </c:pt>
                <c:pt idx="291">
                  <c:v>2.87195729897455</c:v>
                </c:pt>
                <c:pt idx="292">
                  <c:v>2.88380625786901</c:v>
                </c:pt>
                <c:pt idx="293">
                  <c:v>2.895655216763457</c:v>
                </c:pt>
                <c:pt idx="294">
                  <c:v>2.90750417565792</c:v>
                </c:pt>
                <c:pt idx="295">
                  <c:v>2.91935313455237</c:v>
                </c:pt>
                <c:pt idx="296">
                  <c:v>2.931202093446782</c:v>
                </c:pt>
                <c:pt idx="297">
                  <c:v>2.94305105234128</c:v>
                </c:pt>
                <c:pt idx="298">
                  <c:v>2.95490001123573</c:v>
                </c:pt>
                <c:pt idx="299">
                  <c:v>2.966748970130177</c:v>
                </c:pt>
                <c:pt idx="300">
                  <c:v>2.97859792902464</c:v>
                </c:pt>
                <c:pt idx="301">
                  <c:v>2.990446887919099</c:v>
                </c:pt>
                <c:pt idx="302">
                  <c:v>3.00229584681355</c:v>
                </c:pt>
                <c:pt idx="303">
                  <c:v>3.014144805708</c:v>
                </c:pt>
                <c:pt idx="304">
                  <c:v>3.02599376460246</c:v>
                </c:pt>
                <c:pt idx="305">
                  <c:v>3.03784272349691</c:v>
                </c:pt>
                <c:pt idx="306">
                  <c:v>3.04969168239137</c:v>
                </c:pt>
                <c:pt idx="307">
                  <c:v>3.06154064128582</c:v>
                </c:pt>
                <c:pt idx="308">
                  <c:v>3.07338960018028</c:v>
                </c:pt>
                <c:pt idx="309">
                  <c:v>3.08523855907473</c:v>
                </c:pt>
                <c:pt idx="310">
                  <c:v>3.09708751796918</c:v>
                </c:pt>
                <c:pt idx="311">
                  <c:v>3.10893647686364</c:v>
                </c:pt>
                <c:pt idx="312">
                  <c:v>3.12078543575809</c:v>
                </c:pt>
                <c:pt idx="313">
                  <c:v>3.13263439465255</c:v>
                </c:pt>
                <c:pt idx="314">
                  <c:v>3.144483353547</c:v>
                </c:pt>
                <c:pt idx="315">
                  <c:v>3.15633231244146</c:v>
                </c:pt>
                <c:pt idx="316">
                  <c:v>3.16818127133591</c:v>
                </c:pt>
                <c:pt idx="317">
                  <c:v>3.18003023023036</c:v>
                </c:pt>
                <c:pt idx="318">
                  <c:v>3.191879189124782</c:v>
                </c:pt>
                <c:pt idx="319">
                  <c:v>3.20372814801927</c:v>
                </c:pt>
                <c:pt idx="320">
                  <c:v>3.21557710691373</c:v>
                </c:pt>
                <c:pt idx="321">
                  <c:v>3.22742606580818</c:v>
                </c:pt>
                <c:pt idx="322">
                  <c:v>3.23927502470263</c:v>
                </c:pt>
                <c:pt idx="323">
                  <c:v>3.25112398359709</c:v>
                </c:pt>
                <c:pt idx="324">
                  <c:v>3.26297294249154</c:v>
                </c:pt>
                <c:pt idx="325">
                  <c:v>3.274821901386</c:v>
                </c:pt>
                <c:pt idx="326">
                  <c:v>3.28667086028045</c:v>
                </c:pt>
                <c:pt idx="327">
                  <c:v>3.29851981917491</c:v>
                </c:pt>
                <c:pt idx="328">
                  <c:v>3.31036877806936</c:v>
                </c:pt>
                <c:pt idx="329">
                  <c:v>3.322217736963819</c:v>
                </c:pt>
                <c:pt idx="330">
                  <c:v>3.334066695858232</c:v>
                </c:pt>
                <c:pt idx="331">
                  <c:v>3.34591565475272</c:v>
                </c:pt>
                <c:pt idx="332">
                  <c:v>3.35776461364718</c:v>
                </c:pt>
                <c:pt idx="333">
                  <c:v>3.36961357254163</c:v>
                </c:pt>
                <c:pt idx="334">
                  <c:v>3.38146253143609</c:v>
                </c:pt>
                <c:pt idx="335">
                  <c:v>3.39331149033054</c:v>
                </c:pt>
                <c:pt idx="336">
                  <c:v>3.40516044922499</c:v>
                </c:pt>
                <c:pt idx="337">
                  <c:v>3.41700940811945</c:v>
                </c:pt>
                <c:pt idx="338">
                  <c:v>3.4288583670139</c:v>
                </c:pt>
                <c:pt idx="339">
                  <c:v>3.44070732590836</c:v>
                </c:pt>
                <c:pt idx="340">
                  <c:v>3.45255628480281</c:v>
                </c:pt>
                <c:pt idx="341">
                  <c:v>3.46440524369727</c:v>
                </c:pt>
                <c:pt idx="342">
                  <c:v>3.47625420259172</c:v>
                </c:pt>
                <c:pt idx="343">
                  <c:v>3.48810316148617</c:v>
                </c:pt>
                <c:pt idx="344">
                  <c:v>3.499952120380616</c:v>
                </c:pt>
                <c:pt idx="345">
                  <c:v>3.51180107927508</c:v>
                </c:pt>
                <c:pt idx="346">
                  <c:v>3.52365003816954</c:v>
                </c:pt>
                <c:pt idx="347">
                  <c:v>3.53549899706399</c:v>
                </c:pt>
                <c:pt idx="348">
                  <c:v>3.54734795595845</c:v>
                </c:pt>
                <c:pt idx="349">
                  <c:v>3.5591969148529</c:v>
                </c:pt>
                <c:pt idx="350">
                  <c:v>3.57104587374735</c:v>
                </c:pt>
                <c:pt idx="351">
                  <c:v>3.58289483264181</c:v>
                </c:pt>
                <c:pt idx="352">
                  <c:v>3.59474379153626</c:v>
                </c:pt>
                <c:pt idx="353">
                  <c:v>3.60659275043072</c:v>
                </c:pt>
                <c:pt idx="354">
                  <c:v>3.61844170932517</c:v>
                </c:pt>
                <c:pt idx="355">
                  <c:v>3.63029066821963</c:v>
                </c:pt>
                <c:pt idx="356">
                  <c:v>3.64213962711408</c:v>
                </c:pt>
                <c:pt idx="357">
                  <c:v>3.65398858600853</c:v>
                </c:pt>
                <c:pt idx="358">
                  <c:v>3.66583754490299</c:v>
                </c:pt>
                <c:pt idx="359">
                  <c:v>3.67768650379744</c:v>
                </c:pt>
                <c:pt idx="360">
                  <c:v>3.6895354626919</c:v>
                </c:pt>
                <c:pt idx="361">
                  <c:v>3.70138442158635</c:v>
                </c:pt>
                <c:pt idx="362">
                  <c:v>3.7132333804808</c:v>
                </c:pt>
                <c:pt idx="363">
                  <c:v>3.725082339375258</c:v>
                </c:pt>
                <c:pt idx="364">
                  <c:v>3.73693129826971</c:v>
                </c:pt>
                <c:pt idx="365">
                  <c:v>3.74878025716417</c:v>
                </c:pt>
                <c:pt idx="366">
                  <c:v>3.76062921605862</c:v>
                </c:pt>
                <c:pt idx="367">
                  <c:v>3.772478174953076</c:v>
                </c:pt>
                <c:pt idx="368">
                  <c:v>3.78432713384753</c:v>
                </c:pt>
                <c:pt idx="369">
                  <c:v>3.79617609274199</c:v>
                </c:pt>
                <c:pt idx="370">
                  <c:v>3.80802505163644</c:v>
                </c:pt>
                <c:pt idx="371">
                  <c:v>3.819874010530877</c:v>
                </c:pt>
                <c:pt idx="372">
                  <c:v>3.83172296942535</c:v>
                </c:pt>
                <c:pt idx="373">
                  <c:v>3.8435719283198</c:v>
                </c:pt>
                <c:pt idx="374">
                  <c:v>3.855420887214259</c:v>
                </c:pt>
                <c:pt idx="375">
                  <c:v>3.86726984610871</c:v>
                </c:pt>
                <c:pt idx="376">
                  <c:v>3.879118805003157</c:v>
                </c:pt>
                <c:pt idx="377">
                  <c:v>3.89096776389762</c:v>
                </c:pt>
                <c:pt idx="378">
                  <c:v>3.90281672279207</c:v>
                </c:pt>
                <c:pt idx="379">
                  <c:v>3.91466568168653</c:v>
                </c:pt>
                <c:pt idx="380">
                  <c:v>3.92651464058098</c:v>
                </c:pt>
                <c:pt idx="381">
                  <c:v>3.93836359947544</c:v>
                </c:pt>
                <c:pt idx="382">
                  <c:v>3.95021255836989</c:v>
                </c:pt>
                <c:pt idx="383">
                  <c:v>3.96206151726434</c:v>
                </c:pt>
                <c:pt idx="384">
                  <c:v>3.9739104761588</c:v>
                </c:pt>
                <c:pt idx="385">
                  <c:v>3.985759435053212</c:v>
                </c:pt>
                <c:pt idx="386">
                  <c:v>3.99762906357443</c:v>
                </c:pt>
                <c:pt idx="387">
                  <c:v>4.00949869209561</c:v>
                </c:pt>
                <c:pt idx="388">
                  <c:v>4.02136832061678</c:v>
                </c:pt>
                <c:pt idx="389">
                  <c:v>4.03323794913796</c:v>
                </c:pt>
                <c:pt idx="390">
                  <c:v>4.04517502218423</c:v>
                </c:pt>
                <c:pt idx="391">
                  <c:v>4.05711209523051</c:v>
                </c:pt>
                <c:pt idx="392">
                  <c:v>4.06904916827678</c:v>
                </c:pt>
                <c:pt idx="393">
                  <c:v>4.08098624132306</c:v>
                </c:pt>
                <c:pt idx="394">
                  <c:v>4.09299259490089</c:v>
                </c:pt>
                <c:pt idx="395">
                  <c:v>4.104998948478681</c:v>
                </c:pt>
                <c:pt idx="396">
                  <c:v>4.117005302056564</c:v>
                </c:pt>
                <c:pt idx="397">
                  <c:v>4.129011655634399</c:v>
                </c:pt>
                <c:pt idx="398">
                  <c:v>4.141087691835</c:v>
                </c:pt>
                <c:pt idx="399">
                  <c:v>4.1531637280356</c:v>
                </c:pt>
                <c:pt idx="400">
                  <c:v>4.16523976423619</c:v>
                </c:pt>
                <c:pt idx="401">
                  <c:v>4.177315800436734</c:v>
                </c:pt>
                <c:pt idx="402">
                  <c:v>4.18946192368501</c:v>
                </c:pt>
                <c:pt idx="403">
                  <c:v>4.20160804693324</c:v>
                </c:pt>
                <c:pt idx="404">
                  <c:v>4.21375417018146</c:v>
                </c:pt>
                <c:pt idx="405">
                  <c:v>4.22590029342968</c:v>
                </c:pt>
                <c:pt idx="406">
                  <c:v>4.23811691049761</c:v>
                </c:pt>
                <c:pt idx="407">
                  <c:v>4.250333527565528</c:v>
                </c:pt>
                <c:pt idx="408">
                  <c:v>4.262550144633447</c:v>
                </c:pt>
                <c:pt idx="409">
                  <c:v>4.27476676170137</c:v>
                </c:pt>
                <c:pt idx="410">
                  <c:v>4.28705428172189</c:v>
                </c:pt>
                <c:pt idx="411">
                  <c:v>4.2993418017424</c:v>
                </c:pt>
                <c:pt idx="412">
                  <c:v>4.31162932176292</c:v>
                </c:pt>
                <c:pt idx="413">
                  <c:v>4.323916841783371</c:v>
                </c:pt>
                <c:pt idx="414">
                  <c:v>4.33627567626398</c:v>
                </c:pt>
                <c:pt idx="415">
                  <c:v>4.34863451074452</c:v>
                </c:pt>
                <c:pt idx="416">
                  <c:v>4.36099334522506</c:v>
                </c:pt>
                <c:pt idx="417">
                  <c:v>4.3733521797056</c:v>
                </c:pt>
                <c:pt idx="418">
                  <c:v>4.38578274254191</c:v>
                </c:pt>
                <c:pt idx="419">
                  <c:v>4.39821330537822</c:v>
                </c:pt>
                <c:pt idx="420">
                  <c:v>4.41064386821452</c:v>
                </c:pt>
                <c:pt idx="421">
                  <c:v>4.42307443105083</c:v>
                </c:pt>
                <c:pt idx="422">
                  <c:v>4.43557713854082</c:v>
                </c:pt>
                <c:pt idx="423">
                  <c:v>4.44807984603081</c:v>
                </c:pt>
                <c:pt idx="424">
                  <c:v>4.460582553520775</c:v>
                </c:pt>
                <c:pt idx="425">
                  <c:v>4.473085261010778</c:v>
                </c:pt>
                <c:pt idx="426">
                  <c:v>4.48566053186848</c:v>
                </c:pt>
                <c:pt idx="427">
                  <c:v>4.49823580272618</c:v>
                </c:pt>
                <c:pt idx="428">
                  <c:v>4.51081107358388</c:v>
                </c:pt>
                <c:pt idx="429">
                  <c:v>4.52338634444158</c:v>
                </c:pt>
                <c:pt idx="430">
                  <c:v>4.53603459981115</c:v>
                </c:pt>
                <c:pt idx="431">
                  <c:v>4.54868285518073</c:v>
                </c:pt>
                <c:pt idx="432">
                  <c:v>4.56133111055031</c:v>
                </c:pt>
                <c:pt idx="433">
                  <c:v>4.57397936591989</c:v>
                </c:pt>
                <c:pt idx="434">
                  <c:v>4.58670102938975</c:v>
                </c:pt>
                <c:pt idx="435">
                  <c:v>4.59942269285961</c:v>
                </c:pt>
                <c:pt idx="436">
                  <c:v>4.61214435632939</c:v>
                </c:pt>
                <c:pt idx="437">
                  <c:v>4.624866019799326</c:v>
                </c:pt>
                <c:pt idx="438">
                  <c:v>4.63766151741632</c:v>
                </c:pt>
                <c:pt idx="439">
                  <c:v>4.65045701503331</c:v>
                </c:pt>
                <c:pt idx="440">
                  <c:v>4.6632525126503</c:v>
                </c:pt>
                <c:pt idx="441">
                  <c:v>4.67604801026729</c:v>
                </c:pt>
                <c:pt idx="442">
                  <c:v>4.688917770550884</c:v>
                </c:pt>
                <c:pt idx="443">
                  <c:v>4.70178753083457</c:v>
                </c:pt>
                <c:pt idx="444">
                  <c:v>4.71465729111822</c:v>
                </c:pt>
                <c:pt idx="445">
                  <c:v>4.72752705140186</c:v>
                </c:pt>
                <c:pt idx="446">
                  <c:v>4.74047150535873</c:v>
                </c:pt>
                <c:pt idx="447">
                  <c:v>4.753415959315561</c:v>
                </c:pt>
                <c:pt idx="448">
                  <c:v>4.76636041327248</c:v>
                </c:pt>
                <c:pt idx="449">
                  <c:v>4.77930486722936</c:v>
                </c:pt>
                <c:pt idx="450">
                  <c:v>4.792324448367529</c:v>
                </c:pt>
                <c:pt idx="451">
                  <c:v>4.805344029505695</c:v>
                </c:pt>
                <c:pt idx="452">
                  <c:v>4.81836361064388</c:v>
                </c:pt>
                <c:pt idx="453">
                  <c:v>4.83138319178205</c:v>
                </c:pt>
                <c:pt idx="454">
                  <c:v>4.844478336125533</c:v>
                </c:pt>
                <c:pt idx="455">
                  <c:v>4.85757348046911</c:v>
                </c:pt>
                <c:pt idx="456">
                  <c:v>4.87066862481264</c:v>
                </c:pt>
                <c:pt idx="457">
                  <c:v>4.88376376915616</c:v>
                </c:pt>
                <c:pt idx="458">
                  <c:v>4.896934915259695</c:v>
                </c:pt>
                <c:pt idx="459">
                  <c:v>4.910106061363249</c:v>
                </c:pt>
                <c:pt idx="460">
                  <c:v>4.9232772074668</c:v>
                </c:pt>
                <c:pt idx="461">
                  <c:v>4.93644835357034</c:v>
                </c:pt>
                <c:pt idx="462">
                  <c:v>4.94969594253386</c:v>
                </c:pt>
                <c:pt idx="463">
                  <c:v>4.96294353149737</c:v>
                </c:pt>
                <c:pt idx="464">
                  <c:v>4.97619112046089</c:v>
                </c:pt>
                <c:pt idx="465">
                  <c:v>4.9894387094244</c:v>
                </c:pt>
                <c:pt idx="466">
                  <c:v>5.0</c:v>
                </c:pt>
              </c:numCache>
            </c:numRef>
          </c:xVal>
          <c:yVal>
            <c:numRef>
              <c:f>Sheet1!$M$3:$M$469</c:f>
              <c:numCache>
                <c:formatCode>General</c:formatCode>
                <c:ptCount val="467"/>
                <c:pt idx="0">
                  <c:v>1.364756050019653</c:v>
                </c:pt>
                <c:pt idx="1">
                  <c:v>1.36254551500628</c:v>
                </c:pt>
                <c:pt idx="2">
                  <c:v>1.356820425479703</c:v>
                </c:pt>
                <c:pt idx="3">
                  <c:v>1.351749317124885</c:v>
                </c:pt>
                <c:pt idx="4">
                  <c:v>1.347226250469603</c:v>
                </c:pt>
                <c:pt idx="5">
                  <c:v>1.343032903343216</c:v>
                </c:pt>
                <c:pt idx="6">
                  <c:v>1.336955818489248</c:v>
                </c:pt>
                <c:pt idx="7">
                  <c:v>1.331530687141057</c:v>
                </c:pt>
                <c:pt idx="8">
                  <c:v>1.326657953106432</c:v>
                </c:pt>
                <c:pt idx="9">
                  <c:v>1.322603673632087</c:v>
                </c:pt>
                <c:pt idx="10">
                  <c:v>1.316031237163021</c:v>
                </c:pt>
                <c:pt idx="11">
                  <c:v>1.310107955943242</c:v>
                </c:pt>
                <c:pt idx="12">
                  <c:v>1.304742181918653</c:v>
                </c:pt>
                <c:pt idx="13">
                  <c:v>1.30051940928186</c:v>
                </c:pt>
                <c:pt idx="14">
                  <c:v>1.293243700630833</c:v>
                </c:pt>
                <c:pt idx="15">
                  <c:v>1.286620533571311</c:v>
                </c:pt>
                <c:pt idx="16">
                  <c:v>1.280565890205639</c:v>
                </c:pt>
                <c:pt idx="17">
                  <c:v>1.275993823823558</c:v>
                </c:pt>
                <c:pt idx="18">
                  <c:v>1.267885574171174</c:v>
                </c:pt>
                <c:pt idx="19">
                  <c:v>1.26042976822715</c:v>
                </c:pt>
                <c:pt idx="20">
                  <c:v>1.25355071210733</c:v>
                </c:pt>
                <c:pt idx="21">
                  <c:v>1.24741082189856</c:v>
                </c:pt>
                <c:pt idx="22">
                  <c:v>1.23869596338048</c:v>
                </c:pt>
                <c:pt idx="23">
                  <c:v>1.230603570294306</c:v>
                </c:pt>
                <c:pt idx="24">
                  <c:v>1.22306926251165</c:v>
                </c:pt>
                <c:pt idx="25">
                  <c:v>1.214598569294308</c:v>
                </c:pt>
                <c:pt idx="26">
                  <c:v>1.205671495665751</c:v>
                </c:pt>
                <c:pt idx="27">
                  <c:v>1.197307803127034</c:v>
                </c:pt>
                <c:pt idx="28">
                  <c:v>1.189455792462341</c:v>
                </c:pt>
                <c:pt idx="29">
                  <c:v>1.179377431176634</c:v>
                </c:pt>
                <c:pt idx="30">
                  <c:v>1.170440933262468</c:v>
                </c:pt>
                <c:pt idx="31">
                  <c:v>1.162004048518502</c:v>
                </c:pt>
                <c:pt idx="32">
                  <c:v>1.154026018840387</c:v>
                </c:pt>
                <c:pt idx="33">
                  <c:v>1.144628439950462</c:v>
                </c:pt>
                <c:pt idx="34">
                  <c:v>1.135444818291222</c:v>
                </c:pt>
                <c:pt idx="35">
                  <c:v>1.126721350175336</c:v>
                </c:pt>
                <c:pt idx="36">
                  <c:v>1.118424297639707</c:v>
                </c:pt>
                <c:pt idx="37">
                  <c:v>1.110700430365527</c:v>
                </c:pt>
                <c:pt idx="38">
                  <c:v>1.101754482005263</c:v>
                </c:pt>
                <c:pt idx="39">
                  <c:v>1.093210297939591</c:v>
                </c:pt>
                <c:pt idx="40">
                  <c:v>1.08504140821717</c:v>
                </c:pt>
                <c:pt idx="41">
                  <c:v>1.07806936581988</c:v>
                </c:pt>
                <c:pt idx="42">
                  <c:v>1.070149913530666</c:v>
                </c:pt>
                <c:pt idx="43">
                  <c:v>1.062545504412406</c:v>
                </c:pt>
                <c:pt idx="44">
                  <c:v>1.055237706035135</c:v>
                </c:pt>
                <c:pt idx="45">
                  <c:v>1.048614417937225</c:v>
                </c:pt>
                <c:pt idx="46">
                  <c:v>1.04200208493453</c:v>
                </c:pt>
                <c:pt idx="47">
                  <c:v>1.035620881386434</c:v>
                </c:pt>
                <c:pt idx="48">
                  <c:v>1.029458897113102</c:v>
                </c:pt>
                <c:pt idx="49">
                  <c:v>1.02351759255926</c:v>
                </c:pt>
                <c:pt idx="50">
                  <c:v>1.01782539230865</c:v>
                </c:pt>
                <c:pt idx="51">
                  <c:v>1.012316016850233</c:v>
                </c:pt>
                <c:pt idx="52">
                  <c:v>1.006980797358908</c:v>
                </c:pt>
                <c:pt idx="53">
                  <c:v>1.001847859006753</c:v>
                </c:pt>
                <c:pt idx="54">
                  <c:v>0.99682034063118</c:v>
                </c:pt>
                <c:pt idx="55">
                  <c:v>0.991947192961326</c:v>
                </c:pt>
                <c:pt idx="56">
                  <c:v>0.987221413539812</c:v>
                </c:pt>
                <c:pt idx="57">
                  <c:v>0.982720538771863</c:v>
                </c:pt>
                <c:pt idx="58">
                  <c:v>0.978376560137002</c:v>
                </c:pt>
                <c:pt idx="59">
                  <c:v>0.974159559802908</c:v>
                </c:pt>
                <c:pt idx="60">
                  <c:v>0.970064050439475</c:v>
                </c:pt>
                <c:pt idx="61">
                  <c:v>0.966084856404545</c:v>
                </c:pt>
                <c:pt idx="62">
                  <c:v>0.962435145773897</c:v>
                </c:pt>
                <c:pt idx="63">
                  <c:v>0.958817878411432</c:v>
                </c:pt>
                <c:pt idx="64">
                  <c:v>0.955299323739521</c:v>
                </c:pt>
                <c:pt idx="65">
                  <c:v>0.951875495450336</c:v>
                </c:pt>
                <c:pt idx="66">
                  <c:v>0.948723210788037</c:v>
                </c:pt>
                <c:pt idx="67">
                  <c:v>0.945606081799638</c:v>
                </c:pt>
                <c:pt idx="68">
                  <c:v>0.942569073212858</c:v>
                </c:pt>
                <c:pt idx="69">
                  <c:v>0.939609135189351</c:v>
                </c:pt>
                <c:pt idx="70">
                  <c:v>0.936839573028095</c:v>
                </c:pt>
                <c:pt idx="71">
                  <c:v>0.934113028974205</c:v>
                </c:pt>
                <c:pt idx="72">
                  <c:v>0.931452118885963</c:v>
                </c:pt>
                <c:pt idx="73">
                  <c:v>0.928854501016399</c:v>
                </c:pt>
                <c:pt idx="74">
                  <c:v>0.926370985093764</c:v>
                </c:pt>
                <c:pt idx="75">
                  <c:v>0.923937294641453</c:v>
                </c:pt>
                <c:pt idx="76">
                  <c:v>0.921558157277032</c:v>
                </c:pt>
                <c:pt idx="77">
                  <c:v>0.91923175905547</c:v>
                </c:pt>
                <c:pt idx="78">
                  <c:v>0.916973622403694</c:v>
                </c:pt>
                <c:pt idx="79">
                  <c:v>0.914762487962984</c:v>
                </c:pt>
                <c:pt idx="80">
                  <c:v>0.912597240979208</c:v>
                </c:pt>
                <c:pt idx="81">
                  <c:v>0.910476467675502</c:v>
                </c:pt>
                <c:pt idx="82">
                  <c:v>0.908429996174074</c:v>
                </c:pt>
                <c:pt idx="83">
                  <c:v>0.906409790610609</c:v>
                </c:pt>
                <c:pt idx="84">
                  <c:v>0.90442817591763</c:v>
                </c:pt>
                <c:pt idx="85">
                  <c:v>0.902484056786615</c:v>
                </c:pt>
                <c:pt idx="86">
                  <c:v>0.900686782547546</c:v>
                </c:pt>
                <c:pt idx="87">
                  <c:v>0.89887134092329</c:v>
                </c:pt>
                <c:pt idx="88">
                  <c:v>0.897087633673364</c:v>
                </c:pt>
                <c:pt idx="89">
                  <c:v>0.895334835920278</c:v>
                </c:pt>
                <c:pt idx="90">
                  <c:v>0.893864630223491</c:v>
                </c:pt>
                <c:pt idx="91">
                  <c:v>0.892311421948837</c:v>
                </c:pt>
                <c:pt idx="92">
                  <c:v>0.890782909897116</c:v>
                </c:pt>
                <c:pt idx="93">
                  <c:v>0.889278509704383</c:v>
                </c:pt>
                <c:pt idx="94">
                  <c:v>0.888218170119451</c:v>
                </c:pt>
                <c:pt idx="95">
                  <c:v>0.887009187156835</c:v>
                </c:pt>
                <c:pt idx="96">
                  <c:v>0.885817580871581</c:v>
                </c:pt>
                <c:pt idx="97">
                  <c:v>0.884642979305205</c:v>
                </c:pt>
                <c:pt idx="98">
                  <c:v>0.884029425858286</c:v>
                </c:pt>
                <c:pt idx="99">
                  <c:v>0.88323071946994</c:v>
                </c:pt>
                <c:pt idx="100">
                  <c:v>0.882442323230041</c:v>
                </c:pt>
                <c:pt idx="101">
                  <c:v>0.881664038785158</c:v>
                </c:pt>
                <c:pt idx="102">
                  <c:v>0.881458951134601</c:v>
                </c:pt>
                <c:pt idx="103">
                  <c:v>0.881078286343394</c:v>
                </c:pt>
                <c:pt idx="104">
                  <c:v>0.880702004407962</c:v>
                </c:pt>
                <c:pt idx="105">
                  <c:v>0.88033003006736</c:v>
                </c:pt>
                <c:pt idx="106">
                  <c:v>0.88043710914771</c:v>
                </c:pt>
                <c:pt idx="107">
                  <c:v>0.880412584575648</c:v>
                </c:pt>
                <c:pt idx="108">
                  <c:v>0.8803883099662</c:v>
                </c:pt>
                <c:pt idx="109">
                  <c:v>0.880364281517197</c:v>
                </c:pt>
                <c:pt idx="110">
                  <c:v>0.880673714101053</c:v>
                </c:pt>
                <c:pt idx="111">
                  <c:v>0.880902468454775</c:v>
                </c:pt>
                <c:pt idx="112">
                  <c:v>0.881129175824264</c:v>
                </c:pt>
                <c:pt idx="113">
                  <c:v>0.881353863562936</c:v>
                </c:pt>
                <c:pt idx="114">
                  <c:v>0.881769158671332</c:v>
                </c:pt>
                <c:pt idx="115">
                  <c:v>0.882145580227635</c:v>
                </c:pt>
                <c:pt idx="116">
                  <c:v>0.882519072380245</c:v>
                </c:pt>
                <c:pt idx="117">
                  <c:v>0.882889669192514</c:v>
                </c:pt>
                <c:pt idx="118">
                  <c:v>0.883334618174798</c:v>
                </c:pt>
                <c:pt idx="119">
                  <c:v>0.883773300409948</c:v>
                </c:pt>
                <c:pt idx="120">
                  <c:v>0.884209051965932</c:v>
                </c:pt>
                <c:pt idx="121">
                  <c:v>0.884641902113054</c:v>
                </c:pt>
                <c:pt idx="122">
                  <c:v>0.885047505261211</c:v>
                </c:pt>
                <c:pt idx="123">
                  <c:v>0.885476996292382</c:v>
                </c:pt>
                <c:pt idx="124">
                  <c:v>0.885904060752091</c:v>
                </c:pt>
                <c:pt idx="125">
                  <c:v>0.886328719146995</c:v>
                </c:pt>
                <c:pt idx="126">
                  <c:v>0.886607094468612</c:v>
                </c:pt>
                <c:pt idx="127">
                  <c:v>0.886950750576323</c:v>
                </c:pt>
                <c:pt idx="128">
                  <c:v>0.887292796965479</c:v>
                </c:pt>
                <c:pt idx="129">
                  <c:v>0.88763324491966</c:v>
                </c:pt>
                <c:pt idx="130">
                  <c:v>0.887640272948559</c:v>
                </c:pt>
                <c:pt idx="131">
                  <c:v>0.887785511165909</c:v>
                </c:pt>
                <c:pt idx="132">
                  <c:v>0.887930199646416</c:v>
                </c:pt>
                <c:pt idx="133">
                  <c:v>0.888074341505322</c:v>
                </c:pt>
                <c:pt idx="134">
                  <c:v>0.887589273437154</c:v>
                </c:pt>
                <c:pt idx="135">
                  <c:v>0.887360239612736</c:v>
                </c:pt>
                <c:pt idx="136">
                  <c:v>0.887131880523699</c:v>
                </c:pt>
                <c:pt idx="137">
                  <c:v>0.886904193192884</c:v>
                </c:pt>
                <c:pt idx="138">
                  <c:v>0.88568230729148</c:v>
                </c:pt>
                <c:pt idx="139">
                  <c:v>0.884857242595333</c:v>
                </c:pt>
                <c:pt idx="140">
                  <c:v>0.884033968148213</c:v>
                </c:pt>
                <c:pt idx="141">
                  <c:v>0.883212478131004</c:v>
                </c:pt>
                <c:pt idx="142">
                  <c:v>0.881153146332467</c:v>
                </c:pt>
                <c:pt idx="143">
                  <c:v>0.879560909114143</c:v>
                </c:pt>
                <c:pt idx="144">
                  <c:v>0.877970987597633</c:v>
                </c:pt>
                <c:pt idx="145">
                  <c:v>0.87638337674425</c:v>
                </c:pt>
                <c:pt idx="146">
                  <c:v>0.873817512177899</c:v>
                </c:pt>
                <c:pt idx="147">
                  <c:v>0.871517258186842</c:v>
                </c:pt>
                <c:pt idx="148">
                  <c:v>0.869218803597997</c:v>
                </c:pt>
                <c:pt idx="149">
                  <c:v>0.866922146319769</c:v>
                </c:pt>
                <c:pt idx="150">
                  <c:v>0.864581308024036</c:v>
                </c:pt>
                <c:pt idx="151">
                  <c:v>0.862081995235595</c:v>
                </c:pt>
                <c:pt idx="152">
                  <c:v>0.859583107790892</c:v>
                </c:pt>
                <c:pt idx="153">
                  <c:v>0.857084645592757</c:v>
                </c:pt>
                <c:pt idx="154">
                  <c:v>0.855552115277072</c:v>
                </c:pt>
                <c:pt idx="155">
                  <c:v>0.853464825673206</c:v>
                </c:pt>
                <c:pt idx="156">
                  <c:v>0.851376767494459</c:v>
                </c:pt>
                <c:pt idx="157">
                  <c:v>0.849287940317407</c:v>
                </c:pt>
                <c:pt idx="158">
                  <c:v>0.848849826881881</c:v>
                </c:pt>
                <c:pt idx="159">
                  <c:v>0.847716514582226</c:v>
                </c:pt>
                <c:pt idx="160">
                  <c:v>0.846582214105002</c:v>
                </c:pt>
                <c:pt idx="161">
                  <c:v>0.845446924159519</c:v>
                </c:pt>
                <c:pt idx="162">
                  <c:v>0.84594678765278</c:v>
                </c:pt>
                <c:pt idx="163">
                  <c:v>0.845845362347143</c:v>
                </c:pt>
                <c:pt idx="164">
                  <c:v>0.845743805596711</c:v>
                </c:pt>
                <c:pt idx="165">
                  <c:v>0.845642117146325</c:v>
                </c:pt>
                <c:pt idx="166">
                  <c:v>0.846941569876068</c:v>
                </c:pt>
                <c:pt idx="167">
                  <c:v>0.847780547982756</c:v>
                </c:pt>
                <c:pt idx="168">
                  <c:v>0.848620945839626</c:v>
                </c:pt>
                <c:pt idx="169">
                  <c:v>0.849462767049925</c:v>
                </c:pt>
                <c:pt idx="170">
                  <c:v>0.851496153114986</c:v>
                </c:pt>
                <c:pt idx="171">
                  <c:v>0.853155499367641</c:v>
                </c:pt>
                <c:pt idx="172">
                  <c:v>0.854818199764259</c:v>
                </c:pt>
                <c:pt idx="173">
                  <c:v>0.856484264479604</c:v>
                </c:pt>
                <c:pt idx="174">
                  <c:v>0.8592246742364</c:v>
                </c:pt>
                <c:pt idx="175">
                  <c:v>0.861632412683066</c:v>
                </c:pt>
                <c:pt idx="176">
                  <c:v>0.864045700592655</c:v>
                </c:pt>
                <c:pt idx="177">
                  <c:v>0.866464557164392</c:v>
                </c:pt>
                <c:pt idx="178">
                  <c:v>0.869800204380899</c:v>
                </c:pt>
                <c:pt idx="179">
                  <c:v>0.872914072069255</c:v>
                </c:pt>
                <c:pt idx="180">
                  <c:v>0.876035882358249</c:v>
                </c:pt>
                <c:pt idx="181">
                  <c:v>0.879165665671849</c:v>
                </c:pt>
                <c:pt idx="182">
                  <c:v>0.883072962067541</c:v>
                </c:pt>
                <c:pt idx="183">
                  <c:v>0.886761097151677</c:v>
                </c:pt>
                <c:pt idx="184">
                  <c:v>0.890459382982539</c:v>
                </c:pt>
                <c:pt idx="185">
                  <c:v>0.894167861514792</c:v>
                </c:pt>
                <c:pt idx="186">
                  <c:v>0.898281594459449</c:v>
                </c:pt>
                <c:pt idx="187">
                  <c:v>0.902358580077698</c:v>
                </c:pt>
                <c:pt idx="188">
                  <c:v>0.906447496359573</c:v>
                </c:pt>
                <c:pt idx="189">
                  <c:v>0.910548395745392</c:v>
                </c:pt>
                <c:pt idx="190">
                  <c:v>0.914583622618945</c:v>
                </c:pt>
                <c:pt idx="191">
                  <c:v>0.918760347605083</c:v>
                </c:pt>
                <c:pt idx="192">
                  <c:v>0.922949943836273</c:v>
                </c:pt>
                <c:pt idx="193">
                  <c:v>0.927152470900744</c:v>
                </c:pt>
                <c:pt idx="194">
                  <c:v>0.930801073513894</c:v>
                </c:pt>
                <c:pt idx="195">
                  <c:v>0.934753862382971</c:v>
                </c:pt>
                <c:pt idx="196">
                  <c:v>0.938719388701449</c:v>
                </c:pt>
                <c:pt idx="197">
                  <c:v>0.942697714134053</c:v>
                </c:pt>
                <c:pt idx="198">
                  <c:v>0.94570009228545</c:v>
                </c:pt>
                <c:pt idx="199">
                  <c:v>0.949129883556945</c:v>
                </c:pt>
                <c:pt idx="200">
                  <c:v>0.952571189928888</c:v>
                </c:pt>
                <c:pt idx="201">
                  <c:v>0.956024069477509</c:v>
                </c:pt>
                <c:pt idx="202">
                  <c:v>0.958270937653327</c:v>
                </c:pt>
                <c:pt idx="203">
                  <c:v>0.960974008748464</c:v>
                </c:pt>
                <c:pt idx="204">
                  <c:v>0.963686524275929</c:v>
                </c:pt>
                <c:pt idx="205">
                  <c:v>0.966408533800692</c:v>
                </c:pt>
                <c:pt idx="206">
                  <c:v>0.967957844386505</c:v>
                </c:pt>
                <c:pt idx="207">
                  <c:v>0.969893834444342</c:v>
                </c:pt>
                <c:pt idx="208">
                  <c:v>0.971836863496344</c:v>
                </c:pt>
                <c:pt idx="209">
                  <c:v>0.973786969984245</c:v>
                </c:pt>
                <c:pt idx="210">
                  <c:v>0.974881026102588</c:v>
                </c:pt>
                <c:pt idx="211">
                  <c:v>0.976170531551096</c:v>
                </c:pt>
                <c:pt idx="212">
                  <c:v>0.977464919604785</c:v>
                </c:pt>
                <c:pt idx="213">
                  <c:v>0.978764218038256</c:v>
                </c:pt>
                <c:pt idx="214">
                  <c:v>0.979766925287239</c:v>
                </c:pt>
                <c:pt idx="215">
                  <c:v>0.980715505738401</c:v>
                </c:pt>
                <c:pt idx="216">
                  <c:v>0.981667834103287</c:v>
                </c:pt>
                <c:pt idx="217">
                  <c:v>0.982623932636769</c:v>
                </c:pt>
                <c:pt idx="218">
                  <c:v>0.984056630271265</c:v>
                </c:pt>
                <c:pt idx="219">
                  <c:v>0.985158356978988</c:v>
                </c:pt>
                <c:pt idx="220">
                  <c:v>0.986264636827579</c:v>
                </c:pt>
                <c:pt idx="221">
                  <c:v>0.988109927910816</c:v>
                </c:pt>
                <c:pt idx="222">
                  <c:v>0.989979380745302</c:v>
                </c:pt>
                <c:pt idx="223">
                  <c:v>0.9918569101024</c:v>
                </c:pt>
                <c:pt idx="224">
                  <c:v>0.993742568423982</c:v>
                </c:pt>
                <c:pt idx="225">
                  <c:v>0.996582927770256</c:v>
                </c:pt>
                <c:pt idx="226">
                  <c:v>0.999949607702143</c:v>
                </c:pt>
                <c:pt idx="227">
                  <c:v>1.00333155330673</c:v>
                </c:pt>
                <c:pt idx="228">
                  <c:v>1.006728868614571</c:v>
                </c:pt>
                <c:pt idx="229">
                  <c:v>1.011161930576414</c:v>
                </c:pt>
                <c:pt idx="230">
                  <c:v>1.016402485596797</c:v>
                </c:pt>
                <c:pt idx="231">
                  <c:v>1.0216679926803</c:v>
                </c:pt>
                <c:pt idx="232">
                  <c:v>1.026958630222832</c:v>
                </c:pt>
                <c:pt idx="233">
                  <c:v>1.032698715750456</c:v>
                </c:pt>
                <c:pt idx="234">
                  <c:v>1.039630341216268</c:v>
                </c:pt>
                <c:pt idx="235">
                  <c:v>1.04659664591388</c:v>
                </c:pt>
                <c:pt idx="236">
                  <c:v>1.053597890441265</c:v>
                </c:pt>
                <c:pt idx="237">
                  <c:v>1.059984640517187</c:v>
                </c:pt>
                <c:pt idx="238">
                  <c:v>1.067497288321861</c:v>
                </c:pt>
                <c:pt idx="239">
                  <c:v>1.075049402833706</c:v>
                </c:pt>
                <c:pt idx="240">
                  <c:v>1.082641295869127</c:v>
                </c:pt>
                <c:pt idx="241">
                  <c:v>1.08908109327633</c:v>
                </c:pt>
                <c:pt idx="242">
                  <c:v>1.095618471130751</c:v>
                </c:pt>
                <c:pt idx="243">
                  <c:v>1.102191881694486</c:v>
                </c:pt>
                <c:pt idx="244">
                  <c:v>1.108801623559106</c:v>
                </c:pt>
                <c:pt idx="245">
                  <c:v>1.114414281017565</c:v>
                </c:pt>
                <c:pt idx="246">
                  <c:v>1.118909946116472</c:v>
                </c:pt>
                <c:pt idx="247">
                  <c:v>1.123431561539292</c:v>
                </c:pt>
                <c:pt idx="248">
                  <c:v>1.127979352413853</c:v>
                </c:pt>
                <c:pt idx="249">
                  <c:v>1.131813643577868</c:v>
                </c:pt>
                <c:pt idx="250">
                  <c:v>1.134049567770061</c:v>
                </c:pt>
                <c:pt idx="251">
                  <c:v>1.136298969936871</c:v>
                </c:pt>
                <c:pt idx="252">
                  <c:v>1.138561972204196</c:v>
                </c:pt>
                <c:pt idx="253">
                  <c:v>1.140497864884972</c:v>
                </c:pt>
                <c:pt idx="254">
                  <c:v>1.140871837679258</c:v>
                </c:pt>
                <c:pt idx="255">
                  <c:v>1.14124816202774</c:v>
                </c:pt>
                <c:pt idx="256">
                  <c:v>1.141626860169157</c:v>
                </c:pt>
                <c:pt idx="257">
                  <c:v>1.141927450866038</c:v>
                </c:pt>
                <c:pt idx="258">
                  <c:v>1.141035923209101</c:v>
                </c:pt>
                <c:pt idx="259">
                  <c:v>1.140138622925004</c:v>
                </c:pt>
                <c:pt idx="260">
                  <c:v>1.139235493776053</c:v>
                </c:pt>
                <c:pt idx="261">
                  <c:v>1.138367598652083</c:v>
                </c:pt>
                <c:pt idx="262">
                  <c:v>1.136738313434019</c:v>
                </c:pt>
                <c:pt idx="263">
                  <c:v>1.135098153816217</c:v>
                </c:pt>
                <c:pt idx="264">
                  <c:v>1.133447010571283</c:v>
                </c:pt>
                <c:pt idx="265">
                  <c:v>1.131870044491216</c:v>
                </c:pt>
                <c:pt idx="266">
                  <c:v>1.129882477616671</c:v>
                </c:pt>
                <c:pt idx="267">
                  <c:v>1.127881316413798</c:v>
                </c:pt>
                <c:pt idx="268">
                  <c:v>1.125866420934044</c:v>
                </c:pt>
                <c:pt idx="269">
                  <c:v>1.123928028940971</c:v>
                </c:pt>
                <c:pt idx="270">
                  <c:v>1.121824062297292</c:v>
                </c:pt>
                <c:pt idx="271">
                  <c:v>1.119705430394391</c:v>
                </c:pt>
                <c:pt idx="272">
                  <c:v>1.117571979364343</c:v>
                </c:pt>
                <c:pt idx="273">
                  <c:v>1.115501747078879</c:v>
                </c:pt>
                <c:pt idx="274">
                  <c:v>1.113422359219776</c:v>
                </c:pt>
                <c:pt idx="275">
                  <c:v>1.111328280739556</c:v>
                </c:pt>
                <c:pt idx="276">
                  <c:v>1.109219355405521</c:v>
                </c:pt>
                <c:pt idx="277">
                  <c:v>1.107158270821551</c:v>
                </c:pt>
                <c:pt idx="278">
                  <c:v>1.105177994507598</c:v>
                </c:pt>
                <c:pt idx="279">
                  <c:v>1.103183610363772</c:v>
                </c:pt>
                <c:pt idx="280">
                  <c:v>1.101174967092179</c:v>
                </c:pt>
                <c:pt idx="281">
                  <c:v>1.099202893336887</c:v>
                </c:pt>
                <c:pt idx="282">
                  <c:v>1.097356321188356</c:v>
                </c:pt>
                <c:pt idx="283">
                  <c:v>1.0954965442885</c:v>
                </c:pt>
                <c:pt idx="284">
                  <c:v>1.093623420490556</c:v>
                </c:pt>
                <c:pt idx="285">
                  <c:v>1.091780255249178</c:v>
                </c:pt>
                <c:pt idx="286">
                  <c:v>1.090078872438867</c:v>
                </c:pt>
                <c:pt idx="287">
                  <c:v>1.088365325007498</c:v>
                </c:pt>
                <c:pt idx="288">
                  <c:v>1.086639482025769</c:v>
                </c:pt>
                <c:pt idx="289">
                  <c:v>1.084939812841469</c:v>
                </c:pt>
                <c:pt idx="290">
                  <c:v>1.083382639897108</c:v>
                </c:pt>
                <c:pt idx="291">
                  <c:v>1.081814369417268</c:v>
                </c:pt>
                <c:pt idx="292">
                  <c:v>1.08023488234566</c:v>
                </c:pt>
                <c:pt idx="293">
                  <c:v>1.078677398462728</c:v>
                </c:pt>
                <c:pt idx="294">
                  <c:v>1.077257116778465</c:v>
                </c:pt>
                <c:pt idx="295">
                  <c:v>1.075826767471903</c:v>
                </c:pt>
                <c:pt idx="296">
                  <c:v>1.07438624311767</c:v>
                </c:pt>
                <c:pt idx="297">
                  <c:v>1.072963218139598</c:v>
                </c:pt>
                <c:pt idx="298">
                  <c:v>1.071669567285191</c:v>
                </c:pt>
                <c:pt idx="299">
                  <c:v>1.070366805890245</c:v>
                </c:pt>
                <c:pt idx="300">
                  <c:v>1.069054837374394</c:v>
                </c:pt>
                <c:pt idx="301">
                  <c:v>1.067756905937133</c:v>
                </c:pt>
                <c:pt idx="302">
                  <c:v>1.06657872038941</c:v>
                </c:pt>
                <c:pt idx="303">
                  <c:v>1.065392292113611</c:v>
                </c:pt>
                <c:pt idx="304">
                  <c:v>1.064197534306438</c:v>
                </c:pt>
                <c:pt idx="305">
                  <c:v>1.063014076517456</c:v>
                </c:pt>
                <c:pt idx="306">
                  <c:v>1.061940438091276</c:v>
                </c:pt>
                <c:pt idx="307">
                  <c:v>1.060859331422811</c:v>
                </c:pt>
                <c:pt idx="308">
                  <c:v>1.059770678317106</c:v>
                </c:pt>
                <c:pt idx="309">
                  <c:v>1.05869103318035</c:v>
                </c:pt>
                <c:pt idx="310">
                  <c:v>1.057711698259129</c:v>
                </c:pt>
                <c:pt idx="311">
                  <c:v>1.056725578379342</c:v>
                </c:pt>
                <c:pt idx="312">
                  <c:v>1.055732602785874</c:v>
                </c:pt>
                <c:pt idx="313">
                  <c:v>1.054747011137206</c:v>
                </c:pt>
                <c:pt idx="314">
                  <c:v>1.053852651188571</c:v>
                </c:pt>
                <c:pt idx="315">
                  <c:v>1.052952104653695</c:v>
                </c:pt>
                <c:pt idx="316">
                  <c:v>1.052045307118197</c:v>
                </c:pt>
                <c:pt idx="317">
                  <c:v>1.051144902459951</c:v>
                </c:pt>
                <c:pt idx="318">
                  <c:v>1.05032716550551</c:v>
                </c:pt>
                <c:pt idx="319">
                  <c:v>1.049503763887813</c:v>
                </c:pt>
                <c:pt idx="320">
                  <c:v>1.048674638541814</c:v>
                </c:pt>
                <c:pt idx="321">
                  <c:v>1.047851673084185</c:v>
                </c:pt>
                <c:pt idx="322">
                  <c:v>1.047102983992223</c:v>
                </c:pt>
                <c:pt idx="323">
                  <c:v>1.046349083841658</c:v>
                </c:pt>
                <c:pt idx="324">
                  <c:v>1.045589918037322</c:v>
                </c:pt>
                <c:pt idx="325">
                  <c:v>1.044836527116706</c:v>
                </c:pt>
                <c:pt idx="326">
                  <c:v>1.044150190762676</c:v>
                </c:pt>
                <c:pt idx="327">
                  <c:v>1.043459038404778</c:v>
                </c:pt>
                <c:pt idx="328">
                  <c:v>1.042763019174012</c:v>
                </c:pt>
                <c:pt idx="329">
                  <c:v>1.042071616816352</c:v>
                </c:pt>
                <c:pt idx="330">
                  <c:v>1.041441688777325</c:v>
                </c:pt>
                <c:pt idx="331">
                  <c:v>1.040807290595152</c:v>
                </c:pt>
                <c:pt idx="332">
                  <c:v>1.040168374518422</c:v>
                </c:pt>
                <c:pt idx="333">
                  <c:v>1.039532497658691</c:v>
                </c:pt>
                <c:pt idx="334">
                  <c:v>1.038953626004098</c:v>
                </c:pt>
                <c:pt idx="335">
                  <c:v>1.038370589450935</c:v>
                </c:pt>
                <c:pt idx="336">
                  <c:v>1.037783342888191</c:v>
                </c:pt>
                <c:pt idx="337">
                  <c:v>1.037197620252445</c:v>
                </c:pt>
                <c:pt idx="338">
                  <c:v>1.036664909504093</c:v>
                </c:pt>
                <c:pt idx="339">
                  <c:v>1.036128306432072</c:v>
                </c:pt>
                <c:pt idx="340">
                  <c:v>1.035587768220308</c:v>
                </c:pt>
                <c:pt idx="341">
                  <c:v>1.035047938873154</c:v>
                </c:pt>
                <c:pt idx="342">
                  <c:v>1.03455677371558</c:v>
                </c:pt>
                <c:pt idx="343">
                  <c:v>1.034061963071817</c:v>
                </c:pt>
                <c:pt idx="344">
                  <c:v>1.033563466204868</c:v>
                </c:pt>
                <c:pt idx="345">
                  <c:v>1.033065472089134</c:v>
                </c:pt>
                <c:pt idx="346">
                  <c:v>1.032611665292186</c:v>
                </c:pt>
                <c:pt idx="347">
                  <c:v>1.032154442260836</c:v>
                </c:pt>
                <c:pt idx="348">
                  <c:v>1.03169376427352</c:v>
                </c:pt>
                <c:pt idx="349">
                  <c:v>1.031233271443458</c:v>
                </c:pt>
                <c:pt idx="350">
                  <c:v>1.030812854253864</c:v>
                </c:pt>
                <c:pt idx="351">
                  <c:v>1.030389239374387</c:v>
                </c:pt>
                <c:pt idx="352">
                  <c:v>1.029962390183392</c:v>
                </c:pt>
                <c:pt idx="353">
                  <c:v>1.029535123060476</c:v>
                </c:pt>
                <c:pt idx="354">
                  <c:v>1.02914425501421</c:v>
                </c:pt>
                <c:pt idx="355">
                  <c:v>1.028750403478556</c:v>
                </c:pt>
                <c:pt idx="356">
                  <c:v>1.028353534163363</c:v>
                </c:pt>
                <c:pt idx="357">
                  <c:v>1.02795560865541</c:v>
                </c:pt>
                <c:pt idx="358">
                  <c:v>1.027590544571548</c:v>
                </c:pt>
                <c:pt idx="359">
                  <c:v>1.027222713005841</c:v>
                </c:pt>
                <c:pt idx="360">
                  <c:v>1.02685208236919</c:v>
                </c:pt>
                <c:pt idx="361">
                  <c:v>1.026479839501565</c:v>
                </c:pt>
                <c:pt idx="362">
                  <c:v>1.026136932499224</c:v>
                </c:pt>
                <c:pt idx="363">
                  <c:v>1.025791481879057</c:v>
                </c:pt>
                <c:pt idx="364">
                  <c:v>1.025443459234177</c:v>
                </c:pt>
                <c:pt idx="365">
                  <c:v>1.025093383612896</c:v>
                </c:pt>
                <c:pt idx="366">
                  <c:v>1.024769104054444</c:v>
                </c:pt>
                <c:pt idx="367">
                  <c:v>1.02444251802244</c:v>
                </c:pt>
                <c:pt idx="368">
                  <c:v>1.024113600822582</c:v>
                </c:pt>
                <c:pt idx="369">
                  <c:v>1.02378231926689</c:v>
                </c:pt>
                <c:pt idx="370">
                  <c:v>1.023473351896724</c:v>
                </c:pt>
                <c:pt idx="371">
                  <c:v>1.02316233252662</c:v>
                </c:pt>
                <c:pt idx="372">
                  <c:v>1.022849240647838</c:v>
                </c:pt>
                <c:pt idx="373">
                  <c:v>1.022533710527972</c:v>
                </c:pt>
                <c:pt idx="374">
                  <c:v>1.022237154438042</c:v>
                </c:pt>
                <c:pt idx="375">
                  <c:v>1.021938819382854</c:v>
                </c:pt>
                <c:pt idx="376">
                  <c:v>1.021638689309619</c:v>
                </c:pt>
                <c:pt idx="377">
                  <c:v>1.021336747971872</c:v>
                </c:pt>
                <c:pt idx="378">
                  <c:v>1.021050026165024</c:v>
                </c:pt>
                <c:pt idx="379">
                  <c:v>1.02076218196599</c:v>
                </c:pt>
                <c:pt idx="380">
                  <c:v>1.020472834581612</c:v>
                </c:pt>
                <c:pt idx="381">
                  <c:v>1.020181972209593</c:v>
                </c:pt>
                <c:pt idx="382">
                  <c:v>1.019904522726704</c:v>
                </c:pt>
                <c:pt idx="383">
                  <c:v>1.019625934128768</c:v>
                </c:pt>
                <c:pt idx="384">
                  <c:v>1.019346135660967</c:v>
                </c:pt>
                <c:pt idx="385">
                  <c:v>1.019065119428332</c:v>
                </c:pt>
                <c:pt idx="386">
                  <c:v>1.018796550239937</c:v>
                </c:pt>
                <c:pt idx="387">
                  <c:v>1.018526600654738</c:v>
                </c:pt>
                <c:pt idx="388">
                  <c:v>1.018255710984456</c:v>
                </c:pt>
                <c:pt idx="389">
                  <c:v>1.017983876312774</c:v>
                </c:pt>
                <c:pt idx="390">
                  <c:v>1.017724074399283</c:v>
                </c:pt>
                <c:pt idx="391">
                  <c:v>1.01746257452381</c:v>
                </c:pt>
                <c:pt idx="392">
                  <c:v>1.017200354432978</c:v>
                </c:pt>
                <c:pt idx="393">
                  <c:v>1.016937411149015</c:v>
                </c:pt>
                <c:pt idx="394">
                  <c:v>1.016687784262222</c:v>
                </c:pt>
                <c:pt idx="395">
                  <c:v>1.016436110714132</c:v>
                </c:pt>
                <c:pt idx="396">
                  <c:v>1.016183875029466</c:v>
                </c:pt>
                <c:pt idx="397">
                  <c:v>1.015931075323381</c:v>
                </c:pt>
                <c:pt idx="398">
                  <c:v>1.01569292766322</c:v>
                </c:pt>
                <c:pt idx="399">
                  <c:v>1.01545239863654</c:v>
                </c:pt>
                <c:pt idx="400">
                  <c:v>1.015211398991834</c:v>
                </c:pt>
                <c:pt idx="401">
                  <c:v>1.014969927346665</c:v>
                </c:pt>
                <c:pt idx="402">
                  <c:v>1.014743969469476</c:v>
                </c:pt>
                <c:pt idx="403">
                  <c:v>1.014515343938897</c:v>
                </c:pt>
                <c:pt idx="404">
                  <c:v>1.014286285164393</c:v>
                </c:pt>
                <c:pt idx="405">
                  <c:v>1.01405679191331</c:v>
                </c:pt>
                <c:pt idx="406">
                  <c:v>1.013842992553541</c:v>
                </c:pt>
                <c:pt idx="407">
                  <c:v>1.013626320011585</c:v>
                </c:pt>
                <c:pt idx="408">
                  <c:v>1.013409218322391</c:v>
                </c:pt>
                <c:pt idx="409">
                  <c:v>1.013191686209735</c:v>
                </c:pt>
                <c:pt idx="410">
                  <c:v>1.012989516379267</c:v>
                </c:pt>
                <c:pt idx="411">
                  <c:v>1.012784294097889</c:v>
                </c:pt>
                <c:pt idx="412">
                  <c:v>1.012578632251048</c:v>
                </c:pt>
                <c:pt idx="413">
                  <c:v>1.012372529424996</c:v>
                </c:pt>
                <c:pt idx="414">
                  <c:v>1.012181268745798</c:v>
                </c:pt>
                <c:pt idx="415">
                  <c:v>1.011986755139911</c:v>
                </c:pt>
                <c:pt idx="416">
                  <c:v>1.011791788637111</c:v>
                </c:pt>
                <c:pt idx="417">
                  <c:v>1.011596367653832</c:v>
                </c:pt>
                <c:pt idx="418">
                  <c:v>1.011415280561296</c:v>
                </c:pt>
                <c:pt idx="419">
                  <c:v>1.011230736383707</c:v>
                </c:pt>
                <c:pt idx="420">
                  <c:v>1.011045728882524</c:v>
                </c:pt>
                <c:pt idx="421">
                  <c:v>1.010860256310715</c:v>
                </c:pt>
                <c:pt idx="422">
                  <c:v>1.010688652957552</c:v>
                </c:pt>
                <c:pt idx="423">
                  <c:v>1.010513434982133</c:v>
                </c:pt>
                <c:pt idx="424">
                  <c:v>1.01033774987799</c:v>
                </c:pt>
                <c:pt idx="425">
                  <c:v>1.010161595774593</c:v>
                </c:pt>
                <c:pt idx="426">
                  <c:v>1.009998872162184</c:v>
                </c:pt>
                <c:pt idx="427">
                  <c:v>1.009832444926164</c:v>
                </c:pt>
                <c:pt idx="428">
                  <c:v>1.00966555688006</c:v>
                </c:pt>
                <c:pt idx="429">
                  <c:v>1.009498206107365</c:v>
                </c:pt>
                <c:pt idx="430">
                  <c:v>1.009343942733212</c:v>
                </c:pt>
                <c:pt idx="431">
                  <c:v>1.009185902673161</c:v>
                </c:pt>
                <c:pt idx="432">
                  <c:v>1.009027420777622</c:v>
                </c:pt>
                <c:pt idx="433">
                  <c:v>1.008868495191122</c:v>
                </c:pt>
                <c:pt idx="434">
                  <c:v>1.008722524740814</c:v>
                </c:pt>
                <c:pt idx="435">
                  <c:v>1.008572664513513</c:v>
                </c:pt>
                <c:pt idx="436">
                  <c:v>1.0084223938669</c:v>
                </c:pt>
                <c:pt idx="437">
                  <c:v>1.008271711112649</c:v>
                </c:pt>
                <c:pt idx="438">
                  <c:v>1.00813411418062</c:v>
                </c:pt>
                <c:pt idx="439">
                  <c:v>1.00799245594664</c:v>
                </c:pt>
                <c:pt idx="440">
                  <c:v>1.007850427207792</c:v>
                </c:pt>
                <c:pt idx="441">
                  <c:v>1.007708026508603</c:v>
                </c:pt>
                <c:pt idx="442">
                  <c:v>1.007579061865236</c:v>
                </c:pt>
                <c:pt idx="443">
                  <c:v>1.007445836003904</c:v>
                </c:pt>
                <c:pt idx="444">
                  <c:v>1.007312281625699</c:v>
                </c:pt>
                <c:pt idx="445">
                  <c:v>1.007178397514013</c:v>
                </c:pt>
                <c:pt idx="446">
                  <c:v>1.007058321938353</c:v>
                </c:pt>
                <c:pt idx="447">
                  <c:v>1.00693385100867</c:v>
                </c:pt>
                <c:pt idx="448">
                  <c:v>1.00680909017994</c:v>
                </c:pt>
                <c:pt idx="449">
                  <c:v>1.006684038438199</c:v>
                </c:pt>
                <c:pt idx="450">
                  <c:v>1.00657296444169</c:v>
                </c:pt>
                <c:pt idx="451">
                  <c:v>1.006457479871466</c:v>
                </c:pt>
                <c:pt idx="452">
                  <c:v>1.006341739357602</c:v>
                </c:pt>
                <c:pt idx="453">
                  <c:v>1.00622574204831</c:v>
                </c:pt>
                <c:pt idx="454">
                  <c:v>1.006123528149602</c:v>
                </c:pt>
                <c:pt idx="455">
                  <c:v>1.00601704400268</c:v>
                </c:pt>
                <c:pt idx="456">
                  <c:v>1.005910335608202</c:v>
                </c:pt>
                <c:pt idx="457">
                  <c:v>1.005803402257054</c:v>
                </c:pt>
                <c:pt idx="458">
                  <c:v>1.005709744294244</c:v>
                </c:pt>
                <c:pt idx="459">
                  <c:v>1.005612040087605</c:v>
                </c:pt>
                <c:pt idx="460">
                  <c:v>1.005514143095561</c:v>
                </c:pt>
                <c:pt idx="461">
                  <c:v>1.005416052746944</c:v>
                </c:pt>
                <c:pt idx="462">
                  <c:v>1.005330592506562</c:v>
                </c:pt>
                <c:pt idx="463">
                  <c:v>1.005241306882466</c:v>
                </c:pt>
                <c:pt idx="464">
                  <c:v>1.005151858531351</c:v>
                </c:pt>
                <c:pt idx="465">
                  <c:v>1.00506224700795</c:v>
                </c:pt>
                <c:pt idx="466">
                  <c:v>1.005001421754419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8198216"/>
        <c:axId val="-2018557208"/>
      </c:scatterChart>
      <c:valAx>
        <c:axId val="-2098198216"/>
        <c:scaling>
          <c:orientation val="minMax"/>
          <c:max val="5.0"/>
          <c:min val="-1.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/>
                  <a:t>z, (m)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18557208"/>
        <c:crosses val="autoZero"/>
        <c:crossBetween val="midCat"/>
      </c:valAx>
      <c:valAx>
        <c:axId val="-2018557208"/>
        <c:scaling>
          <c:orientation val="minMax"/>
          <c:min val="0.8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 b="1" i="0" baseline="0"/>
                  <a:t>Bz/Bz(mu=1)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98198216"/>
        <c:crossesAt val="-1.0"/>
        <c:crossBetween val="midCat"/>
      </c:valAx>
    </c:plotArea>
    <c:legend>
      <c:legendPos val="r"/>
      <c:layout>
        <c:manualLayout>
          <c:xMode val="edge"/>
          <c:yMode val="edge"/>
          <c:x val="0.84332988106091"/>
          <c:y val="0.0516869392396113"/>
          <c:w val="0.129239132631596"/>
          <c:h val="0.29257861394842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DBFF2-EAFC-446E-8C89-E748F6F6ED3E}" type="doc">
      <dgm:prSet loTypeId="urn:microsoft.com/office/officeart/2005/8/layout/orgChart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E0453B1-219F-427F-A916-7C0725812871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</a:t>
          </a:r>
          <a:r>
            <a:rPr lang="en-US" sz="1400" b="1" dirty="0" smtClean="0">
              <a:solidFill>
                <a:schemeClr val="tx1"/>
              </a:solidFill>
            </a:rPr>
            <a:t>475.02.09</a:t>
          </a:r>
          <a:endParaRPr lang="en-US" sz="14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Target Station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Schultz (deputy)</a:t>
          </a:r>
          <a:endParaRPr lang="en-US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9E3C9D-CE20-45B2-A28E-E6A4446B9E17}" type="parTrans" cxnId="{544A5F29-EC21-4099-91A2-D2B338CAB3BA}">
      <dgm:prSet/>
      <dgm:spPr/>
      <dgm:t>
        <a:bodyPr/>
        <a:lstStyle/>
        <a:p>
          <a:endParaRPr lang="en-US"/>
        </a:p>
      </dgm:t>
    </dgm:pt>
    <dgm:pt modelId="{9A77E80E-A4DE-4C5C-8CF7-6C5F8282B1E2}" type="sibTrans" cxnId="{544A5F29-EC21-4099-91A2-D2B338CAB3BA}">
      <dgm:prSet/>
      <dgm:spPr/>
      <dgm:t>
        <a:bodyPr/>
        <a:lstStyle/>
        <a:p>
          <a:endParaRPr lang="en-US"/>
        </a:p>
      </dgm:t>
    </dgm:pt>
    <dgm:pt modelId="{136EC303-4E01-4E71-B945-AD009C7422B5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9.3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Remote Handling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M. Campbell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</a:t>
          </a:r>
        </a:p>
      </dgm:t>
    </dgm:pt>
    <dgm:pt modelId="{0E04C030-966C-429B-A238-CBFC8124D852}" type="parTrans" cxnId="{5F2D08BB-E2A1-4A8F-B6BF-CB6B3EBB0276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0634E1-CB16-4C30-B8A1-33F752331ED7}" type="sibTrans" cxnId="{5F2D08BB-E2A1-4A8F-B6BF-CB6B3EBB0276}">
      <dgm:prSet/>
      <dgm:spPr/>
      <dgm:t>
        <a:bodyPr/>
        <a:lstStyle/>
        <a:p>
          <a:endParaRPr lang="en-US"/>
        </a:p>
      </dgm:t>
    </dgm:pt>
    <dgm:pt modelId="{8F82AA64-2AC7-4413-84CE-58B25D6CB4C2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9.4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HRS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Bartoszek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Bartoszek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Engineering</a:t>
          </a:r>
          <a:endParaRPr lang="en-US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2002AA-9FE8-4907-8730-37D6937A5E1C}" type="parTrans" cxnId="{B124082D-FDEE-4835-BC2E-222F82C84D6B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4954E6-CD20-4B3C-B792-C6FD334B5594}" type="sibTrans" cxnId="{B124082D-FDEE-4835-BC2E-222F82C84D6B}">
      <dgm:prSet/>
      <dgm:spPr/>
      <dgm:t>
        <a:bodyPr/>
        <a:lstStyle/>
        <a:p>
          <a:endParaRPr lang="en-US"/>
        </a:p>
      </dgm:t>
    </dgm:pt>
    <dgm:pt modelId="{3E7479E7-FA4A-4723-9B0A-6BE4255BD1FB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9.5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Proton Absorber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Stefanik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PPD/FNAL</a:t>
          </a:r>
        </a:p>
      </dgm:t>
    </dgm:pt>
    <dgm:pt modelId="{E164DF50-E728-4C00-A53E-21C809BEE3CB}" type="parTrans" cxnId="{ACB6E715-A998-41B8-BE76-630DE5C0A653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A28A77-DE82-4555-999C-913801561F19}" type="sibTrans" cxnId="{ACB6E715-A998-41B8-BE76-630DE5C0A653}">
      <dgm:prSet/>
      <dgm:spPr/>
      <dgm:t>
        <a:bodyPr/>
        <a:lstStyle/>
        <a:p>
          <a:endParaRPr lang="en-US"/>
        </a:p>
      </dgm:t>
    </dgm:pt>
    <dgm:pt modelId="{F3D5C33F-6B5B-42F2-9A89-32B7EBA17B0A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9.6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Protection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Collimator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Stefanik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PPD/FNAL</a:t>
          </a:r>
        </a:p>
      </dgm:t>
    </dgm:pt>
    <dgm:pt modelId="{550BA409-320B-4D81-BF93-A7E0F806924F}" type="parTrans" cxnId="{A437808A-1A39-4416-A2E8-A4AD4F1729D7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61A9AA-4F8D-4E7F-AB88-C454B76EF755}" type="sibTrans" cxnId="{A437808A-1A39-4416-A2E8-A4AD4F1729D7}">
      <dgm:prSet/>
      <dgm:spPr/>
      <dgm:t>
        <a:bodyPr/>
        <a:lstStyle/>
        <a:p>
          <a:endParaRPr lang="en-US"/>
        </a:p>
      </dgm:t>
    </dgm:pt>
    <dgm:pt modelId="{E51AF6B8-E162-4726-9A45-4A9384A439A4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9.7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 Hatch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Blocks</a:t>
          </a:r>
        </a:p>
        <a:p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Transfered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4698EA-5E86-4697-A31D-0CE0379A0942}" type="parTrans" cxnId="{61EF93E7-4EED-49E9-9DAA-5EA6087B57B8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66F64F-571A-454D-BC81-DC5F3CE5FB72}" type="sibTrans" cxnId="{61EF93E7-4EED-49E9-9DAA-5EA6087B57B8}">
      <dgm:prSet/>
      <dgm:spPr/>
      <dgm:t>
        <a:bodyPr/>
        <a:lstStyle/>
        <a:p>
          <a:endParaRPr lang="en-US"/>
        </a:p>
      </dgm:t>
    </dgm:pt>
    <dgm:pt modelId="{81741832-87A7-441E-AE96-5CCDB4D408FB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9.1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Simulations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Pronskikh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</a:t>
          </a:r>
          <a:endParaRPr lang="en-US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9318CD-C217-4BAD-9273-FE5ECADAFB98}" type="parTrans" cxnId="{233DC0A6-D7E5-40A5-9349-668133E7B30D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B39F74-9DEA-459F-8FAC-E3589283F582}" type="sibTrans" cxnId="{233DC0A6-D7E5-40A5-9349-668133E7B30D}">
      <dgm:prSet/>
      <dgm:spPr/>
      <dgm:t>
        <a:bodyPr/>
        <a:lstStyle/>
        <a:p>
          <a:endParaRPr lang="en-US"/>
        </a:p>
      </dgm:t>
    </dgm:pt>
    <dgm:pt modelId="{EFE96CE8-5DE2-C54E-845D-1F2E545BABB3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9.2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Fabricate Target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Densham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Rutherford 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Labs</a:t>
          </a:r>
          <a:endParaRPr lang="en-US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518A3B-5777-2946-A064-6C6043E3A6CC}" type="sibTrans" cxnId="{962BC3E5-1026-8C4C-8B28-E31910437D1E}">
      <dgm:prSet/>
      <dgm:spPr/>
      <dgm:t>
        <a:bodyPr/>
        <a:lstStyle/>
        <a:p>
          <a:endParaRPr lang="en-US"/>
        </a:p>
      </dgm:t>
    </dgm:pt>
    <dgm:pt modelId="{835CE177-8AE4-0245-9684-5EC5421E654C}" type="parTrans" cxnId="{962BC3E5-1026-8C4C-8B28-E31910437D1E}">
      <dgm:prSet/>
      <dgm:spPr/>
      <dgm:t>
        <a:bodyPr/>
        <a:lstStyle/>
        <a:p>
          <a:endParaRPr lang="en-US"/>
        </a:p>
      </dgm:t>
    </dgm:pt>
    <dgm:pt modelId="{39CC9369-733A-394B-A34C-DB9BA6BBEC88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9.8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Technical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Doc.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 </a:t>
          </a:r>
        </a:p>
      </dgm:t>
    </dgm:pt>
    <dgm:pt modelId="{36AE9317-DEFC-8D48-8EC7-AC29F59AB913}" type="parTrans" cxnId="{289CB123-B85B-8248-8FFE-195498A26DD1}">
      <dgm:prSet/>
      <dgm:spPr/>
      <dgm:t>
        <a:bodyPr/>
        <a:lstStyle/>
        <a:p>
          <a:endParaRPr lang="en-US"/>
        </a:p>
      </dgm:t>
    </dgm:pt>
    <dgm:pt modelId="{B2B9CF52-415B-344C-9C98-829D47A46188}" type="sibTrans" cxnId="{289CB123-B85B-8248-8FFE-195498A26DD1}">
      <dgm:prSet/>
      <dgm:spPr/>
      <dgm:t>
        <a:bodyPr/>
        <a:lstStyle/>
        <a:p>
          <a:endParaRPr lang="en-US"/>
        </a:p>
      </dgm:t>
    </dgm:pt>
    <dgm:pt modelId="{D03E77F6-62FE-42BB-8475-3B3B37A1A168}" type="pres">
      <dgm:prSet presAssocID="{1ECDBFF2-EAFC-446E-8C89-E748F6F6ED3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20D5522-D5CB-4E00-AE26-AEE254B1F785}" type="pres">
      <dgm:prSet presAssocID="{BE0453B1-219F-427F-A916-7C0725812871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5A960C1-56AA-4D62-9DE9-A2D443899C13}" type="pres">
      <dgm:prSet presAssocID="{BE0453B1-219F-427F-A916-7C0725812871}" presName="rootComposite1" presStyleCnt="0"/>
      <dgm:spPr/>
      <dgm:t>
        <a:bodyPr/>
        <a:lstStyle/>
        <a:p>
          <a:endParaRPr lang="en-US"/>
        </a:p>
      </dgm:t>
    </dgm:pt>
    <dgm:pt modelId="{587670C0-1180-4F5F-9F4C-3392F7D52F32}" type="pres">
      <dgm:prSet presAssocID="{BE0453B1-219F-427F-A916-7C0725812871}" presName="rootText1" presStyleLbl="node0" presStyleIdx="0" presStyleCnt="1" custScaleX="303161" custScaleY="292083" custLinFactY="-6067" custLinFactNeighborX="-176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056952-D445-4808-A287-742B753588AC}" type="pres">
      <dgm:prSet presAssocID="{BE0453B1-219F-427F-A916-7C072581287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E88D0E7-7327-4386-9686-C790E48772E2}" type="pres">
      <dgm:prSet presAssocID="{BE0453B1-219F-427F-A916-7C0725812871}" presName="hierChild2" presStyleCnt="0"/>
      <dgm:spPr/>
      <dgm:t>
        <a:bodyPr/>
        <a:lstStyle/>
        <a:p>
          <a:endParaRPr lang="en-US"/>
        </a:p>
      </dgm:t>
    </dgm:pt>
    <dgm:pt modelId="{D210F237-5DF1-42A9-88E6-5B6DB3BD7A92}" type="pres">
      <dgm:prSet presAssocID="{729318CD-C217-4BAD-9273-FE5ECADAFB98}" presName="Name37" presStyleLbl="parChTrans1D2" presStyleIdx="0" presStyleCnt="8" custSzY="226584"/>
      <dgm:spPr/>
      <dgm:t>
        <a:bodyPr/>
        <a:lstStyle/>
        <a:p>
          <a:endParaRPr lang="en-US"/>
        </a:p>
      </dgm:t>
    </dgm:pt>
    <dgm:pt modelId="{9C2ECFEA-F866-4C75-9D5F-D69EFF7249B1}" type="pres">
      <dgm:prSet presAssocID="{81741832-87A7-441E-AE96-5CCDB4D408F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E4D6700-4F8C-45ED-9516-B3A65CD3B3D0}" type="pres">
      <dgm:prSet presAssocID="{81741832-87A7-441E-AE96-5CCDB4D408FB}" presName="rootComposite" presStyleCnt="0"/>
      <dgm:spPr/>
      <dgm:t>
        <a:bodyPr/>
        <a:lstStyle/>
        <a:p>
          <a:endParaRPr lang="en-US"/>
        </a:p>
      </dgm:t>
    </dgm:pt>
    <dgm:pt modelId="{2C2127AC-62E3-4BAA-8B7E-37BD072AACA2}" type="pres">
      <dgm:prSet presAssocID="{81741832-87A7-441E-AE96-5CCDB4D408FB}" presName="rootText" presStyleLbl="node2" presStyleIdx="0" presStyleCnt="8" custScaleX="136788" custScaleY="539526" custLinFactNeighborX="10828" custLinFactNeighborY="-75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444A2A-D532-47B8-BA4F-2A26F67006AD}" type="pres">
      <dgm:prSet presAssocID="{81741832-87A7-441E-AE96-5CCDB4D408FB}" presName="rootConnector" presStyleLbl="node2" presStyleIdx="0" presStyleCnt="8"/>
      <dgm:spPr/>
      <dgm:t>
        <a:bodyPr/>
        <a:lstStyle/>
        <a:p>
          <a:endParaRPr lang="en-US"/>
        </a:p>
      </dgm:t>
    </dgm:pt>
    <dgm:pt modelId="{1D2B9E98-3F79-455C-A51A-E0ED70F3E984}" type="pres">
      <dgm:prSet presAssocID="{81741832-87A7-441E-AE96-5CCDB4D408FB}" presName="hierChild4" presStyleCnt="0"/>
      <dgm:spPr/>
      <dgm:t>
        <a:bodyPr/>
        <a:lstStyle/>
        <a:p>
          <a:endParaRPr lang="en-US"/>
        </a:p>
      </dgm:t>
    </dgm:pt>
    <dgm:pt modelId="{C38E7459-443E-4B0B-B672-1CFBD56A4630}" type="pres">
      <dgm:prSet presAssocID="{81741832-87A7-441E-AE96-5CCDB4D408FB}" presName="hierChild5" presStyleCnt="0"/>
      <dgm:spPr/>
      <dgm:t>
        <a:bodyPr/>
        <a:lstStyle/>
        <a:p>
          <a:endParaRPr lang="en-US"/>
        </a:p>
      </dgm:t>
    </dgm:pt>
    <dgm:pt modelId="{121D960B-165A-8A49-8FA4-70F8F40EABA2}" type="pres">
      <dgm:prSet presAssocID="{835CE177-8AE4-0245-9684-5EC5421E654C}" presName="Name37" presStyleLbl="parChTrans1D2" presStyleIdx="1" presStyleCnt="8"/>
      <dgm:spPr/>
      <dgm:t>
        <a:bodyPr/>
        <a:lstStyle/>
        <a:p>
          <a:endParaRPr lang="en-US"/>
        </a:p>
      </dgm:t>
    </dgm:pt>
    <dgm:pt modelId="{EDE3D1C2-C0E5-F34A-B17E-091F08601CF2}" type="pres">
      <dgm:prSet presAssocID="{EFE96CE8-5DE2-C54E-845D-1F2E545BABB3}" presName="hierRoot2" presStyleCnt="0">
        <dgm:presLayoutVars>
          <dgm:hierBranch val="init"/>
        </dgm:presLayoutVars>
      </dgm:prSet>
      <dgm:spPr/>
    </dgm:pt>
    <dgm:pt modelId="{630C37F3-7073-C844-BF2B-C0F46058BC1C}" type="pres">
      <dgm:prSet presAssocID="{EFE96CE8-5DE2-C54E-845D-1F2E545BABB3}" presName="rootComposite" presStyleCnt="0"/>
      <dgm:spPr/>
    </dgm:pt>
    <dgm:pt modelId="{AB7C139C-8FB8-9E4D-999C-4352F3C3016A}" type="pres">
      <dgm:prSet presAssocID="{EFE96CE8-5DE2-C54E-845D-1F2E545BABB3}" presName="rootText" presStyleLbl="node2" presStyleIdx="1" presStyleCnt="8" custScaleX="130941" custScaleY="551352" custLinFactNeighborX="6200" custLinFactNeighborY="-724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DCA11C-A2DA-E048-9E23-BB72398A99AF}" type="pres">
      <dgm:prSet presAssocID="{EFE96CE8-5DE2-C54E-845D-1F2E545BABB3}" presName="rootConnector" presStyleLbl="node2" presStyleIdx="1" presStyleCnt="8"/>
      <dgm:spPr/>
      <dgm:t>
        <a:bodyPr/>
        <a:lstStyle/>
        <a:p>
          <a:endParaRPr lang="en-US"/>
        </a:p>
      </dgm:t>
    </dgm:pt>
    <dgm:pt modelId="{90D52A6D-6E24-024A-BA87-B7EDBA70CDA4}" type="pres">
      <dgm:prSet presAssocID="{EFE96CE8-5DE2-C54E-845D-1F2E545BABB3}" presName="hierChild4" presStyleCnt="0"/>
      <dgm:spPr/>
    </dgm:pt>
    <dgm:pt modelId="{1B6FEEFA-BA90-9047-966F-D84830ADB108}" type="pres">
      <dgm:prSet presAssocID="{EFE96CE8-5DE2-C54E-845D-1F2E545BABB3}" presName="hierChild5" presStyleCnt="0"/>
      <dgm:spPr/>
    </dgm:pt>
    <dgm:pt modelId="{3A80BCB2-28D2-4D9D-9630-AC2594CC82B7}" type="pres">
      <dgm:prSet presAssocID="{0E04C030-966C-429B-A238-CBFC8124D852}" presName="Name37" presStyleLbl="parChTrans1D2" presStyleIdx="2" presStyleCnt="8" custSzY="226584"/>
      <dgm:spPr/>
      <dgm:t>
        <a:bodyPr/>
        <a:lstStyle/>
        <a:p>
          <a:endParaRPr lang="en-US"/>
        </a:p>
      </dgm:t>
    </dgm:pt>
    <dgm:pt modelId="{81B981AC-97FB-47C3-A7FD-0B75BED2F40F}" type="pres">
      <dgm:prSet presAssocID="{136EC303-4E01-4E71-B945-AD009C7422B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39E540C-46A7-49A2-A058-C304ABD68ECF}" type="pres">
      <dgm:prSet presAssocID="{136EC303-4E01-4E71-B945-AD009C7422B5}" presName="rootComposite" presStyleCnt="0"/>
      <dgm:spPr/>
      <dgm:t>
        <a:bodyPr/>
        <a:lstStyle/>
        <a:p>
          <a:endParaRPr lang="en-US"/>
        </a:p>
      </dgm:t>
    </dgm:pt>
    <dgm:pt modelId="{A5E8D16E-4CD2-484C-BA8F-8358D4CC4EF0}" type="pres">
      <dgm:prSet presAssocID="{136EC303-4E01-4E71-B945-AD009C7422B5}" presName="rootText" presStyleLbl="node2" presStyleIdx="2" presStyleCnt="8" custScaleX="128857" custScaleY="541407" custLinFactNeighborX="3293" custLinFactNeighborY="-691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D4CE27-9086-4DC6-8FA5-3D0CE0F20E15}" type="pres">
      <dgm:prSet presAssocID="{136EC303-4E01-4E71-B945-AD009C7422B5}" presName="rootConnector" presStyleLbl="node2" presStyleIdx="2" presStyleCnt="8"/>
      <dgm:spPr/>
      <dgm:t>
        <a:bodyPr/>
        <a:lstStyle/>
        <a:p>
          <a:endParaRPr lang="en-US"/>
        </a:p>
      </dgm:t>
    </dgm:pt>
    <dgm:pt modelId="{EB585100-7389-42CF-8C4A-A330E26D2B3F}" type="pres">
      <dgm:prSet presAssocID="{136EC303-4E01-4E71-B945-AD009C7422B5}" presName="hierChild4" presStyleCnt="0"/>
      <dgm:spPr/>
      <dgm:t>
        <a:bodyPr/>
        <a:lstStyle/>
        <a:p>
          <a:endParaRPr lang="en-US"/>
        </a:p>
      </dgm:t>
    </dgm:pt>
    <dgm:pt modelId="{AE403AA6-33A4-4624-8CA0-3E0A0FAC82D6}" type="pres">
      <dgm:prSet presAssocID="{136EC303-4E01-4E71-B945-AD009C7422B5}" presName="hierChild5" presStyleCnt="0"/>
      <dgm:spPr/>
      <dgm:t>
        <a:bodyPr/>
        <a:lstStyle/>
        <a:p>
          <a:endParaRPr lang="en-US"/>
        </a:p>
      </dgm:t>
    </dgm:pt>
    <dgm:pt modelId="{BAEC5211-4CEB-4ED5-876C-12A506A3667C}" type="pres">
      <dgm:prSet presAssocID="{632002AA-9FE8-4907-8730-37D6937A5E1C}" presName="Name37" presStyleLbl="parChTrans1D2" presStyleIdx="3" presStyleCnt="8" custSzY="226584"/>
      <dgm:spPr/>
      <dgm:t>
        <a:bodyPr/>
        <a:lstStyle/>
        <a:p>
          <a:endParaRPr lang="en-US"/>
        </a:p>
      </dgm:t>
    </dgm:pt>
    <dgm:pt modelId="{F5AF29D7-80F7-47D1-B3AF-BBAECD8E48C8}" type="pres">
      <dgm:prSet presAssocID="{8F82AA64-2AC7-4413-84CE-58B25D6CB4C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E11B021-5473-444A-BE0B-C5C3A17B0679}" type="pres">
      <dgm:prSet presAssocID="{8F82AA64-2AC7-4413-84CE-58B25D6CB4C2}" presName="rootComposite" presStyleCnt="0"/>
      <dgm:spPr/>
      <dgm:t>
        <a:bodyPr/>
        <a:lstStyle/>
        <a:p>
          <a:endParaRPr lang="en-US"/>
        </a:p>
      </dgm:t>
    </dgm:pt>
    <dgm:pt modelId="{AAD9E2DA-1AFD-46C6-9F63-3DF65CE96BD1}" type="pres">
      <dgm:prSet presAssocID="{8F82AA64-2AC7-4413-84CE-58B25D6CB4C2}" presName="rootText" presStyleLbl="node2" presStyleIdx="3" presStyleCnt="8" custScaleX="146771" custScaleY="533166" custLinFactNeighborX="-2031" custLinFactNeighborY="-712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D34E6B-8E8C-48D6-AFD4-4988CA68F3E2}" type="pres">
      <dgm:prSet presAssocID="{8F82AA64-2AC7-4413-84CE-58B25D6CB4C2}" presName="rootConnector" presStyleLbl="node2" presStyleIdx="3" presStyleCnt="8"/>
      <dgm:spPr/>
      <dgm:t>
        <a:bodyPr/>
        <a:lstStyle/>
        <a:p>
          <a:endParaRPr lang="en-US"/>
        </a:p>
      </dgm:t>
    </dgm:pt>
    <dgm:pt modelId="{655D188C-7C1C-461D-AB7D-3279F95CCC89}" type="pres">
      <dgm:prSet presAssocID="{8F82AA64-2AC7-4413-84CE-58B25D6CB4C2}" presName="hierChild4" presStyleCnt="0"/>
      <dgm:spPr/>
      <dgm:t>
        <a:bodyPr/>
        <a:lstStyle/>
        <a:p>
          <a:endParaRPr lang="en-US"/>
        </a:p>
      </dgm:t>
    </dgm:pt>
    <dgm:pt modelId="{05332E9E-9F0B-4238-8590-C81BBF068F3B}" type="pres">
      <dgm:prSet presAssocID="{8F82AA64-2AC7-4413-84CE-58B25D6CB4C2}" presName="hierChild5" presStyleCnt="0"/>
      <dgm:spPr/>
      <dgm:t>
        <a:bodyPr/>
        <a:lstStyle/>
        <a:p>
          <a:endParaRPr lang="en-US"/>
        </a:p>
      </dgm:t>
    </dgm:pt>
    <dgm:pt modelId="{C5347DE1-F234-4170-8995-7177248F995F}" type="pres">
      <dgm:prSet presAssocID="{E164DF50-E728-4C00-A53E-21C809BEE3CB}" presName="Name37" presStyleLbl="parChTrans1D2" presStyleIdx="4" presStyleCnt="8" custSzY="226584"/>
      <dgm:spPr/>
      <dgm:t>
        <a:bodyPr/>
        <a:lstStyle/>
        <a:p>
          <a:endParaRPr lang="en-US"/>
        </a:p>
      </dgm:t>
    </dgm:pt>
    <dgm:pt modelId="{DA7F148A-7804-41CC-A6BA-90F74C4CC394}" type="pres">
      <dgm:prSet presAssocID="{3E7479E7-FA4A-4723-9B0A-6BE4255BD1F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0A83000-8E7A-4475-9137-EA238FCA6D82}" type="pres">
      <dgm:prSet presAssocID="{3E7479E7-FA4A-4723-9B0A-6BE4255BD1FB}" presName="rootComposite" presStyleCnt="0"/>
      <dgm:spPr/>
      <dgm:t>
        <a:bodyPr/>
        <a:lstStyle/>
        <a:p>
          <a:endParaRPr lang="en-US"/>
        </a:p>
      </dgm:t>
    </dgm:pt>
    <dgm:pt modelId="{FAD8F461-F280-42C6-AD74-C72D742DD42F}" type="pres">
      <dgm:prSet presAssocID="{3E7479E7-FA4A-4723-9B0A-6BE4255BD1FB}" presName="rootText" presStyleLbl="node2" presStyleIdx="4" presStyleCnt="8" custScaleX="131863" custScaleY="552561" custLinFactNeighborX="-739" custLinFactNeighborY="-748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8AD963-A6B2-4BED-A5DE-AA2DF1B19F1A}" type="pres">
      <dgm:prSet presAssocID="{3E7479E7-FA4A-4723-9B0A-6BE4255BD1FB}" presName="rootConnector" presStyleLbl="node2" presStyleIdx="4" presStyleCnt="8"/>
      <dgm:spPr/>
      <dgm:t>
        <a:bodyPr/>
        <a:lstStyle/>
        <a:p>
          <a:endParaRPr lang="en-US"/>
        </a:p>
      </dgm:t>
    </dgm:pt>
    <dgm:pt modelId="{ABA04EBF-9797-41B0-B754-575A7F1BE54C}" type="pres">
      <dgm:prSet presAssocID="{3E7479E7-FA4A-4723-9B0A-6BE4255BD1FB}" presName="hierChild4" presStyleCnt="0"/>
      <dgm:spPr/>
      <dgm:t>
        <a:bodyPr/>
        <a:lstStyle/>
        <a:p>
          <a:endParaRPr lang="en-US"/>
        </a:p>
      </dgm:t>
    </dgm:pt>
    <dgm:pt modelId="{E18A2B08-E80C-4BB3-AFA8-05DC44F50750}" type="pres">
      <dgm:prSet presAssocID="{3E7479E7-FA4A-4723-9B0A-6BE4255BD1FB}" presName="hierChild5" presStyleCnt="0"/>
      <dgm:spPr/>
      <dgm:t>
        <a:bodyPr/>
        <a:lstStyle/>
        <a:p>
          <a:endParaRPr lang="en-US"/>
        </a:p>
      </dgm:t>
    </dgm:pt>
    <dgm:pt modelId="{28FEA0DA-ACB8-44F8-B950-18B4F964EF9C}" type="pres">
      <dgm:prSet presAssocID="{550BA409-320B-4D81-BF93-A7E0F806924F}" presName="Name37" presStyleLbl="parChTrans1D2" presStyleIdx="5" presStyleCnt="8" custSzY="226584"/>
      <dgm:spPr/>
      <dgm:t>
        <a:bodyPr/>
        <a:lstStyle/>
        <a:p>
          <a:endParaRPr lang="en-US"/>
        </a:p>
      </dgm:t>
    </dgm:pt>
    <dgm:pt modelId="{D196BF8A-0578-4FB2-A2E3-0546F157A56D}" type="pres">
      <dgm:prSet presAssocID="{F3D5C33F-6B5B-42F2-9A89-32B7EBA17B0A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CC36367-62D3-4AF6-B984-89C595B1DD46}" type="pres">
      <dgm:prSet presAssocID="{F3D5C33F-6B5B-42F2-9A89-32B7EBA17B0A}" presName="rootComposite" presStyleCnt="0"/>
      <dgm:spPr/>
      <dgm:t>
        <a:bodyPr/>
        <a:lstStyle/>
        <a:p>
          <a:endParaRPr lang="en-US"/>
        </a:p>
      </dgm:t>
    </dgm:pt>
    <dgm:pt modelId="{1A7C4619-2EA5-4630-8227-4F432D277624}" type="pres">
      <dgm:prSet presAssocID="{F3D5C33F-6B5B-42F2-9A89-32B7EBA17B0A}" presName="rootText" presStyleLbl="node2" presStyleIdx="5" presStyleCnt="8" custScaleX="131418" custScaleY="551286" custLinFactNeighborX="-7408" custLinFactNeighborY="-740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AA1078-22A5-4299-A46B-15B779EC9080}" type="pres">
      <dgm:prSet presAssocID="{F3D5C33F-6B5B-42F2-9A89-32B7EBA17B0A}" presName="rootConnector" presStyleLbl="node2" presStyleIdx="5" presStyleCnt="8"/>
      <dgm:spPr/>
      <dgm:t>
        <a:bodyPr/>
        <a:lstStyle/>
        <a:p>
          <a:endParaRPr lang="en-US"/>
        </a:p>
      </dgm:t>
    </dgm:pt>
    <dgm:pt modelId="{10A29870-1C66-4A3C-B149-A24266E93BF7}" type="pres">
      <dgm:prSet presAssocID="{F3D5C33F-6B5B-42F2-9A89-32B7EBA17B0A}" presName="hierChild4" presStyleCnt="0"/>
      <dgm:spPr/>
      <dgm:t>
        <a:bodyPr/>
        <a:lstStyle/>
        <a:p>
          <a:endParaRPr lang="en-US"/>
        </a:p>
      </dgm:t>
    </dgm:pt>
    <dgm:pt modelId="{DC8212E5-5DFC-4AC8-A1B0-392CE0263720}" type="pres">
      <dgm:prSet presAssocID="{F3D5C33F-6B5B-42F2-9A89-32B7EBA17B0A}" presName="hierChild5" presStyleCnt="0"/>
      <dgm:spPr/>
      <dgm:t>
        <a:bodyPr/>
        <a:lstStyle/>
        <a:p>
          <a:endParaRPr lang="en-US"/>
        </a:p>
      </dgm:t>
    </dgm:pt>
    <dgm:pt modelId="{BED432D1-0602-4944-ADBD-10B5AB32685C}" type="pres">
      <dgm:prSet presAssocID="{CC4698EA-5E86-4697-A31D-0CE0379A0942}" presName="Name37" presStyleLbl="parChTrans1D2" presStyleIdx="6" presStyleCnt="8" custSzY="226584"/>
      <dgm:spPr/>
      <dgm:t>
        <a:bodyPr/>
        <a:lstStyle/>
        <a:p>
          <a:endParaRPr lang="en-US"/>
        </a:p>
      </dgm:t>
    </dgm:pt>
    <dgm:pt modelId="{B864D763-BFBB-4196-BECA-96359AF8082D}" type="pres">
      <dgm:prSet presAssocID="{E51AF6B8-E162-4726-9A45-4A9384A439A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4A135C7-11B0-4367-952E-B187ECA798A4}" type="pres">
      <dgm:prSet presAssocID="{E51AF6B8-E162-4726-9A45-4A9384A439A4}" presName="rootComposite" presStyleCnt="0"/>
      <dgm:spPr/>
      <dgm:t>
        <a:bodyPr/>
        <a:lstStyle/>
        <a:p>
          <a:endParaRPr lang="en-US"/>
        </a:p>
      </dgm:t>
    </dgm:pt>
    <dgm:pt modelId="{777975BE-F666-4D23-953B-547617DE3424}" type="pres">
      <dgm:prSet presAssocID="{E51AF6B8-E162-4726-9A45-4A9384A439A4}" presName="rootText" presStyleLbl="node2" presStyleIdx="6" presStyleCnt="8" custScaleX="117956" custScaleY="557365" custLinFactNeighborX="-20344" custLinFactNeighborY="-75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9E98C1-7C1E-473A-9040-F78096B23CB0}" type="pres">
      <dgm:prSet presAssocID="{E51AF6B8-E162-4726-9A45-4A9384A439A4}" presName="rootConnector" presStyleLbl="node2" presStyleIdx="6" presStyleCnt="8"/>
      <dgm:spPr/>
      <dgm:t>
        <a:bodyPr/>
        <a:lstStyle/>
        <a:p>
          <a:endParaRPr lang="en-US"/>
        </a:p>
      </dgm:t>
    </dgm:pt>
    <dgm:pt modelId="{AE5E8997-5F33-42C3-A461-7B4FF15F7482}" type="pres">
      <dgm:prSet presAssocID="{E51AF6B8-E162-4726-9A45-4A9384A439A4}" presName="hierChild4" presStyleCnt="0"/>
      <dgm:spPr/>
      <dgm:t>
        <a:bodyPr/>
        <a:lstStyle/>
        <a:p>
          <a:endParaRPr lang="en-US"/>
        </a:p>
      </dgm:t>
    </dgm:pt>
    <dgm:pt modelId="{E4CA9EF3-BDE0-470F-B9E4-360C3E0A5BF8}" type="pres">
      <dgm:prSet presAssocID="{E51AF6B8-E162-4726-9A45-4A9384A439A4}" presName="hierChild5" presStyleCnt="0"/>
      <dgm:spPr/>
      <dgm:t>
        <a:bodyPr/>
        <a:lstStyle/>
        <a:p>
          <a:endParaRPr lang="en-US"/>
        </a:p>
      </dgm:t>
    </dgm:pt>
    <dgm:pt modelId="{1D42FF5F-FD48-2647-B75F-8C36DE19E855}" type="pres">
      <dgm:prSet presAssocID="{36AE9317-DEFC-8D48-8EC7-AC29F59AB913}" presName="Name37" presStyleLbl="parChTrans1D2" presStyleIdx="7" presStyleCnt="8"/>
      <dgm:spPr/>
      <dgm:t>
        <a:bodyPr/>
        <a:lstStyle/>
        <a:p>
          <a:endParaRPr lang="en-US"/>
        </a:p>
      </dgm:t>
    </dgm:pt>
    <dgm:pt modelId="{C0927BFA-20A1-3B45-838F-EE49F771C6B4}" type="pres">
      <dgm:prSet presAssocID="{39CC9369-733A-394B-A34C-DB9BA6BBEC88}" presName="hierRoot2" presStyleCnt="0">
        <dgm:presLayoutVars>
          <dgm:hierBranch val="init"/>
        </dgm:presLayoutVars>
      </dgm:prSet>
      <dgm:spPr/>
    </dgm:pt>
    <dgm:pt modelId="{93C14603-E398-C948-BB00-6DB0936558C0}" type="pres">
      <dgm:prSet presAssocID="{39CC9369-733A-394B-A34C-DB9BA6BBEC88}" presName="rootComposite" presStyleCnt="0"/>
      <dgm:spPr/>
    </dgm:pt>
    <dgm:pt modelId="{F3122F3E-F5B1-2647-841E-13289A6C4B2F}" type="pres">
      <dgm:prSet presAssocID="{39CC9369-733A-394B-A34C-DB9BA6BBEC88}" presName="rootText" presStyleLbl="node2" presStyleIdx="7" presStyleCnt="8" custScaleX="119551" custScaleY="557925" custLinFactNeighborX="-27954" custLinFactNeighborY="-730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960012-BC39-B240-B5ED-805C6AC292AB}" type="pres">
      <dgm:prSet presAssocID="{39CC9369-733A-394B-A34C-DB9BA6BBEC88}" presName="rootConnector" presStyleLbl="node2" presStyleIdx="7" presStyleCnt="8"/>
      <dgm:spPr/>
      <dgm:t>
        <a:bodyPr/>
        <a:lstStyle/>
        <a:p>
          <a:endParaRPr lang="en-US"/>
        </a:p>
      </dgm:t>
    </dgm:pt>
    <dgm:pt modelId="{A137D55A-36DA-7A4A-9789-7E131D2D6245}" type="pres">
      <dgm:prSet presAssocID="{39CC9369-733A-394B-A34C-DB9BA6BBEC88}" presName="hierChild4" presStyleCnt="0"/>
      <dgm:spPr/>
    </dgm:pt>
    <dgm:pt modelId="{9E8C1438-EC1E-AE4E-AD74-8F6ED416FC38}" type="pres">
      <dgm:prSet presAssocID="{39CC9369-733A-394B-A34C-DB9BA6BBEC88}" presName="hierChild5" presStyleCnt="0"/>
      <dgm:spPr/>
    </dgm:pt>
    <dgm:pt modelId="{1D6E6072-4871-4CED-BF6F-A162F8AF86C9}" type="pres">
      <dgm:prSet presAssocID="{BE0453B1-219F-427F-A916-7C0725812871}" presName="hierChild3" presStyleCnt="0"/>
      <dgm:spPr/>
      <dgm:t>
        <a:bodyPr/>
        <a:lstStyle/>
        <a:p>
          <a:endParaRPr lang="en-US"/>
        </a:p>
      </dgm:t>
    </dgm:pt>
  </dgm:ptLst>
  <dgm:cxnLst>
    <dgm:cxn modelId="{03AF6A77-C4FC-5942-A34B-0A9C2A986614}" type="presOf" srcId="{36AE9317-DEFC-8D48-8EC7-AC29F59AB913}" destId="{1D42FF5F-FD48-2647-B75F-8C36DE19E855}" srcOrd="0" destOrd="0" presId="urn:microsoft.com/office/officeart/2005/8/layout/orgChart1"/>
    <dgm:cxn modelId="{FD7D99E7-B72A-A04D-8DD1-7E1F0EE391A1}" type="presOf" srcId="{81741832-87A7-441E-AE96-5CCDB4D408FB}" destId="{2C2127AC-62E3-4BAA-8B7E-37BD072AACA2}" srcOrd="0" destOrd="0" presId="urn:microsoft.com/office/officeart/2005/8/layout/orgChart1"/>
    <dgm:cxn modelId="{ACB6E715-A998-41B8-BE76-630DE5C0A653}" srcId="{BE0453B1-219F-427F-A916-7C0725812871}" destId="{3E7479E7-FA4A-4723-9B0A-6BE4255BD1FB}" srcOrd="4" destOrd="0" parTransId="{E164DF50-E728-4C00-A53E-21C809BEE3CB}" sibTransId="{58A28A77-DE82-4555-999C-913801561F19}"/>
    <dgm:cxn modelId="{39D07542-B662-894C-9683-DA83844AB12B}" type="presOf" srcId="{632002AA-9FE8-4907-8730-37D6937A5E1C}" destId="{BAEC5211-4CEB-4ED5-876C-12A506A3667C}" srcOrd="0" destOrd="0" presId="urn:microsoft.com/office/officeart/2005/8/layout/orgChart1"/>
    <dgm:cxn modelId="{289CB123-B85B-8248-8FFE-195498A26DD1}" srcId="{BE0453B1-219F-427F-A916-7C0725812871}" destId="{39CC9369-733A-394B-A34C-DB9BA6BBEC88}" srcOrd="7" destOrd="0" parTransId="{36AE9317-DEFC-8D48-8EC7-AC29F59AB913}" sibTransId="{B2B9CF52-415B-344C-9C98-829D47A46188}"/>
    <dgm:cxn modelId="{6656EECD-ADC6-4440-8D17-565123D6D3AC}" type="presOf" srcId="{81741832-87A7-441E-AE96-5CCDB4D408FB}" destId="{75444A2A-D532-47B8-BA4F-2A26F67006AD}" srcOrd="1" destOrd="0" presId="urn:microsoft.com/office/officeart/2005/8/layout/orgChart1"/>
    <dgm:cxn modelId="{136D7746-C9BF-5944-B732-08282799A4EF}" type="presOf" srcId="{BE0453B1-219F-427F-A916-7C0725812871}" destId="{587670C0-1180-4F5F-9F4C-3392F7D52F32}" srcOrd="0" destOrd="0" presId="urn:microsoft.com/office/officeart/2005/8/layout/orgChart1"/>
    <dgm:cxn modelId="{2BF23F7B-8110-5A40-BAE0-24F85896C83C}" type="presOf" srcId="{F3D5C33F-6B5B-42F2-9A89-32B7EBA17B0A}" destId="{1A7C4619-2EA5-4630-8227-4F432D277624}" srcOrd="0" destOrd="0" presId="urn:microsoft.com/office/officeart/2005/8/layout/orgChart1"/>
    <dgm:cxn modelId="{544A5F29-EC21-4099-91A2-D2B338CAB3BA}" srcId="{1ECDBFF2-EAFC-446E-8C89-E748F6F6ED3E}" destId="{BE0453B1-219F-427F-A916-7C0725812871}" srcOrd="0" destOrd="0" parTransId="{449E3C9D-CE20-45B2-A28E-E6A4446B9E17}" sibTransId="{9A77E80E-A4DE-4C5C-8CF7-6C5F8282B1E2}"/>
    <dgm:cxn modelId="{753651DF-47AE-DE46-94E9-78C84C75FE8F}" type="presOf" srcId="{E164DF50-E728-4C00-A53E-21C809BEE3CB}" destId="{C5347DE1-F234-4170-8995-7177248F995F}" srcOrd="0" destOrd="0" presId="urn:microsoft.com/office/officeart/2005/8/layout/orgChart1"/>
    <dgm:cxn modelId="{962BC3E5-1026-8C4C-8B28-E31910437D1E}" srcId="{BE0453B1-219F-427F-A916-7C0725812871}" destId="{EFE96CE8-5DE2-C54E-845D-1F2E545BABB3}" srcOrd="1" destOrd="0" parTransId="{835CE177-8AE4-0245-9684-5EC5421E654C}" sibTransId="{C0518A3B-5777-2946-A064-6C6043E3A6CC}"/>
    <dgm:cxn modelId="{C5C606BC-DD44-054A-A700-4B9B6D4B5BF3}" type="presOf" srcId="{E51AF6B8-E162-4726-9A45-4A9384A439A4}" destId="{779E98C1-7C1E-473A-9040-F78096B23CB0}" srcOrd="1" destOrd="0" presId="urn:microsoft.com/office/officeart/2005/8/layout/orgChart1"/>
    <dgm:cxn modelId="{E59F0FDF-F57C-894D-9E2A-55067D548A8B}" type="presOf" srcId="{EFE96CE8-5DE2-C54E-845D-1F2E545BABB3}" destId="{59DCA11C-A2DA-E048-9E23-BB72398A99AF}" srcOrd="1" destOrd="0" presId="urn:microsoft.com/office/officeart/2005/8/layout/orgChart1"/>
    <dgm:cxn modelId="{AA448874-5D79-4A48-A8EE-833F9028768F}" type="presOf" srcId="{550BA409-320B-4D81-BF93-A7E0F806924F}" destId="{28FEA0DA-ACB8-44F8-B950-18B4F964EF9C}" srcOrd="0" destOrd="0" presId="urn:microsoft.com/office/officeart/2005/8/layout/orgChart1"/>
    <dgm:cxn modelId="{22A2DFEE-0495-B346-8BE2-5013F5DED28B}" type="presOf" srcId="{3E7479E7-FA4A-4723-9B0A-6BE4255BD1FB}" destId="{FAD8F461-F280-42C6-AD74-C72D742DD42F}" srcOrd="0" destOrd="0" presId="urn:microsoft.com/office/officeart/2005/8/layout/orgChart1"/>
    <dgm:cxn modelId="{2FB03AC5-5718-4748-832D-3D1631854732}" type="presOf" srcId="{E51AF6B8-E162-4726-9A45-4A9384A439A4}" destId="{777975BE-F666-4D23-953B-547617DE3424}" srcOrd="0" destOrd="0" presId="urn:microsoft.com/office/officeart/2005/8/layout/orgChart1"/>
    <dgm:cxn modelId="{1A427266-A55D-D048-A89D-F4A1B3A742B9}" type="presOf" srcId="{1ECDBFF2-EAFC-446E-8C89-E748F6F6ED3E}" destId="{D03E77F6-62FE-42BB-8475-3B3B37A1A168}" srcOrd="0" destOrd="0" presId="urn:microsoft.com/office/officeart/2005/8/layout/orgChart1"/>
    <dgm:cxn modelId="{560969A4-69E5-D345-9A77-9B9391A7C977}" type="presOf" srcId="{3E7479E7-FA4A-4723-9B0A-6BE4255BD1FB}" destId="{D18AD963-A6B2-4BED-A5DE-AA2DF1B19F1A}" srcOrd="1" destOrd="0" presId="urn:microsoft.com/office/officeart/2005/8/layout/orgChart1"/>
    <dgm:cxn modelId="{FC5095AA-9664-5342-AB32-097EF30DC9AA}" type="presOf" srcId="{835CE177-8AE4-0245-9684-5EC5421E654C}" destId="{121D960B-165A-8A49-8FA4-70F8F40EABA2}" srcOrd="0" destOrd="0" presId="urn:microsoft.com/office/officeart/2005/8/layout/orgChart1"/>
    <dgm:cxn modelId="{854800CC-4729-FD45-9A17-5CA0818D3972}" type="presOf" srcId="{136EC303-4E01-4E71-B945-AD009C7422B5}" destId="{87D4CE27-9086-4DC6-8FA5-3D0CE0F20E15}" srcOrd="1" destOrd="0" presId="urn:microsoft.com/office/officeart/2005/8/layout/orgChart1"/>
    <dgm:cxn modelId="{5FCB9DF2-2C4D-E441-BFC5-1B0E5542EE85}" type="presOf" srcId="{F3D5C33F-6B5B-42F2-9A89-32B7EBA17B0A}" destId="{50AA1078-22A5-4299-A46B-15B779EC9080}" srcOrd="1" destOrd="0" presId="urn:microsoft.com/office/officeart/2005/8/layout/orgChart1"/>
    <dgm:cxn modelId="{D00130BC-C8E0-204F-9B0A-F8AC226EE7E2}" type="presOf" srcId="{BE0453B1-219F-427F-A916-7C0725812871}" destId="{10056952-D445-4808-A287-742B753588AC}" srcOrd="1" destOrd="0" presId="urn:microsoft.com/office/officeart/2005/8/layout/orgChart1"/>
    <dgm:cxn modelId="{D4EBB731-8352-F645-BAED-1753838B832B}" type="presOf" srcId="{CC4698EA-5E86-4697-A31D-0CE0379A0942}" destId="{BED432D1-0602-4944-ADBD-10B5AB32685C}" srcOrd="0" destOrd="0" presId="urn:microsoft.com/office/officeart/2005/8/layout/orgChart1"/>
    <dgm:cxn modelId="{A437808A-1A39-4416-A2E8-A4AD4F1729D7}" srcId="{BE0453B1-219F-427F-A916-7C0725812871}" destId="{F3D5C33F-6B5B-42F2-9A89-32B7EBA17B0A}" srcOrd="5" destOrd="0" parTransId="{550BA409-320B-4D81-BF93-A7E0F806924F}" sibTransId="{CA61A9AA-4F8D-4E7F-AB88-C454B76EF755}"/>
    <dgm:cxn modelId="{3EFE5093-A7A3-AD48-B79B-4A1CB810C87F}" type="presOf" srcId="{39CC9369-733A-394B-A34C-DB9BA6BBEC88}" destId="{F3122F3E-F5B1-2647-841E-13289A6C4B2F}" srcOrd="0" destOrd="0" presId="urn:microsoft.com/office/officeart/2005/8/layout/orgChart1"/>
    <dgm:cxn modelId="{5EAD209B-017D-DE41-ABBA-826885D3A5A0}" type="presOf" srcId="{136EC303-4E01-4E71-B945-AD009C7422B5}" destId="{A5E8D16E-4CD2-484C-BA8F-8358D4CC4EF0}" srcOrd="0" destOrd="0" presId="urn:microsoft.com/office/officeart/2005/8/layout/orgChart1"/>
    <dgm:cxn modelId="{4967DCFC-1E9E-DC41-ABF4-4D60800DD0AF}" type="presOf" srcId="{0E04C030-966C-429B-A238-CBFC8124D852}" destId="{3A80BCB2-28D2-4D9D-9630-AC2594CC82B7}" srcOrd="0" destOrd="0" presId="urn:microsoft.com/office/officeart/2005/8/layout/orgChart1"/>
    <dgm:cxn modelId="{5F2D08BB-E2A1-4A8F-B6BF-CB6B3EBB0276}" srcId="{BE0453B1-219F-427F-A916-7C0725812871}" destId="{136EC303-4E01-4E71-B945-AD009C7422B5}" srcOrd="2" destOrd="0" parTransId="{0E04C030-966C-429B-A238-CBFC8124D852}" sibTransId="{C80634E1-CB16-4C30-B8A1-33F752331ED7}"/>
    <dgm:cxn modelId="{17ECC954-90A8-EB43-A1E7-273B0DC9BEE3}" type="presOf" srcId="{729318CD-C217-4BAD-9273-FE5ECADAFB98}" destId="{D210F237-5DF1-42A9-88E6-5B6DB3BD7A92}" srcOrd="0" destOrd="0" presId="urn:microsoft.com/office/officeart/2005/8/layout/orgChart1"/>
    <dgm:cxn modelId="{04DAF861-7FC8-FF46-8AFB-A8D7068E58A1}" type="presOf" srcId="{8F82AA64-2AC7-4413-84CE-58B25D6CB4C2}" destId="{EAD34E6B-8E8C-48D6-AFD4-4988CA68F3E2}" srcOrd="1" destOrd="0" presId="urn:microsoft.com/office/officeart/2005/8/layout/orgChart1"/>
    <dgm:cxn modelId="{B124082D-FDEE-4835-BC2E-222F82C84D6B}" srcId="{BE0453B1-219F-427F-A916-7C0725812871}" destId="{8F82AA64-2AC7-4413-84CE-58B25D6CB4C2}" srcOrd="3" destOrd="0" parTransId="{632002AA-9FE8-4907-8730-37D6937A5E1C}" sibTransId="{834954E6-CD20-4B3C-B792-C6FD334B5594}"/>
    <dgm:cxn modelId="{CD70DED4-B0D2-624A-92F3-ED5F8D2B3D70}" type="presOf" srcId="{EFE96CE8-5DE2-C54E-845D-1F2E545BABB3}" destId="{AB7C139C-8FB8-9E4D-999C-4352F3C3016A}" srcOrd="0" destOrd="0" presId="urn:microsoft.com/office/officeart/2005/8/layout/orgChart1"/>
    <dgm:cxn modelId="{61EF93E7-4EED-49E9-9DAA-5EA6087B57B8}" srcId="{BE0453B1-219F-427F-A916-7C0725812871}" destId="{E51AF6B8-E162-4726-9A45-4A9384A439A4}" srcOrd="6" destOrd="0" parTransId="{CC4698EA-5E86-4697-A31D-0CE0379A0942}" sibTransId="{E266F64F-571A-454D-BC81-DC5F3CE5FB72}"/>
    <dgm:cxn modelId="{E74A8691-9297-204D-9ED5-D33F1717D196}" type="presOf" srcId="{39CC9369-733A-394B-A34C-DB9BA6BBEC88}" destId="{38960012-BC39-B240-B5ED-805C6AC292AB}" srcOrd="1" destOrd="0" presId="urn:microsoft.com/office/officeart/2005/8/layout/orgChart1"/>
    <dgm:cxn modelId="{233DC0A6-D7E5-40A5-9349-668133E7B30D}" srcId="{BE0453B1-219F-427F-A916-7C0725812871}" destId="{81741832-87A7-441E-AE96-5CCDB4D408FB}" srcOrd="0" destOrd="0" parTransId="{729318CD-C217-4BAD-9273-FE5ECADAFB98}" sibTransId="{25B39F74-9DEA-459F-8FAC-E3589283F582}"/>
    <dgm:cxn modelId="{96DAFDDC-431B-3F48-A424-7A02BC2B1976}" type="presOf" srcId="{8F82AA64-2AC7-4413-84CE-58B25D6CB4C2}" destId="{AAD9E2DA-1AFD-46C6-9F63-3DF65CE96BD1}" srcOrd="0" destOrd="0" presId="urn:microsoft.com/office/officeart/2005/8/layout/orgChart1"/>
    <dgm:cxn modelId="{535E7D19-4E76-9F4D-891A-06E71FA3052E}" type="presParOf" srcId="{D03E77F6-62FE-42BB-8475-3B3B37A1A168}" destId="{A20D5522-D5CB-4E00-AE26-AEE254B1F785}" srcOrd="0" destOrd="0" presId="urn:microsoft.com/office/officeart/2005/8/layout/orgChart1"/>
    <dgm:cxn modelId="{31E411CF-FE44-274F-80FA-A21C710A4966}" type="presParOf" srcId="{A20D5522-D5CB-4E00-AE26-AEE254B1F785}" destId="{05A960C1-56AA-4D62-9DE9-A2D443899C13}" srcOrd="0" destOrd="0" presId="urn:microsoft.com/office/officeart/2005/8/layout/orgChart1"/>
    <dgm:cxn modelId="{3DA65F6A-3CCC-4E40-9876-C1020BFF223C}" type="presParOf" srcId="{05A960C1-56AA-4D62-9DE9-A2D443899C13}" destId="{587670C0-1180-4F5F-9F4C-3392F7D52F32}" srcOrd="0" destOrd="0" presId="urn:microsoft.com/office/officeart/2005/8/layout/orgChart1"/>
    <dgm:cxn modelId="{A2796308-FB7D-674B-AA93-624AF87D48C3}" type="presParOf" srcId="{05A960C1-56AA-4D62-9DE9-A2D443899C13}" destId="{10056952-D445-4808-A287-742B753588AC}" srcOrd="1" destOrd="0" presId="urn:microsoft.com/office/officeart/2005/8/layout/orgChart1"/>
    <dgm:cxn modelId="{5390B812-1B7C-7346-85A2-79DDDAC70081}" type="presParOf" srcId="{A20D5522-D5CB-4E00-AE26-AEE254B1F785}" destId="{0E88D0E7-7327-4386-9686-C790E48772E2}" srcOrd="1" destOrd="0" presId="urn:microsoft.com/office/officeart/2005/8/layout/orgChart1"/>
    <dgm:cxn modelId="{916035AC-CB3D-A44B-96AA-58F53EA54B44}" type="presParOf" srcId="{0E88D0E7-7327-4386-9686-C790E48772E2}" destId="{D210F237-5DF1-42A9-88E6-5B6DB3BD7A92}" srcOrd="0" destOrd="0" presId="urn:microsoft.com/office/officeart/2005/8/layout/orgChart1"/>
    <dgm:cxn modelId="{75CB3861-60FA-784D-9E74-5C2645B78FAF}" type="presParOf" srcId="{0E88D0E7-7327-4386-9686-C790E48772E2}" destId="{9C2ECFEA-F866-4C75-9D5F-D69EFF7249B1}" srcOrd="1" destOrd="0" presId="urn:microsoft.com/office/officeart/2005/8/layout/orgChart1"/>
    <dgm:cxn modelId="{758AB2F8-3DBF-634D-A5DA-568EFEADE5E5}" type="presParOf" srcId="{9C2ECFEA-F866-4C75-9D5F-D69EFF7249B1}" destId="{5E4D6700-4F8C-45ED-9516-B3A65CD3B3D0}" srcOrd="0" destOrd="0" presId="urn:microsoft.com/office/officeart/2005/8/layout/orgChart1"/>
    <dgm:cxn modelId="{1BCA4645-2985-DD4F-B504-A56F4FBCCBD2}" type="presParOf" srcId="{5E4D6700-4F8C-45ED-9516-B3A65CD3B3D0}" destId="{2C2127AC-62E3-4BAA-8B7E-37BD072AACA2}" srcOrd="0" destOrd="0" presId="urn:microsoft.com/office/officeart/2005/8/layout/orgChart1"/>
    <dgm:cxn modelId="{81D98F46-79D4-1E47-80F4-961DAAD73C50}" type="presParOf" srcId="{5E4D6700-4F8C-45ED-9516-B3A65CD3B3D0}" destId="{75444A2A-D532-47B8-BA4F-2A26F67006AD}" srcOrd="1" destOrd="0" presId="urn:microsoft.com/office/officeart/2005/8/layout/orgChart1"/>
    <dgm:cxn modelId="{5D847BB6-F5BB-D245-94A9-4F1B38300AFB}" type="presParOf" srcId="{9C2ECFEA-F866-4C75-9D5F-D69EFF7249B1}" destId="{1D2B9E98-3F79-455C-A51A-E0ED70F3E984}" srcOrd="1" destOrd="0" presId="urn:microsoft.com/office/officeart/2005/8/layout/orgChart1"/>
    <dgm:cxn modelId="{6C509278-71DA-D649-A89E-5529DFD7C6A2}" type="presParOf" srcId="{9C2ECFEA-F866-4C75-9D5F-D69EFF7249B1}" destId="{C38E7459-443E-4B0B-B672-1CFBD56A4630}" srcOrd="2" destOrd="0" presId="urn:microsoft.com/office/officeart/2005/8/layout/orgChart1"/>
    <dgm:cxn modelId="{EAFD2EB5-DFD4-234F-A468-65D35C78797B}" type="presParOf" srcId="{0E88D0E7-7327-4386-9686-C790E48772E2}" destId="{121D960B-165A-8A49-8FA4-70F8F40EABA2}" srcOrd="2" destOrd="0" presId="urn:microsoft.com/office/officeart/2005/8/layout/orgChart1"/>
    <dgm:cxn modelId="{91E4E08A-A992-7142-AD89-1E8993157509}" type="presParOf" srcId="{0E88D0E7-7327-4386-9686-C790E48772E2}" destId="{EDE3D1C2-C0E5-F34A-B17E-091F08601CF2}" srcOrd="3" destOrd="0" presId="urn:microsoft.com/office/officeart/2005/8/layout/orgChart1"/>
    <dgm:cxn modelId="{B8E15FEF-B384-8D43-90E2-1EE40760A734}" type="presParOf" srcId="{EDE3D1C2-C0E5-F34A-B17E-091F08601CF2}" destId="{630C37F3-7073-C844-BF2B-C0F46058BC1C}" srcOrd="0" destOrd="0" presId="urn:microsoft.com/office/officeart/2005/8/layout/orgChart1"/>
    <dgm:cxn modelId="{EE9C09C3-1154-F340-BF11-2965B14AFD34}" type="presParOf" srcId="{630C37F3-7073-C844-BF2B-C0F46058BC1C}" destId="{AB7C139C-8FB8-9E4D-999C-4352F3C3016A}" srcOrd="0" destOrd="0" presId="urn:microsoft.com/office/officeart/2005/8/layout/orgChart1"/>
    <dgm:cxn modelId="{6E52107D-50AE-BC4F-A810-3DB41E2DF62A}" type="presParOf" srcId="{630C37F3-7073-C844-BF2B-C0F46058BC1C}" destId="{59DCA11C-A2DA-E048-9E23-BB72398A99AF}" srcOrd="1" destOrd="0" presId="urn:microsoft.com/office/officeart/2005/8/layout/orgChart1"/>
    <dgm:cxn modelId="{274CE7B4-8134-3640-A043-DC44FACF789E}" type="presParOf" srcId="{EDE3D1C2-C0E5-F34A-B17E-091F08601CF2}" destId="{90D52A6D-6E24-024A-BA87-B7EDBA70CDA4}" srcOrd="1" destOrd="0" presId="urn:microsoft.com/office/officeart/2005/8/layout/orgChart1"/>
    <dgm:cxn modelId="{E02D69AC-C9C3-C542-9D67-219999D7B847}" type="presParOf" srcId="{EDE3D1C2-C0E5-F34A-B17E-091F08601CF2}" destId="{1B6FEEFA-BA90-9047-966F-D84830ADB108}" srcOrd="2" destOrd="0" presId="urn:microsoft.com/office/officeart/2005/8/layout/orgChart1"/>
    <dgm:cxn modelId="{82392FA1-8F62-D149-9534-12D807DC1DB4}" type="presParOf" srcId="{0E88D0E7-7327-4386-9686-C790E48772E2}" destId="{3A80BCB2-28D2-4D9D-9630-AC2594CC82B7}" srcOrd="4" destOrd="0" presId="urn:microsoft.com/office/officeart/2005/8/layout/orgChart1"/>
    <dgm:cxn modelId="{352F7CAB-FE21-9E49-B8F8-349F69AA52F0}" type="presParOf" srcId="{0E88D0E7-7327-4386-9686-C790E48772E2}" destId="{81B981AC-97FB-47C3-A7FD-0B75BED2F40F}" srcOrd="5" destOrd="0" presId="urn:microsoft.com/office/officeart/2005/8/layout/orgChart1"/>
    <dgm:cxn modelId="{886A3E9F-5B80-1A49-AD64-FE94F3E3356A}" type="presParOf" srcId="{81B981AC-97FB-47C3-A7FD-0B75BED2F40F}" destId="{639E540C-46A7-49A2-A058-C304ABD68ECF}" srcOrd="0" destOrd="0" presId="urn:microsoft.com/office/officeart/2005/8/layout/orgChart1"/>
    <dgm:cxn modelId="{FD6B95ED-F507-1941-93D2-1EF8943A6A4D}" type="presParOf" srcId="{639E540C-46A7-49A2-A058-C304ABD68ECF}" destId="{A5E8D16E-4CD2-484C-BA8F-8358D4CC4EF0}" srcOrd="0" destOrd="0" presId="urn:microsoft.com/office/officeart/2005/8/layout/orgChart1"/>
    <dgm:cxn modelId="{8653731E-1D26-5B45-B788-D03ACDCEC657}" type="presParOf" srcId="{639E540C-46A7-49A2-A058-C304ABD68ECF}" destId="{87D4CE27-9086-4DC6-8FA5-3D0CE0F20E15}" srcOrd="1" destOrd="0" presId="urn:microsoft.com/office/officeart/2005/8/layout/orgChart1"/>
    <dgm:cxn modelId="{98D46D62-73EA-BE4B-9EDB-5C2867CD77B8}" type="presParOf" srcId="{81B981AC-97FB-47C3-A7FD-0B75BED2F40F}" destId="{EB585100-7389-42CF-8C4A-A330E26D2B3F}" srcOrd="1" destOrd="0" presId="urn:microsoft.com/office/officeart/2005/8/layout/orgChart1"/>
    <dgm:cxn modelId="{733200AF-DECC-0046-B281-AE55B851F1E4}" type="presParOf" srcId="{81B981AC-97FB-47C3-A7FD-0B75BED2F40F}" destId="{AE403AA6-33A4-4624-8CA0-3E0A0FAC82D6}" srcOrd="2" destOrd="0" presId="urn:microsoft.com/office/officeart/2005/8/layout/orgChart1"/>
    <dgm:cxn modelId="{18806C3F-6594-CA44-9868-9560210D7940}" type="presParOf" srcId="{0E88D0E7-7327-4386-9686-C790E48772E2}" destId="{BAEC5211-4CEB-4ED5-876C-12A506A3667C}" srcOrd="6" destOrd="0" presId="urn:microsoft.com/office/officeart/2005/8/layout/orgChart1"/>
    <dgm:cxn modelId="{9BD04554-EE10-EE49-BA1F-D45093E3168D}" type="presParOf" srcId="{0E88D0E7-7327-4386-9686-C790E48772E2}" destId="{F5AF29D7-80F7-47D1-B3AF-BBAECD8E48C8}" srcOrd="7" destOrd="0" presId="urn:microsoft.com/office/officeart/2005/8/layout/orgChart1"/>
    <dgm:cxn modelId="{55734F25-55FB-8E41-92F3-EA3237362A2F}" type="presParOf" srcId="{F5AF29D7-80F7-47D1-B3AF-BBAECD8E48C8}" destId="{9E11B021-5473-444A-BE0B-C5C3A17B0679}" srcOrd="0" destOrd="0" presId="urn:microsoft.com/office/officeart/2005/8/layout/orgChart1"/>
    <dgm:cxn modelId="{4185D119-DA60-FE40-A343-0E3103DB6033}" type="presParOf" srcId="{9E11B021-5473-444A-BE0B-C5C3A17B0679}" destId="{AAD9E2DA-1AFD-46C6-9F63-3DF65CE96BD1}" srcOrd="0" destOrd="0" presId="urn:microsoft.com/office/officeart/2005/8/layout/orgChart1"/>
    <dgm:cxn modelId="{03942981-1A7C-F345-81B2-B6D5F533D3A7}" type="presParOf" srcId="{9E11B021-5473-444A-BE0B-C5C3A17B0679}" destId="{EAD34E6B-8E8C-48D6-AFD4-4988CA68F3E2}" srcOrd="1" destOrd="0" presId="urn:microsoft.com/office/officeart/2005/8/layout/orgChart1"/>
    <dgm:cxn modelId="{3AE5C83A-1341-114A-9DD9-100A46C79C41}" type="presParOf" srcId="{F5AF29D7-80F7-47D1-B3AF-BBAECD8E48C8}" destId="{655D188C-7C1C-461D-AB7D-3279F95CCC89}" srcOrd="1" destOrd="0" presId="urn:microsoft.com/office/officeart/2005/8/layout/orgChart1"/>
    <dgm:cxn modelId="{623111F4-DE0E-B247-874F-730D72725D2F}" type="presParOf" srcId="{F5AF29D7-80F7-47D1-B3AF-BBAECD8E48C8}" destId="{05332E9E-9F0B-4238-8590-C81BBF068F3B}" srcOrd="2" destOrd="0" presId="urn:microsoft.com/office/officeart/2005/8/layout/orgChart1"/>
    <dgm:cxn modelId="{535C6CB4-70A7-8943-AFE7-DE7AAE59B520}" type="presParOf" srcId="{0E88D0E7-7327-4386-9686-C790E48772E2}" destId="{C5347DE1-F234-4170-8995-7177248F995F}" srcOrd="8" destOrd="0" presId="urn:microsoft.com/office/officeart/2005/8/layout/orgChart1"/>
    <dgm:cxn modelId="{BC705003-6C9C-0E46-B6EE-461025C43EBC}" type="presParOf" srcId="{0E88D0E7-7327-4386-9686-C790E48772E2}" destId="{DA7F148A-7804-41CC-A6BA-90F74C4CC394}" srcOrd="9" destOrd="0" presId="urn:microsoft.com/office/officeart/2005/8/layout/orgChart1"/>
    <dgm:cxn modelId="{C0C7EA98-E99B-9A48-8351-E9FC68044B55}" type="presParOf" srcId="{DA7F148A-7804-41CC-A6BA-90F74C4CC394}" destId="{E0A83000-8E7A-4475-9137-EA238FCA6D82}" srcOrd="0" destOrd="0" presId="urn:microsoft.com/office/officeart/2005/8/layout/orgChart1"/>
    <dgm:cxn modelId="{23BC30BB-50F0-414A-8B4C-7290B093EFB9}" type="presParOf" srcId="{E0A83000-8E7A-4475-9137-EA238FCA6D82}" destId="{FAD8F461-F280-42C6-AD74-C72D742DD42F}" srcOrd="0" destOrd="0" presId="urn:microsoft.com/office/officeart/2005/8/layout/orgChart1"/>
    <dgm:cxn modelId="{EBF1583C-0BCF-8C43-9DF5-292CE8BBEF8C}" type="presParOf" srcId="{E0A83000-8E7A-4475-9137-EA238FCA6D82}" destId="{D18AD963-A6B2-4BED-A5DE-AA2DF1B19F1A}" srcOrd="1" destOrd="0" presId="urn:microsoft.com/office/officeart/2005/8/layout/orgChart1"/>
    <dgm:cxn modelId="{C21CAE6C-BACF-B040-A7D8-E99ED5F9E5C6}" type="presParOf" srcId="{DA7F148A-7804-41CC-A6BA-90F74C4CC394}" destId="{ABA04EBF-9797-41B0-B754-575A7F1BE54C}" srcOrd="1" destOrd="0" presId="urn:microsoft.com/office/officeart/2005/8/layout/orgChart1"/>
    <dgm:cxn modelId="{79A138C7-D7A2-044E-9FCE-A9B9B7E3CE93}" type="presParOf" srcId="{DA7F148A-7804-41CC-A6BA-90F74C4CC394}" destId="{E18A2B08-E80C-4BB3-AFA8-05DC44F50750}" srcOrd="2" destOrd="0" presId="urn:microsoft.com/office/officeart/2005/8/layout/orgChart1"/>
    <dgm:cxn modelId="{61360A6A-069F-5C44-9548-BC98883B36B1}" type="presParOf" srcId="{0E88D0E7-7327-4386-9686-C790E48772E2}" destId="{28FEA0DA-ACB8-44F8-B950-18B4F964EF9C}" srcOrd="10" destOrd="0" presId="urn:microsoft.com/office/officeart/2005/8/layout/orgChart1"/>
    <dgm:cxn modelId="{E821BFAB-5E58-3B4D-AEDD-E2BFF8BDD94F}" type="presParOf" srcId="{0E88D0E7-7327-4386-9686-C790E48772E2}" destId="{D196BF8A-0578-4FB2-A2E3-0546F157A56D}" srcOrd="11" destOrd="0" presId="urn:microsoft.com/office/officeart/2005/8/layout/orgChart1"/>
    <dgm:cxn modelId="{F0E23CC6-2453-4549-902D-406FD4E8A0FF}" type="presParOf" srcId="{D196BF8A-0578-4FB2-A2E3-0546F157A56D}" destId="{4CC36367-62D3-4AF6-B984-89C595B1DD46}" srcOrd="0" destOrd="0" presId="urn:microsoft.com/office/officeart/2005/8/layout/orgChart1"/>
    <dgm:cxn modelId="{89AA45D2-3DE0-6D46-AA19-DF2E8B1A8CFB}" type="presParOf" srcId="{4CC36367-62D3-4AF6-B984-89C595B1DD46}" destId="{1A7C4619-2EA5-4630-8227-4F432D277624}" srcOrd="0" destOrd="0" presId="urn:microsoft.com/office/officeart/2005/8/layout/orgChart1"/>
    <dgm:cxn modelId="{F78929B0-666A-E84A-A001-DAEFFF839C1E}" type="presParOf" srcId="{4CC36367-62D3-4AF6-B984-89C595B1DD46}" destId="{50AA1078-22A5-4299-A46B-15B779EC9080}" srcOrd="1" destOrd="0" presId="urn:microsoft.com/office/officeart/2005/8/layout/orgChart1"/>
    <dgm:cxn modelId="{09126B28-8B77-F347-8274-3F6801921194}" type="presParOf" srcId="{D196BF8A-0578-4FB2-A2E3-0546F157A56D}" destId="{10A29870-1C66-4A3C-B149-A24266E93BF7}" srcOrd="1" destOrd="0" presId="urn:microsoft.com/office/officeart/2005/8/layout/orgChart1"/>
    <dgm:cxn modelId="{62B0CB82-27B9-3045-A8A6-2521C0D44BC9}" type="presParOf" srcId="{D196BF8A-0578-4FB2-A2E3-0546F157A56D}" destId="{DC8212E5-5DFC-4AC8-A1B0-392CE0263720}" srcOrd="2" destOrd="0" presId="urn:microsoft.com/office/officeart/2005/8/layout/orgChart1"/>
    <dgm:cxn modelId="{B7F7886D-4941-4D4C-BCAD-DD22F6452BE2}" type="presParOf" srcId="{0E88D0E7-7327-4386-9686-C790E48772E2}" destId="{BED432D1-0602-4944-ADBD-10B5AB32685C}" srcOrd="12" destOrd="0" presId="urn:microsoft.com/office/officeart/2005/8/layout/orgChart1"/>
    <dgm:cxn modelId="{DDB9A404-B000-894C-9E3D-C3B9C8E46B87}" type="presParOf" srcId="{0E88D0E7-7327-4386-9686-C790E48772E2}" destId="{B864D763-BFBB-4196-BECA-96359AF8082D}" srcOrd="13" destOrd="0" presId="urn:microsoft.com/office/officeart/2005/8/layout/orgChart1"/>
    <dgm:cxn modelId="{6667440A-8043-1D46-BC9F-EA1C6C97B469}" type="presParOf" srcId="{B864D763-BFBB-4196-BECA-96359AF8082D}" destId="{D4A135C7-11B0-4367-952E-B187ECA798A4}" srcOrd="0" destOrd="0" presId="urn:microsoft.com/office/officeart/2005/8/layout/orgChart1"/>
    <dgm:cxn modelId="{E89DAD49-6DEA-504C-A891-B7D8FE7F24D5}" type="presParOf" srcId="{D4A135C7-11B0-4367-952E-B187ECA798A4}" destId="{777975BE-F666-4D23-953B-547617DE3424}" srcOrd="0" destOrd="0" presId="urn:microsoft.com/office/officeart/2005/8/layout/orgChart1"/>
    <dgm:cxn modelId="{D0F60D71-81F8-FF44-984E-5CA2208DBA02}" type="presParOf" srcId="{D4A135C7-11B0-4367-952E-B187ECA798A4}" destId="{779E98C1-7C1E-473A-9040-F78096B23CB0}" srcOrd="1" destOrd="0" presId="urn:microsoft.com/office/officeart/2005/8/layout/orgChart1"/>
    <dgm:cxn modelId="{1A4B880A-390B-014C-85A1-D9205B134181}" type="presParOf" srcId="{B864D763-BFBB-4196-BECA-96359AF8082D}" destId="{AE5E8997-5F33-42C3-A461-7B4FF15F7482}" srcOrd="1" destOrd="0" presId="urn:microsoft.com/office/officeart/2005/8/layout/orgChart1"/>
    <dgm:cxn modelId="{D10B4C00-749B-1B4C-AD5C-209431E7DEA8}" type="presParOf" srcId="{B864D763-BFBB-4196-BECA-96359AF8082D}" destId="{E4CA9EF3-BDE0-470F-B9E4-360C3E0A5BF8}" srcOrd="2" destOrd="0" presId="urn:microsoft.com/office/officeart/2005/8/layout/orgChart1"/>
    <dgm:cxn modelId="{F19616D5-3D9C-1145-814C-53C5F5DBDAB2}" type="presParOf" srcId="{0E88D0E7-7327-4386-9686-C790E48772E2}" destId="{1D42FF5F-FD48-2647-B75F-8C36DE19E855}" srcOrd="14" destOrd="0" presId="urn:microsoft.com/office/officeart/2005/8/layout/orgChart1"/>
    <dgm:cxn modelId="{62DBBDAA-69C6-9742-9A0D-1F36344AFFB2}" type="presParOf" srcId="{0E88D0E7-7327-4386-9686-C790E48772E2}" destId="{C0927BFA-20A1-3B45-838F-EE49F771C6B4}" srcOrd="15" destOrd="0" presId="urn:microsoft.com/office/officeart/2005/8/layout/orgChart1"/>
    <dgm:cxn modelId="{27577DA7-30D1-BD4D-95FA-9BC6F7617F5F}" type="presParOf" srcId="{C0927BFA-20A1-3B45-838F-EE49F771C6B4}" destId="{93C14603-E398-C948-BB00-6DB0936558C0}" srcOrd="0" destOrd="0" presId="urn:microsoft.com/office/officeart/2005/8/layout/orgChart1"/>
    <dgm:cxn modelId="{6C128E52-8153-8044-A67F-CF75119EAF39}" type="presParOf" srcId="{93C14603-E398-C948-BB00-6DB0936558C0}" destId="{F3122F3E-F5B1-2647-841E-13289A6C4B2F}" srcOrd="0" destOrd="0" presId="urn:microsoft.com/office/officeart/2005/8/layout/orgChart1"/>
    <dgm:cxn modelId="{A2641B29-2C69-0C48-A57E-FEB1DA36731B}" type="presParOf" srcId="{93C14603-E398-C948-BB00-6DB0936558C0}" destId="{38960012-BC39-B240-B5ED-805C6AC292AB}" srcOrd="1" destOrd="0" presId="urn:microsoft.com/office/officeart/2005/8/layout/orgChart1"/>
    <dgm:cxn modelId="{3BE25F93-147D-004B-86B7-A230BB30FB85}" type="presParOf" srcId="{C0927BFA-20A1-3B45-838F-EE49F771C6B4}" destId="{A137D55A-36DA-7A4A-9789-7E131D2D6245}" srcOrd="1" destOrd="0" presId="urn:microsoft.com/office/officeart/2005/8/layout/orgChart1"/>
    <dgm:cxn modelId="{55171E7B-6001-9749-AB62-6D92D2389F36}" type="presParOf" srcId="{C0927BFA-20A1-3B45-838F-EE49F771C6B4}" destId="{9E8C1438-EC1E-AE4E-AD74-8F6ED416FC38}" srcOrd="2" destOrd="0" presId="urn:microsoft.com/office/officeart/2005/8/layout/orgChart1"/>
    <dgm:cxn modelId="{555564A9-8D08-0840-920B-370A49CA4A1E}" type="presParOf" srcId="{A20D5522-D5CB-4E00-AE26-AEE254B1F785}" destId="{1D6E6072-4871-4CED-BF6F-A162F8AF86C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CDBFF2-EAFC-446E-8C89-E748F6F6ED3E}" type="doc">
      <dgm:prSet loTypeId="urn:microsoft.com/office/officeart/2005/8/layout/orgChart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E0453B1-219F-427F-A916-7C0725812871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</a:t>
          </a:r>
          <a:r>
            <a:rPr lang="en-US" sz="1400" b="1" dirty="0" smtClean="0">
              <a:solidFill>
                <a:schemeClr val="tx1"/>
              </a:solidFill>
            </a:rPr>
            <a:t>475.02.09</a:t>
          </a:r>
          <a:endParaRPr lang="en-US" sz="14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Target Station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Schultz (deputy)</a:t>
          </a:r>
          <a:endParaRPr lang="en-US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9E3C9D-CE20-45B2-A28E-E6A4446B9E17}" type="parTrans" cxnId="{544A5F29-EC21-4099-91A2-D2B338CAB3BA}">
      <dgm:prSet/>
      <dgm:spPr/>
      <dgm:t>
        <a:bodyPr/>
        <a:lstStyle/>
        <a:p>
          <a:endParaRPr lang="en-US"/>
        </a:p>
      </dgm:t>
    </dgm:pt>
    <dgm:pt modelId="{9A77E80E-A4DE-4C5C-8CF7-6C5F8282B1E2}" type="sibTrans" cxnId="{544A5F29-EC21-4099-91A2-D2B338CAB3BA}">
      <dgm:prSet/>
      <dgm:spPr/>
      <dgm:t>
        <a:bodyPr/>
        <a:lstStyle/>
        <a:p>
          <a:endParaRPr lang="en-US"/>
        </a:p>
      </dgm:t>
    </dgm:pt>
    <dgm:pt modelId="{136EC303-4E01-4E71-B945-AD009C7422B5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9.3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Remote Handling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M. Campbell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</a:t>
          </a:r>
        </a:p>
      </dgm:t>
    </dgm:pt>
    <dgm:pt modelId="{0E04C030-966C-429B-A238-CBFC8124D852}" type="parTrans" cxnId="{5F2D08BB-E2A1-4A8F-B6BF-CB6B3EBB0276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0634E1-CB16-4C30-B8A1-33F752331ED7}" type="sibTrans" cxnId="{5F2D08BB-E2A1-4A8F-B6BF-CB6B3EBB0276}">
      <dgm:prSet/>
      <dgm:spPr/>
      <dgm:t>
        <a:bodyPr/>
        <a:lstStyle/>
        <a:p>
          <a:endParaRPr lang="en-US"/>
        </a:p>
      </dgm:t>
    </dgm:pt>
    <dgm:pt modelId="{8F82AA64-2AC7-4413-84CE-58B25D6CB4C2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9.4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HRS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Bartoszek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Bartoszek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Engineering</a:t>
          </a:r>
          <a:endParaRPr lang="en-US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2002AA-9FE8-4907-8730-37D6937A5E1C}" type="parTrans" cxnId="{B124082D-FDEE-4835-BC2E-222F82C84D6B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4954E6-CD20-4B3C-B792-C6FD334B5594}" type="sibTrans" cxnId="{B124082D-FDEE-4835-BC2E-222F82C84D6B}">
      <dgm:prSet/>
      <dgm:spPr/>
      <dgm:t>
        <a:bodyPr/>
        <a:lstStyle/>
        <a:p>
          <a:endParaRPr lang="en-US"/>
        </a:p>
      </dgm:t>
    </dgm:pt>
    <dgm:pt modelId="{3E7479E7-FA4A-4723-9B0A-6BE4255BD1FB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9.5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Proton Absorber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Stefanik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PPD/FNAL</a:t>
          </a:r>
        </a:p>
      </dgm:t>
    </dgm:pt>
    <dgm:pt modelId="{E164DF50-E728-4C00-A53E-21C809BEE3CB}" type="parTrans" cxnId="{ACB6E715-A998-41B8-BE76-630DE5C0A653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A28A77-DE82-4555-999C-913801561F19}" type="sibTrans" cxnId="{ACB6E715-A998-41B8-BE76-630DE5C0A653}">
      <dgm:prSet/>
      <dgm:spPr/>
      <dgm:t>
        <a:bodyPr/>
        <a:lstStyle/>
        <a:p>
          <a:endParaRPr lang="en-US"/>
        </a:p>
      </dgm:t>
    </dgm:pt>
    <dgm:pt modelId="{F3D5C33F-6B5B-42F2-9A89-32B7EBA17B0A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9.6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Protection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Collimator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Stefanik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PPD/FNAL</a:t>
          </a:r>
        </a:p>
      </dgm:t>
    </dgm:pt>
    <dgm:pt modelId="{550BA409-320B-4D81-BF93-A7E0F806924F}" type="parTrans" cxnId="{A437808A-1A39-4416-A2E8-A4AD4F1729D7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61A9AA-4F8D-4E7F-AB88-C454B76EF755}" type="sibTrans" cxnId="{A437808A-1A39-4416-A2E8-A4AD4F1729D7}">
      <dgm:prSet/>
      <dgm:spPr/>
      <dgm:t>
        <a:bodyPr/>
        <a:lstStyle/>
        <a:p>
          <a:endParaRPr lang="en-US"/>
        </a:p>
      </dgm:t>
    </dgm:pt>
    <dgm:pt modelId="{E51AF6B8-E162-4726-9A45-4A9384A439A4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9.7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 Hatch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Blocks</a:t>
          </a:r>
        </a:p>
        <a:p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Transfered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4698EA-5E86-4697-A31D-0CE0379A0942}" type="parTrans" cxnId="{61EF93E7-4EED-49E9-9DAA-5EA6087B57B8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66F64F-571A-454D-BC81-DC5F3CE5FB72}" type="sibTrans" cxnId="{61EF93E7-4EED-49E9-9DAA-5EA6087B57B8}">
      <dgm:prSet/>
      <dgm:spPr/>
      <dgm:t>
        <a:bodyPr/>
        <a:lstStyle/>
        <a:p>
          <a:endParaRPr lang="en-US"/>
        </a:p>
      </dgm:t>
    </dgm:pt>
    <dgm:pt modelId="{81741832-87A7-441E-AE96-5CCDB4D408FB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9.1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Simulations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Pronskikh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</a:t>
          </a:r>
          <a:endParaRPr lang="en-US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9318CD-C217-4BAD-9273-FE5ECADAFB98}" type="parTrans" cxnId="{233DC0A6-D7E5-40A5-9349-668133E7B30D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B39F74-9DEA-459F-8FAC-E3589283F582}" type="sibTrans" cxnId="{233DC0A6-D7E5-40A5-9349-668133E7B30D}">
      <dgm:prSet/>
      <dgm:spPr/>
      <dgm:t>
        <a:bodyPr/>
        <a:lstStyle/>
        <a:p>
          <a:endParaRPr lang="en-US"/>
        </a:p>
      </dgm:t>
    </dgm:pt>
    <dgm:pt modelId="{EFE96CE8-5DE2-C54E-845D-1F2E545BABB3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9.2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Fabricate Target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Densham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Rutherford 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Labs</a:t>
          </a:r>
          <a:endParaRPr lang="en-US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518A3B-5777-2946-A064-6C6043E3A6CC}" type="sibTrans" cxnId="{962BC3E5-1026-8C4C-8B28-E31910437D1E}">
      <dgm:prSet/>
      <dgm:spPr/>
      <dgm:t>
        <a:bodyPr/>
        <a:lstStyle/>
        <a:p>
          <a:endParaRPr lang="en-US"/>
        </a:p>
      </dgm:t>
    </dgm:pt>
    <dgm:pt modelId="{835CE177-8AE4-0245-9684-5EC5421E654C}" type="parTrans" cxnId="{962BC3E5-1026-8C4C-8B28-E31910437D1E}">
      <dgm:prSet/>
      <dgm:spPr/>
      <dgm:t>
        <a:bodyPr/>
        <a:lstStyle/>
        <a:p>
          <a:endParaRPr lang="en-US"/>
        </a:p>
      </dgm:t>
    </dgm:pt>
    <dgm:pt modelId="{39CC9369-733A-394B-A34C-DB9BA6BBEC88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9.8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Technical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Doc.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 </a:t>
          </a:r>
        </a:p>
      </dgm:t>
    </dgm:pt>
    <dgm:pt modelId="{36AE9317-DEFC-8D48-8EC7-AC29F59AB913}" type="parTrans" cxnId="{289CB123-B85B-8248-8FFE-195498A26DD1}">
      <dgm:prSet/>
      <dgm:spPr/>
      <dgm:t>
        <a:bodyPr/>
        <a:lstStyle/>
        <a:p>
          <a:endParaRPr lang="en-US"/>
        </a:p>
      </dgm:t>
    </dgm:pt>
    <dgm:pt modelId="{B2B9CF52-415B-344C-9C98-829D47A46188}" type="sibTrans" cxnId="{289CB123-B85B-8248-8FFE-195498A26DD1}">
      <dgm:prSet/>
      <dgm:spPr/>
      <dgm:t>
        <a:bodyPr/>
        <a:lstStyle/>
        <a:p>
          <a:endParaRPr lang="en-US"/>
        </a:p>
      </dgm:t>
    </dgm:pt>
    <dgm:pt modelId="{D03E77F6-62FE-42BB-8475-3B3B37A1A168}" type="pres">
      <dgm:prSet presAssocID="{1ECDBFF2-EAFC-446E-8C89-E748F6F6ED3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20D5522-D5CB-4E00-AE26-AEE254B1F785}" type="pres">
      <dgm:prSet presAssocID="{BE0453B1-219F-427F-A916-7C0725812871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5A960C1-56AA-4D62-9DE9-A2D443899C13}" type="pres">
      <dgm:prSet presAssocID="{BE0453B1-219F-427F-A916-7C0725812871}" presName="rootComposite1" presStyleCnt="0"/>
      <dgm:spPr/>
      <dgm:t>
        <a:bodyPr/>
        <a:lstStyle/>
        <a:p>
          <a:endParaRPr lang="en-US"/>
        </a:p>
      </dgm:t>
    </dgm:pt>
    <dgm:pt modelId="{587670C0-1180-4F5F-9F4C-3392F7D52F32}" type="pres">
      <dgm:prSet presAssocID="{BE0453B1-219F-427F-A916-7C0725812871}" presName="rootText1" presStyleLbl="node0" presStyleIdx="0" presStyleCnt="1" custScaleX="303161" custScaleY="292083" custLinFactY="-6067" custLinFactNeighborX="-176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056952-D445-4808-A287-742B753588AC}" type="pres">
      <dgm:prSet presAssocID="{BE0453B1-219F-427F-A916-7C072581287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E88D0E7-7327-4386-9686-C790E48772E2}" type="pres">
      <dgm:prSet presAssocID="{BE0453B1-219F-427F-A916-7C0725812871}" presName="hierChild2" presStyleCnt="0"/>
      <dgm:spPr/>
      <dgm:t>
        <a:bodyPr/>
        <a:lstStyle/>
        <a:p>
          <a:endParaRPr lang="en-US"/>
        </a:p>
      </dgm:t>
    </dgm:pt>
    <dgm:pt modelId="{D210F237-5DF1-42A9-88E6-5B6DB3BD7A92}" type="pres">
      <dgm:prSet presAssocID="{729318CD-C217-4BAD-9273-FE5ECADAFB98}" presName="Name37" presStyleLbl="parChTrans1D2" presStyleIdx="0" presStyleCnt="8" custSzY="226584"/>
      <dgm:spPr/>
      <dgm:t>
        <a:bodyPr/>
        <a:lstStyle/>
        <a:p>
          <a:endParaRPr lang="en-US"/>
        </a:p>
      </dgm:t>
    </dgm:pt>
    <dgm:pt modelId="{9C2ECFEA-F866-4C75-9D5F-D69EFF7249B1}" type="pres">
      <dgm:prSet presAssocID="{81741832-87A7-441E-AE96-5CCDB4D408F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E4D6700-4F8C-45ED-9516-B3A65CD3B3D0}" type="pres">
      <dgm:prSet presAssocID="{81741832-87A7-441E-AE96-5CCDB4D408FB}" presName="rootComposite" presStyleCnt="0"/>
      <dgm:spPr/>
      <dgm:t>
        <a:bodyPr/>
        <a:lstStyle/>
        <a:p>
          <a:endParaRPr lang="en-US"/>
        </a:p>
      </dgm:t>
    </dgm:pt>
    <dgm:pt modelId="{2C2127AC-62E3-4BAA-8B7E-37BD072AACA2}" type="pres">
      <dgm:prSet presAssocID="{81741832-87A7-441E-AE96-5CCDB4D408FB}" presName="rootText" presStyleLbl="node2" presStyleIdx="0" presStyleCnt="8" custScaleX="136788" custScaleY="539526" custLinFactNeighborX="10828" custLinFactNeighborY="-75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444A2A-D532-47B8-BA4F-2A26F67006AD}" type="pres">
      <dgm:prSet presAssocID="{81741832-87A7-441E-AE96-5CCDB4D408FB}" presName="rootConnector" presStyleLbl="node2" presStyleIdx="0" presStyleCnt="8"/>
      <dgm:spPr/>
      <dgm:t>
        <a:bodyPr/>
        <a:lstStyle/>
        <a:p>
          <a:endParaRPr lang="en-US"/>
        </a:p>
      </dgm:t>
    </dgm:pt>
    <dgm:pt modelId="{1D2B9E98-3F79-455C-A51A-E0ED70F3E984}" type="pres">
      <dgm:prSet presAssocID="{81741832-87A7-441E-AE96-5CCDB4D408FB}" presName="hierChild4" presStyleCnt="0"/>
      <dgm:spPr/>
      <dgm:t>
        <a:bodyPr/>
        <a:lstStyle/>
        <a:p>
          <a:endParaRPr lang="en-US"/>
        </a:p>
      </dgm:t>
    </dgm:pt>
    <dgm:pt modelId="{C38E7459-443E-4B0B-B672-1CFBD56A4630}" type="pres">
      <dgm:prSet presAssocID="{81741832-87A7-441E-AE96-5CCDB4D408FB}" presName="hierChild5" presStyleCnt="0"/>
      <dgm:spPr/>
      <dgm:t>
        <a:bodyPr/>
        <a:lstStyle/>
        <a:p>
          <a:endParaRPr lang="en-US"/>
        </a:p>
      </dgm:t>
    </dgm:pt>
    <dgm:pt modelId="{121D960B-165A-8A49-8FA4-70F8F40EABA2}" type="pres">
      <dgm:prSet presAssocID="{835CE177-8AE4-0245-9684-5EC5421E654C}" presName="Name37" presStyleLbl="parChTrans1D2" presStyleIdx="1" presStyleCnt="8"/>
      <dgm:spPr/>
      <dgm:t>
        <a:bodyPr/>
        <a:lstStyle/>
        <a:p>
          <a:endParaRPr lang="en-US"/>
        </a:p>
      </dgm:t>
    </dgm:pt>
    <dgm:pt modelId="{EDE3D1C2-C0E5-F34A-B17E-091F08601CF2}" type="pres">
      <dgm:prSet presAssocID="{EFE96CE8-5DE2-C54E-845D-1F2E545BABB3}" presName="hierRoot2" presStyleCnt="0">
        <dgm:presLayoutVars>
          <dgm:hierBranch val="init"/>
        </dgm:presLayoutVars>
      </dgm:prSet>
      <dgm:spPr/>
    </dgm:pt>
    <dgm:pt modelId="{630C37F3-7073-C844-BF2B-C0F46058BC1C}" type="pres">
      <dgm:prSet presAssocID="{EFE96CE8-5DE2-C54E-845D-1F2E545BABB3}" presName="rootComposite" presStyleCnt="0"/>
      <dgm:spPr/>
    </dgm:pt>
    <dgm:pt modelId="{AB7C139C-8FB8-9E4D-999C-4352F3C3016A}" type="pres">
      <dgm:prSet presAssocID="{EFE96CE8-5DE2-C54E-845D-1F2E545BABB3}" presName="rootText" presStyleLbl="node2" presStyleIdx="1" presStyleCnt="8" custScaleX="130941" custScaleY="551352" custLinFactNeighborX="6200" custLinFactNeighborY="-724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DCA11C-A2DA-E048-9E23-BB72398A99AF}" type="pres">
      <dgm:prSet presAssocID="{EFE96CE8-5DE2-C54E-845D-1F2E545BABB3}" presName="rootConnector" presStyleLbl="node2" presStyleIdx="1" presStyleCnt="8"/>
      <dgm:spPr/>
      <dgm:t>
        <a:bodyPr/>
        <a:lstStyle/>
        <a:p>
          <a:endParaRPr lang="en-US"/>
        </a:p>
      </dgm:t>
    </dgm:pt>
    <dgm:pt modelId="{90D52A6D-6E24-024A-BA87-B7EDBA70CDA4}" type="pres">
      <dgm:prSet presAssocID="{EFE96CE8-5DE2-C54E-845D-1F2E545BABB3}" presName="hierChild4" presStyleCnt="0"/>
      <dgm:spPr/>
    </dgm:pt>
    <dgm:pt modelId="{1B6FEEFA-BA90-9047-966F-D84830ADB108}" type="pres">
      <dgm:prSet presAssocID="{EFE96CE8-5DE2-C54E-845D-1F2E545BABB3}" presName="hierChild5" presStyleCnt="0"/>
      <dgm:spPr/>
    </dgm:pt>
    <dgm:pt modelId="{3A80BCB2-28D2-4D9D-9630-AC2594CC82B7}" type="pres">
      <dgm:prSet presAssocID="{0E04C030-966C-429B-A238-CBFC8124D852}" presName="Name37" presStyleLbl="parChTrans1D2" presStyleIdx="2" presStyleCnt="8" custSzY="226584"/>
      <dgm:spPr/>
      <dgm:t>
        <a:bodyPr/>
        <a:lstStyle/>
        <a:p>
          <a:endParaRPr lang="en-US"/>
        </a:p>
      </dgm:t>
    </dgm:pt>
    <dgm:pt modelId="{81B981AC-97FB-47C3-A7FD-0B75BED2F40F}" type="pres">
      <dgm:prSet presAssocID="{136EC303-4E01-4E71-B945-AD009C7422B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39E540C-46A7-49A2-A058-C304ABD68ECF}" type="pres">
      <dgm:prSet presAssocID="{136EC303-4E01-4E71-B945-AD009C7422B5}" presName="rootComposite" presStyleCnt="0"/>
      <dgm:spPr/>
      <dgm:t>
        <a:bodyPr/>
        <a:lstStyle/>
        <a:p>
          <a:endParaRPr lang="en-US"/>
        </a:p>
      </dgm:t>
    </dgm:pt>
    <dgm:pt modelId="{A5E8D16E-4CD2-484C-BA8F-8358D4CC4EF0}" type="pres">
      <dgm:prSet presAssocID="{136EC303-4E01-4E71-B945-AD009C7422B5}" presName="rootText" presStyleLbl="node2" presStyleIdx="2" presStyleCnt="8" custScaleX="128857" custScaleY="541407" custLinFactNeighborX="3293" custLinFactNeighborY="-691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D4CE27-9086-4DC6-8FA5-3D0CE0F20E15}" type="pres">
      <dgm:prSet presAssocID="{136EC303-4E01-4E71-B945-AD009C7422B5}" presName="rootConnector" presStyleLbl="node2" presStyleIdx="2" presStyleCnt="8"/>
      <dgm:spPr/>
      <dgm:t>
        <a:bodyPr/>
        <a:lstStyle/>
        <a:p>
          <a:endParaRPr lang="en-US"/>
        </a:p>
      </dgm:t>
    </dgm:pt>
    <dgm:pt modelId="{EB585100-7389-42CF-8C4A-A330E26D2B3F}" type="pres">
      <dgm:prSet presAssocID="{136EC303-4E01-4E71-B945-AD009C7422B5}" presName="hierChild4" presStyleCnt="0"/>
      <dgm:spPr/>
      <dgm:t>
        <a:bodyPr/>
        <a:lstStyle/>
        <a:p>
          <a:endParaRPr lang="en-US"/>
        </a:p>
      </dgm:t>
    </dgm:pt>
    <dgm:pt modelId="{AE403AA6-33A4-4624-8CA0-3E0A0FAC82D6}" type="pres">
      <dgm:prSet presAssocID="{136EC303-4E01-4E71-B945-AD009C7422B5}" presName="hierChild5" presStyleCnt="0"/>
      <dgm:spPr/>
      <dgm:t>
        <a:bodyPr/>
        <a:lstStyle/>
        <a:p>
          <a:endParaRPr lang="en-US"/>
        </a:p>
      </dgm:t>
    </dgm:pt>
    <dgm:pt modelId="{BAEC5211-4CEB-4ED5-876C-12A506A3667C}" type="pres">
      <dgm:prSet presAssocID="{632002AA-9FE8-4907-8730-37D6937A5E1C}" presName="Name37" presStyleLbl="parChTrans1D2" presStyleIdx="3" presStyleCnt="8" custSzY="226584"/>
      <dgm:spPr/>
      <dgm:t>
        <a:bodyPr/>
        <a:lstStyle/>
        <a:p>
          <a:endParaRPr lang="en-US"/>
        </a:p>
      </dgm:t>
    </dgm:pt>
    <dgm:pt modelId="{F5AF29D7-80F7-47D1-B3AF-BBAECD8E48C8}" type="pres">
      <dgm:prSet presAssocID="{8F82AA64-2AC7-4413-84CE-58B25D6CB4C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E11B021-5473-444A-BE0B-C5C3A17B0679}" type="pres">
      <dgm:prSet presAssocID="{8F82AA64-2AC7-4413-84CE-58B25D6CB4C2}" presName="rootComposite" presStyleCnt="0"/>
      <dgm:spPr/>
      <dgm:t>
        <a:bodyPr/>
        <a:lstStyle/>
        <a:p>
          <a:endParaRPr lang="en-US"/>
        </a:p>
      </dgm:t>
    </dgm:pt>
    <dgm:pt modelId="{AAD9E2DA-1AFD-46C6-9F63-3DF65CE96BD1}" type="pres">
      <dgm:prSet presAssocID="{8F82AA64-2AC7-4413-84CE-58B25D6CB4C2}" presName="rootText" presStyleLbl="node2" presStyleIdx="3" presStyleCnt="8" custScaleX="146771" custScaleY="533166" custLinFactNeighborX="-2031" custLinFactNeighborY="-712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D34E6B-8E8C-48D6-AFD4-4988CA68F3E2}" type="pres">
      <dgm:prSet presAssocID="{8F82AA64-2AC7-4413-84CE-58B25D6CB4C2}" presName="rootConnector" presStyleLbl="node2" presStyleIdx="3" presStyleCnt="8"/>
      <dgm:spPr/>
      <dgm:t>
        <a:bodyPr/>
        <a:lstStyle/>
        <a:p>
          <a:endParaRPr lang="en-US"/>
        </a:p>
      </dgm:t>
    </dgm:pt>
    <dgm:pt modelId="{655D188C-7C1C-461D-AB7D-3279F95CCC89}" type="pres">
      <dgm:prSet presAssocID="{8F82AA64-2AC7-4413-84CE-58B25D6CB4C2}" presName="hierChild4" presStyleCnt="0"/>
      <dgm:spPr/>
      <dgm:t>
        <a:bodyPr/>
        <a:lstStyle/>
        <a:p>
          <a:endParaRPr lang="en-US"/>
        </a:p>
      </dgm:t>
    </dgm:pt>
    <dgm:pt modelId="{05332E9E-9F0B-4238-8590-C81BBF068F3B}" type="pres">
      <dgm:prSet presAssocID="{8F82AA64-2AC7-4413-84CE-58B25D6CB4C2}" presName="hierChild5" presStyleCnt="0"/>
      <dgm:spPr/>
      <dgm:t>
        <a:bodyPr/>
        <a:lstStyle/>
        <a:p>
          <a:endParaRPr lang="en-US"/>
        </a:p>
      </dgm:t>
    </dgm:pt>
    <dgm:pt modelId="{C5347DE1-F234-4170-8995-7177248F995F}" type="pres">
      <dgm:prSet presAssocID="{E164DF50-E728-4C00-A53E-21C809BEE3CB}" presName="Name37" presStyleLbl="parChTrans1D2" presStyleIdx="4" presStyleCnt="8" custSzY="226584"/>
      <dgm:spPr/>
      <dgm:t>
        <a:bodyPr/>
        <a:lstStyle/>
        <a:p>
          <a:endParaRPr lang="en-US"/>
        </a:p>
      </dgm:t>
    </dgm:pt>
    <dgm:pt modelId="{DA7F148A-7804-41CC-A6BA-90F74C4CC394}" type="pres">
      <dgm:prSet presAssocID="{3E7479E7-FA4A-4723-9B0A-6BE4255BD1F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0A83000-8E7A-4475-9137-EA238FCA6D82}" type="pres">
      <dgm:prSet presAssocID="{3E7479E7-FA4A-4723-9B0A-6BE4255BD1FB}" presName="rootComposite" presStyleCnt="0"/>
      <dgm:spPr/>
      <dgm:t>
        <a:bodyPr/>
        <a:lstStyle/>
        <a:p>
          <a:endParaRPr lang="en-US"/>
        </a:p>
      </dgm:t>
    </dgm:pt>
    <dgm:pt modelId="{FAD8F461-F280-42C6-AD74-C72D742DD42F}" type="pres">
      <dgm:prSet presAssocID="{3E7479E7-FA4A-4723-9B0A-6BE4255BD1FB}" presName="rootText" presStyleLbl="node2" presStyleIdx="4" presStyleCnt="8" custScaleX="131863" custScaleY="552561" custLinFactNeighborX="-739" custLinFactNeighborY="-748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8AD963-A6B2-4BED-A5DE-AA2DF1B19F1A}" type="pres">
      <dgm:prSet presAssocID="{3E7479E7-FA4A-4723-9B0A-6BE4255BD1FB}" presName="rootConnector" presStyleLbl="node2" presStyleIdx="4" presStyleCnt="8"/>
      <dgm:spPr/>
      <dgm:t>
        <a:bodyPr/>
        <a:lstStyle/>
        <a:p>
          <a:endParaRPr lang="en-US"/>
        </a:p>
      </dgm:t>
    </dgm:pt>
    <dgm:pt modelId="{ABA04EBF-9797-41B0-B754-575A7F1BE54C}" type="pres">
      <dgm:prSet presAssocID="{3E7479E7-FA4A-4723-9B0A-6BE4255BD1FB}" presName="hierChild4" presStyleCnt="0"/>
      <dgm:spPr/>
      <dgm:t>
        <a:bodyPr/>
        <a:lstStyle/>
        <a:p>
          <a:endParaRPr lang="en-US"/>
        </a:p>
      </dgm:t>
    </dgm:pt>
    <dgm:pt modelId="{E18A2B08-E80C-4BB3-AFA8-05DC44F50750}" type="pres">
      <dgm:prSet presAssocID="{3E7479E7-FA4A-4723-9B0A-6BE4255BD1FB}" presName="hierChild5" presStyleCnt="0"/>
      <dgm:spPr/>
      <dgm:t>
        <a:bodyPr/>
        <a:lstStyle/>
        <a:p>
          <a:endParaRPr lang="en-US"/>
        </a:p>
      </dgm:t>
    </dgm:pt>
    <dgm:pt modelId="{28FEA0DA-ACB8-44F8-B950-18B4F964EF9C}" type="pres">
      <dgm:prSet presAssocID="{550BA409-320B-4D81-BF93-A7E0F806924F}" presName="Name37" presStyleLbl="parChTrans1D2" presStyleIdx="5" presStyleCnt="8" custSzY="226584"/>
      <dgm:spPr/>
      <dgm:t>
        <a:bodyPr/>
        <a:lstStyle/>
        <a:p>
          <a:endParaRPr lang="en-US"/>
        </a:p>
      </dgm:t>
    </dgm:pt>
    <dgm:pt modelId="{D196BF8A-0578-4FB2-A2E3-0546F157A56D}" type="pres">
      <dgm:prSet presAssocID="{F3D5C33F-6B5B-42F2-9A89-32B7EBA17B0A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CC36367-62D3-4AF6-B984-89C595B1DD46}" type="pres">
      <dgm:prSet presAssocID="{F3D5C33F-6B5B-42F2-9A89-32B7EBA17B0A}" presName="rootComposite" presStyleCnt="0"/>
      <dgm:spPr/>
      <dgm:t>
        <a:bodyPr/>
        <a:lstStyle/>
        <a:p>
          <a:endParaRPr lang="en-US"/>
        </a:p>
      </dgm:t>
    </dgm:pt>
    <dgm:pt modelId="{1A7C4619-2EA5-4630-8227-4F432D277624}" type="pres">
      <dgm:prSet presAssocID="{F3D5C33F-6B5B-42F2-9A89-32B7EBA17B0A}" presName="rootText" presStyleLbl="node2" presStyleIdx="5" presStyleCnt="8" custScaleX="131418" custScaleY="551286" custLinFactNeighborX="-7408" custLinFactNeighborY="-740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AA1078-22A5-4299-A46B-15B779EC9080}" type="pres">
      <dgm:prSet presAssocID="{F3D5C33F-6B5B-42F2-9A89-32B7EBA17B0A}" presName="rootConnector" presStyleLbl="node2" presStyleIdx="5" presStyleCnt="8"/>
      <dgm:spPr/>
      <dgm:t>
        <a:bodyPr/>
        <a:lstStyle/>
        <a:p>
          <a:endParaRPr lang="en-US"/>
        </a:p>
      </dgm:t>
    </dgm:pt>
    <dgm:pt modelId="{10A29870-1C66-4A3C-B149-A24266E93BF7}" type="pres">
      <dgm:prSet presAssocID="{F3D5C33F-6B5B-42F2-9A89-32B7EBA17B0A}" presName="hierChild4" presStyleCnt="0"/>
      <dgm:spPr/>
      <dgm:t>
        <a:bodyPr/>
        <a:lstStyle/>
        <a:p>
          <a:endParaRPr lang="en-US"/>
        </a:p>
      </dgm:t>
    </dgm:pt>
    <dgm:pt modelId="{DC8212E5-5DFC-4AC8-A1B0-392CE0263720}" type="pres">
      <dgm:prSet presAssocID="{F3D5C33F-6B5B-42F2-9A89-32B7EBA17B0A}" presName="hierChild5" presStyleCnt="0"/>
      <dgm:spPr/>
      <dgm:t>
        <a:bodyPr/>
        <a:lstStyle/>
        <a:p>
          <a:endParaRPr lang="en-US"/>
        </a:p>
      </dgm:t>
    </dgm:pt>
    <dgm:pt modelId="{BED432D1-0602-4944-ADBD-10B5AB32685C}" type="pres">
      <dgm:prSet presAssocID="{CC4698EA-5E86-4697-A31D-0CE0379A0942}" presName="Name37" presStyleLbl="parChTrans1D2" presStyleIdx="6" presStyleCnt="8" custSzY="226584"/>
      <dgm:spPr/>
      <dgm:t>
        <a:bodyPr/>
        <a:lstStyle/>
        <a:p>
          <a:endParaRPr lang="en-US"/>
        </a:p>
      </dgm:t>
    </dgm:pt>
    <dgm:pt modelId="{B864D763-BFBB-4196-BECA-96359AF8082D}" type="pres">
      <dgm:prSet presAssocID="{E51AF6B8-E162-4726-9A45-4A9384A439A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4A135C7-11B0-4367-952E-B187ECA798A4}" type="pres">
      <dgm:prSet presAssocID="{E51AF6B8-E162-4726-9A45-4A9384A439A4}" presName="rootComposite" presStyleCnt="0"/>
      <dgm:spPr/>
      <dgm:t>
        <a:bodyPr/>
        <a:lstStyle/>
        <a:p>
          <a:endParaRPr lang="en-US"/>
        </a:p>
      </dgm:t>
    </dgm:pt>
    <dgm:pt modelId="{777975BE-F666-4D23-953B-547617DE3424}" type="pres">
      <dgm:prSet presAssocID="{E51AF6B8-E162-4726-9A45-4A9384A439A4}" presName="rootText" presStyleLbl="node2" presStyleIdx="6" presStyleCnt="8" custScaleX="117956" custScaleY="557365" custLinFactNeighborX="-20344" custLinFactNeighborY="-75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9E98C1-7C1E-473A-9040-F78096B23CB0}" type="pres">
      <dgm:prSet presAssocID="{E51AF6B8-E162-4726-9A45-4A9384A439A4}" presName="rootConnector" presStyleLbl="node2" presStyleIdx="6" presStyleCnt="8"/>
      <dgm:spPr/>
      <dgm:t>
        <a:bodyPr/>
        <a:lstStyle/>
        <a:p>
          <a:endParaRPr lang="en-US"/>
        </a:p>
      </dgm:t>
    </dgm:pt>
    <dgm:pt modelId="{AE5E8997-5F33-42C3-A461-7B4FF15F7482}" type="pres">
      <dgm:prSet presAssocID="{E51AF6B8-E162-4726-9A45-4A9384A439A4}" presName="hierChild4" presStyleCnt="0"/>
      <dgm:spPr/>
      <dgm:t>
        <a:bodyPr/>
        <a:lstStyle/>
        <a:p>
          <a:endParaRPr lang="en-US"/>
        </a:p>
      </dgm:t>
    </dgm:pt>
    <dgm:pt modelId="{E4CA9EF3-BDE0-470F-B9E4-360C3E0A5BF8}" type="pres">
      <dgm:prSet presAssocID="{E51AF6B8-E162-4726-9A45-4A9384A439A4}" presName="hierChild5" presStyleCnt="0"/>
      <dgm:spPr/>
      <dgm:t>
        <a:bodyPr/>
        <a:lstStyle/>
        <a:p>
          <a:endParaRPr lang="en-US"/>
        </a:p>
      </dgm:t>
    </dgm:pt>
    <dgm:pt modelId="{1D42FF5F-FD48-2647-B75F-8C36DE19E855}" type="pres">
      <dgm:prSet presAssocID="{36AE9317-DEFC-8D48-8EC7-AC29F59AB913}" presName="Name37" presStyleLbl="parChTrans1D2" presStyleIdx="7" presStyleCnt="8"/>
      <dgm:spPr/>
      <dgm:t>
        <a:bodyPr/>
        <a:lstStyle/>
        <a:p>
          <a:endParaRPr lang="en-US"/>
        </a:p>
      </dgm:t>
    </dgm:pt>
    <dgm:pt modelId="{C0927BFA-20A1-3B45-838F-EE49F771C6B4}" type="pres">
      <dgm:prSet presAssocID="{39CC9369-733A-394B-A34C-DB9BA6BBEC88}" presName="hierRoot2" presStyleCnt="0">
        <dgm:presLayoutVars>
          <dgm:hierBranch val="init"/>
        </dgm:presLayoutVars>
      </dgm:prSet>
      <dgm:spPr/>
    </dgm:pt>
    <dgm:pt modelId="{93C14603-E398-C948-BB00-6DB0936558C0}" type="pres">
      <dgm:prSet presAssocID="{39CC9369-733A-394B-A34C-DB9BA6BBEC88}" presName="rootComposite" presStyleCnt="0"/>
      <dgm:spPr/>
    </dgm:pt>
    <dgm:pt modelId="{F3122F3E-F5B1-2647-841E-13289A6C4B2F}" type="pres">
      <dgm:prSet presAssocID="{39CC9369-733A-394B-A34C-DB9BA6BBEC88}" presName="rootText" presStyleLbl="node2" presStyleIdx="7" presStyleCnt="8" custScaleX="119551" custScaleY="557925" custLinFactNeighborX="-27954" custLinFactNeighborY="-730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960012-BC39-B240-B5ED-805C6AC292AB}" type="pres">
      <dgm:prSet presAssocID="{39CC9369-733A-394B-A34C-DB9BA6BBEC88}" presName="rootConnector" presStyleLbl="node2" presStyleIdx="7" presStyleCnt="8"/>
      <dgm:spPr/>
      <dgm:t>
        <a:bodyPr/>
        <a:lstStyle/>
        <a:p>
          <a:endParaRPr lang="en-US"/>
        </a:p>
      </dgm:t>
    </dgm:pt>
    <dgm:pt modelId="{A137D55A-36DA-7A4A-9789-7E131D2D6245}" type="pres">
      <dgm:prSet presAssocID="{39CC9369-733A-394B-A34C-DB9BA6BBEC88}" presName="hierChild4" presStyleCnt="0"/>
      <dgm:spPr/>
    </dgm:pt>
    <dgm:pt modelId="{9E8C1438-EC1E-AE4E-AD74-8F6ED416FC38}" type="pres">
      <dgm:prSet presAssocID="{39CC9369-733A-394B-A34C-DB9BA6BBEC88}" presName="hierChild5" presStyleCnt="0"/>
      <dgm:spPr/>
    </dgm:pt>
    <dgm:pt modelId="{1D6E6072-4871-4CED-BF6F-A162F8AF86C9}" type="pres">
      <dgm:prSet presAssocID="{BE0453B1-219F-427F-A916-7C0725812871}" presName="hierChild3" presStyleCnt="0"/>
      <dgm:spPr/>
      <dgm:t>
        <a:bodyPr/>
        <a:lstStyle/>
        <a:p>
          <a:endParaRPr lang="en-US"/>
        </a:p>
      </dgm:t>
    </dgm:pt>
  </dgm:ptLst>
  <dgm:cxnLst>
    <dgm:cxn modelId="{5011141E-A30F-1C43-B187-022F2118F9CE}" type="presOf" srcId="{EFE96CE8-5DE2-C54E-845D-1F2E545BABB3}" destId="{59DCA11C-A2DA-E048-9E23-BB72398A99AF}" srcOrd="1" destOrd="0" presId="urn:microsoft.com/office/officeart/2005/8/layout/orgChart1"/>
    <dgm:cxn modelId="{FAD0210D-30AE-4949-AF23-1DD3629189C3}" type="presOf" srcId="{8F82AA64-2AC7-4413-84CE-58B25D6CB4C2}" destId="{AAD9E2DA-1AFD-46C6-9F63-3DF65CE96BD1}" srcOrd="0" destOrd="0" presId="urn:microsoft.com/office/officeart/2005/8/layout/orgChart1"/>
    <dgm:cxn modelId="{D7A1A671-A5B5-CC48-AC2D-D81E1038908C}" type="presOf" srcId="{550BA409-320B-4D81-BF93-A7E0F806924F}" destId="{28FEA0DA-ACB8-44F8-B950-18B4F964EF9C}" srcOrd="0" destOrd="0" presId="urn:microsoft.com/office/officeart/2005/8/layout/orgChart1"/>
    <dgm:cxn modelId="{B8FBBD17-FF4C-8B4C-AB8F-E280ED391F25}" type="presOf" srcId="{835CE177-8AE4-0245-9684-5EC5421E654C}" destId="{121D960B-165A-8A49-8FA4-70F8F40EABA2}" srcOrd="0" destOrd="0" presId="urn:microsoft.com/office/officeart/2005/8/layout/orgChart1"/>
    <dgm:cxn modelId="{A437808A-1A39-4416-A2E8-A4AD4F1729D7}" srcId="{BE0453B1-219F-427F-A916-7C0725812871}" destId="{F3D5C33F-6B5B-42F2-9A89-32B7EBA17B0A}" srcOrd="5" destOrd="0" parTransId="{550BA409-320B-4D81-BF93-A7E0F806924F}" sibTransId="{CA61A9AA-4F8D-4E7F-AB88-C454B76EF755}"/>
    <dgm:cxn modelId="{933A76DB-CB7D-4742-B894-A2BF45F57609}" type="presOf" srcId="{1ECDBFF2-EAFC-446E-8C89-E748F6F6ED3E}" destId="{D03E77F6-62FE-42BB-8475-3B3B37A1A168}" srcOrd="0" destOrd="0" presId="urn:microsoft.com/office/officeart/2005/8/layout/orgChart1"/>
    <dgm:cxn modelId="{BFB526FF-674D-954C-B440-C28E803557C0}" type="presOf" srcId="{8F82AA64-2AC7-4413-84CE-58B25D6CB4C2}" destId="{EAD34E6B-8E8C-48D6-AFD4-4988CA68F3E2}" srcOrd="1" destOrd="0" presId="urn:microsoft.com/office/officeart/2005/8/layout/orgChart1"/>
    <dgm:cxn modelId="{233DC0A6-D7E5-40A5-9349-668133E7B30D}" srcId="{BE0453B1-219F-427F-A916-7C0725812871}" destId="{81741832-87A7-441E-AE96-5CCDB4D408FB}" srcOrd="0" destOrd="0" parTransId="{729318CD-C217-4BAD-9273-FE5ECADAFB98}" sibTransId="{25B39F74-9DEA-459F-8FAC-E3589283F582}"/>
    <dgm:cxn modelId="{8C108F9E-4281-2D43-B61E-F94390D5F7C7}" type="presOf" srcId="{136EC303-4E01-4E71-B945-AD009C7422B5}" destId="{87D4CE27-9086-4DC6-8FA5-3D0CE0F20E15}" srcOrd="1" destOrd="0" presId="urn:microsoft.com/office/officeart/2005/8/layout/orgChart1"/>
    <dgm:cxn modelId="{62028176-471D-284E-B099-416823F1790D}" type="presOf" srcId="{632002AA-9FE8-4907-8730-37D6937A5E1C}" destId="{BAEC5211-4CEB-4ED5-876C-12A506A3667C}" srcOrd="0" destOrd="0" presId="urn:microsoft.com/office/officeart/2005/8/layout/orgChart1"/>
    <dgm:cxn modelId="{F9762730-BE56-EF4C-96E5-8C0EAF69B7D9}" type="presOf" srcId="{3E7479E7-FA4A-4723-9B0A-6BE4255BD1FB}" destId="{FAD8F461-F280-42C6-AD74-C72D742DD42F}" srcOrd="0" destOrd="0" presId="urn:microsoft.com/office/officeart/2005/8/layout/orgChart1"/>
    <dgm:cxn modelId="{D31AD8CE-0CCF-7047-BF8A-EE81EDC50DAA}" type="presOf" srcId="{CC4698EA-5E86-4697-A31D-0CE0379A0942}" destId="{BED432D1-0602-4944-ADBD-10B5AB32685C}" srcOrd="0" destOrd="0" presId="urn:microsoft.com/office/officeart/2005/8/layout/orgChart1"/>
    <dgm:cxn modelId="{4F392EDC-77C9-AE44-BD18-4CDC8CA9277C}" type="presOf" srcId="{E51AF6B8-E162-4726-9A45-4A9384A439A4}" destId="{777975BE-F666-4D23-953B-547617DE3424}" srcOrd="0" destOrd="0" presId="urn:microsoft.com/office/officeart/2005/8/layout/orgChart1"/>
    <dgm:cxn modelId="{7C2131EC-FAD8-9D48-96A3-638D7734C82D}" type="presOf" srcId="{39CC9369-733A-394B-A34C-DB9BA6BBEC88}" destId="{38960012-BC39-B240-B5ED-805C6AC292AB}" srcOrd="1" destOrd="0" presId="urn:microsoft.com/office/officeart/2005/8/layout/orgChart1"/>
    <dgm:cxn modelId="{B124082D-FDEE-4835-BC2E-222F82C84D6B}" srcId="{BE0453B1-219F-427F-A916-7C0725812871}" destId="{8F82AA64-2AC7-4413-84CE-58B25D6CB4C2}" srcOrd="3" destOrd="0" parTransId="{632002AA-9FE8-4907-8730-37D6937A5E1C}" sibTransId="{834954E6-CD20-4B3C-B792-C6FD334B5594}"/>
    <dgm:cxn modelId="{23512A14-629B-5C41-9F61-0EFE17144DA0}" type="presOf" srcId="{3E7479E7-FA4A-4723-9B0A-6BE4255BD1FB}" destId="{D18AD963-A6B2-4BED-A5DE-AA2DF1B19F1A}" srcOrd="1" destOrd="0" presId="urn:microsoft.com/office/officeart/2005/8/layout/orgChart1"/>
    <dgm:cxn modelId="{5F2D08BB-E2A1-4A8F-B6BF-CB6B3EBB0276}" srcId="{BE0453B1-219F-427F-A916-7C0725812871}" destId="{136EC303-4E01-4E71-B945-AD009C7422B5}" srcOrd="2" destOrd="0" parTransId="{0E04C030-966C-429B-A238-CBFC8124D852}" sibTransId="{C80634E1-CB16-4C30-B8A1-33F752331ED7}"/>
    <dgm:cxn modelId="{289CB123-B85B-8248-8FFE-195498A26DD1}" srcId="{BE0453B1-219F-427F-A916-7C0725812871}" destId="{39CC9369-733A-394B-A34C-DB9BA6BBEC88}" srcOrd="7" destOrd="0" parTransId="{36AE9317-DEFC-8D48-8EC7-AC29F59AB913}" sibTransId="{B2B9CF52-415B-344C-9C98-829D47A46188}"/>
    <dgm:cxn modelId="{713EAF79-EEAD-4B42-A77F-906D3DB1D89A}" type="presOf" srcId="{F3D5C33F-6B5B-42F2-9A89-32B7EBA17B0A}" destId="{50AA1078-22A5-4299-A46B-15B779EC9080}" srcOrd="1" destOrd="0" presId="urn:microsoft.com/office/officeart/2005/8/layout/orgChart1"/>
    <dgm:cxn modelId="{6504C615-8802-2B4F-A0E4-D0891B2B5927}" type="presOf" srcId="{BE0453B1-219F-427F-A916-7C0725812871}" destId="{10056952-D445-4808-A287-742B753588AC}" srcOrd="1" destOrd="0" presId="urn:microsoft.com/office/officeart/2005/8/layout/orgChart1"/>
    <dgm:cxn modelId="{6726161C-F03B-0B45-8FB7-045BC32E3CEB}" type="presOf" srcId="{729318CD-C217-4BAD-9273-FE5ECADAFB98}" destId="{D210F237-5DF1-42A9-88E6-5B6DB3BD7A92}" srcOrd="0" destOrd="0" presId="urn:microsoft.com/office/officeart/2005/8/layout/orgChart1"/>
    <dgm:cxn modelId="{5B49B29A-9FA6-3F47-B464-D07150576520}" type="presOf" srcId="{81741832-87A7-441E-AE96-5CCDB4D408FB}" destId="{2C2127AC-62E3-4BAA-8B7E-37BD072AACA2}" srcOrd="0" destOrd="0" presId="urn:microsoft.com/office/officeart/2005/8/layout/orgChart1"/>
    <dgm:cxn modelId="{ACB6E715-A998-41B8-BE76-630DE5C0A653}" srcId="{BE0453B1-219F-427F-A916-7C0725812871}" destId="{3E7479E7-FA4A-4723-9B0A-6BE4255BD1FB}" srcOrd="4" destOrd="0" parTransId="{E164DF50-E728-4C00-A53E-21C809BEE3CB}" sibTransId="{58A28A77-DE82-4555-999C-913801561F19}"/>
    <dgm:cxn modelId="{9962D9C6-5E94-5149-B6B0-5EFE0A7D54D5}" type="presOf" srcId="{E51AF6B8-E162-4726-9A45-4A9384A439A4}" destId="{779E98C1-7C1E-473A-9040-F78096B23CB0}" srcOrd="1" destOrd="0" presId="urn:microsoft.com/office/officeart/2005/8/layout/orgChart1"/>
    <dgm:cxn modelId="{F618B378-1AC8-C74C-A7F1-187D637451EE}" type="presOf" srcId="{EFE96CE8-5DE2-C54E-845D-1F2E545BABB3}" destId="{AB7C139C-8FB8-9E4D-999C-4352F3C3016A}" srcOrd="0" destOrd="0" presId="urn:microsoft.com/office/officeart/2005/8/layout/orgChart1"/>
    <dgm:cxn modelId="{61EF93E7-4EED-49E9-9DAA-5EA6087B57B8}" srcId="{BE0453B1-219F-427F-A916-7C0725812871}" destId="{E51AF6B8-E162-4726-9A45-4A9384A439A4}" srcOrd="6" destOrd="0" parTransId="{CC4698EA-5E86-4697-A31D-0CE0379A0942}" sibTransId="{E266F64F-571A-454D-BC81-DC5F3CE5FB72}"/>
    <dgm:cxn modelId="{DAFB5E07-894C-8F4C-8EB0-A0F4E8F649B5}" type="presOf" srcId="{81741832-87A7-441E-AE96-5CCDB4D408FB}" destId="{75444A2A-D532-47B8-BA4F-2A26F67006AD}" srcOrd="1" destOrd="0" presId="urn:microsoft.com/office/officeart/2005/8/layout/orgChart1"/>
    <dgm:cxn modelId="{544A5F29-EC21-4099-91A2-D2B338CAB3BA}" srcId="{1ECDBFF2-EAFC-446E-8C89-E748F6F6ED3E}" destId="{BE0453B1-219F-427F-A916-7C0725812871}" srcOrd="0" destOrd="0" parTransId="{449E3C9D-CE20-45B2-A28E-E6A4446B9E17}" sibTransId="{9A77E80E-A4DE-4C5C-8CF7-6C5F8282B1E2}"/>
    <dgm:cxn modelId="{581F515E-E960-8B41-8535-1E80A3D1AB59}" type="presOf" srcId="{F3D5C33F-6B5B-42F2-9A89-32B7EBA17B0A}" destId="{1A7C4619-2EA5-4630-8227-4F432D277624}" srcOrd="0" destOrd="0" presId="urn:microsoft.com/office/officeart/2005/8/layout/orgChart1"/>
    <dgm:cxn modelId="{78A51D9B-CE26-9B47-88F3-BA38BA751734}" type="presOf" srcId="{136EC303-4E01-4E71-B945-AD009C7422B5}" destId="{A5E8D16E-4CD2-484C-BA8F-8358D4CC4EF0}" srcOrd="0" destOrd="0" presId="urn:microsoft.com/office/officeart/2005/8/layout/orgChart1"/>
    <dgm:cxn modelId="{B4E3CD45-6B66-8D4B-B752-7593C76E5480}" type="presOf" srcId="{E164DF50-E728-4C00-A53E-21C809BEE3CB}" destId="{C5347DE1-F234-4170-8995-7177248F995F}" srcOrd="0" destOrd="0" presId="urn:microsoft.com/office/officeart/2005/8/layout/orgChart1"/>
    <dgm:cxn modelId="{13C2BC71-D02E-5840-8F32-7CD7EA78130E}" type="presOf" srcId="{36AE9317-DEFC-8D48-8EC7-AC29F59AB913}" destId="{1D42FF5F-FD48-2647-B75F-8C36DE19E855}" srcOrd="0" destOrd="0" presId="urn:microsoft.com/office/officeart/2005/8/layout/orgChart1"/>
    <dgm:cxn modelId="{0019E258-94DC-B24A-AD26-E6B93EE051AB}" type="presOf" srcId="{39CC9369-733A-394B-A34C-DB9BA6BBEC88}" destId="{F3122F3E-F5B1-2647-841E-13289A6C4B2F}" srcOrd="0" destOrd="0" presId="urn:microsoft.com/office/officeart/2005/8/layout/orgChart1"/>
    <dgm:cxn modelId="{66397911-74CD-5E40-84CD-CBD917B23A6F}" type="presOf" srcId="{0E04C030-966C-429B-A238-CBFC8124D852}" destId="{3A80BCB2-28D2-4D9D-9630-AC2594CC82B7}" srcOrd="0" destOrd="0" presId="urn:microsoft.com/office/officeart/2005/8/layout/orgChart1"/>
    <dgm:cxn modelId="{774288B1-80CD-C74A-A4E9-25C73F4B0EF9}" type="presOf" srcId="{BE0453B1-219F-427F-A916-7C0725812871}" destId="{587670C0-1180-4F5F-9F4C-3392F7D52F32}" srcOrd="0" destOrd="0" presId="urn:microsoft.com/office/officeart/2005/8/layout/orgChart1"/>
    <dgm:cxn modelId="{962BC3E5-1026-8C4C-8B28-E31910437D1E}" srcId="{BE0453B1-219F-427F-A916-7C0725812871}" destId="{EFE96CE8-5DE2-C54E-845D-1F2E545BABB3}" srcOrd="1" destOrd="0" parTransId="{835CE177-8AE4-0245-9684-5EC5421E654C}" sibTransId="{C0518A3B-5777-2946-A064-6C6043E3A6CC}"/>
    <dgm:cxn modelId="{9EA02ED5-B4EF-FF40-9A80-81C8E0342BE3}" type="presParOf" srcId="{D03E77F6-62FE-42BB-8475-3B3B37A1A168}" destId="{A20D5522-D5CB-4E00-AE26-AEE254B1F785}" srcOrd="0" destOrd="0" presId="urn:microsoft.com/office/officeart/2005/8/layout/orgChart1"/>
    <dgm:cxn modelId="{0ADBE84A-251F-E346-8F05-82B8CAFF497F}" type="presParOf" srcId="{A20D5522-D5CB-4E00-AE26-AEE254B1F785}" destId="{05A960C1-56AA-4D62-9DE9-A2D443899C13}" srcOrd="0" destOrd="0" presId="urn:microsoft.com/office/officeart/2005/8/layout/orgChart1"/>
    <dgm:cxn modelId="{46150107-F737-D54F-923A-E0984D911C8A}" type="presParOf" srcId="{05A960C1-56AA-4D62-9DE9-A2D443899C13}" destId="{587670C0-1180-4F5F-9F4C-3392F7D52F32}" srcOrd="0" destOrd="0" presId="urn:microsoft.com/office/officeart/2005/8/layout/orgChart1"/>
    <dgm:cxn modelId="{0D8F4D6C-3483-CC4A-B310-16E8BC45FD48}" type="presParOf" srcId="{05A960C1-56AA-4D62-9DE9-A2D443899C13}" destId="{10056952-D445-4808-A287-742B753588AC}" srcOrd="1" destOrd="0" presId="urn:microsoft.com/office/officeart/2005/8/layout/orgChart1"/>
    <dgm:cxn modelId="{46AA16E2-8C9D-7743-B0ED-3BF0B20FE6BF}" type="presParOf" srcId="{A20D5522-D5CB-4E00-AE26-AEE254B1F785}" destId="{0E88D0E7-7327-4386-9686-C790E48772E2}" srcOrd="1" destOrd="0" presId="urn:microsoft.com/office/officeart/2005/8/layout/orgChart1"/>
    <dgm:cxn modelId="{AE2C7E6E-00D3-0A4B-9D87-FA42BD616C96}" type="presParOf" srcId="{0E88D0E7-7327-4386-9686-C790E48772E2}" destId="{D210F237-5DF1-42A9-88E6-5B6DB3BD7A92}" srcOrd="0" destOrd="0" presId="urn:microsoft.com/office/officeart/2005/8/layout/orgChart1"/>
    <dgm:cxn modelId="{691C86A6-059C-A94E-AB99-4C84E707D788}" type="presParOf" srcId="{0E88D0E7-7327-4386-9686-C790E48772E2}" destId="{9C2ECFEA-F866-4C75-9D5F-D69EFF7249B1}" srcOrd="1" destOrd="0" presId="urn:microsoft.com/office/officeart/2005/8/layout/orgChart1"/>
    <dgm:cxn modelId="{EC177091-F081-A342-8F2D-B897A1237F6C}" type="presParOf" srcId="{9C2ECFEA-F866-4C75-9D5F-D69EFF7249B1}" destId="{5E4D6700-4F8C-45ED-9516-B3A65CD3B3D0}" srcOrd="0" destOrd="0" presId="urn:microsoft.com/office/officeart/2005/8/layout/orgChart1"/>
    <dgm:cxn modelId="{CDE599BA-58DC-5547-B522-2D0A4556E01A}" type="presParOf" srcId="{5E4D6700-4F8C-45ED-9516-B3A65CD3B3D0}" destId="{2C2127AC-62E3-4BAA-8B7E-37BD072AACA2}" srcOrd="0" destOrd="0" presId="urn:microsoft.com/office/officeart/2005/8/layout/orgChart1"/>
    <dgm:cxn modelId="{246166C4-0AC0-4747-BECF-5272D2B7F2FC}" type="presParOf" srcId="{5E4D6700-4F8C-45ED-9516-B3A65CD3B3D0}" destId="{75444A2A-D532-47B8-BA4F-2A26F67006AD}" srcOrd="1" destOrd="0" presId="urn:microsoft.com/office/officeart/2005/8/layout/orgChart1"/>
    <dgm:cxn modelId="{EB8C7283-732D-7743-B2F8-FC2246FC4230}" type="presParOf" srcId="{9C2ECFEA-F866-4C75-9D5F-D69EFF7249B1}" destId="{1D2B9E98-3F79-455C-A51A-E0ED70F3E984}" srcOrd="1" destOrd="0" presId="urn:microsoft.com/office/officeart/2005/8/layout/orgChart1"/>
    <dgm:cxn modelId="{EF89806C-179C-CD46-BA76-3E44A0289C9D}" type="presParOf" srcId="{9C2ECFEA-F866-4C75-9D5F-D69EFF7249B1}" destId="{C38E7459-443E-4B0B-B672-1CFBD56A4630}" srcOrd="2" destOrd="0" presId="urn:microsoft.com/office/officeart/2005/8/layout/orgChart1"/>
    <dgm:cxn modelId="{980656DD-703D-F14F-B81B-6A2C2262D0F5}" type="presParOf" srcId="{0E88D0E7-7327-4386-9686-C790E48772E2}" destId="{121D960B-165A-8A49-8FA4-70F8F40EABA2}" srcOrd="2" destOrd="0" presId="urn:microsoft.com/office/officeart/2005/8/layout/orgChart1"/>
    <dgm:cxn modelId="{0F4BF8DB-B9E7-6D48-ACD9-6ABCAAA03C91}" type="presParOf" srcId="{0E88D0E7-7327-4386-9686-C790E48772E2}" destId="{EDE3D1C2-C0E5-F34A-B17E-091F08601CF2}" srcOrd="3" destOrd="0" presId="urn:microsoft.com/office/officeart/2005/8/layout/orgChart1"/>
    <dgm:cxn modelId="{DED2258F-3C7B-6B44-AC82-57CF9D0B5634}" type="presParOf" srcId="{EDE3D1C2-C0E5-F34A-B17E-091F08601CF2}" destId="{630C37F3-7073-C844-BF2B-C0F46058BC1C}" srcOrd="0" destOrd="0" presId="urn:microsoft.com/office/officeart/2005/8/layout/orgChart1"/>
    <dgm:cxn modelId="{CD71E308-43E0-9E4A-87EE-B0470254CBBC}" type="presParOf" srcId="{630C37F3-7073-C844-BF2B-C0F46058BC1C}" destId="{AB7C139C-8FB8-9E4D-999C-4352F3C3016A}" srcOrd="0" destOrd="0" presId="urn:microsoft.com/office/officeart/2005/8/layout/orgChart1"/>
    <dgm:cxn modelId="{AF117B74-5A50-3748-889E-B3B20F79145D}" type="presParOf" srcId="{630C37F3-7073-C844-BF2B-C0F46058BC1C}" destId="{59DCA11C-A2DA-E048-9E23-BB72398A99AF}" srcOrd="1" destOrd="0" presId="urn:microsoft.com/office/officeart/2005/8/layout/orgChart1"/>
    <dgm:cxn modelId="{90475FA4-17A4-244B-ACCA-A88EA7C38B70}" type="presParOf" srcId="{EDE3D1C2-C0E5-F34A-B17E-091F08601CF2}" destId="{90D52A6D-6E24-024A-BA87-B7EDBA70CDA4}" srcOrd="1" destOrd="0" presId="urn:microsoft.com/office/officeart/2005/8/layout/orgChart1"/>
    <dgm:cxn modelId="{B76C359D-D525-BB4A-B33D-D3185B63772B}" type="presParOf" srcId="{EDE3D1C2-C0E5-F34A-B17E-091F08601CF2}" destId="{1B6FEEFA-BA90-9047-966F-D84830ADB108}" srcOrd="2" destOrd="0" presId="urn:microsoft.com/office/officeart/2005/8/layout/orgChart1"/>
    <dgm:cxn modelId="{8DCB17E2-27BE-1740-A8B5-BB403B80CC75}" type="presParOf" srcId="{0E88D0E7-7327-4386-9686-C790E48772E2}" destId="{3A80BCB2-28D2-4D9D-9630-AC2594CC82B7}" srcOrd="4" destOrd="0" presId="urn:microsoft.com/office/officeart/2005/8/layout/orgChart1"/>
    <dgm:cxn modelId="{9AB69D65-8D47-8F4A-8411-A273E747A4C6}" type="presParOf" srcId="{0E88D0E7-7327-4386-9686-C790E48772E2}" destId="{81B981AC-97FB-47C3-A7FD-0B75BED2F40F}" srcOrd="5" destOrd="0" presId="urn:microsoft.com/office/officeart/2005/8/layout/orgChart1"/>
    <dgm:cxn modelId="{2E5FDB1A-3B31-C64C-83A0-05FD4CBF6DA8}" type="presParOf" srcId="{81B981AC-97FB-47C3-A7FD-0B75BED2F40F}" destId="{639E540C-46A7-49A2-A058-C304ABD68ECF}" srcOrd="0" destOrd="0" presId="urn:microsoft.com/office/officeart/2005/8/layout/orgChart1"/>
    <dgm:cxn modelId="{8D7EDE34-6FE8-4140-8141-40760F5F9D8C}" type="presParOf" srcId="{639E540C-46A7-49A2-A058-C304ABD68ECF}" destId="{A5E8D16E-4CD2-484C-BA8F-8358D4CC4EF0}" srcOrd="0" destOrd="0" presId="urn:microsoft.com/office/officeart/2005/8/layout/orgChart1"/>
    <dgm:cxn modelId="{C3604C93-458E-7747-8143-2B2C9E435FDF}" type="presParOf" srcId="{639E540C-46A7-49A2-A058-C304ABD68ECF}" destId="{87D4CE27-9086-4DC6-8FA5-3D0CE0F20E15}" srcOrd="1" destOrd="0" presId="urn:microsoft.com/office/officeart/2005/8/layout/orgChart1"/>
    <dgm:cxn modelId="{18D032CA-B912-044C-AAC4-BAFE51968EE9}" type="presParOf" srcId="{81B981AC-97FB-47C3-A7FD-0B75BED2F40F}" destId="{EB585100-7389-42CF-8C4A-A330E26D2B3F}" srcOrd="1" destOrd="0" presId="urn:microsoft.com/office/officeart/2005/8/layout/orgChart1"/>
    <dgm:cxn modelId="{A82C363D-831F-E24F-9020-41EA5DAFA1BA}" type="presParOf" srcId="{81B981AC-97FB-47C3-A7FD-0B75BED2F40F}" destId="{AE403AA6-33A4-4624-8CA0-3E0A0FAC82D6}" srcOrd="2" destOrd="0" presId="urn:microsoft.com/office/officeart/2005/8/layout/orgChart1"/>
    <dgm:cxn modelId="{FB498A37-D81E-1D4B-80EE-2102F9892B8A}" type="presParOf" srcId="{0E88D0E7-7327-4386-9686-C790E48772E2}" destId="{BAEC5211-4CEB-4ED5-876C-12A506A3667C}" srcOrd="6" destOrd="0" presId="urn:microsoft.com/office/officeart/2005/8/layout/orgChart1"/>
    <dgm:cxn modelId="{FC791A4F-7834-534D-9F2B-645629E33833}" type="presParOf" srcId="{0E88D0E7-7327-4386-9686-C790E48772E2}" destId="{F5AF29D7-80F7-47D1-B3AF-BBAECD8E48C8}" srcOrd="7" destOrd="0" presId="urn:microsoft.com/office/officeart/2005/8/layout/orgChart1"/>
    <dgm:cxn modelId="{FCC9C176-A999-A84B-BBB9-9AA4B5153A50}" type="presParOf" srcId="{F5AF29D7-80F7-47D1-B3AF-BBAECD8E48C8}" destId="{9E11B021-5473-444A-BE0B-C5C3A17B0679}" srcOrd="0" destOrd="0" presId="urn:microsoft.com/office/officeart/2005/8/layout/orgChart1"/>
    <dgm:cxn modelId="{E676BD35-37B9-9F4B-9C60-73EAB2DF3A2C}" type="presParOf" srcId="{9E11B021-5473-444A-BE0B-C5C3A17B0679}" destId="{AAD9E2DA-1AFD-46C6-9F63-3DF65CE96BD1}" srcOrd="0" destOrd="0" presId="urn:microsoft.com/office/officeart/2005/8/layout/orgChart1"/>
    <dgm:cxn modelId="{4B325527-3BF6-174B-A8FE-1A092819C86B}" type="presParOf" srcId="{9E11B021-5473-444A-BE0B-C5C3A17B0679}" destId="{EAD34E6B-8E8C-48D6-AFD4-4988CA68F3E2}" srcOrd="1" destOrd="0" presId="urn:microsoft.com/office/officeart/2005/8/layout/orgChart1"/>
    <dgm:cxn modelId="{268F2B9C-9CDA-8541-8FD3-956EDDEC0BDF}" type="presParOf" srcId="{F5AF29D7-80F7-47D1-B3AF-BBAECD8E48C8}" destId="{655D188C-7C1C-461D-AB7D-3279F95CCC89}" srcOrd="1" destOrd="0" presId="urn:microsoft.com/office/officeart/2005/8/layout/orgChart1"/>
    <dgm:cxn modelId="{8B390574-65BA-B540-8A37-C8F39A5C307A}" type="presParOf" srcId="{F5AF29D7-80F7-47D1-B3AF-BBAECD8E48C8}" destId="{05332E9E-9F0B-4238-8590-C81BBF068F3B}" srcOrd="2" destOrd="0" presId="urn:microsoft.com/office/officeart/2005/8/layout/orgChart1"/>
    <dgm:cxn modelId="{C467C9DC-6085-9146-8596-5240CAA5643D}" type="presParOf" srcId="{0E88D0E7-7327-4386-9686-C790E48772E2}" destId="{C5347DE1-F234-4170-8995-7177248F995F}" srcOrd="8" destOrd="0" presId="urn:microsoft.com/office/officeart/2005/8/layout/orgChart1"/>
    <dgm:cxn modelId="{87085D28-CDE4-6A42-9DC3-170308C47E2C}" type="presParOf" srcId="{0E88D0E7-7327-4386-9686-C790E48772E2}" destId="{DA7F148A-7804-41CC-A6BA-90F74C4CC394}" srcOrd="9" destOrd="0" presId="urn:microsoft.com/office/officeart/2005/8/layout/orgChart1"/>
    <dgm:cxn modelId="{128E1DD5-BD65-9940-82EF-0FEA592C3341}" type="presParOf" srcId="{DA7F148A-7804-41CC-A6BA-90F74C4CC394}" destId="{E0A83000-8E7A-4475-9137-EA238FCA6D82}" srcOrd="0" destOrd="0" presId="urn:microsoft.com/office/officeart/2005/8/layout/orgChart1"/>
    <dgm:cxn modelId="{355C3395-2AB5-8B4C-9854-74655A71687B}" type="presParOf" srcId="{E0A83000-8E7A-4475-9137-EA238FCA6D82}" destId="{FAD8F461-F280-42C6-AD74-C72D742DD42F}" srcOrd="0" destOrd="0" presId="urn:microsoft.com/office/officeart/2005/8/layout/orgChart1"/>
    <dgm:cxn modelId="{DED41DEB-EAA4-4849-ABA5-1BAA33BA1821}" type="presParOf" srcId="{E0A83000-8E7A-4475-9137-EA238FCA6D82}" destId="{D18AD963-A6B2-4BED-A5DE-AA2DF1B19F1A}" srcOrd="1" destOrd="0" presId="urn:microsoft.com/office/officeart/2005/8/layout/orgChart1"/>
    <dgm:cxn modelId="{E50B6B93-B6B7-1047-9A28-FE66B62334D8}" type="presParOf" srcId="{DA7F148A-7804-41CC-A6BA-90F74C4CC394}" destId="{ABA04EBF-9797-41B0-B754-575A7F1BE54C}" srcOrd="1" destOrd="0" presId="urn:microsoft.com/office/officeart/2005/8/layout/orgChart1"/>
    <dgm:cxn modelId="{A6A0EBD1-F324-164E-8BDD-570316DBF8C2}" type="presParOf" srcId="{DA7F148A-7804-41CC-A6BA-90F74C4CC394}" destId="{E18A2B08-E80C-4BB3-AFA8-05DC44F50750}" srcOrd="2" destOrd="0" presId="urn:microsoft.com/office/officeart/2005/8/layout/orgChart1"/>
    <dgm:cxn modelId="{FC571F0C-DF56-744F-905A-2FA7D2A46018}" type="presParOf" srcId="{0E88D0E7-7327-4386-9686-C790E48772E2}" destId="{28FEA0DA-ACB8-44F8-B950-18B4F964EF9C}" srcOrd="10" destOrd="0" presId="urn:microsoft.com/office/officeart/2005/8/layout/orgChart1"/>
    <dgm:cxn modelId="{737839AF-55F3-724B-AC4C-05EAFC5BCC9C}" type="presParOf" srcId="{0E88D0E7-7327-4386-9686-C790E48772E2}" destId="{D196BF8A-0578-4FB2-A2E3-0546F157A56D}" srcOrd="11" destOrd="0" presId="urn:microsoft.com/office/officeart/2005/8/layout/orgChart1"/>
    <dgm:cxn modelId="{FAE33916-14A0-2040-8E22-5849297B5BFA}" type="presParOf" srcId="{D196BF8A-0578-4FB2-A2E3-0546F157A56D}" destId="{4CC36367-62D3-4AF6-B984-89C595B1DD46}" srcOrd="0" destOrd="0" presId="urn:microsoft.com/office/officeart/2005/8/layout/orgChart1"/>
    <dgm:cxn modelId="{C8C3CA15-555B-DE46-8569-4F93D6A12222}" type="presParOf" srcId="{4CC36367-62D3-4AF6-B984-89C595B1DD46}" destId="{1A7C4619-2EA5-4630-8227-4F432D277624}" srcOrd="0" destOrd="0" presId="urn:microsoft.com/office/officeart/2005/8/layout/orgChart1"/>
    <dgm:cxn modelId="{900ACA07-72AB-9548-9C7A-FD24C507A6B9}" type="presParOf" srcId="{4CC36367-62D3-4AF6-B984-89C595B1DD46}" destId="{50AA1078-22A5-4299-A46B-15B779EC9080}" srcOrd="1" destOrd="0" presId="urn:microsoft.com/office/officeart/2005/8/layout/orgChart1"/>
    <dgm:cxn modelId="{E7DFE4F1-1FC8-BB48-8DFF-8A952CB32B78}" type="presParOf" srcId="{D196BF8A-0578-4FB2-A2E3-0546F157A56D}" destId="{10A29870-1C66-4A3C-B149-A24266E93BF7}" srcOrd="1" destOrd="0" presId="urn:microsoft.com/office/officeart/2005/8/layout/orgChart1"/>
    <dgm:cxn modelId="{DA20DEDA-0319-D048-AAFE-61F4B3EFFAE5}" type="presParOf" srcId="{D196BF8A-0578-4FB2-A2E3-0546F157A56D}" destId="{DC8212E5-5DFC-4AC8-A1B0-392CE0263720}" srcOrd="2" destOrd="0" presId="urn:microsoft.com/office/officeart/2005/8/layout/orgChart1"/>
    <dgm:cxn modelId="{0652E3D9-F737-D74C-9C89-8171803A89E2}" type="presParOf" srcId="{0E88D0E7-7327-4386-9686-C790E48772E2}" destId="{BED432D1-0602-4944-ADBD-10B5AB32685C}" srcOrd="12" destOrd="0" presId="urn:microsoft.com/office/officeart/2005/8/layout/orgChart1"/>
    <dgm:cxn modelId="{F679069B-5B01-E74B-8690-369699F125E2}" type="presParOf" srcId="{0E88D0E7-7327-4386-9686-C790E48772E2}" destId="{B864D763-BFBB-4196-BECA-96359AF8082D}" srcOrd="13" destOrd="0" presId="urn:microsoft.com/office/officeart/2005/8/layout/orgChart1"/>
    <dgm:cxn modelId="{97524B8D-A9FC-4F41-9D5D-0478A69E1DC6}" type="presParOf" srcId="{B864D763-BFBB-4196-BECA-96359AF8082D}" destId="{D4A135C7-11B0-4367-952E-B187ECA798A4}" srcOrd="0" destOrd="0" presId="urn:microsoft.com/office/officeart/2005/8/layout/orgChart1"/>
    <dgm:cxn modelId="{C07F2E7E-39A3-5448-915E-AECD24A268B1}" type="presParOf" srcId="{D4A135C7-11B0-4367-952E-B187ECA798A4}" destId="{777975BE-F666-4D23-953B-547617DE3424}" srcOrd="0" destOrd="0" presId="urn:microsoft.com/office/officeart/2005/8/layout/orgChart1"/>
    <dgm:cxn modelId="{A3495A9B-F279-DE44-9749-834B7880B9F9}" type="presParOf" srcId="{D4A135C7-11B0-4367-952E-B187ECA798A4}" destId="{779E98C1-7C1E-473A-9040-F78096B23CB0}" srcOrd="1" destOrd="0" presId="urn:microsoft.com/office/officeart/2005/8/layout/orgChart1"/>
    <dgm:cxn modelId="{FC2BFA92-FD29-6B4F-BE1B-0CB848438776}" type="presParOf" srcId="{B864D763-BFBB-4196-BECA-96359AF8082D}" destId="{AE5E8997-5F33-42C3-A461-7B4FF15F7482}" srcOrd="1" destOrd="0" presId="urn:microsoft.com/office/officeart/2005/8/layout/orgChart1"/>
    <dgm:cxn modelId="{B3881BB3-83E6-0046-809B-39442FBA1896}" type="presParOf" srcId="{B864D763-BFBB-4196-BECA-96359AF8082D}" destId="{E4CA9EF3-BDE0-470F-B9E4-360C3E0A5BF8}" srcOrd="2" destOrd="0" presId="urn:microsoft.com/office/officeart/2005/8/layout/orgChart1"/>
    <dgm:cxn modelId="{5F9D5BC3-A804-CD4E-9B3F-773A665F4A3A}" type="presParOf" srcId="{0E88D0E7-7327-4386-9686-C790E48772E2}" destId="{1D42FF5F-FD48-2647-B75F-8C36DE19E855}" srcOrd="14" destOrd="0" presId="urn:microsoft.com/office/officeart/2005/8/layout/orgChart1"/>
    <dgm:cxn modelId="{A966C176-E1A5-104E-8A94-03785E06735A}" type="presParOf" srcId="{0E88D0E7-7327-4386-9686-C790E48772E2}" destId="{C0927BFA-20A1-3B45-838F-EE49F771C6B4}" srcOrd="15" destOrd="0" presId="urn:microsoft.com/office/officeart/2005/8/layout/orgChart1"/>
    <dgm:cxn modelId="{813C40AD-95B4-E141-9D89-E3AD80A299BD}" type="presParOf" srcId="{C0927BFA-20A1-3B45-838F-EE49F771C6B4}" destId="{93C14603-E398-C948-BB00-6DB0936558C0}" srcOrd="0" destOrd="0" presId="urn:microsoft.com/office/officeart/2005/8/layout/orgChart1"/>
    <dgm:cxn modelId="{DC40F4FE-0425-F74C-B912-92A70AEDEE12}" type="presParOf" srcId="{93C14603-E398-C948-BB00-6DB0936558C0}" destId="{F3122F3E-F5B1-2647-841E-13289A6C4B2F}" srcOrd="0" destOrd="0" presId="urn:microsoft.com/office/officeart/2005/8/layout/orgChart1"/>
    <dgm:cxn modelId="{94803B2D-916C-7E42-AD42-C87E8FFD96BC}" type="presParOf" srcId="{93C14603-E398-C948-BB00-6DB0936558C0}" destId="{38960012-BC39-B240-B5ED-805C6AC292AB}" srcOrd="1" destOrd="0" presId="urn:microsoft.com/office/officeart/2005/8/layout/orgChart1"/>
    <dgm:cxn modelId="{3AAB46EC-00C4-8047-B0A8-109CD8D4DCB5}" type="presParOf" srcId="{C0927BFA-20A1-3B45-838F-EE49F771C6B4}" destId="{A137D55A-36DA-7A4A-9789-7E131D2D6245}" srcOrd="1" destOrd="0" presId="urn:microsoft.com/office/officeart/2005/8/layout/orgChart1"/>
    <dgm:cxn modelId="{E99809A0-8D44-C341-9756-057622036540}" type="presParOf" srcId="{C0927BFA-20A1-3B45-838F-EE49F771C6B4}" destId="{9E8C1438-EC1E-AE4E-AD74-8F6ED416FC38}" srcOrd="2" destOrd="0" presId="urn:microsoft.com/office/officeart/2005/8/layout/orgChart1"/>
    <dgm:cxn modelId="{3A8A29F0-1425-6340-8B8D-C0D590C24554}" type="presParOf" srcId="{A20D5522-D5CB-4E00-AE26-AEE254B1F785}" destId="{1D6E6072-4871-4CED-BF6F-A162F8AF86C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2FF5F-FD48-2647-B75F-8C36DE19E855}">
      <dsp:nvSpPr>
        <dsp:cNvPr id="0" name=""/>
        <dsp:cNvSpPr/>
      </dsp:nvSpPr>
      <dsp:spPr>
        <a:xfrm>
          <a:off x="4323417" y="1547832"/>
          <a:ext cx="3709053" cy="272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476"/>
              </a:lnTo>
              <a:lnTo>
                <a:pt x="3709053" y="196476"/>
              </a:lnTo>
              <a:lnTo>
                <a:pt x="3709053" y="272898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432D1-0602-4944-ADBD-10B5AB32685C}">
      <dsp:nvSpPr>
        <dsp:cNvPr id="0" name=""/>
        <dsp:cNvSpPr/>
      </dsp:nvSpPr>
      <dsp:spPr>
        <a:xfrm>
          <a:off x="4323417" y="1547832"/>
          <a:ext cx="2747278" cy="2632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829"/>
              </a:lnTo>
              <a:lnTo>
                <a:pt x="2747278" y="186829"/>
              </a:lnTo>
              <a:lnTo>
                <a:pt x="2747278" y="263251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FEA0DA-ACB8-44F8-B950-18B4F964EF9C}">
      <dsp:nvSpPr>
        <dsp:cNvPr id="0" name=""/>
        <dsp:cNvSpPr/>
      </dsp:nvSpPr>
      <dsp:spPr>
        <a:xfrm>
          <a:off x="4323417" y="1547832"/>
          <a:ext cx="1781081" cy="269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19"/>
              </a:lnTo>
              <a:lnTo>
                <a:pt x="1781081" y="192819"/>
              </a:lnTo>
              <a:lnTo>
                <a:pt x="1781081" y="269241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347DE1-F234-4170-8995-7177248F995F}">
      <dsp:nvSpPr>
        <dsp:cNvPr id="0" name=""/>
        <dsp:cNvSpPr/>
      </dsp:nvSpPr>
      <dsp:spPr>
        <a:xfrm>
          <a:off x="4323417" y="1547832"/>
          <a:ext cx="718662" cy="266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013"/>
              </a:lnTo>
              <a:lnTo>
                <a:pt x="718662" y="190013"/>
              </a:lnTo>
              <a:lnTo>
                <a:pt x="718662" y="266435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C5211-4CEB-4ED5-876C-12A506A3667C}">
      <dsp:nvSpPr>
        <dsp:cNvPr id="0" name=""/>
        <dsp:cNvSpPr/>
      </dsp:nvSpPr>
      <dsp:spPr>
        <a:xfrm>
          <a:off x="3865847" y="1547832"/>
          <a:ext cx="457569" cy="279630"/>
        </a:xfrm>
        <a:custGeom>
          <a:avLst/>
          <a:gdLst/>
          <a:ahLst/>
          <a:cxnLst/>
          <a:rect l="0" t="0" r="0" b="0"/>
          <a:pathLst>
            <a:path>
              <a:moveTo>
                <a:pt x="457569" y="0"/>
              </a:moveTo>
              <a:lnTo>
                <a:pt x="457569" y="203209"/>
              </a:lnTo>
              <a:lnTo>
                <a:pt x="0" y="203209"/>
              </a:lnTo>
              <a:lnTo>
                <a:pt x="0" y="279630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80BCB2-28D2-4D9D-9630-AC2594CC82B7}">
      <dsp:nvSpPr>
        <dsp:cNvPr id="0" name=""/>
        <dsp:cNvSpPr/>
      </dsp:nvSpPr>
      <dsp:spPr>
        <a:xfrm>
          <a:off x="2748707" y="1547832"/>
          <a:ext cx="1574710" cy="287214"/>
        </a:xfrm>
        <a:custGeom>
          <a:avLst/>
          <a:gdLst/>
          <a:ahLst/>
          <a:cxnLst/>
          <a:rect l="0" t="0" r="0" b="0"/>
          <a:pathLst>
            <a:path>
              <a:moveTo>
                <a:pt x="1574710" y="0"/>
              </a:moveTo>
              <a:lnTo>
                <a:pt x="1574710" y="210793"/>
              </a:lnTo>
              <a:lnTo>
                <a:pt x="0" y="210793"/>
              </a:lnTo>
              <a:lnTo>
                <a:pt x="0" y="287214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1D960B-165A-8A49-8FA4-70F8F40EABA2}">
      <dsp:nvSpPr>
        <dsp:cNvPr id="0" name=""/>
        <dsp:cNvSpPr/>
      </dsp:nvSpPr>
      <dsp:spPr>
        <a:xfrm>
          <a:off x="1671582" y="1547832"/>
          <a:ext cx="2651834" cy="275231"/>
        </a:xfrm>
        <a:custGeom>
          <a:avLst/>
          <a:gdLst/>
          <a:ahLst/>
          <a:cxnLst/>
          <a:rect l="0" t="0" r="0" b="0"/>
          <a:pathLst>
            <a:path>
              <a:moveTo>
                <a:pt x="2651834" y="0"/>
              </a:moveTo>
              <a:lnTo>
                <a:pt x="2651834" y="198809"/>
              </a:lnTo>
              <a:lnTo>
                <a:pt x="0" y="198809"/>
              </a:lnTo>
              <a:lnTo>
                <a:pt x="0" y="27523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10F237-5DF1-42A9-88E6-5B6DB3BD7A92}">
      <dsp:nvSpPr>
        <dsp:cNvPr id="0" name=""/>
        <dsp:cNvSpPr/>
      </dsp:nvSpPr>
      <dsp:spPr>
        <a:xfrm>
          <a:off x="578121" y="1547832"/>
          <a:ext cx="3745295" cy="263251"/>
        </a:xfrm>
        <a:custGeom>
          <a:avLst/>
          <a:gdLst/>
          <a:ahLst/>
          <a:cxnLst/>
          <a:rect l="0" t="0" r="0" b="0"/>
          <a:pathLst>
            <a:path>
              <a:moveTo>
                <a:pt x="3745295" y="0"/>
              </a:moveTo>
              <a:lnTo>
                <a:pt x="3745295" y="186829"/>
              </a:lnTo>
              <a:lnTo>
                <a:pt x="0" y="186829"/>
              </a:lnTo>
              <a:lnTo>
                <a:pt x="0" y="263251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7670C0-1180-4F5F-9F4C-3392F7D52F32}">
      <dsp:nvSpPr>
        <dsp:cNvPr id="0" name=""/>
        <dsp:cNvSpPr/>
      </dsp:nvSpPr>
      <dsp:spPr>
        <a:xfrm>
          <a:off x="3220174" y="484903"/>
          <a:ext cx="2206485" cy="1062928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</a:t>
          </a:r>
          <a:r>
            <a:rPr lang="en-US" sz="1400" b="1" kern="1200" dirty="0" smtClean="0">
              <a:solidFill>
                <a:schemeClr val="tx1"/>
              </a:solidFill>
            </a:rPr>
            <a:t>475.02.09</a:t>
          </a:r>
          <a:endParaRPr lang="en-US" sz="1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Target Station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Schultz (deputy)</a:t>
          </a:r>
          <a:endParaRPr lang="en-US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0174" y="484903"/>
        <a:ext cx="2206485" cy="1062928"/>
      </dsp:txXfrm>
    </dsp:sp>
    <dsp:sp modelId="{2C2127AC-62E3-4BAA-8B7E-37BD072AACA2}">
      <dsp:nvSpPr>
        <dsp:cNvPr id="0" name=""/>
        <dsp:cNvSpPr/>
      </dsp:nvSpPr>
      <dsp:spPr>
        <a:xfrm>
          <a:off x="80332" y="1811083"/>
          <a:ext cx="995578" cy="1963405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Simulations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Pronskikh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</a:t>
          </a:r>
          <a:endParaRPr lang="en-US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332" y="1811083"/>
        <a:ext cx="995578" cy="1963405"/>
      </dsp:txXfrm>
    </dsp:sp>
    <dsp:sp modelId="{AB7C139C-8FB8-9E4D-999C-4352F3C3016A}">
      <dsp:nvSpPr>
        <dsp:cNvPr id="0" name=""/>
        <dsp:cNvSpPr/>
      </dsp:nvSpPr>
      <dsp:spPr>
        <a:xfrm>
          <a:off x="1195071" y="1823063"/>
          <a:ext cx="953022" cy="200644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Fabricate Target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Densham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Rutherford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Labs</a:t>
          </a:r>
          <a:endParaRPr lang="en-US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95071" y="1823063"/>
        <a:ext cx="953022" cy="2006442"/>
      </dsp:txXfrm>
    </dsp:sp>
    <dsp:sp modelId="{A5E8D16E-4CD2-484C-BA8F-8358D4CC4EF0}">
      <dsp:nvSpPr>
        <dsp:cNvPr id="0" name=""/>
        <dsp:cNvSpPr/>
      </dsp:nvSpPr>
      <dsp:spPr>
        <a:xfrm>
          <a:off x="2279779" y="1835046"/>
          <a:ext cx="937855" cy="1970251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Remote Handling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M. Campbell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</a:t>
          </a:r>
        </a:p>
      </dsp:txBody>
      <dsp:txXfrm>
        <a:off x="2279779" y="1835046"/>
        <a:ext cx="937855" cy="1970251"/>
      </dsp:txXfrm>
    </dsp:sp>
    <dsp:sp modelId="{AAD9E2DA-1AFD-46C6-9F63-3DF65CE96BD1}">
      <dsp:nvSpPr>
        <dsp:cNvPr id="0" name=""/>
        <dsp:cNvSpPr/>
      </dsp:nvSpPr>
      <dsp:spPr>
        <a:xfrm>
          <a:off x="3331728" y="1827462"/>
          <a:ext cx="1068237" cy="1940261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9.4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Bartoszek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Bartoszek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Engineering</a:t>
          </a:r>
          <a:endParaRPr lang="en-US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31728" y="1827462"/>
        <a:ext cx="1068237" cy="1940261"/>
      </dsp:txXfrm>
    </dsp:sp>
    <dsp:sp modelId="{FAD8F461-F280-42C6-AD74-C72D742DD42F}">
      <dsp:nvSpPr>
        <dsp:cNvPr id="0" name=""/>
        <dsp:cNvSpPr/>
      </dsp:nvSpPr>
      <dsp:spPr>
        <a:xfrm>
          <a:off x="4562213" y="1814267"/>
          <a:ext cx="959733" cy="201084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Proton Absorber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Stefanik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PPD/FNAL</a:t>
          </a:r>
        </a:p>
      </dsp:txBody>
      <dsp:txXfrm>
        <a:off x="4562213" y="1814267"/>
        <a:ext cx="959733" cy="2010842"/>
      </dsp:txXfrm>
    </dsp:sp>
    <dsp:sp modelId="{1A7C4619-2EA5-4630-8227-4F432D277624}">
      <dsp:nvSpPr>
        <dsp:cNvPr id="0" name=""/>
        <dsp:cNvSpPr/>
      </dsp:nvSpPr>
      <dsp:spPr>
        <a:xfrm>
          <a:off x="5626252" y="1817073"/>
          <a:ext cx="956494" cy="200620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Protection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Collimator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Stefanik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PPD/FNAL</a:t>
          </a:r>
        </a:p>
      </dsp:txBody>
      <dsp:txXfrm>
        <a:off x="5626252" y="1817073"/>
        <a:ext cx="956494" cy="2006202"/>
      </dsp:txXfrm>
    </dsp:sp>
    <dsp:sp modelId="{777975BE-F666-4D23-953B-547617DE3424}">
      <dsp:nvSpPr>
        <dsp:cNvPr id="0" name=""/>
        <dsp:cNvSpPr/>
      </dsp:nvSpPr>
      <dsp:spPr>
        <a:xfrm>
          <a:off x="6641438" y="1811083"/>
          <a:ext cx="858514" cy="20283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 Hatch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Blocks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Transfered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41438" y="1811083"/>
        <a:ext cx="858514" cy="2028324"/>
      </dsp:txXfrm>
    </dsp:sp>
    <dsp:sp modelId="{F3122F3E-F5B1-2647-841E-13289A6C4B2F}">
      <dsp:nvSpPr>
        <dsp:cNvPr id="0" name=""/>
        <dsp:cNvSpPr/>
      </dsp:nvSpPr>
      <dsp:spPr>
        <a:xfrm>
          <a:off x="7597409" y="1820730"/>
          <a:ext cx="870123" cy="203036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9.8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Technical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 </a:t>
          </a:r>
        </a:p>
      </dsp:txBody>
      <dsp:txXfrm>
        <a:off x="7597409" y="1820730"/>
        <a:ext cx="870123" cy="20303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2FF5F-FD48-2647-B75F-8C36DE19E855}">
      <dsp:nvSpPr>
        <dsp:cNvPr id="0" name=""/>
        <dsp:cNvSpPr/>
      </dsp:nvSpPr>
      <dsp:spPr>
        <a:xfrm>
          <a:off x="4323417" y="1547832"/>
          <a:ext cx="3709053" cy="272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476"/>
              </a:lnTo>
              <a:lnTo>
                <a:pt x="3709053" y="196476"/>
              </a:lnTo>
              <a:lnTo>
                <a:pt x="3709053" y="272898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432D1-0602-4944-ADBD-10B5AB32685C}">
      <dsp:nvSpPr>
        <dsp:cNvPr id="0" name=""/>
        <dsp:cNvSpPr/>
      </dsp:nvSpPr>
      <dsp:spPr>
        <a:xfrm>
          <a:off x="4323417" y="1547832"/>
          <a:ext cx="2747278" cy="2632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829"/>
              </a:lnTo>
              <a:lnTo>
                <a:pt x="2747278" y="186829"/>
              </a:lnTo>
              <a:lnTo>
                <a:pt x="2747278" y="263251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FEA0DA-ACB8-44F8-B950-18B4F964EF9C}">
      <dsp:nvSpPr>
        <dsp:cNvPr id="0" name=""/>
        <dsp:cNvSpPr/>
      </dsp:nvSpPr>
      <dsp:spPr>
        <a:xfrm>
          <a:off x="4323417" y="1547832"/>
          <a:ext cx="1781081" cy="269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19"/>
              </a:lnTo>
              <a:lnTo>
                <a:pt x="1781081" y="192819"/>
              </a:lnTo>
              <a:lnTo>
                <a:pt x="1781081" y="269241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347DE1-F234-4170-8995-7177248F995F}">
      <dsp:nvSpPr>
        <dsp:cNvPr id="0" name=""/>
        <dsp:cNvSpPr/>
      </dsp:nvSpPr>
      <dsp:spPr>
        <a:xfrm>
          <a:off x="4323417" y="1547832"/>
          <a:ext cx="718662" cy="266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013"/>
              </a:lnTo>
              <a:lnTo>
                <a:pt x="718662" y="190013"/>
              </a:lnTo>
              <a:lnTo>
                <a:pt x="718662" y="266435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C5211-4CEB-4ED5-876C-12A506A3667C}">
      <dsp:nvSpPr>
        <dsp:cNvPr id="0" name=""/>
        <dsp:cNvSpPr/>
      </dsp:nvSpPr>
      <dsp:spPr>
        <a:xfrm>
          <a:off x="3865847" y="1547832"/>
          <a:ext cx="457569" cy="279630"/>
        </a:xfrm>
        <a:custGeom>
          <a:avLst/>
          <a:gdLst/>
          <a:ahLst/>
          <a:cxnLst/>
          <a:rect l="0" t="0" r="0" b="0"/>
          <a:pathLst>
            <a:path>
              <a:moveTo>
                <a:pt x="457569" y="0"/>
              </a:moveTo>
              <a:lnTo>
                <a:pt x="457569" y="203209"/>
              </a:lnTo>
              <a:lnTo>
                <a:pt x="0" y="203209"/>
              </a:lnTo>
              <a:lnTo>
                <a:pt x="0" y="279630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80BCB2-28D2-4D9D-9630-AC2594CC82B7}">
      <dsp:nvSpPr>
        <dsp:cNvPr id="0" name=""/>
        <dsp:cNvSpPr/>
      </dsp:nvSpPr>
      <dsp:spPr>
        <a:xfrm>
          <a:off x="2748707" y="1547832"/>
          <a:ext cx="1574710" cy="287214"/>
        </a:xfrm>
        <a:custGeom>
          <a:avLst/>
          <a:gdLst/>
          <a:ahLst/>
          <a:cxnLst/>
          <a:rect l="0" t="0" r="0" b="0"/>
          <a:pathLst>
            <a:path>
              <a:moveTo>
                <a:pt x="1574710" y="0"/>
              </a:moveTo>
              <a:lnTo>
                <a:pt x="1574710" y="210793"/>
              </a:lnTo>
              <a:lnTo>
                <a:pt x="0" y="210793"/>
              </a:lnTo>
              <a:lnTo>
                <a:pt x="0" y="287214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1D960B-165A-8A49-8FA4-70F8F40EABA2}">
      <dsp:nvSpPr>
        <dsp:cNvPr id="0" name=""/>
        <dsp:cNvSpPr/>
      </dsp:nvSpPr>
      <dsp:spPr>
        <a:xfrm>
          <a:off x="1671582" y="1547832"/>
          <a:ext cx="2651834" cy="275231"/>
        </a:xfrm>
        <a:custGeom>
          <a:avLst/>
          <a:gdLst/>
          <a:ahLst/>
          <a:cxnLst/>
          <a:rect l="0" t="0" r="0" b="0"/>
          <a:pathLst>
            <a:path>
              <a:moveTo>
                <a:pt x="2651834" y="0"/>
              </a:moveTo>
              <a:lnTo>
                <a:pt x="2651834" y="198809"/>
              </a:lnTo>
              <a:lnTo>
                <a:pt x="0" y="198809"/>
              </a:lnTo>
              <a:lnTo>
                <a:pt x="0" y="27523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10F237-5DF1-42A9-88E6-5B6DB3BD7A92}">
      <dsp:nvSpPr>
        <dsp:cNvPr id="0" name=""/>
        <dsp:cNvSpPr/>
      </dsp:nvSpPr>
      <dsp:spPr>
        <a:xfrm>
          <a:off x="578121" y="1547832"/>
          <a:ext cx="3745295" cy="263251"/>
        </a:xfrm>
        <a:custGeom>
          <a:avLst/>
          <a:gdLst/>
          <a:ahLst/>
          <a:cxnLst/>
          <a:rect l="0" t="0" r="0" b="0"/>
          <a:pathLst>
            <a:path>
              <a:moveTo>
                <a:pt x="3745295" y="0"/>
              </a:moveTo>
              <a:lnTo>
                <a:pt x="3745295" y="186829"/>
              </a:lnTo>
              <a:lnTo>
                <a:pt x="0" y="186829"/>
              </a:lnTo>
              <a:lnTo>
                <a:pt x="0" y="263251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7670C0-1180-4F5F-9F4C-3392F7D52F32}">
      <dsp:nvSpPr>
        <dsp:cNvPr id="0" name=""/>
        <dsp:cNvSpPr/>
      </dsp:nvSpPr>
      <dsp:spPr>
        <a:xfrm>
          <a:off x="3220174" y="484903"/>
          <a:ext cx="2206485" cy="1062928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</a:t>
          </a:r>
          <a:r>
            <a:rPr lang="en-US" sz="1400" b="1" kern="1200" dirty="0" smtClean="0">
              <a:solidFill>
                <a:schemeClr val="tx1"/>
              </a:solidFill>
            </a:rPr>
            <a:t>475.02.09</a:t>
          </a:r>
          <a:endParaRPr lang="en-US" sz="1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Target Station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Schultz (deputy)</a:t>
          </a:r>
          <a:endParaRPr lang="en-US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0174" y="484903"/>
        <a:ext cx="2206485" cy="1062928"/>
      </dsp:txXfrm>
    </dsp:sp>
    <dsp:sp modelId="{2C2127AC-62E3-4BAA-8B7E-37BD072AACA2}">
      <dsp:nvSpPr>
        <dsp:cNvPr id="0" name=""/>
        <dsp:cNvSpPr/>
      </dsp:nvSpPr>
      <dsp:spPr>
        <a:xfrm>
          <a:off x="80332" y="1811083"/>
          <a:ext cx="995578" cy="1963405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Simulations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Pronskikh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</a:t>
          </a:r>
          <a:endParaRPr lang="en-US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332" y="1811083"/>
        <a:ext cx="995578" cy="1963405"/>
      </dsp:txXfrm>
    </dsp:sp>
    <dsp:sp modelId="{AB7C139C-8FB8-9E4D-999C-4352F3C3016A}">
      <dsp:nvSpPr>
        <dsp:cNvPr id="0" name=""/>
        <dsp:cNvSpPr/>
      </dsp:nvSpPr>
      <dsp:spPr>
        <a:xfrm>
          <a:off x="1195071" y="1823063"/>
          <a:ext cx="953022" cy="200644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Fabricate Target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Densham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Rutherford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Labs</a:t>
          </a:r>
          <a:endParaRPr lang="en-US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95071" y="1823063"/>
        <a:ext cx="953022" cy="2006442"/>
      </dsp:txXfrm>
    </dsp:sp>
    <dsp:sp modelId="{A5E8D16E-4CD2-484C-BA8F-8358D4CC4EF0}">
      <dsp:nvSpPr>
        <dsp:cNvPr id="0" name=""/>
        <dsp:cNvSpPr/>
      </dsp:nvSpPr>
      <dsp:spPr>
        <a:xfrm>
          <a:off x="2279779" y="1835046"/>
          <a:ext cx="937855" cy="1970251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Remote Handling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M. Campbell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</a:t>
          </a:r>
        </a:p>
      </dsp:txBody>
      <dsp:txXfrm>
        <a:off x="2279779" y="1835046"/>
        <a:ext cx="937855" cy="1970251"/>
      </dsp:txXfrm>
    </dsp:sp>
    <dsp:sp modelId="{AAD9E2DA-1AFD-46C6-9F63-3DF65CE96BD1}">
      <dsp:nvSpPr>
        <dsp:cNvPr id="0" name=""/>
        <dsp:cNvSpPr/>
      </dsp:nvSpPr>
      <dsp:spPr>
        <a:xfrm>
          <a:off x="3331728" y="1827462"/>
          <a:ext cx="1068237" cy="1940261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9.4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Bartoszek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Bartoszek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Engineering</a:t>
          </a:r>
          <a:endParaRPr lang="en-US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31728" y="1827462"/>
        <a:ext cx="1068237" cy="1940261"/>
      </dsp:txXfrm>
    </dsp:sp>
    <dsp:sp modelId="{FAD8F461-F280-42C6-AD74-C72D742DD42F}">
      <dsp:nvSpPr>
        <dsp:cNvPr id="0" name=""/>
        <dsp:cNvSpPr/>
      </dsp:nvSpPr>
      <dsp:spPr>
        <a:xfrm>
          <a:off x="4562213" y="1814267"/>
          <a:ext cx="959733" cy="201084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Proton Absorber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Stefanik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PPD/FNAL</a:t>
          </a:r>
        </a:p>
      </dsp:txBody>
      <dsp:txXfrm>
        <a:off x="4562213" y="1814267"/>
        <a:ext cx="959733" cy="2010842"/>
      </dsp:txXfrm>
    </dsp:sp>
    <dsp:sp modelId="{1A7C4619-2EA5-4630-8227-4F432D277624}">
      <dsp:nvSpPr>
        <dsp:cNvPr id="0" name=""/>
        <dsp:cNvSpPr/>
      </dsp:nvSpPr>
      <dsp:spPr>
        <a:xfrm>
          <a:off x="5626252" y="1817073"/>
          <a:ext cx="956494" cy="200620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Protection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Collimator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Stefanik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PPD/FNAL</a:t>
          </a:r>
        </a:p>
      </dsp:txBody>
      <dsp:txXfrm>
        <a:off x="5626252" y="1817073"/>
        <a:ext cx="956494" cy="2006202"/>
      </dsp:txXfrm>
    </dsp:sp>
    <dsp:sp modelId="{777975BE-F666-4D23-953B-547617DE3424}">
      <dsp:nvSpPr>
        <dsp:cNvPr id="0" name=""/>
        <dsp:cNvSpPr/>
      </dsp:nvSpPr>
      <dsp:spPr>
        <a:xfrm>
          <a:off x="6641438" y="1811083"/>
          <a:ext cx="858514" cy="20283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 Hatch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Blocks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Transfered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41438" y="1811083"/>
        <a:ext cx="858514" cy="2028324"/>
      </dsp:txXfrm>
    </dsp:sp>
    <dsp:sp modelId="{F3122F3E-F5B1-2647-841E-13289A6C4B2F}">
      <dsp:nvSpPr>
        <dsp:cNvPr id="0" name=""/>
        <dsp:cNvSpPr/>
      </dsp:nvSpPr>
      <dsp:spPr>
        <a:xfrm>
          <a:off x="7597409" y="1820730"/>
          <a:ext cx="870123" cy="203036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9.8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Technical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 </a:t>
          </a:r>
        </a:p>
      </dsp:txBody>
      <dsp:txXfrm>
        <a:off x="7597409" y="1820730"/>
        <a:ext cx="870123" cy="2030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Calibri" panose="020F0502020204030204" pitchFamily="34" charset="0"/>
              </a:rPr>
              <a:t>Delivery Ring Extraction for Mu2e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r>
              <a:rPr lang="en-US" altLang="en-US" dirty="0" smtClean="0">
                <a:latin typeface="Calibri" panose="020F0502020204030204" pitchFamily="34" charset="0"/>
              </a:rPr>
              <a:t>10/6/2015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Calibri" panose="020F0502020204030204" pitchFamily="34" charset="0"/>
              </a:rPr>
              <a:t>S. Werkema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>
                <a:latin typeface="Calibri" panose="020F0502020204030204" pitchFamily="34" charset="0"/>
              </a:rPr>
              <a:pPr/>
              <a:t>‹#›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0BFB643-3B51-4A23-96A6-8ED93A064CC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Arial" panose="020B0604020202020204" pitchFamily="34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dirty="0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4067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5518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Delivery Ring Extraction for Mu2e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10/6/2015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Werkema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885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Calibri" panose="020F0502020204030204" pitchFamily="34" charset="0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625475" indent="-285750">
              <a:spcBef>
                <a:spcPts val="600"/>
              </a:spcBef>
              <a:defRPr sz="2200">
                <a:solidFill>
                  <a:srgbClr val="505050"/>
                </a:solidFill>
                <a:latin typeface="Calibri" panose="020F0502020204030204" pitchFamily="34" charset="0"/>
              </a:defRPr>
            </a:lvl2pPr>
            <a:lvl3pPr marL="855663" indent="-228600">
              <a:spcBef>
                <a:spcPts val="300"/>
              </a:spcBef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3pPr>
            <a:lvl4pPr marL="1084263" indent="-228600">
              <a:spcBef>
                <a:spcPts val="0"/>
              </a:spcBef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4pPr>
            <a:lvl5pPr marL="1312863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fld id="{6827BE81-7C2D-481B-BBCE-23778685B2B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Calibri" panose="020F0502020204030204" pitchFamily="34" charset="0"/>
              </a:defRPr>
            </a:lvl1pPr>
          </a:lstStyle>
          <a:p>
            <a:fld id="{319E6341-E9E7-4128-9402-327DA868150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ea typeface="Geneva" pitchFamily="121" charset="-128"/>
              </a:rPr>
              <a:t>Target, Remote Handling, Heat &amp; Radiation Shield Overview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ea typeface="Geneva" pitchFamily="121" charset="-128"/>
              </a:rPr>
              <a:t>Rick Coleman</a:t>
            </a:r>
          </a:p>
          <a:p>
            <a:pPr eaLnBrk="1" hangingPunct="1"/>
            <a:r>
              <a:rPr lang="en-US" altLang="en-US" dirty="0" smtClean="0">
                <a:ea typeface="Geneva" pitchFamily="121" charset="-128"/>
              </a:rPr>
              <a:t>L3 Manager Target Station</a:t>
            </a:r>
          </a:p>
          <a:p>
            <a:pPr eaLnBrk="1" hangingPunct="1"/>
            <a:r>
              <a:rPr lang="en-US" altLang="en-US" dirty="0" smtClean="0">
                <a:ea typeface="Geneva" pitchFamily="121" charset="-128"/>
              </a:rPr>
              <a:t>16-18 November  2015</a:t>
            </a:r>
          </a:p>
          <a:p>
            <a:pPr eaLnBrk="1" hangingPunct="1"/>
            <a:endParaRPr lang="en-US" altLang="en-US" dirty="0" smtClean="0">
              <a:ea typeface="Geneva" pitchFamily="12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Design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62067" y="226367"/>
            <a:ext cx="4292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L=16 cm r=3.2 mm Tungsten Rod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925" y="3168650"/>
            <a:ext cx="3823075" cy="2876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8600" y="1454150"/>
            <a:ext cx="4805236" cy="4076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013" y="965200"/>
            <a:ext cx="1249384" cy="17208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27167" y="965200"/>
            <a:ext cx="184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559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 for a high Z target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2926746"/>
              </p:ext>
            </p:extLst>
          </p:nvPr>
        </p:nvGraphicFramePr>
        <p:xfrm>
          <a:off x="1263650" y="1104900"/>
          <a:ext cx="66167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24214" y="1016000"/>
            <a:ext cx="524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60549" y="1348432"/>
            <a:ext cx="458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14700" y="3086100"/>
            <a:ext cx="51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36800" y="3795067"/>
            <a:ext cx="433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17700" y="4125267"/>
            <a:ext cx="34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-1091214" y="3015265"/>
            <a:ext cx="3795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Stopped </a:t>
            </a:r>
            <a:r>
              <a:rPr lang="en-US" dirty="0" err="1" smtClean="0"/>
              <a:t>Muon</a:t>
            </a:r>
            <a:r>
              <a:rPr lang="en-US" dirty="0" smtClean="0"/>
              <a:t> Yield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70400" y="5638800"/>
            <a:ext cx="328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99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Radius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80795" y="183560"/>
            <a:ext cx="1144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K.Lynch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990599"/>
            <a:ext cx="7524750" cy="50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Length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30503" y="174330"/>
            <a:ext cx="1900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Lynch &amp; Popp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939800"/>
            <a:ext cx="7810500" cy="530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7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– HRS- Protect the PS coils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 fontScale="70000" lnSpcReduction="20000"/>
          </a:bodyPr>
          <a:lstStyle/>
          <a:p>
            <a:pPr indent="0">
              <a:lnSpc>
                <a:spcPct val="120000"/>
              </a:lnSpc>
              <a:buNone/>
            </a:pPr>
            <a:r>
              <a:rPr lang="en-US" sz="2300" dirty="0" smtClean="0"/>
              <a:t>Mu2e Production Solenoid (PS) Heat and Radiation Shield (HRS) Requirements </a:t>
            </a:r>
            <a:r>
              <a:rPr lang="en-US" sz="2000" dirty="0" smtClean="0"/>
              <a:t>(Mu2e-doc-1092- G. </a:t>
            </a:r>
            <a:r>
              <a:rPr lang="en-US" sz="2000" dirty="0" err="1" smtClean="0"/>
              <a:t>Ambrosio</a:t>
            </a:r>
            <a:r>
              <a:rPr lang="en-US" sz="2000" dirty="0" smtClean="0"/>
              <a:t>, R. Coleman, V. </a:t>
            </a:r>
            <a:r>
              <a:rPr lang="en-US" sz="2000" dirty="0" err="1" smtClean="0"/>
              <a:t>Kashikhin</a:t>
            </a:r>
            <a:r>
              <a:rPr lang="en-US" sz="2000" dirty="0" smtClean="0"/>
              <a:t>, M. </a:t>
            </a:r>
            <a:r>
              <a:rPr lang="en-US" sz="2000" dirty="0" err="1" smtClean="0"/>
              <a:t>Lamm</a:t>
            </a:r>
            <a:r>
              <a:rPr lang="en-US" sz="2000" dirty="0" smtClean="0"/>
              <a:t>, M. Lopes, N. </a:t>
            </a:r>
            <a:r>
              <a:rPr lang="en-US" sz="2000" dirty="0" err="1" smtClean="0"/>
              <a:t>Mokhov</a:t>
            </a:r>
            <a:r>
              <a:rPr lang="en-US" sz="2000" dirty="0" smtClean="0"/>
              <a:t>, J. Popp, V. </a:t>
            </a:r>
            <a:r>
              <a:rPr lang="en-US" sz="2000" dirty="0" err="1" smtClean="0"/>
              <a:t>Pronskikh</a:t>
            </a:r>
            <a:r>
              <a:rPr lang="en-US" sz="2000" dirty="0" smtClean="0"/>
              <a:t>)</a:t>
            </a:r>
            <a:endParaRPr lang="en-US" sz="2300" dirty="0" smtClean="0"/>
          </a:p>
          <a:p>
            <a:pPr marL="457200" lvl="1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Production Solenoid (PS) </a:t>
            </a:r>
            <a:r>
              <a:rPr lang="en-US" dirty="0" smtClean="0">
                <a:solidFill>
                  <a:srgbClr val="008000"/>
                </a:solidFill>
              </a:rPr>
              <a:t>Heat </a:t>
            </a:r>
            <a:r>
              <a:rPr lang="en-US" dirty="0" smtClean="0">
                <a:solidFill>
                  <a:srgbClr val="008000"/>
                </a:solidFill>
              </a:rPr>
              <a:t>Load </a:t>
            </a:r>
            <a:r>
              <a:rPr lang="en-US" dirty="0">
                <a:solidFill>
                  <a:srgbClr val="008000"/>
                </a:solidFill>
              </a:rPr>
              <a:t>Limit </a:t>
            </a:r>
            <a:endParaRPr lang="en-US" dirty="0" smtClean="0">
              <a:solidFill>
                <a:srgbClr val="008000"/>
              </a:solidFill>
            </a:endParaRPr>
          </a:p>
          <a:p>
            <a:pPr marL="514350" lvl="2" indent="0" defTabSz="11430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 smtClean="0"/>
              <a:t>Limit the overall dynamic heat load </a:t>
            </a:r>
            <a:r>
              <a:rPr lang="en-US" dirty="0" smtClean="0"/>
              <a:t>to </a:t>
            </a:r>
            <a:r>
              <a:rPr lang="en-US" dirty="0" smtClean="0"/>
              <a:t>less than 100 W.</a:t>
            </a:r>
          </a:p>
          <a:p>
            <a:pPr marL="514350" lvl="2" indent="0" defTabSz="11430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 smtClean="0"/>
              <a:t>Limit the instantaneous heat load in any coil of the PS to less than 30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W</a:t>
            </a:r>
            <a:r>
              <a:rPr lang="en-US" dirty="0" smtClean="0"/>
              <a:t>/gm.</a:t>
            </a:r>
          </a:p>
          <a:p>
            <a:pPr marL="457200" lvl="1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Limit </a:t>
            </a:r>
            <a:r>
              <a:rPr lang="en-US" dirty="0" smtClean="0">
                <a:solidFill>
                  <a:srgbClr val="008000"/>
                </a:solidFill>
              </a:rPr>
              <a:t>radiation damage to PS </a:t>
            </a:r>
          </a:p>
          <a:p>
            <a:pPr marL="514350" lvl="2" indent="0" defTabSz="11430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 smtClean="0"/>
              <a:t>Limit dose rate to the superconductor insulation and epoxy to less than 350 </a:t>
            </a:r>
            <a:r>
              <a:rPr lang="en-US" dirty="0" err="1" smtClean="0"/>
              <a:t>kGy</a:t>
            </a:r>
            <a:r>
              <a:rPr lang="en-US" dirty="0" smtClean="0"/>
              <a:t>/year (~20 year lifetime).</a:t>
            </a:r>
          </a:p>
          <a:p>
            <a:pPr marL="457200" lvl="1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Maintain electrical conductivity of superconducting cables and normal conducting quench stabilizing matrix  in PS</a:t>
            </a:r>
            <a:endParaRPr lang="en-US" dirty="0" smtClean="0"/>
          </a:p>
          <a:p>
            <a:pPr marL="514350" lvl="2" indent="0" defTabSz="11430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 smtClean="0"/>
              <a:t>Limit the DPA </a:t>
            </a:r>
            <a:r>
              <a:rPr lang="en-US" sz="2571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†</a:t>
            </a:r>
            <a:r>
              <a:rPr lang="en-US" dirty="0" smtClean="0"/>
              <a:t>experienced by the component metals of any PS superconducting cable to less than 4 to 6</a:t>
            </a:r>
            <a:r>
              <a:rPr lang="en-US" dirty="0" smtClean="0">
                <a:sym typeface="Symbol"/>
              </a:rPr>
              <a:t> 10</a:t>
            </a:r>
            <a:r>
              <a:rPr lang="en-US" baseline="30000" dirty="0" smtClean="0">
                <a:sym typeface="Symbol"/>
              </a:rPr>
              <a:t>-5</a:t>
            </a:r>
            <a:r>
              <a:rPr lang="en-US" dirty="0" smtClean="0">
                <a:sym typeface="Symbol"/>
              </a:rPr>
              <a:t> DPA/year.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6275" y="4704318"/>
            <a:ext cx="459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sym typeface="Wingdings"/>
              </a:rPr>
              <a:t> RRR</a:t>
            </a:r>
            <a:r>
              <a:rPr lang="en-US" sz="2000" dirty="0" smtClean="0">
                <a:solidFill>
                  <a:srgbClr val="0000FF"/>
                </a:solidFill>
                <a:sym typeface="Symbol"/>
              </a:rPr>
              <a:t>*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&gt; 100 , </a:t>
            </a:r>
            <a:r>
              <a:rPr lang="en-US" sz="2000" dirty="0">
                <a:solidFill>
                  <a:srgbClr val="0000FF"/>
                </a:solidFill>
              </a:rPr>
              <a:t>Annual warm-up to anneal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1975" y="5761970"/>
            <a:ext cx="288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†</a:t>
            </a:r>
            <a:r>
              <a:rPr lang="en-US" sz="1600" dirty="0" smtClean="0">
                <a:solidFill>
                  <a:srgbClr val="0000FF"/>
                </a:solidFill>
              </a:rPr>
              <a:t>DPA =  Displacements per Atom</a:t>
            </a:r>
            <a:endParaRPr lang="en-US" sz="2000" dirty="0">
              <a:solidFill>
                <a:srgbClr val="0000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12700" y="5731192"/>
            <a:ext cx="1229541" cy="495300"/>
            <a:chOff x="1602559" y="6172200"/>
            <a:chExt cx="1229541" cy="495300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8304674"/>
                </p:ext>
              </p:extLst>
            </p:nvPr>
          </p:nvGraphicFramePr>
          <p:xfrm>
            <a:off x="1752600" y="6172200"/>
            <a:ext cx="1079500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" name="Equation" r:id="rId3" imgW="1079280" imgH="495000" progId="Equation.3">
                    <p:embed/>
                  </p:oleObj>
                </mc:Choice>
                <mc:Fallback>
                  <p:oleObj name="Equation" r:id="rId3" imgW="1079280" imgH="495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600" y="6172200"/>
                          <a:ext cx="1079500" cy="495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1602559" y="6172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*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354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fontAlgn="auto">
              <a:spcAft>
                <a:spcPts val="0"/>
              </a:spcAft>
              <a:defRPr/>
            </a:pP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Radiation impact on insulation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442" y="766923"/>
            <a:ext cx="339279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Vertical line - PS after 20 years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DGEBF planed for PS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3959679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7535863" y="1968500"/>
            <a:ext cx="0" cy="2489200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795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HRS Performance in Protecting 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850900"/>
            <a:ext cx="8661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81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– HRS (continued)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 fontScale="70000" lnSpcReduction="20000"/>
          </a:bodyPr>
          <a:lstStyle/>
          <a:p>
            <a:pPr marL="457200" lvl="1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8000"/>
                </a:solidFill>
              </a:rPr>
              <a:t>Geometry</a:t>
            </a:r>
          </a:p>
          <a:p>
            <a:pPr marL="514350" lvl="2" indent="0" defTabSz="11430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The heat shield must have sufficient inner aperture to preserve the </a:t>
            </a:r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smtClean="0"/>
              <a:t>yield</a:t>
            </a:r>
            <a:endParaRPr lang="en-US" dirty="0" smtClean="0">
              <a:solidFill>
                <a:srgbClr val="008000"/>
              </a:solidFill>
            </a:endParaRPr>
          </a:p>
          <a:p>
            <a:pPr marL="457200" lvl="1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Production Solenoid(PS) Field Quality should not be degraded by materials used in the HRS</a:t>
            </a:r>
          </a:p>
          <a:p>
            <a:pPr marL="458788" lvl="2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dirty="0"/>
              <a:t>The </a:t>
            </a:r>
            <a:r>
              <a:rPr lang="en-US" dirty="0" smtClean="0"/>
              <a:t>magnetic permeability must be less than 1.10</a:t>
            </a:r>
            <a:endParaRPr lang="en-US" dirty="0" smtClean="0">
              <a:solidFill>
                <a:srgbClr val="008000"/>
              </a:solidFill>
            </a:endParaRPr>
          </a:p>
          <a:p>
            <a:pPr marL="457200" lvl="1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PS forces during quench should be minimized by choices of HRS material</a:t>
            </a:r>
          </a:p>
          <a:p>
            <a:pPr marL="514350" lvl="2" indent="0" defTabSz="11430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 smtClean="0"/>
              <a:t>The HS electrical resistivity must be high to limit forces from eddy currents during a quench (&gt;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1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x 10</a:t>
            </a:r>
            <a:r>
              <a:rPr lang="en-US" baseline="30000" dirty="0" smtClean="0">
                <a:solidFill>
                  <a:schemeClr val="accent6">
                    <a:lumMod val="50000"/>
                  </a:schemeClr>
                </a:solidFill>
              </a:rPr>
              <a:t>-7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Ω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-m)</a:t>
            </a:r>
          </a:p>
          <a:p>
            <a:pPr marL="457200" lvl="1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Transport Solenoid (most upstream  coils must be protected)</a:t>
            </a:r>
          </a:p>
          <a:p>
            <a:pPr marL="514350" lvl="2" indent="0" defTabSz="11430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 smtClean="0"/>
              <a:t>The heat shield must have sufficient inner aperture to preserve the </a:t>
            </a:r>
            <a:r>
              <a:rPr lang="en-US" dirty="0" err="1" smtClean="0"/>
              <a:t>muon</a:t>
            </a:r>
            <a:r>
              <a:rPr lang="en-US" dirty="0" smtClean="0"/>
              <a:t> yield</a:t>
            </a:r>
          </a:p>
          <a:p>
            <a:pPr marL="457200" lvl="1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HRS thermal cooling system should limit the temperature of the surface of the HRS</a:t>
            </a:r>
          </a:p>
          <a:p>
            <a:pPr marL="171450" lvl="1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dirty="0">
                <a:solidFill>
                  <a:srgbClr val="008000"/>
                </a:solidFill>
              </a:rPr>
              <a:t>	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The inner surface holds the target support.  The outer surface is adjacent to the PS cryostat and in 	contact in a few locations</a:t>
            </a:r>
          </a:p>
          <a:p>
            <a:pPr marL="457200" lvl="1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Design must avoid any line-of-sight cracks from target</a:t>
            </a:r>
          </a:p>
          <a:p>
            <a:pPr marL="457200" lvl="1">
              <a:lnSpc>
                <a:spcPct val="12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Materials used in HRS should not limit vacuum quality ( 1 x 10</a:t>
            </a:r>
            <a:r>
              <a:rPr lang="en-US" baseline="30000" dirty="0" smtClean="0">
                <a:solidFill>
                  <a:srgbClr val="008000"/>
                </a:solidFill>
              </a:rPr>
              <a:t>-5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torr</a:t>
            </a:r>
            <a:r>
              <a:rPr lang="en-US" dirty="0" smtClean="0">
                <a:solidFill>
                  <a:srgbClr val="008000"/>
                </a:solidFill>
              </a:rPr>
              <a:t> is required)</a:t>
            </a:r>
            <a:endParaRPr lang="en-US" dirty="0" smtClean="0"/>
          </a:p>
          <a:p>
            <a:pPr marL="514350" lvl="2" indent="0" defTabSz="114300">
              <a:lnSpc>
                <a:spcPct val="120000"/>
              </a:lnSpc>
              <a:spcBef>
                <a:spcPts val="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84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Stopped </a:t>
            </a:r>
            <a:r>
              <a:rPr lang="en-US" dirty="0" err="1" smtClean="0"/>
              <a:t>Muon</a:t>
            </a:r>
            <a:r>
              <a:rPr lang="en-US" dirty="0" smtClean="0"/>
              <a:t> Yield </a:t>
            </a:r>
            <a:r>
              <a:rPr lang="en-US" dirty="0" err="1" smtClean="0"/>
              <a:t>vs</a:t>
            </a:r>
            <a:r>
              <a:rPr lang="en-US" dirty="0" smtClean="0"/>
              <a:t> HRS Bore radius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77900"/>
            <a:ext cx="7772400" cy="508757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 flipV="1">
            <a:off x="4660900" y="1511300"/>
            <a:ext cx="12700" cy="33655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80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Bronze permeability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5-March-2015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Kashikhin | Mu2e Production Solenoid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425989" y="1012352"/>
            <a:ext cx="6100349" cy="4833295"/>
            <a:chOff x="349664" y="1012352"/>
            <a:chExt cx="6100349" cy="48332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664" y="1012352"/>
              <a:ext cx="6100349" cy="4833295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1082040" y="4648200"/>
              <a:ext cx="5173980" cy="15240"/>
            </a:xfrm>
            <a:prstGeom prst="line">
              <a:avLst/>
            </a:prstGeom>
            <a:ln>
              <a:solidFill>
                <a:srgbClr val="154D8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097530" y="4348043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Design value</a:t>
              </a:r>
              <a:endParaRPr lang="en-US" sz="14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55060" y="25400"/>
            <a:ext cx="588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V. </a:t>
            </a:r>
            <a:r>
              <a:rPr lang="en-US" dirty="0" err="1" smtClean="0">
                <a:solidFill>
                  <a:srgbClr val="FF0000"/>
                </a:solidFill>
              </a:rPr>
              <a:t>Kashikhin</a:t>
            </a:r>
            <a:r>
              <a:rPr lang="en-US" dirty="0" smtClean="0">
                <a:solidFill>
                  <a:srgbClr val="FF0000"/>
                </a:solidFill>
              </a:rPr>
              <a:t> measurement of sample </a:t>
            </a:r>
            <a:r>
              <a:rPr lang="en-US" smtClean="0">
                <a:solidFill>
                  <a:srgbClr val="FF0000"/>
                </a:solidFill>
              </a:rPr>
              <a:t>from Scot </a:t>
            </a:r>
            <a:r>
              <a:rPr lang="en-US" dirty="0" smtClean="0">
                <a:solidFill>
                  <a:srgbClr val="FF0000"/>
                </a:solidFill>
              </a:rPr>
              <a:t>Forge Co.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4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06594"/>
            <a:ext cx="8672513" cy="3160653"/>
          </a:xfrm>
        </p:spPr>
        <p:txBody>
          <a:bodyPr/>
          <a:lstStyle/>
          <a:p>
            <a:r>
              <a:rPr lang="en-US" sz="1800" dirty="0" smtClean="0"/>
              <a:t>The Target Station </a:t>
            </a:r>
          </a:p>
          <a:p>
            <a:pPr lvl="1"/>
            <a:r>
              <a:rPr lang="en-US" sz="1800" dirty="0" smtClean="0"/>
              <a:t>proton beam production target </a:t>
            </a:r>
          </a:p>
          <a:p>
            <a:pPr lvl="1"/>
            <a:r>
              <a:rPr lang="en-US" sz="1800" dirty="0" smtClean="0"/>
              <a:t>heat and radiation shield (HRS) </a:t>
            </a:r>
          </a:p>
          <a:p>
            <a:pPr lvl="1"/>
            <a:r>
              <a:rPr lang="en-US" sz="1800" dirty="0" smtClean="0"/>
              <a:t>target remote handling system </a:t>
            </a:r>
          </a:p>
          <a:p>
            <a:pPr lvl="1"/>
            <a:r>
              <a:rPr lang="en-US" sz="1800" dirty="0" smtClean="0"/>
              <a:t>proton beam absorber </a:t>
            </a:r>
          </a:p>
          <a:p>
            <a:pPr lvl="1"/>
            <a:r>
              <a:rPr lang="en-US" sz="1800" dirty="0" smtClean="0"/>
              <a:t>protection collimator</a:t>
            </a:r>
          </a:p>
          <a:p>
            <a:r>
              <a:rPr lang="en-US" sz="1800" dirty="0" smtClean="0"/>
              <a:t>There is a WBS task for each of above, plus one for simulations and one for technical documentation (&amp; general support)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pic>
        <p:nvPicPr>
          <p:cNvPr id="8" name="Picture 7" descr="Screen shot 2014-02-26 at 5.19.39 PM   Feb 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1600"/>
            <a:ext cx="91440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9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Stainless steel permeability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5-March-2015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Kashikhin | Mu2e Production Solenoid Design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77" y="1086803"/>
            <a:ext cx="69437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86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&amp; Radiation Shield Design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103664"/>
            <a:ext cx="2494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Bartoszek</a:t>
            </a:r>
            <a:r>
              <a:rPr lang="en-US" sz="2000" dirty="0" smtClean="0"/>
              <a:t> Engineering</a:t>
            </a:r>
          </a:p>
          <a:p>
            <a:r>
              <a:rPr lang="en-US" sz="2000" dirty="0" smtClean="0"/>
              <a:t>Larry </a:t>
            </a:r>
            <a:r>
              <a:rPr lang="en-US" sz="2000" dirty="0" err="1" smtClean="0"/>
              <a:t>Bartoszek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1303" r="5946" b="4595"/>
          <a:stretch/>
        </p:blipFill>
        <p:spPr>
          <a:xfrm>
            <a:off x="178008" y="882136"/>
            <a:ext cx="8787983" cy="509372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103505" y="462995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Heat and Radiation Shield (HRS)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>
          <a:xfrm flipH="1" flipV="1">
            <a:off x="5824151" y="3558746"/>
            <a:ext cx="1279354" cy="1332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450012" y="1020236"/>
            <a:ext cx="801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Target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/>
          <p:cNvCxnSpPr>
            <a:stCxn id="33" idx="1"/>
          </p:cNvCxnSpPr>
          <p:nvPr/>
        </p:nvCxnSpPr>
        <p:spPr>
          <a:xfrm flipH="1">
            <a:off x="5023238" y="1174125"/>
            <a:ext cx="1426774" cy="1845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43745" y="1020236"/>
            <a:ext cx="843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Vacuum end cap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02011" y="847361"/>
            <a:ext cx="1438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</a:rPr>
              <a:t>Pbar</a:t>
            </a:r>
            <a:r>
              <a:rPr lang="en-US" sz="1400" dirty="0" smtClean="0">
                <a:solidFill>
                  <a:schemeClr val="bg1"/>
                </a:solidFill>
              </a:rPr>
              <a:t> absorber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7" name="Straight Arrow Connector 36"/>
          <p:cNvCxnSpPr>
            <a:stCxn id="36" idx="2"/>
          </p:cNvCxnSpPr>
          <p:nvPr/>
        </p:nvCxnSpPr>
        <p:spPr>
          <a:xfrm flipH="1">
            <a:off x="2430164" y="1155138"/>
            <a:ext cx="990942" cy="1864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685536" y="3558746"/>
            <a:ext cx="1210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Water volume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96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&amp; Radiation Shield Design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pic>
        <p:nvPicPr>
          <p:cNvPr id="7" name="Picture 6" descr="D:\Current Jobs\Mu2e experiment\Mu2e Master Model 11-08-13\renderings\11-18-13 HRS TDR pics\exploded view.JPG"/>
          <p:cNvPicPr/>
          <p:nvPr/>
        </p:nvPicPr>
        <p:blipFill rotWithShape="1">
          <a:blip r:embed="rId2"/>
          <a:srcRect t="-1" b="12475"/>
          <a:stretch/>
        </p:blipFill>
        <p:spPr bwMode="auto">
          <a:xfrm>
            <a:off x="0" y="827048"/>
            <a:ext cx="5704522" cy="2403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8900" y="3230206"/>
            <a:ext cx="3620770" cy="261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69850" y="2916511"/>
            <a:ext cx="4787900" cy="3057525"/>
            <a:chOff x="0" y="219075"/>
            <a:chExt cx="5486400" cy="30670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6"/>
            <a:stretch/>
          </p:blipFill>
          <p:spPr bwMode="auto">
            <a:xfrm>
              <a:off x="0" y="219075"/>
              <a:ext cx="5486400" cy="306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257175" y="314325"/>
              <a:ext cx="1000125" cy="304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Calibri"/>
                  <a:ea typeface="ＭＳ 明朝"/>
                  <a:cs typeface="Times New Roman"/>
                </a:rPr>
                <a:t>Figure 4.179</a:t>
              </a:r>
              <a:endParaRPr lang="en-US" sz="1200">
                <a:effectLst/>
                <a:latin typeface="Times New Roman"/>
                <a:ea typeface="ＭＳ 明朝"/>
                <a:cs typeface="Times New Roman"/>
              </a:endParaRPr>
            </a:p>
          </p:txBody>
        </p:sp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2529153" y="409575"/>
              <a:ext cx="1000125" cy="304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ＭＳ 明朝"/>
                  <a:cs typeface="Times New Roman"/>
                </a:rPr>
                <a:t>Figure 4.180</a:t>
              </a:r>
              <a:endParaRPr lang="en-US" sz="1200" dirty="0">
                <a:effectLst/>
                <a:latin typeface="Times New Roman"/>
                <a:ea typeface="ＭＳ 明朝"/>
                <a:cs typeface="Times New Roman"/>
              </a:endParaRPr>
            </a:p>
          </p:txBody>
        </p:sp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3990975" y="2971800"/>
              <a:ext cx="1000125" cy="304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Calibri"/>
                  <a:ea typeface="ＭＳ 明朝"/>
                  <a:cs typeface="Times New Roman"/>
                </a:rPr>
                <a:t>Figure 4.181</a:t>
              </a:r>
              <a:endParaRPr lang="en-US" sz="1200">
                <a:effectLst/>
                <a:latin typeface="Times New Roman"/>
                <a:ea typeface="ＭＳ 明朝"/>
                <a:cs typeface="Times New Roman"/>
              </a:endParaRPr>
            </a:p>
          </p:txBody>
        </p:sp>
      </p:grpSp>
      <p:pic>
        <p:nvPicPr>
          <p:cNvPr id="14" name="Picture 13" descr="D:\Current Jobs\Mu2e experiment\Mu2e Master Model 11-08-13\renderings\11-18-13 HRS TDR pics\HRS only section view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04522" y="1029883"/>
            <a:ext cx="3018790" cy="169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504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0"/>
            <a:ext cx="8686800" cy="641739"/>
          </a:xfrm>
        </p:spPr>
        <p:txBody>
          <a:bodyPr/>
          <a:lstStyle/>
          <a:p>
            <a:r>
              <a:rPr lang="en-US" dirty="0" smtClean="0"/>
              <a:t>Proton Beam Trajectory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46569" y="641739"/>
            <a:ext cx="911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extinction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90995" y="1847428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protons to absorber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209" y="823373"/>
            <a:ext cx="6263907" cy="36005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38" y="4163473"/>
            <a:ext cx="2829292" cy="209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4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0"/>
            <a:ext cx="8686800" cy="641739"/>
          </a:xfrm>
        </p:spPr>
        <p:txBody>
          <a:bodyPr/>
          <a:lstStyle/>
          <a:p>
            <a:r>
              <a:rPr lang="en-US" dirty="0" smtClean="0"/>
              <a:t>Proton Beam Trajectory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46569" y="641739"/>
            <a:ext cx="911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extinction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90995" y="1847428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protons to absorber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1" y="990600"/>
            <a:ext cx="8174973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4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0"/>
            <a:ext cx="8686800" cy="641739"/>
          </a:xfrm>
        </p:spPr>
        <p:txBody>
          <a:bodyPr/>
          <a:lstStyle/>
          <a:p>
            <a:r>
              <a:rPr lang="en-US" dirty="0" smtClean="0"/>
              <a:t>Proton Beam Trajectory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46569" y="641739"/>
            <a:ext cx="911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extinction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90995" y="1847428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protons to absorber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3" y="1003300"/>
            <a:ext cx="8586787" cy="493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8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Solenoid Vacuum "</a:t>
            </a:r>
            <a:r>
              <a:rPr lang="en-US" dirty="0" err="1" smtClean="0"/>
              <a:t>Endcap</a:t>
            </a:r>
            <a:r>
              <a:rPr lang="en-US" dirty="0" smtClean="0"/>
              <a:t>"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6275" y="4843048"/>
            <a:ext cx="7934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Head Thickness  			¼"  Stainless Steel 316L</a:t>
            </a:r>
          </a:p>
          <a:p>
            <a:r>
              <a:rPr lang="en-US" sz="1800" dirty="0" smtClean="0"/>
              <a:t>Central Access Port Window   20" dia.  		0.014" thick Titanium</a:t>
            </a:r>
          </a:p>
          <a:p>
            <a:r>
              <a:rPr lang="en-US" sz="1800" dirty="0" smtClean="0"/>
              <a:t>Proton Beam Window  		12"dia. 		0.010" thick </a:t>
            </a:r>
            <a:r>
              <a:rPr lang="en-US" sz="1800" dirty="0"/>
              <a:t>Titanium</a:t>
            </a:r>
          </a:p>
          <a:p>
            <a:r>
              <a:rPr lang="en-US" sz="1800" dirty="0" smtClean="0"/>
              <a:t>Extinction Monitor Window  	 4"dia. 		0.010" thick </a:t>
            </a:r>
            <a:r>
              <a:rPr lang="en-US" sz="1800" dirty="0"/>
              <a:t>Titanium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876300"/>
            <a:ext cx="4916573" cy="3670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174" y="876299"/>
            <a:ext cx="3986126" cy="30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22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Handling Requirements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06594"/>
            <a:ext cx="8672513" cy="3160653"/>
          </a:xfrm>
        </p:spPr>
        <p:txBody>
          <a:bodyPr/>
          <a:lstStyle/>
          <a:p>
            <a:r>
              <a:rPr lang="en-US" sz="1800" dirty="0" smtClean="0"/>
              <a:t>General </a:t>
            </a:r>
          </a:p>
          <a:p>
            <a:pPr lvl="1"/>
            <a:r>
              <a:rPr lang="en-US" sz="1600" dirty="0" smtClean="0"/>
              <a:t>The </a:t>
            </a:r>
            <a:r>
              <a:rPr lang="en-US" sz="1600" dirty="0"/>
              <a:t>remote handling shall provide safe handling methods, equipment, and facilities to support target hall </a:t>
            </a:r>
            <a:r>
              <a:rPr lang="en-US" sz="1600" dirty="0" smtClean="0"/>
              <a:t>component installation,  replacement,  </a:t>
            </a:r>
            <a:r>
              <a:rPr lang="en-US" sz="1600" dirty="0"/>
              <a:t>and short-term </a:t>
            </a:r>
            <a:r>
              <a:rPr lang="en-US" sz="1600" dirty="0" smtClean="0"/>
              <a:t>storage.</a:t>
            </a:r>
          </a:p>
          <a:p>
            <a:pPr lvl="1"/>
            <a:r>
              <a:rPr lang="en-US" sz="1600" dirty="0" smtClean="0"/>
              <a:t>The </a:t>
            </a:r>
            <a:r>
              <a:rPr lang="en-US" sz="1600" dirty="0"/>
              <a:t>remote handling shall incorporate ALARA (As Low As Reasonably Achievable) principles into equipment and </a:t>
            </a:r>
            <a:r>
              <a:rPr lang="en-US" sz="1600" dirty="0" smtClean="0"/>
              <a:t>procedures.</a:t>
            </a:r>
          </a:p>
          <a:p>
            <a:pPr lvl="1"/>
            <a:r>
              <a:rPr lang="en-US" sz="1600" dirty="0" smtClean="0"/>
              <a:t>The </a:t>
            </a:r>
            <a:r>
              <a:rPr lang="en-US" sz="1600" dirty="0"/>
              <a:t>remote handling shall be integrated into the infrastructure of the complex both underground and above ground</a:t>
            </a:r>
          </a:p>
          <a:p>
            <a:r>
              <a:rPr lang="en-US" sz="1800" dirty="0" smtClean="0"/>
              <a:t>Devices </a:t>
            </a:r>
          </a:p>
          <a:p>
            <a:pPr lvl="1"/>
            <a:r>
              <a:rPr lang="en-US" sz="1600" dirty="0" smtClean="0"/>
              <a:t>Production Target</a:t>
            </a:r>
          </a:p>
          <a:p>
            <a:pPr lvl="1"/>
            <a:r>
              <a:rPr lang="en-US" sz="1600" dirty="0" smtClean="0"/>
              <a:t>Vacuum Windows (3)</a:t>
            </a:r>
          </a:p>
          <a:p>
            <a:pPr lvl="1"/>
            <a:r>
              <a:rPr lang="en-US" sz="1600" dirty="0" smtClean="0"/>
              <a:t>Anti-Proton Absorber</a:t>
            </a:r>
          </a:p>
          <a:p>
            <a:r>
              <a:rPr lang="en-US" sz="1800" dirty="0" smtClean="0"/>
              <a:t>Timing</a:t>
            </a:r>
          </a:p>
          <a:p>
            <a:pPr lvl="1"/>
            <a:r>
              <a:rPr lang="en-US" sz="1600" dirty="0" smtClean="0"/>
              <a:t>Target replacement must </a:t>
            </a:r>
            <a:r>
              <a:rPr lang="en-US" sz="1600" dirty="0"/>
              <a:t>be performed in less than one month, and may occur on a yearly basis.</a:t>
            </a:r>
          </a:p>
          <a:p>
            <a:pPr lvl="1"/>
            <a:endParaRPr lang="en-US" sz="16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479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13" y="927100"/>
            <a:ext cx="4800600" cy="2223628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13" y="3242097"/>
            <a:ext cx="4800600" cy="2917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50013" y="1066800"/>
            <a:ext cx="1789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Backgrounds</a:t>
            </a:r>
          </a:p>
          <a:p>
            <a:r>
              <a:rPr lang="en-US" dirty="0" smtClean="0"/>
              <a:t>from TDR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137467"/>
            <a:ext cx="4499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Antiproton Backgrounds/Absorber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613400" y="2628900"/>
            <a:ext cx="1181100" cy="172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94500" y="2208932"/>
            <a:ext cx="217754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/>
              <a:t>Pbar</a:t>
            </a:r>
            <a:r>
              <a:rPr lang="en-US" b="1" u="sng" dirty="0" smtClean="0"/>
              <a:t> Absorber</a:t>
            </a:r>
          </a:p>
          <a:p>
            <a:endParaRPr lang="en-US" dirty="0"/>
          </a:p>
          <a:p>
            <a:r>
              <a:rPr lang="en-US" dirty="0" smtClean="0"/>
              <a:t>250 um Al</a:t>
            </a:r>
          </a:p>
          <a:p>
            <a:endParaRPr lang="en-US" dirty="0"/>
          </a:p>
          <a:p>
            <a:r>
              <a:rPr lang="en-US" dirty="0" smtClean="0"/>
              <a:t>Slightly smaller </a:t>
            </a:r>
          </a:p>
          <a:p>
            <a:r>
              <a:rPr lang="en-US" dirty="0" smtClean="0"/>
              <a:t>radius than HRS</a:t>
            </a:r>
          </a:p>
          <a:p>
            <a:r>
              <a:rPr lang="en-US" dirty="0" err="1" smtClean="0"/>
              <a:t>ie</a:t>
            </a:r>
            <a:r>
              <a:rPr lang="en-US" dirty="0" smtClean="0"/>
              <a:t> not a vacuum </a:t>
            </a:r>
          </a:p>
          <a:p>
            <a:r>
              <a:rPr lang="en-US" dirty="0" smtClean="0"/>
              <a:t>window</a:t>
            </a:r>
          </a:p>
          <a:p>
            <a:endParaRPr lang="en-US" dirty="0" smtClean="0"/>
          </a:p>
          <a:p>
            <a:r>
              <a:rPr lang="en-US" sz="1200" dirty="0" smtClean="0"/>
              <a:t>HRS 40 cm diameter</a:t>
            </a:r>
          </a:p>
          <a:p>
            <a:r>
              <a:rPr lang="en-US" sz="1200" dirty="0" smtClean="0"/>
              <a:t>First collimator 30 cm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560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Antiproton absorber location and mount in detail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pic>
        <p:nvPicPr>
          <p:cNvPr id="8" name="Picture 7" descr="Screen Shot 2015-10-31 at 12.42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104900"/>
            <a:ext cx="7654925" cy="4886599"/>
          </a:xfrm>
          <a:prstGeom prst="rect">
            <a:avLst/>
          </a:prstGeom>
        </p:spPr>
      </p:pic>
      <p:cxnSp>
        <p:nvCxnSpPr>
          <p:cNvPr id="12" name="Curved Connector 11"/>
          <p:cNvCxnSpPr/>
          <p:nvPr/>
        </p:nvCxnSpPr>
        <p:spPr>
          <a:xfrm rot="5400000">
            <a:off x="4089400" y="1193800"/>
            <a:ext cx="3086100" cy="18415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98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688" y="892607"/>
            <a:ext cx="4433732" cy="5411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202323"/>
            <a:ext cx="1277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Proton Beam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06013" y="1371600"/>
            <a:ext cx="1473200" cy="71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0700" y="355600"/>
            <a:ext cx="1370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06495" y="2107912"/>
            <a:ext cx="1246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Production </a:t>
            </a:r>
          </a:p>
          <a:p>
            <a:r>
              <a:rPr lang="en-US" sz="1600" dirty="0" smtClean="0"/>
              <a:t>Solenoid</a:t>
            </a:r>
          </a:p>
          <a:p>
            <a:r>
              <a:rPr lang="en-US" sz="1600" dirty="0" smtClean="0"/>
              <a:t>(target, HRS)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273322" y="2806700"/>
            <a:ext cx="2176691" cy="1587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513" y="3949124"/>
            <a:ext cx="16277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Remote Handling</a:t>
            </a:r>
          </a:p>
          <a:p>
            <a:r>
              <a:rPr lang="en-US" sz="1600" dirty="0" smtClean="0"/>
              <a:t>Room</a:t>
            </a:r>
            <a:endParaRPr lang="en-US" sz="16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673282" y="4191000"/>
            <a:ext cx="956681" cy="279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429" y="2950175"/>
            <a:ext cx="2849153" cy="167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314242" y="5117524"/>
            <a:ext cx="2091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Proton Beam Absorber</a:t>
            </a:r>
            <a:endParaRPr lang="en-US" sz="1600" dirty="0"/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>
            <a:off x="4889500" y="5286801"/>
            <a:ext cx="1424742" cy="3646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23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Talks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8915400" cy="264593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76200" y="2421856"/>
            <a:ext cx="8648784" cy="981744"/>
          </a:xfrm>
          <a:custGeom>
            <a:avLst/>
            <a:gdLst>
              <a:gd name="connsiteX0" fmla="*/ 3721100 w 8648784"/>
              <a:gd name="connsiteY0" fmla="*/ 194344 h 981744"/>
              <a:gd name="connsiteX1" fmla="*/ 3721100 w 8648784"/>
              <a:gd name="connsiteY1" fmla="*/ 194344 h 981744"/>
              <a:gd name="connsiteX2" fmla="*/ 3213100 w 8648784"/>
              <a:gd name="connsiteY2" fmla="*/ 156244 h 981744"/>
              <a:gd name="connsiteX3" fmla="*/ 3073400 w 8648784"/>
              <a:gd name="connsiteY3" fmla="*/ 143544 h 981744"/>
              <a:gd name="connsiteX4" fmla="*/ 2806700 w 8648784"/>
              <a:gd name="connsiteY4" fmla="*/ 130844 h 981744"/>
              <a:gd name="connsiteX5" fmla="*/ 736600 w 8648784"/>
              <a:gd name="connsiteY5" fmla="*/ 118144 h 981744"/>
              <a:gd name="connsiteX6" fmla="*/ 685800 w 8648784"/>
              <a:gd name="connsiteY6" fmla="*/ 130844 h 981744"/>
              <a:gd name="connsiteX7" fmla="*/ 596900 w 8648784"/>
              <a:gd name="connsiteY7" fmla="*/ 143544 h 981744"/>
              <a:gd name="connsiteX8" fmla="*/ 546100 w 8648784"/>
              <a:gd name="connsiteY8" fmla="*/ 168944 h 981744"/>
              <a:gd name="connsiteX9" fmla="*/ 177800 w 8648784"/>
              <a:gd name="connsiteY9" fmla="*/ 207044 h 981744"/>
              <a:gd name="connsiteX10" fmla="*/ 127000 w 8648784"/>
              <a:gd name="connsiteY10" fmla="*/ 245144 h 981744"/>
              <a:gd name="connsiteX11" fmla="*/ 63500 w 8648784"/>
              <a:gd name="connsiteY11" fmla="*/ 270544 h 981744"/>
              <a:gd name="connsiteX12" fmla="*/ 25400 w 8648784"/>
              <a:gd name="connsiteY12" fmla="*/ 346744 h 981744"/>
              <a:gd name="connsiteX13" fmla="*/ 0 w 8648784"/>
              <a:gd name="connsiteY13" fmla="*/ 422944 h 981744"/>
              <a:gd name="connsiteX14" fmla="*/ 12700 w 8648784"/>
              <a:gd name="connsiteY14" fmla="*/ 676944 h 981744"/>
              <a:gd name="connsiteX15" fmla="*/ 152400 w 8648784"/>
              <a:gd name="connsiteY15" fmla="*/ 816644 h 981744"/>
              <a:gd name="connsiteX16" fmla="*/ 228600 w 8648784"/>
              <a:gd name="connsiteY16" fmla="*/ 829344 h 981744"/>
              <a:gd name="connsiteX17" fmla="*/ 279400 w 8648784"/>
              <a:gd name="connsiteY17" fmla="*/ 854744 h 981744"/>
              <a:gd name="connsiteX18" fmla="*/ 381000 w 8648784"/>
              <a:gd name="connsiteY18" fmla="*/ 892844 h 981744"/>
              <a:gd name="connsiteX19" fmla="*/ 431800 w 8648784"/>
              <a:gd name="connsiteY19" fmla="*/ 905544 h 981744"/>
              <a:gd name="connsiteX20" fmla="*/ 800100 w 8648784"/>
              <a:gd name="connsiteY20" fmla="*/ 956344 h 981744"/>
              <a:gd name="connsiteX21" fmla="*/ 1587500 w 8648784"/>
              <a:gd name="connsiteY21" fmla="*/ 981744 h 981744"/>
              <a:gd name="connsiteX22" fmla="*/ 2438400 w 8648784"/>
              <a:gd name="connsiteY22" fmla="*/ 969044 h 981744"/>
              <a:gd name="connsiteX23" fmla="*/ 2552700 w 8648784"/>
              <a:gd name="connsiteY23" fmla="*/ 943644 h 981744"/>
              <a:gd name="connsiteX24" fmla="*/ 2921000 w 8648784"/>
              <a:gd name="connsiteY24" fmla="*/ 918244 h 981744"/>
              <a:gd name="connsiteX25" fmla="*/ 3314700 w 8648784"/>
              <a:gd name="connsiteY25" fmla="*/ 880144 h 981744"/>
              <a:gd name="connsiteX26" fmla="*/ 3429000 w 8648784"/>
              <a:gd name="connsiteY26" fmla="*/ 854744 h 981744"/>
              <a:gd name="connsiteX27" fmla="*/ 4800600 w 8648784"/>
              <a:gd name="connsiteY27" fmla="*/ 842044 h 981744"/>
              <a:gd name="connsiteX28" fmla="*/ 6273800 w 8648784"/>
              <a:gd name="connsiteY28" fmla="*/ 803944 h 981744"/>
              <a:gd name="connsiteX29" fmla="*/ 6477000 w 8648784"/>
              <a:gd name="connsiteY29" fmla="*/ 778544 h 981744"/>
              <a:gd name="connsiteX30" fmla="*/ 7010400 w 8648784"/>
              <a:gd name="connsiteY30" fmla="*/ 753144 h 981744"/>
              <a:gd name="connsiteX31" fmla="*/ 8216900 w 8648784"/>
              <a:gd name="connsiteY31" fmla="*/ 778544 h 981744"/>
              <a:gd name="connsiteX32" fmla="*/ 8255000 w 8648784"/>
              <a:gd name="connsiteY32" fmla="*/ 791244 h 981744"/>
              <a:gd name="connsiteX33" fmla="*/ 8534400 w 8648784"/>
              <a:gd name="connsiteY33" fmla="*/ 778544 h 981744"/>
              <a:gd name="connsiteX34" fmla="*/ 8597900 w 8648784"/>
              <a:gd name="connsiteY34" fmla="*/ 753144 h 981744"/>
              <a:gd name="connsiteX35" fmla="*/ 8610600 w 8648784"/>
              <a:gd name="connsiteY35" fmla="*/ 715044 h 981744"/>
              <a:gd name="connsiteX36" fmla="*/ 8636000 w 8648784"/>
              <a:gd name="connsiteY36" fmla="*/ 676944 h 981744"/>
              <a:gd name="connsiteX37" fmla="*/ 8648700 w 8648784"/>
              <a:gd name="connsiteY37" fmla="*/ 613444 h 981744"/>
              <a:gd name="connsiteX38" fmla="*/ 8623300 w 8648784"/>
              <a:gd name="connsiteY38" fmla="*/ 422944 h 981744"/>
              <a:gd name="connsiteX39" fmla="*/ 8585200 w 8648784"/>
              <a:gd name="connsiteY39" fmla="*/ 359444 h 981744"/>
              <a:gd name="connsiteX40" fmla="*/ 8496300 w 8648784"/>
              <a:gd name="connsiteY40" fmla="*/ 232444 h 981744"/>
              <a:gd name="connsiteX41" fmla="*/ 8470900 w 8648784"/>
              <a:gd name="connsiteY41" fmla="*/ 194344 h 981744"/>
              <a:gd name="connsiteX42" fmla="*/ 8382000 w 8648784"/>
              <a:gd name="connsiteY42" fmla="*/ 130844 h 981744"/>
              <a:gd name="connsiteX43" fmla="*/ 8343900 w 8648784"/>
              <a:gd name="connsiteY43" fmla="*/ 92744 h 981744"/>
              <a:gd name="connsiteX44" fmla="*/ 8178800 w 8648784"/>
              <a:gd name="connsiteY44" fmla="*/ 67344 h 981744"/>
              <a:gd name="connsiteX45" fmla="*/ 7264400 w 8648784"/>
              <a:gd name="connsiteY45" fmla="*/ 92744 h 981744"/>
              <a:gd name="connsiteX46" fmla="*/ 6908800 w 8648784"/>
              <a:gd name="connsiteY46" fmla="*/ 105444 h 981744"/>
              <a:gd name="connsiteX47" fmla="*/ 6832600 w 8648784"/>
              <a:gd name="connsiteY47" fmla="*/ 118144 h 981744"/>
              <a:gd name="connsiteX48" fmla="*/ 6400800 w 8648784"/>
              <a:gd name="connsiteY48" fmla="*/ 130844 h 981744"/>
              <a:gd name="connsiteX49" fmla="*/ 5537200 w 8648784"/>
              <a:gd name="connsiteY49" fmla="*/ 156244 h 981744"/>
              <a:gd name="connsiteX50" fmla="*/ 4800600 w 8648784"/>
              <a:gd name="connsiteY50" fmla="*/ 194344 h 981744"/>
              <a:gd name="connsiteX51" fmla="*/ 4521200 w 8648784"/>
              <a:gd name="connsiteY51" fmla="*/ 219744 h 981744"/>
              <a:gd name="connsiteX52" fmla="*/ 3898900 w 8648784"/>
              <a:gd name="connsiteY52" fmla="*/ 232444 h 981744"/>
              <a:gd name="connsiteX53" fmla="*/ 3822700 w 8648784"/>
              <a:gd name="connsiteY53" fmla="*/ 207044 h 981744"/>
              <a:gd name="connsiteX54" fmla="*/ 3695700 w 8648784"/>
              <a:gd name="connsiteY54" fmla="*/ 194344 h 981744"/>
              <a:gd name="connsiteX55" fmla="*/ 3644900 w 8648784"/>
              <a:gd name="connsiteY55" fmla="*/ 168944 h 981744"/>
              <a:gd name="connsiteX56" fmla="*/ 3568700 w 8648784"/>
              <a:gd name="connsiteY56" fmla="*/ 156244 h 981744"/>
              <a:gd name="connsiteX57" fmla="*/ 3568700 w 8648784"/>
              <a:gd name="connsiteY57" fmla="*/ 156244 h 9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8648784" h="981744">
                <a:moveTo>
                  <a:pt x="3721100" y="194344"/>
                </a:moveTo>
                <a:lnTo>
                  <a:pt x="3721100" y="194344"/>
                </a:lnTo>
                <a:cubicBezTo>
                  <a:pt x="3413059" y="146953"/>
                  <a:pt x="3673048" y="180452"/>
                  <a:pt x="3213100" y="156244"/>
                </a:cubicBezTo>
                <a:cubicBezTo>
                  <a:pt x="3166406" y="153786"/>
                  <a:pt x="3120068" y="146461"/>
                  <a:pt x="3073400" y="143544"/>
                </a:cubicBezTo>
                <a:cubicBezTo>
                  <a:pt x="2984573" y="137992"/>
                  <a:pt x="2895600" y="135077"/>
                  <a:pt x="2806700" y="130844"/>
                </a:cubicBezTo>
                <a:cubicBezTo>
                  <a:pt x="2123170" y="-142568"/>
                  <a:pt x="2736386" y="93455"/>
                  <a:pt x="736600" y="118144"/>
                </a:cubicBezTo>
                <a:cubicBezTo>
                  <a:pt x="719147" y="118359"/>
                  <a:pt x="702973" y="127722"/>
                  <a:pt x="685800" y="130844"/>
                </a:cubicBezTo>
                <a:cubicBezTo>
                  <a:pt x="656349" y="136199"/>
                  <a:pt x="626533" y="139311"/>
                  <a:pt x="596900" y="143544"/>
                </a:cubicBezTo>
                <a:cubicBezTo>
                  <a:pt x="579967" y="152011"/>
                  <a:pt x="564854" y="166357"/>
                  <a:pt x="546100" y="168944"/>
                </a:cubicBezTo>
                <a:cubicBezTo>
                  <a:pt x="38084" y="239015"/>
                  <a:pt x="360062" y="161479"/>
                  <a:pt x="177800" y="207044"/>
                </a:cubicBezTo>
                <a:cubicBezTo>
                  <a:pt x="160867" y="219744"/>
                  <a:pt x="145503" y="234865"/>
                  <a:pt x="127000" y="245144"/>
                </a:cubicBezTo>
                <a:cubicBezTo>
                  <a:pt x="107072" y="256215"/>
                  <a:pt x="79620" y="254424"/>
                  <a:pt x="63500" y="270544"/>
                </a:cubicBezTo>
                <a:cubicBezTo>
                  <a:pt x="43420" y="290624"/>
                  <a:pt x="36322" y="320530"/>
                  <a:pt x="25400" y="346744"/>
                </a:cubicBezTo>
                <a:cubicBezTo>
                  <a:pt x="15102" y="371458"/>
                  <a:pt x="0" y="422944"/>
                  <a:pt x="0" y="422944"/>
                </a:cubicBezTo>
                <a:cubicBezTo>
                  <a:pt x="4233" y="507611"/>
                  <a:pt x="-7860" y="594703"/>
                  <a:pt x="12700" y="676944"/>
                </a:cubicBezTo>
                <a:cubicBezTo>
                  <a:pt x="25844" y="729521"/>
                  <a:pt x="98003" y="796863"/>
                  <a:pt x="152400" y="816644"/>
                </a:cubicBezTo>
                <a:cubicBezTo>
                  <a:pt x="176600" y="825444"/>
                  <a:pt x="203200" y="825111"/>
                  <a:pt x="228600" y="829344"/>
                </a:cubicBezTo>
                <a:cubicBezTo>
                  <a:pt x="245533" y="837811"/>
                  <a:pt x="262100" y="847055"/>
                  <a:pt x="279400" y="854744"/>
                </a:cubicBezTo>
                <a:cubicBezTo>
                  <a:pt x="303556" y="865480"/>
                  <a:pt x="351675" y="884466"/>
                  <a:pt x="381000" y="892844"/>
                </a:cubicBezTo>
                <a:cubicBezTo>
                  <a:pt x="397783" y="897639"/>
                  <a:pt x="414867" y="901311"/>
                  <a:pt x="431800" y="905544"/>
                </a:cubicBezTo>
                <a:cubicBezTo>
                  <a:pt x="562276" y="992528"/>
                  <a:pt x="450886" y="927243"/>
                  <a:pt x="800100" y="956344"/>
                </a:cubicBezTo>
                <a:cubicBezTo>
                  <a:pt x="1236163" y="992683"/>
                  <a:pt x="418897" y="959271"/>
                  <a:pt x="1587500" y="981744"/>
                </a:cubicBezTo>
                <a:cubicBezTo>
                  <a:pt x="1871133" y="977511"/>
                  <a:pt x="2154956" y="980233"/>
                  <a:pt x="2438400" y="969044"/>
                </a:cubicBezTo>
                <a:cubicBezTo>
                  <a:pt x="2477399" y="967505"/>
                  <a:pt x="2514102" y="949434"/>
                  <a:pt x="2552700" y="943644"/>
                </a:cubicBezTo>
                <a:cubicBezTo>
                  <a:pt x="2633445" y="931532"/>
                  <a:pt x="2865988" y="921300"/>
                  <a:pt x="2921000" y="918244"/>
                </a:cubicBezTo>
                <a:cubicBezTo>
                  <a:pt x="3154831" y="859786"/>
                  <a:pt x="2882523" y="920661"/>
                  <a:pt x="3314700" y="880144"/>
                </a:cubicBezTo>
                <a:cubicBezTo>
                  <a:pt x="3353559" y="876501"/>
                  <a:pt x="3389983" y="855744"/>
                  <a:pt x="3429000" y="854744"/>
                </a:cubicBezTo>
                <a:cubicBezTo>
                  <a:pt x="3886069" y="843024"/>
                  <a:pt x="4343400" y="846277"/>
                  <a:pt x="4800600" y="842044"/>
                </a:cubicBezTo>
                <a:cubicBezTo>
                  <a:pt x="5503639" y="768040"/>
                  <a:pt x="4690191" y="845987"/>
                  <a:pt x="6273800" y="803944"/>
                </a:cubicBezTo>
                <a:cubicBezTo>
                  <a:pt x="6342036" y="802132"/>
                  <a:pt x="6408901" y="783240"/>
                  <a:pt x="6477000" y="778544"/>
                </a:cubicBezTo>
                <a:cubicBezTo>
                  <a:pt x="6654580" y="766297"/>
                  <a:pt x="7010400" y="753144"/>
                  <a:pt x="7010400" y="753144"/>
                </a:cubicBezTo>
                <a:lnTo>
                  <a:pt x="8216900" y="778544"/>
                </a:lnTo>
                <a:cubicBezTo>
                  <a:pt x="8230265" y="779308"/>
                  <a:pt x="8242300" y="787011"/>
                  <a:pt x="8255000" y="791244"/>
                </a:cubicBezTo>
                <a:cubicBezTo>
                  <a:pt x="8348133" y="787011"/>
                  <a:pt x="8441741" y="788839"/>
                  <a:pt x="8534400" y="778544"/>
                </a:cubicBezTo>
                <a:cubicBezTo>
                  <a:pt x="8557058" y="776026"/>
                  <a:pt x="8580387" y="767738"/>
                  <a:pt x="8597900" y="753144"/>
                </a:cubicBezTo>
                <a:cubicBezTo>
                  <a:pt x="8608184" y="744574"/>
                  <a:pt x="8604613" y="727018"/>
                  <a:pt x="8610600" y="715044"/>
                </a:cubicBezTo>
                <a:cubicBezTo>
                  <a:pt x="8617426" y="701392"/>
                  <a:pt x="8627533" y="689644"/>
                  <a:pt x="8636000" y="676944"/>
                </a:cubicBezTo>
                <a:cubicBezTo>
                  <a:pt x="8640233" y="655777"/>
                  <a:pt x="8649778" y="635003"/>
                  <a:pt x="8648700" y="613444"/>
                </a:cubicBezTo>
                <a:cubicBezTo>
                  <a:pt x="8645501" y="549462"/>
                  <a:pt x="8638837" y="485093"/>
                  <a:pt x="8623300" y="422944"/>
                </a:cubicBezTo>
                <a:cubicBezTo>
                  <a:pt x="8617313" y="398997"/>
                  <a:pt x="8597188" y="381022"/>
                  <a:pt x="8585200" y="359444"/>
                </a:cubicBezTo>
                <a:cubicBezTo>
                  <a:pt x="8522169" y="245988"/>
                  <a:pt x="8611817" y="380965"/>
                  <a:pt x="8496300" y="232444"/>
                </a:cubicBezTo>
                <a:cubicBezTo>
                  <a:pt x="8486929" y="220396"/>
                  <a:pt x="8482308" y="204485"/>
                  <a:pt x="8470900" y="194344"/>
                </a:cubicBezTo>
                <a:cubicBezTo>
                  <a:pt x="8443682" y="170150"/>
                  <a:pt x="8410437" y="153593"/>
                  <a:pt x="8382000" y="130844"/>
                </a:cubicBezTo>
                <a:cubicBezTo>
                  <a:pt x="8367975" y="119624"/>
                  <a:pt x="8359964" y="100776"/>
                  <a:pt x="8343900" y="92744"/>
                </a:cubicBezTo>
                <a:cubicBezTo>
                  <a:pt x="8324507" y="83047"/>
                  <a:pt x="8179164" y="67389"/>
                  <a:pt x="8178800" y="67344"/>
                </a:cubicBezTo>
                <a:lnTo>
                  <a:pt x="7264400" y="92744"/>
                </a:lnTo>
                <a:cubicBezTo>
                  <a:pt x="7145844" y="96301"/>
                  <a:pt x="7027204" y="98479"/>
                  <a:pt x="6908800" y="105444"/>
                </a:cubicBezTo>
                <a:cubicBezTo>
                  <a:pt x="6883094" y="106956"/>
                  <a:pt x="6858318" y="116858"/>
                  <a:pt x="6832600" y="118144"/>
                </a:cubicBezTo>
                <a:cubicBezTo>
                  <a:pt x="6688784" y="125335"/>
                  <a:pt x="6544723" y="126275"/>
                  <a:pt x="6400800" y="130844"/>
                </a:cubicBezTo>
                <a:cubicBezTo>
                  <a:pt x="5628353" y="155366"/>
                  <a:pt x="6476750" y="132153"/>
                  <a:pt x="5537200" y="156244"/>
                </a:cubicBezTo>
                <a:cubicBezTo>
                  <a:pt x="5147225" y="188742"/>
                  <a:pt x="5601414" y="152923"/>
                  <a:pt x="4800600" y="194344"/>
                </a:cubicBezTo>
                <a:cubicBezTo>
                  <a:pt x="4733348" y="197823"/>
                  <a:pt x="4592474" y="212617"/>
                  <a:pt x="4521200" y="219744"/>
                </a:cubicBezTo>
                <a:cubicBezTo>
                  <a:pt x="4280367" y="300022"/>
                  <a:pt x="4416639" y="264142"/>
                  <a:pt x="3898900" y="232444"/>
                </a:cubicBezTo>
                <a:cubicBezTo>
                  <a:pt x="3872176" y="230808"/>
                  <a:pt x="3849015" y="211978"/>
                  <a:pt x="3822700" y="207044"/>
                </a:cubicBezTo>
                <a:cubicBezTo>
                  <a:pt x="3780884" y="199204"/>
                  <a:pt x="3738033" y="198577"/>
                  <a:pt x="3695700" y="194344"/>
                </a:cubicBezTo>
                <a:cubicBezTo>
                  <a:pt x="3678767" y="185877"/>
                  <a:pt x="3662861" y="174931"/>
                  <a:pt x="3644900" y="168944"/>
                </a:cubicBezTo>
                <a:cubicBezTo>
                  <a:pt x="3604309" y="155414"/>
                  <a:pt x="3597679" y="156244"/>
                  <a:pt x="3568700" y="156244"/>
                </a:cubicBezTo>
                <a:lnTo>
                  <a:pt x="3568700" y="156244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1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649649" y="2453805"/>
            <a:ext cx="6244989" cy="1091259"/>
          </a:xfrm>
        </p:spPr>
        <p:txBody>
          <a:bodyPr/>
          <a:lstStyle/>
          <a:p>
            <a:r>
              <a:rPr lang="en-US" sz="4800" dirty="0" smtClean="0"/>
              <a:t>Backup Slides</a:t>
            </a:r>
            <a:endParaRPr lang="en-US" sz="4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914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Absorber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32</a:t>
            </a:fld>
            <a:endParaRPr lang="en-US" altLang="en-US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8" y="921703"/>
            <a:ext cx="7122795" cy="4279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957" y="4025900"/>
            <a:ext cx="1988443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4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33</a:t>
            </a:fld>
            <a:endParaRPr lang="en-US" altLang="en-US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 smtClean="0"/>
              <a:t>Larry Bartoszek| Extinction Monitor</a:t>
            </a:r>
            <a:endParaRPr lang="en-US" sz="1400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7245" r="3514" b="3150"/>
          <a:stretch/>
        </p:blipFill>
        <p:spPr>
          <a:xfrm>
            <a:off x="190549" y="966916"/>
            <a:ext cx="8762902" cy="492416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953201" y="410673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Extinction Monitor Detectors</a:t>
            </a:r>
            <a:endParaRPr lang="en-US" sz="1400" dirty="0"/>
          </a:p>
        </p:txBody>
      </p:sp>
      <p:cxnSp>
        <p:nvCxnSpPr>
          <p:cNvPr id="31" name="Straight Arrow Connector 30"/>
          <p:cNvCxnSpPr>
            <a:stCxn id="30" idx="0"/>
          </p:cNvCxnSpPr>
          <p:nvPr/>
        </p:nvCxnSpPr>
        <p:spPr>
          <a:xfrm flipV="1">
            <a:off x="7753301" y="2261937"/>
            <a:ext cx="351171" cy="1844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04154" y="4121071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Extinction Monitor Filter</a:t>
            </a:r>
            <a:endParaRPr lang="en-US" sz="1400" dirty="0"/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H="1" flipV="1">
            <a:off x="3921116" y="3399043"/>
            <a:ext cx="1283138" cy="72202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65759" y="342900"/>
            <a:ext cx="8038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 section overview through the Extinction </a:t>
            </a:r>
            <a:r>
              <a:rPr lang="en-US" dirty="0"/>
              <a:t>M</a:t>
            </a:r>
            <a:r>
              <a:rPr lang="en-US" dirty="0" smtClean="0"/>
              <a:t>onitor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562685" y="5268307"/>
            <a:ext cx="1399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Proton Absorber</a:t>
            </a:r>
            <a:endParaRPr lang="en-US" sz="1400" dirty="0"/>
          </a:p>
        </p:txBody>
      </p:sp>
      <p:cxnSp>
        <p:nvCxnSpPr>
          <p:cNvPr id="36" name="Straight Arrow Connector 35"/>
          <p:cNvCxnSpPr>
            <a:stCxn id="35" idx="1"/>
          </p:cNvCxnSpPr>
          <p:nvPr/>
        </p:nvCxnSpPr>
        <p:spPr>
          <a:xfrm flipH="1" flipV="1">
            <a:off x="2810577" y="4228792"/>
            <a:ext cx="1752108" cy="1193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0" idx="0"/>
          </p:cNvCxnSpPr>
          <p:nvPr/>
        </p:nvCxnSpPr>
        <p:spPr>
          <a:xfrm flipH="1" flipV="1">
            <a:off x="7170821" y="2483318"/>
            <a:ext cx="582480" cy="1623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29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Collimator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34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4" y="990600"/>
            <a:ext cx="7705726" cy="513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8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Target Material Calculation </a:t>
            </a:r>
            <a:r>
              <a:rPr lang="en-US" dirty="0" err="1" smtClean="0"/>
              <a:t>vs</a:t>
            </a:r>
            <a:r>
              <a:rPr lang="en-US" dirty="0" smtClean="0"/>
              <a:t> Yield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35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63" y="974003"/>
            <a:ext cx="6553200" cy="523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0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Alignment/Tolerances </a:t>
            </a: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36</a:t>
            </a:fld>
            <a:endParaRPr lang="en-US" alt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1118235"/>
            <a:ext cx="5410200" cy="371094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rgbClr val="505050"/>
                </a:solidFill>
                <a:latin typeface="Calibri" panose="020F0502020204030204" pitchFamily="34" charset="0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800" smtClean="0"/>
              <a:t>Target dimension tolerances</a:t>
            </a:r>
            <a:endParaRPr lang="en-US" smtClean="0"/>
          </a:p>
          <a:p>
            <a:pPr>
              <a:spcBef>
                <a:spcPts val="600"/>
              </a:spcBef>
            </a:pPr>
            <a:r>
              <a:rPr lang="en-US" smtClean="0">
                <a:solidFill>
                  <a:srgbClr val="0000FF"/>
                </a:solidFill>
              </a:rPr>
              <a:t>Target Length = 16 cm </a:t>
            </a:r>
            <a:r>
              <a:rPr lang="en-US" smtClean="0">
                <a:solidFill>
                  <a:srgbClr val="0000FF"/>
                </a:solidFill>
                <a:ea typeface="Cambria Math"/>
              </a:rPr>
              <a:t>±</a:t>
            </a:r>
            <a:r>
              <a:rPr lang="en-US" smtClean="0">
                <a:solidFill>
                  <a:srgbClr val="0000FF"/>
                </a:solidFill>
              </a:rPr>
              <a:t>2 mm</a:t>
            </a:r>
          </a:p>
          <a:p>
            <a:pPr>
              <a:spcBef>
                <a:spcPts val="600"/>
              </a:spcBef>
            </a:pPr>
            <a:r>
              <a:rPr lang="en-US" smtClean="0">
                <a:solidFill>
                  <a:srgbClr val="0000FF"/>
                </a:solidFill>
              </a:rPr>
              <a:t>Target Radius = 3 mm </a:t>
            </a:r>
            <a:r>
              <a:rPr lang="en-US" smtClean="0">
                <a:solidFill>
                  <a:srgbClr val="0000FF"/>
                </a:solidFill>
                <a:ea typeface="Cambria Math"/>
              </a:rPr>
              <a:t>±</a:t>
            </a:r>
            <a:r>
              <a:rPr lang="en-US" smtClean="0">
                <a:solidFill>
                  <a:srgbClr val="0000FF"/>
                </a:solidFill>
              </a:rPr>
              <a:t>0.1 mm</a:t>
            </a:r>
          </a:p>
          <a:p>
            <a:pPr>
              <a:spcBef>
                <a:spcPts val="1800"/>
              </a:spcBef>
            </a:pPr>
            <a:r>
              <a:rPr lang="en-US" sz="1800" smtClean="0"/>
              <a:t>Alignment of target with respect to PS/HRS</a:t>
            </a:r>
          </a:p>
          <a:p>
            <a:pPr>
              <a:spcBef>
                <a:spcPts val="600"/>
              </a:spcBef>
            </a:pPr>
            <a:r>
              <a:rPr lang="en-US" smtClean="0">
                <a:solidFill>
                  <a:srgbClr val="0000FF"/>
                </a:solidFill>
              </a:rPr>
              <a:t>Replacement target positioning repeatability: </a:t>
            </a:r>
            <a:r>
              <a:rPr lang="en-US" smtClean="0">
                <a:solidFill>
                  <a:srgbClr val="0000FF"/>
                </a:solidFill>
                <a:ea typeface="Cambria Math"/>
              </a:rPr>
              <a:t>±</a:t>
            </a:r>
            <a:r>
              <a:rPr lang="en-US" smtClean="0">
                <a:solidFill>
                  <a:srgbClr val="0000FF"/>
                </a:solidFill>
              </a:rPr>
              <a:t>0.25 mm</a:t>
            </a:r>
          </a:p>
          <a:p>
            <a:pPr>
              <a:spcBef>
                <a:spcPts val="600"/>
              </a:spcBef>
            </a:pPr>
            <a:r>
              <a:rPr lang="en-US" smtClean="0">
                <a:solidFill>
                  <a:srgbClr val="0000FF"/>
                </a:solidFill>
              </a:rPr>
              <a:t>Transverse placement w/resp. to PS axis: </a:t>
            </a:r>
            <a:r>
              <a:rPr lang="en-US" smtClean="0">
                <a:solidFill>
                  <a:srgbClr val="0000FF"/>
                </a:solidFill>
                <a:ea typeface="Cambria Math"/>
              </a:rPr>
              <a:t>±</a:t>
            </a:r>
            <a:r>
              <a:rPr lang="en-US" smtClean="0">
                <a:solidFill>
                  <a:srgbClr val="0000FF"/>
                </a:solidFill>
              </a:rPr>
              <a:t>5 mm</a:t>
            </a:r>
          </a:p>
          <a:p>
            <a:pPr>
              <a:spcBef>
                <a:spcPts val="600"/>
              </a:spcBef>
            </a:pPr>
            <a:r>
              <a:rPr lang="en-US" smtClean="0">
                <a:solidFill>
                  <a:srgbClr val="0000FF"/>
                </a:solidFill>
              </a:rPr>
              <a:t>Longitudinal placement along PS axis:   </a:t>
            </a:r>
            <a:r>
              <a:rPr lang="en-US" smtClean="0">
                <a:solidFill>
                  <a:srgbClr val="0000FF"/>
                </a:solidFill>
                <a:ea typeface="Cambria Math"/>
              </a:rPr>
              <a:t>±</a:t>
            </a:r>
            <a:r>
              <a:rPr lang="en-US" smtClean="0">
                <a:solidFill>
                  <a:srgbClr val="0000FF"/>
                </a:solidFill>
              </a:rPr>
              <a:t>10 mm</a:t>
            </a:r>
          </a:p>
          <a:p>
            <a:pPr>
              <a:spcBef>
                <a:spcPts val="1800"/>
              </a:spcBef>
            </a:pPr>
            <a:r>
              <a:rPr lang="en-US" sz="1800" smtClean="0"/>
              <a:t>Alignment of target with respect to the proton beam:</a:t>
            </a:r>
          </a:p>
          <a:p>
            <a:pPr>
              <a:spcBef>
                <a:spcPts val="600"/>
              </a:spcBef>
            </a:pPr>
            <a:r>
              <a:rPr lang="en-US" smtClean="0">
                <a:solidFill>
                  <a:srgbClr val="0000FF"/>
                </a:solidFill>
              </a:rPr>
              <a:t>Transverse beam positioning requirement: </a:t>
            </a:r>
            <a:r>
              <a:rPr lang="en-US" smtClean="0">
                <a:solidFill>
                  <a:srgbClr val="0000FF"/>
                </a:solidFill>
                <a:ea typeface="Cambria Math"/>
              </a:rPr>
              <a:t>±0.</a:t>
            </a:r>
            <a:r>
              <a:rPr lang="en-US" smtClean="0">
                <a:solidFill>
                  <a:srgbClr val="0000FF"/>
                </a:solidFill>
              </a:rPr>
              <a:t>5 mm</a:t>
            </a:r>
          </a:p>
          <a:p>
            <a:pPr>
              <a:spcBef>
                <a:spcPts val="600"/>
              </a:spcBef>
            </a:pPr>
            <a:r>
              <a:rPr lang="en-US" smtClean="0">
                <a:solidFill>
                  <a:srgbClr val="0000FF"/>
                </a:solidFill>
              </a:rPr>
              <a:t>Horizontal and vertical angle alignment: </a:t>
            </a:r>
            <a:r>
              <a:rPr lang="en-US" smtClean="0">
                <a:solidFill>
                  <a:srgbClr val="0000FF"/>
                </a:solidFill>
                <a:ea typeface="Cambria Math"/>
              </a:rPr>
              <a:t>±</a:t>
            </a:r>
            <a:r>
              <a:rPr lang="en-US" smtClean="0">
                <a:solidFill>
                  <a:srgbClr val="0000FF"/>
                </a:solidFill>
              </a:rPr>
              <a:t>0.2</a:t>
            </a:r>
            <a:r>
              <a:rPr lang="en-US" smtClean="0">
                <a:solidFill>
                  <a:srgbClr val="0000FF"/>
                </a:solidFill>
                <a:ea typeface="Cambria Math"/>
              </a:rPr>
              <a:t>°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8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Details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37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939800"/>
            <a:ext cx="6667499" cy="530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7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field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61060" y="5291378"/>
            <a:ext cx="7924800" cy="68580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00B0F0"/>
                </a:solidFill>
              </a:rPr>
              <a:t>No trim current variation</a:t>
            </a:r>
            <a:r>
              <a:rPr lang="en-US" sz="1800" dirty="0" smtClean="0"/>
              <a:t>;</a:t>
            </a:r>
          </a:p>
          <a:p>
            <a:pPr>
              <a:spcAft>
                <a:spcPts val="0"/>
              </a:spcAft>
              <a:defRPr/>
            </a:pPr>
            <a:r>
              <a:rPr lang="en-US" sz="1800" dirty="0" smtClean="0"/>
              <a:t>Radiation shield (shown) is made of high-resistivity bronze (magnetic permeability of </a:t>
            </a:r>
            <a:r>
              <a:rPr lang="en-US" sz="1800" dirty="0" smtClean="0">
                <a:solidFill>
                  <a:srgbClr val="C00000"/>
                </a:solidFill>
              </a:rPr>
              <a:t>≤1.10</a:t>
            </a:r>
            <a:r>
              <a:rPr lang="en-US" sz="1800" dirty="0" smtClean="0"/>
              <a:t>).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5-March-2015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Kashikhin | Mu2e Production Solenoid 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CDE38-FFAF-492C-9B07-8E8E92DB54C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/>
          <a:srcRect t="4810" r="7478"/>
          <a:stretch>
            <a:fillRect/>
          </a:stretch>
        </p:blipFill>
        <p:spPr bwMode="auto">
          <a:xfrm>
            <a:off x="152400" y="1371600"/>
            <a:ext cx="4026477" cy="363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B:\Project\Mu2e\Alternative\PS0\Dec2011 design\Magnetic\Bz(z)_2.png"/>
          <p:cNvPicPr/>
          <p:nvPr/>
        </p:nvPicPr>
        <p:blipFill>
          <a:blip r:embed="rId3" cstate="print"/>
          <a:srcRect b="1443"/>
          <a:stretch>
            <a:fillRect/>
          </a:stretch>
        </p:blipFill>
        <p:spPr bwMode="auto">
          <a:xfrm>
            <a:off x="4389120" y="1371600"/>
            <a:ext cx="4754880" cy="363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9125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5-March-2015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Kashikhin | Mu2e Production Solenoid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CDE38-FFAF-492C-9B07-8E8E92DB54C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7699"/>
          <a:stretch>
            <a:fillRect/>
          </a:stretch>
        </p:blipFill>
        <p:spPr bwMode="auto">
          <a:xfrm>
            <a:off x="304800" y="1143000"/>
            <a:ext cx="8603226" cy="50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072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with </a:t>
            </a:r>
            <a:r>
              <a:rPr lang="en-US" dirty="0" smtClean="0"/>
              <a:t>Shielding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33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0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Quench forces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37160" y="5257800"/>
            <a:ext cx="8778240" cy="990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HRS is made of a high-resistivity bronze to minimize quench eddy currents;</a:t>
            </a:r>
          </a:p>
          <a:p>
            <a:r>
              <a:rPr lang="en-US" dirty="0" smtClean="0"/>
              <a:t>The peak dynamic axial force on the cold mass due to interaction with the HRS is </a:t>
            </a:r>
            <a:r>
              <a:rPr lang="en-US" dirty="0" smtClean="0">
                <a:solidFill>
                  <a:srgbClr val="C00000"/>
                </a:solidFill>
              </a:rPr>
              <a:t>115 </a:t>
            </a:r>
            <a:r>
              <a:rPr lang="en-US" dirty="0" err="1" smtClean="0">
                <a:solidFill>
                  <a:srgbClr val="C00000"/>
                </a:solidFill>
              </a:rPr>
              <a:t>kN</a:t>
            </a:r>
            <a:r>
              <a:rPr lang="en-US" dirty="0" smtClean="0">
                <a:solidFill>
                  <a:srgbClr val="C00000"/>
                </a:solidFill>
              </a:rPr>
              <a:t>, in the direction opposite to the static PS-TS force;</a:t>
            </a:r>
          </a:p>
          <a:p>
            <a:r>
              <a:rPr lang="en-US" dirty="0" smtClean="0"/>
              <a:t>The 2-way axial support system </a:t>
            </a:r>
            <a:r>
              <a:rPr lang="en-US" dirty="0" smtClean="0">
                <a:solidFill>
                  <a:srgbClr val="C00000"/>
                </a:solidFill>
              </a:rPr>
              <a:t>shall be designed to intercept forces in both directions</a:t>
            </a:r>
            <a:r>
              <a:rPr lang="en-US" dirty="0" smtClean="0"/>
              <a:t>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5-March-2015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Kashikhin | Mu2e Production Solenoid Design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CDE38-FFAF-492C-9B07-8E8E92DB54C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r="2067"/>
          <a:stretch>
            <a:fillRect/>
          </a:stretch>
        </p:blipFill>
        <p:spPr bwMode="auto">
          <a:xfrm>
            <a:off x="4953000" y="1219200"/>
            <a:ext cx="4114800" cy="395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5482" r="3144" b="1176"/>
          <a:stretch>
            <a:fillRect/>
          </a:stretch>
        </p:blipFill>
        <p:spPr bwMode="auto">
          <a:xfrm>
            <a:off x="76200" y="1066800"/>
            <a:ext cx="4862286" cy="408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460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loads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5-March-2015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Kashikhin | Mu2e Production Solenoid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CDE38-FFAF-492C-9B07-8E8E92DB54C3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7" name="Picture 6" descr="B:\Project\Mu2e\Alternative\PS0\May2013 design\Thermal\Q_HRSc.png"/>
          <p:cNvPicPr>
            <a:picLocks noChangeAspect="1"/>
          </p:cNvPicPr>
          <p:nvPr/>
        </p:nvPicPr>
        <p:blipFill>
          <a:blip r:embed="rId2" cstate="print"/>
          <a:srcRect r="7543"/>
          <a:stretch>
            <a:fillRect/>
          </a:stretch>
        </p:blipFill>
        <p:spPr bwMode="auto">
          <a:xfrm>
            <a:off x="76199" y="1828800"/>
            <a:ext cx="442228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6421" r="17817" b="1929"/>
          <a:stretch>
            <a:fillRect/>
          </a:stretch>
        </p:blipFill>
        <p:spPr bwMode="auto">
          <a:xfrm>
            <a:off x="4572000" y="1219200"/>
            <a:ext cx="449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314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r>
              <a:rPr lang="en-US" dirty="0" smtClean="0"/>
              <a:t>=4.7 K, </a:t>
            </a:r>
            <a:r>
              <a:rPr lang="en-US" dirty="0" err="1" smtClean="0"/>
              <a:t>static+dynamic</a:t>
            </a:r>
            <a:r>
              <a:rPr lang="en-US" dirty="0" smtClean="0"/>
              <a:t> heat load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5-March-2015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Kashikhin | Mu2e Production Solenoid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CDE38-FFAF-492C-9B07-8E8E92DB54C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rcRect t="-803" r="10633" b="11884"/>
          <a:stretch>
            <a:fillRect/>
          </a:stretch>
        </p:blipFill>
        <p:spPr>
          <a:xfrm>
            <a:off x="76200" y="1524000"/>
            <a:ext cx="4676401" cy="3733800"/>
          </a:xfrm>
          <a:prstGeom prst="rect">
            <a:avLst/>
          </a:prstGeom>
        </p:spPr>
      </p:pic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4800600" y="2133600"/>
            <a:ext cx="4191000" cy="3276600"/>
            <a:chOff x="4724400" y="2438400"/>
            <a:chExt cx="4191000" cy="32766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rcRect r="2010"/>
            <a:stretch>
              <a:fillRect/>
            </a:stretch>
          </p:blipFill>
          <p:spPr bwMode="auto">
            <a:xfrm>
              <a:off x="4724400" y="2438400"/>
              <a:ext cx="41910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7270274" y="4068286"/>
              <a:ext cx="1143000" cy="1588"/>
            </a:xfrm>
            <a:prstGeom prst="straightConnector1">
              <a:avLst/>
            </a:prstGeom>
            <a:ln w="19050">
              <a:solidFill>
                <a:srgbClr val="D000E6"/>
              </a:solidFill>
              <a:prstDash val="lg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5981700" y="3124200"/>
              <a:ext cx="1661160" cy="335280"/>
            </a:xfrm>
            <a:prstGeom prst="straightConnector1">
              <a:avLst/>
            </a:prstGeom>
            <a:ln w="19050">
              <a:solidFill>
                <a:srgbClr val="D000E6"/>
              </a:solidFill>
              <a:prstDash val="lg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7772400" y="4762500"/>
              <a:ext cx="152400" cy="1524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825591" y="2746571"/>
              <a:ext cx="152400" cy="152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843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43</a:t>
            </a:fld>
            <a:endParaRPr lang="en-US" alt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rgbClr val="008000"/>
                </a:solidFill>
              </a:rPr>
              <a:t>PS </a:t>
            </a:r>
            <a:r>
              <a:rPr lang="en-US" dirty="0">
                <a:solidFill>
                  <a:srgbClr val="008000"/>
                </a:solidFill>
              </a:rPr>
              <a:t>Field Quality should not be degraded by materials used in the HRS</a:t>
            </a:r>
            <a:br>
              <a:rPr lang="en-US" dirty="0">
                <a:solidFill>
                  <a:srgbClr val="008000"/>
                </a:solidFill>
              </a:rPr>
            </a:br>
            <a:endParaRPr lang="en-US" dirty="0"/>
          </a:p>
        </p:txBody>
      </p:sp>
      <p:graphicFrame>
        <p:nvGraphicFramePr>
          <p:cNvPr id="10" name="Chart 9"/>
          <p:cNvGraphicFramePr/>
          <p:nvPr/>
        </p:nvGraphicFramePr>
        <p:xfrm>
          <a:off x="1202453" y="1178177"/>
          <a:ext cx="6739093" cy="4501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359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44</a:t>
            </a:fld>
            <a:endParaRPr lang="en-US" altLang="en-US" dirty="0"/>
          </a:p>
        </p:txBody>
      </p:sp>
      <p:sp>
        <p:nvSpPr>
          <p:cNvPr id="169" name="Rectangle 168"/>
          <p:cNvSpPr/>
          <p:nvPr/>
        </p:nvSpPr>
        <p:spPr>
          <a:xfrm>
            <a:off x="-12316" y="5226312"/>
            <a:ext cx="9152181" cy="274320"/>
          </a:xfrm>
          <a:prstGeom prst="rect">
            <a:avLst/>
          </a:prstGeom>
          <a:solidFill>
            <a:srgbClr val="BD1F24">
              <a:lumMod val="20000"/>
              <a:lumOff val="80000"/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5943" y="4917802"/>
            <a:ext cx="9152181" cy="274320"/>
          </a:xfrm>
          <a:prstGeom prst="rect">
            <a:avLst/>
          </a:prstGeom>
          <a:solidFill>
            <a:srgbClr val="1997B7">
              <a:lumMod val="20000"/>
              <a:lumOff val="80000"/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-21782" y="4570795"/>
            <a:ext cx="9152181" cy="274320"/>
          </a:xfrm>
          <a:prstGeom prst="rect">
            <a:avLst/>
          </a:prstGeom>
          <a:solidFill>
            <a:srgbClr val="BD1F24">
              <a:lumMod val="20000"/>
              <a:lumOff val="80000"/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-8181" y="3877277"/>
            <a:ext cx="9129693" cy="640080"/>
          </a:xfrm>
          <a:prstGeom prst="rect">
            <a:avLst/>
          </a:prstGeom>
          <a:solidFill>
            <a:srgbClr val="1997B7">
              <a:lumMod val="20000"/>
              <a:lumOff val="80000"/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-11619" y="2909439"/>
            <a:ext cx="9152181" cy="914400"/>
          </a:xfrm>
          <a:prstGeom prst="rect">
            <a:avLst/>
          </a:prstGeom>
          <a:solidFill>
            <a:srgbClr val="BD1F24">
              <a:lumMod val="20000"/>
              <a:lumOff val="80000"/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-12315" y="1989599"/>
            <a:ext cx="9156314" cy="866402"/>
          </a:xfrm>
          <a:prstGeom prst="rect">
            <a:avLst/>
          </a:prstGeom>
          <a:solidFill>
            <a:srgbClr val="1997B7">
              <a:lumMod val="20000"/>
              <a:lumOff val="80000"/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-12316" y="1562621"/>
            <a:ext cx="9156315" cy="365760"/>
          </a:xfrm>
          <a:prstGeom prst="rect">
            <a:avLst/>
          </a:prstGeom>
          <a:solidFill>
            <a:srgbClr val="BD1F24">
              <a:lumMod val="20000"/>
              <a:lumOff val="80000"/>
              <a:alpha val="5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2258000" y="1059567"/>
            <a:ext cx="104903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ＭＳ Ｐゴシック" charset="0"/>
              </a:rPr>
              <a:t>M4 Enclosure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ＭＳ Ｐゴシック" charset="0"/>
              </a:rPr>
              <a:t>BO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Ｐゴシック" charset="0"/>
            </a:endParaRPr>
          </a:p>
        </p:txBody>
      </p:sp>
      <p:sp>
        <p:nvSpPr>
          <p:cNvPr id="177" name="Title 1"/>
          <p:cNvSpPr txBox="1">
            <a:spLocks/>
          </p:cNvSpPr>
          <p:nvPr/>
        </p:nvSpPr>
        <p:spPr>
          <a:xfrm>
            <a:off x="228600" y="103664"/>
            <a:ext cx="4819905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154D8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154D8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Mu2e Accelerator Schedule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4D81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78" name="Table 1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625703"/>
              </p:ext>
            </p:extLst>
          </p:nvPr>
        </p:nvGraphicFramePr>
        <p:xfrm>
          <a:off x="15516" y="5622527"/>
          <a:ext cx="8686796" cy="556260"/>
        </p:xfrm>
        <a:graphic>
          <a:graphicData uri="http://schemas.openxmlformats.org/drawingml/2006/table">
            <a:tbl>
              <a:tblPr/>
              <a:tblGrid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  <a:gridCol w="255494"/>
              </a:tblGrid>
              <a:tr h="1433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1698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98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9" name="Rectangle 178"/>
          <p:cNvSpPr/>
          <p:nvPr/>
        </p:nvSpPr>
        <p:spPr>
          <a:xfrm>
            <a:off x="15516" y="5613003"/>
            <a:ext cx="8606149" cy="38179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0" name="Right Arrow 179"/>
          <p:cNvSpPr/>
          <p:nvPr/>
        </p:nvSpPr>
        <p:spPr>
          <a:xfrm>
            <a:off x="0" y="5803900"/>
            <a:ext cx="9144000" cy="908050"/>
          </a:xfrm>
          <a:prstGeom prst="rightArrow">
            <a:avLst>
              <a:gd name="adj1" fmla="val 50000"/>
              <a:gd name="adj2" fmla="val 38112"/>
            </a:avLst>
          </a:prstGeom>
          <a:gradFill flip="none" rotWithShape="1">
            <a:gsLst>
              <a:gs pos="0">
                <a:srgbClr val="519A24">
                  <a:lumMod val="50000"/>
                </a:srgbClr>
              </a:gs>
              <a:gs pos="92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ctr"/>
              </a:tabLst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	                   FY14                 FY15              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FY16                 FY17                 FY18                 FY19                FY20                 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FY21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cxnSp>
        <p:nvCxnSpPr>
          <p:cNvPr id="181" name="Straight Connector 180"/>
          <p:cNvCxnSpPr/>
          <p:nvPr/>
        </p:nvCxnSpPr>
        <p:spPr>
          <a:xfrm rot="5400000">
            <a:off x="6334857" y="4101510"/>
            <a:ext cx="4702298" cy="1588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82" name="Group 181"/>
          <p:cNvGrpSpPr/>
          <p:nvPr/>
        </p:nvGrpSpPr>
        <p:grpSpPr>
          <a:xfrm>
            <a:off x="2895600" y="849117"/>
            <a:ext cx="836657" cy="5629554"/>
            <a:chOff x="2329715" y="862686"/>
            <a:chExt cx="836657" cy="5629554"/>
          </a:xfrm>
        </p:grpSpPr>
        <p:sp>
          <p:nvSpPr>
            <p:cNvPr id="183" name="Diamond 182"/>
            <p:cNvSpPr>
              <a:spLocks noChangeAspect="1"/>
            </p:cNvSpPr>
            <p:nvPr/>
          </p:nvSpPr>
          <p:spPr>
            <a:xfrm>
              <a:off x="2635352" y="6257925"/>
              <a:ext cx="234315" cy="234315"/>
            </a:xfrm>
            <a:prstGeom prst="diamond">
              <a:avLst/>
            </a:prstGeom>
            <a:solidFill>
              <a:srgbClr val="519A24">
                <a:lumMod val="75000"/>
              </a:srgbClr>
            </a:solidFill>
            <a:ln w="9525" cap="flat" cmpd="sng" algn="ctr">
              <a:solidFill>
                <a:srgbClr val="519A24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brightRoom" dir="t"/>
            </a:scene3d>
            <a:sp3d prstMaterial="powder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184" name="Straight Connector 183"/>
            <p:cNvCxnSpPr>
              <a:stCxn id="183" idx="0"/>
            </p:cNvCxnSpPr>
            <p:nvPr/>
          </p:nvCxnSpPr>
          <p:spPr>
            <a:xfrm flipV="1">
              <a:off x="2752510" y="1268533"/>
              <a:ext cx="0" cy="4989392"/>
            </a:xfrm>
            <a:prstGeom prst="line">
              <a:avLst/>
            </a:prstGeom>
            <a:noFill/>
            <a:ln w="25400" cap="flat" cmpd="sng" algn="ctr">
              <a:solidFill>
                <a:srgbClr val="519A24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185" name="TextBox 184"/>
            <p:cNvSpPr txBox="1"/>
            <p:nvPr/>
          </p:nvSpPr>
          <p:spPr>
            <a:xfrm>
              <a:off x="2329715" y="862686"/>
              <a:ext cx="836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040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ＭＳ Ｐゴシック" charset="0"/>
                </a:rPr>
                <a:t>CD-3c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2676481" y="1454813"/>
            <a:ext cx="234315" cy="5023858"/>
            <a:chOff x="2035136" y="269538"/>
            <a:chExt cx="234315" cy="5538039"/>
          </a:xfrm>
        </p:grpSpPr>
        <p:sp>
          <p:nvSpPr>
            <p:cNvPr id="187" name="Diamond 186"/>
            <p:cNvSpPr>
              <a:spLocks noChangeAspect="1"/>
            </p:cNvSpPr>
            <p:nvPr/>
          </p:nvSpPr>
          <p:spPr>
            <a:xfrm>
              <a:off x="2035136" y="5585559"/>
              <a:ext cx="234315" cy="222018"/>
            </a:xfrm>
            <a:prstGeom prst="diamond">
              <a:avLst/>
            </a:prstGeom>
            <a:solidFill>
              <a:srgbClr val="DA592A">
                <a:lumMod val="50000"/>
              </a:srgbClr>
            </a:solidFill>
            <a:ln w="19050" cap="flat" cmpd="sng" algn="ctr">
              <a:solidFill>
                <a:srgbClr val="0000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brightRoom" dir="t"/>
            </a:scene3d>
            <a:sp3d prstMaterial="powder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188" name="Straight Connector 187"/>
            <p:cNvCxnSpPr>
              <a:stCxn id="187" idx="0"/>
            </p:cNvCxnSpPr>
            <p:nvPr/>
          </p:nvCxnSpPr>
          <p:spPr>
            <a:xfrm flipH="1" flipV="1">
              <a:off x="2152292" y="269538"/>
              <a:ext cx="2" cy="5316022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cxnSp>
        <p:nvCxnSpPr>
          <p:cNvPr id="189" name="Straight Connector 188"/>
          <p:cNvCxnSpPr/>
          <p:nvPr/>
        </p:nvCxnSpPr>
        <p:spPr>
          <a:xfrm rot="5400000">
            <a:off x="-816276" y="4126728"/>
            <a:ext cx="4702298" cy="1588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0" name="Straight Connector 189"/>
          <p:cNvCxnSpPr/>
          <p:nvPr/>
        </p:nvCxnSpPr>
        <p:spPr>
          <a:xfrm rot="5400000">
            <a:off x="208969" y="4126728"/>
            <a:ext cx="4702298" cy="1588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1" name="Straight Connector 190"/>
          <p:cNvCxnSpPr/>
          <p:nvPr/>
        </p:nvCxnSpPr>
        <p:spPr>
          <a:xfrm rot="5400000">
            <a:off x="-1826763" y="4126728"/>
            <a:ext cx="4702298" cy="1588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2" name="Straight Connector 191"/>
          <p:cNvCxnSpPr/>
          <p:nvPr/>
        </p:nvCxnSpPr>
        <p:spPr>
          <a:xfrm rot="5400000">
            <a:off x="1237827" y="4126728"/>
            <a:ext cx="4702298" cy="1588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3" name="Straight Connector 192"/>
          <p:cNvCxnSpPr/>
          <p:nvPr/>
        </p:nvCxnSpPr>
        <p:spPr>
          <a:xfrm rot="5400000">
            <a:off x="3274314" y="4126728"/>
            <a:ext cx="4702298" cy="1588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4" name="Straight Connector 193"/>
          <p:cNvCxnSpPr/>
          <p:nvPr/>
        </p:nvCxnSpPr>
        <p:spPr>
          <a:xfrm rot="5400000">
            <a:off x="4279045" y="4102955"/>
            <a:ext cx="4702298" cy="1588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95" name="Group 194"/>
          <p:cNvGrpSpPr/>
          <p:nvPr/>
        </p:nvGrpSpPr>
        <p:grpSpPr>
          <a:xfrm>
            <a:off x="1642376" y="859675"/>
            <a:ext cx="836657" cy="5618996"/>
            <a:chOff x="1115616" y="871972"/>
            <a:chExt cx="836657" cy="5618996"/>
          </a:xfrm>
        </p:grpSpPr>
        <p:sp>
          <p:nvSpPr>
            <p:cNvPr id="196" name="Diamond 195"/>
            <p:cNvSpPr>
              <a:spLocks noChangeAspect="1"/>
            </p:cNvSpPr>
            <p:nvPr/>
          </p:nvSpPr>
          <p:spPr>
            <a:xfrm>
              <a:off x="1415054" y="6256653"/>
              <a:ext cx="234315" cy="234315"/>
            </a:xfrm>
            <a:prstGeom prst="diamond">
              <a:avLst/>
            </a:prstGeom>
            <a:solidFill>
              <a:srgbClr val="519A24">
                <a:lumMod val="75000"/>
              </a:srgbClr>
            </a:solidFill>
            <a:ln w="9525" cap="flat" cmpd="sng" algn="ctr">
              <a:solidFill>
                <a:srgbClr val="519A24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brightRoom" dir="t"/>
            </a:scene3d>
            <a:sp3d prstMaterial="powder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197" name="Straight Connector 196"/>
            <p:cNvCxnSpPr>
              <a:stCxn id="196" idx="0"/>
              <a:endCxn id="198" idx="2"/>
            </p:cNvCxnSpPr>
            <p:nvPr/>
          </p:nvCxnSpPr>
          <p:spPr>
            <a:xfrm flipV="1">
              <a:off x="1532212" y="1179749"/>
              <a:ext cx="1733" cy="5076904"/>
            </a:xfrm>
            <a:prstGeom prst="line">
              <a:avLst/>
            </a:prstGeom>
            <a:noFill/>
            <a:ln w="25400" cap="flat" cmpd="sng" algn="ctr">
              <a:solidFill>
                <a:srgbClr val="519A24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198" name="TextBox 197"/>
            <p:cNvSpPr txBox="1"/>
            <p:nvPr/>
          </p:nvSpPr>
          <p:spPr>
            <a:xfrm>
              <a:off x="1115616" y="871972"/>
              <a:ext cx="836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040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ＭＳ Ｐゴシック" charset="0"/>
                </a:rPr>
                <a:t>CD-2/3b</a:t>
              </a:r>
            </a:p>
          </p:txBody>
        </p:sp>
      </p:grpSp>
      <p:cxnSp>
        <p:nvCxnSpPr>
          <p:cNvPr id="199" name="Straight Connector 198"/>
          <p:cNvCxnSpPr/>
          <p:nvPr/>
        </p:nvCxnSpPr>
        <p:spPr>
          <a:xfrm rot="5400000">
            <a:off x="2247319" y="4126728"/>
            <a:ext cx="4702298" cy="1588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0" name="Rectangle 199"/>
          <p:cNvSpPr/>
          <p:nvPr/>
        </p:nvSpPr>
        <p:spPr>
          <a:xfrm>
            <a:off x="-7439" y="1555776"/>
            <a:ext cx="2806423" cy="365760"/>
          </a:xfrm>
          <a:prstGeom prst="rect">
            <a:avLst/>
          </a:prstGeom>
          <a:gradFill flip="none" rotWithShape="1">
            <a:gsLst>
              <a:gs pos="76000">
                <a:srgbClr val="154D81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Resonant Extraction Design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3967664" y="5613003"/>
            <a:ext cx="2161683" cy="381793"/>
          </a:xfrm>
          <a:prstGeom prst="rect">
            <a:avLst/>
          </a:prstGeom>
          <a:gradFill rotWithShape="1">
            <a:gsLst>
              <a:gs pos="0">
                <a:srgbClr val="BD1F24">
                  <a:lumMod val="20000"/>
                  <a:lumOff val="80000"/>
                </a:srgbClr>
              </a:gs>
              <a:gs pos="30000">
                <a:srgbClr val="BD1F24">
                  <a:lumMod val="20000"/>
                  <a:lumOff val="80000"/>
                </a:srgbClr>
              </a:gs>
              <a:gs pos="64999">
                <a:srgbClr val="BD1F24">
                  <a:lumMod val="40000"/>
                  <a:lumOff val="60000"/>
                </a:srgbClr>
              </a:gs>
              <a:gs pos="89999">
                <a:srgbClr val="BD1F24">
                  <a:lumMod val="60000"/>
                  <a:lumOff val="40000"/>
                </a:srgbClr>
              </a:gs>
              <a:gs pos="100000">
                <a:srgbClr val="BD1F24">
                  <a:lumMod val="75000"/>
                </a:srgbClr>
              </a:gs>
            </a:gsLst>
            <a:lin ang="10800000" scaled="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g-2 Beam Operations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5641143" y="2281306"/>
            <a:ext cx="341007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-18501" y="3875354"/>
            <a:ext cx="2929297" cy="640080"/>
          </a:xfrm>
          <a:prstGeom prst="rect">
            <a:avLst/>
          </a:prstGeom>
          <a:gradFill flip="none" rotWithShape="1">
            <a:gsLst>
              <a:gs pos="76000">
                <a:srgbClr val="154D81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Extinction Design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3614596" y="3872943"/>
            <a:ext cx="2036487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AC Dipole, Pwr Supply &amp; Collimator Procurement, Fabrication &amp; Install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-7439" y="2005308"/>
            <a:ext cx="2662953" cy="842947"/>
          </a:xfrm>
          <a:prstGeom prst="rect">
            <a:avLst/>
          </a:prstGeom>
          <a:gradFill flip="none" rotWithShape="1">
            <a:gsLst>
              <a:gs pos="76000">
                <a:srgbClr val="154D81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External (M4) Beamline Design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-8181" y="2910849"/>
            <a:ext cx="3497727" cy="914400"/>
          </a:xfrm>
          <a:prstGeom prst="rect">
            <a:avLst/>
          </a:prstGeom>
          <a:gradFill flip="none" rotWithShape="1">
            <a:gsLst>
              <a:gs pos="76000">
                <a:srgbClr val="154D81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Target Station Design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4585625" y="2912007"/>
            <a:ext cx="514709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Target </a:t>
            </a:r>
            <a:r>
              <a:rPr kumimoji="0" lang="en-US" sz="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Fabr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.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3673268" y="3545185"/>
            <a:ext cx="2263608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HRS Procurement &amp; Assembly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3608226" y="4567166"/>
            <a:ext cx="1951275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Instrumentation &amp; Controls Implementation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3560200" y="5225692"/>
            <a:ext cx="3252070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Delivery Ring RF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Procurements, Fabrication &amp; Installation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3350451" y="1555776"/>
            <a:ext cx="3416241" cy="36576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Fabrication &amp; Installation of Res. </a:t>
            </a:r>
            <a:r>
              <a:rPr kumimoji="0" lang="en-US" sz="1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Extr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. ESS, Magnets, Power Supplies, &amp; Electronics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4623522" y="1985553"/>
            <a:ext cx="969707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5973767" y="2576921"/>
            <a:ext cx="694442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grpSp>
        <p:nvGrpSpPr>
          <p:cNvPr id="217" name="Group 216"/>
          <p:cNvGrpSpPr/>
          <p:nvPr/>
        </p:nvGrpSpPr>
        <p:grpSpPr>
          <a:xfrm>
            <a:off x="6869725" y="1454813"/>
            <a:ext cx="234315" cy="5023858"/>
            <a:chOff x="2035136" y="269538"/>
            <a:chExt cx="234315" cy="5538039"/>
          </a:xfrm>
        </p:grpSpPr>
        <p:sp>
          <p:nvSpPr>
            <p:cNvPr id="218" name="Diamond 217"/>
            <p:cNvSpPr>
              <a:spLocks noChangeAspect="1"/>
            </p:cNvSpPr>
            <p:nvPr/>
          </p:nvSpPr>
          <p:spPr>
            <a:xfrm>
              <a:off x="2035136" y="5585559"/>
              <a:ext cx="234315" cy="222018"/>
            </a:xfrm>
            <a:prstGeom prst="diamond">
              <a:avLst/>
            </a:prstGeom>
            <a:solidFill>
              <a:srgbClr val="DA592A">
                <a:lumMod val="50000"/>
              </a:srgbClr>
            </a:solidFill>
            <a:ln w="19050" cap="flat" cmpd="sng" algn="ctr">
              <a:solidFill>
                <a:srgbClr val="0000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brightRoom" dir="t"/>
            </a:scene3d>
            <a:sp3d prstMaterial="powder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219" name="Straight Connector 218"/>
            <p:cNvCxnSpPr>
              <a:stCxn id="218" idx="0"/>
            </p:cNvCxnSpPr>
            <p:nvPr/>
          </p:nvCxnSpPr>
          <p:spPr>
            <a:xfrm flipH="1" flipV="1">
              <a:off x="2152292" y="269538"/>
              <a:ext cx="2" cy="5316022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22" name="Rectangle 221"/>
          <p:cNvSpPr/>
          <p:nvPr/>
        </p:nvSpPr>
        <p:spPr>
          <a:xfrm>
            <a:off x="5952167" y="3546595"/>
            <a:ext cx="827122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HRS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-7439" y="4565754"/>
            <a:ext cx="2790817" cy="274320"/>
          </a:xfrm>
          <a:prstGeom prst="rect">
            <a:avLst/>
          </a:prstGeom>
          <a:gradFill flip="none" rotWithShape="1">
            <a:gsLst>
              <a:gs pos="76000">
                <a:srgbClr val="154D81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Instrumentation &amp; Controls Design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-7439" y="4914571"/>
            <a:ext cx="2660965" cy="274320"/>
          </a:xfrm>
          <a:prstGeom prst="rect">
            <a:avLst/>
          </a:prstGeom>
          <a:gradFill flip="none" rotWithShape="1">
            <a:gsLst>
              <a:gs pos="76000">
                <a:srgbClr val="154D81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Radiation Safety Design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-7439" y="5226346"/>
            <a:ext cx="2660965" cy="274320"/>
          </a:xfrm>
          <a:prstGeom prst="rect">
            <a:avLst/>
          </a:prstGeom>
          <a:gradFill flip="none" rotWithShape="1">
            <a:gsLst>
              <a:gs pos="76000">
                <a:srgbClr val="154D81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Delivery Ring RF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Design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sp>
        <p:nvSpPr>
          <p:cNvPr id="226" name="Right Arrow 225"/>
          <p:cNvSpPr/>
          <p:nvPr/>
        </p:nvSpPr>
        <p:spPr>
          <a:xfrm>
            <a:off x="6997849" y="5576150"/>
            <a:ext cx="244469" cy="411480"/>
          </a:xfrm>
          <a:prstGeom prst="rightArrow">
            <a:avLst>
              <a:gd name="adj1" fmla="val 98611"/>
              <a:gd name="adj2" fmla="val 47685"/>
            </a:avLst>
          </a:prstGeom>
          <a:gradFill flip="none" rotWithShape="1">
            <a:gsLst>
              <a:gs pos="0">
                <a:srgbClr val="154D81">
                  <a:lumMod val="40000"/>
                  <a:lumOff val="60000"/>
                </a:srgbClr>
              </a:gs>
              <a:gs pos="100000">
                <a:srgbClr val="82D2E6">
                  <a:tint val="50000"/>
                  <a:shade val="100000"/>
                  <a:satMod val="350000"/>
                </a:srgbClr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1997B7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6557297" y="932648"/>
            <a:ext cx="899404" cy="5909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ＭＳ Ｐゴシック" charset="0"/>
              </a:rPr>
              <a:t>Beam to Diagnostic Absorber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Ｐゴシック" charset="0"/>
            </a:endParaRPr>
          </a:p>
        </p:txBody>
      </p:sp>
      <p:grpSp>
        <p:nvGrpSpPr>
          <p:cNvPr id="228" name="Group 227"/>
          <p:cNvGrpSpPr/>
          <p:nvPr/>
        </p:nvGrpSpPr>
        <p:grpSpPr>
          <a:xfrm>
            <a:off x="7774098" y="850986"/>
            <a:ext cx="928945" cy="5603912"/>
            <a:chOff x="2388822" y="861905"/>
            <a:chExt cx="928945" cy="5603912"/>
          </a:xfrm>
        </p:grpSpPr>
        <p:sp>
          <p:nvSpPr>
            <p:cNvPr id="229" name="Diamond 228"/>
            <p:cNvSpPr>
              <a:spLocks noChangeAspect="1"/>
            </p:cNvSpPr>
            <p:nvPr/>
          </p:nvSpPr>
          <p:spPr>
            <a:xfrm>
              <a:off x="2748125" y="6231502"/>
              <a:ext cx="234315" cy="234315"/>
            </a:xfrm>
            <a:prstGeom prst="diamond">
              <a:avLst/>
            </a:prstGeom>
            <a:solidFill>
              <a:srgbClr val="519A24">
                <a:lumMod val="75000"/>
              </a:srgbClr>
            </a:solidFill>
            <a:ln w="9525" cap="flat" cmpd="sng" algn="ctr">
              <a:solidFill>
                <a:srgbClr val="519A24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brightRoom" dir="t"/>
            </a:scene3d>
            <a:sp3d prstMaterial="powder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230" name="Straight Connector 229"/>
            <p:cNvCxnSpPr/>
            <p:nvPr/>
          </p:nvCxnSpPr>
          <p:spPr>
            <a:xfrm flipV="1">
              <a:off x="2869667" y="1268532"/>
              <a:ext cx="0" cy="4989393"/>
            </a:xfrm>
            <a:prstGeom prst="line">
              <a:avLst/>
            </a:prstGeom>
            <a:noFill/>
            <a:ln w="25400" cap="flat" cmpd="sng" algn="ctr">
              <a:solidFill>
                <a:srgbClr val="519A24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231" name="TextBox 230"/>
            <p:cNvSpPr txBox="1"/>
            <p:nvPr/>
          </p:nvSpPr>
          <p:spPr>
            <a:xfrm>
              <a:off x="2388822" y="861905"/>
              <a:ext cx="9289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ＭＳ Ｐゴシック" charset="0"/>
                </a:rPr>
                <a:t>CD-4</a:t>
              </a:r>
            </a:p>
          </p:txBody>
        </p:sp>
      </p:grpSp>
      <p:sp>
        <p:nvSpPr>
          <p:cNvPr id="232" name="TextBox 231"/>
          <p:cNvSpPr txBox="1"/>
          <p:nvPr/>
        </p:nvSpPr>
        <p:spPr>
          <a:xfrm>
            <a:off x="7296082" y="5583374"/>
            <a:ext cx="1485968" cy="3970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ＭＳ Ｐゴシック" charset="0"/>
              </a:rPr>
              <a:t>M4 Commissioning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ＭＳ Ｐゴシック" charset="0"/>
              </a:rPr>
              <a:t>with single turn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ＭＳ Ｐゴシック" charset="0"/>
              </a:rPr>
              <a:t>Beam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ＭＳ Ｐゴシック" charset="0"/>
            </a:endParaRPr>
          </a:p>
        </p:txBody>
      </p:sp>
      <p:cxnSp>
        <p:nvCxnSpPr>
          <p:cNvPr id="233" name="Straight Connector 232"/>
          <p:cNvCxnSpPr/>
          <p:nvPr/>
        </p:nvCxnSpPr>
        <p:spPr>
          <a:xfrm rot="5400000">
            <a:off x="5317989" y="4126728"/>
            <a:ext cx="4702298" cy="1588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34" name="Rectangle 233"/>
          <p:cNvSpPr/>
          <p:nvPr/>
        </p:nvSpPr>
        <p:spPr>
          <a:xfrm>
            <a:off x="3616281" y="4216359"/>
            <a:ext cx="4198674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Extinction Monitor Procurement, Assembly &amp; Install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6842836" y="3543797"/>
            <a:ext cx="1784463" cy="2743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Calibri"/>
              </a:rPr>
              <a:t>HRS Assembly &amp; Installation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  <a:cs typeface="Calibri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6713270" y="2591644"/>
            <a:ext cx="1930337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Calibri"/>
              </a:rPr>
              <a:t>Final Focus Section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Calibri"/>
              </a:rPr>
              <a:t>Installation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  <a:cs typeface="Calibri"/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6039287" y="2294433"/>
            <a:ext cx="1683474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Calibri"/>
              </a:rPr>
              <a:t>Hbend Section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Calibri"/>
              </a:rPr>
              <a:t>Installation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  <a:cs typeface="Calibri"/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5640136" y="1994911"/>
            <a:ext cx="2392001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Calibri"/>
              </a:rPr>
              <a:t>Extinction &amp; M4DA Section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Calibri"/>
              </a:rPr>
              <a:t>Installation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  <a:cs typeface="Calibri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7257731" y="1552918"/>
            <a:ext cx="476369" cy="36576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Install ESS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3327934" y="4921030"/>
            <a:ext cx="3888677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Radiation Safety Procurements, Fabrication &amp; Installation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41" name="Right Arrow 240"/>
          <p:cNvSpPr/>
          <p:nvPr/>
        </p:nvSpPr>
        <p:spPr>
          <a:xfrm>
            <a:off x="7766978" y="1562621"/>
            <a:ext cx="1096617" cy="358915"/>
          </a:xfrm>
          <a:prstGeom prst="rightArrow">
            <a:avLst>
              <a:gd name="adj1" fmla="val 98611"/>
              <a:gd name="adj2" fmla="val 47685"/>
            </a:avLst>
          </a:prstGeom>
          <a:gradFill flip="none" rotWithShape="1">
            <a:gsLst>
              <a:gs pos="0">
                <a:srgbClr val="154D81">
                  <a:lumMod val="40000"/>
                  <a:lumOff val="60000"/>
                </a:srgbClr>
              </a:gs>
              <a:gs pos="100000">
                <a:srgbClr val="82D2E6">
                  <a:tint val="50000"/>
                  <a:shade val="100000"/>
                  <a:satMod val="350000"/>
                </a:srgbClr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1997B7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Commission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Res. Extr.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5192835" y="3236675"/>
            <a:ext cx="744041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RH Procure &amp; Assembly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-12316" y="5545419"/>
            <a:ext cx="2454482" cy="461665"/>
          </a:xfrm>
          <a:prstGeom prst="rect">
            <a:avLst/>
          </a:prstGeom>
          <a:solidFill>
            <a:srgbClr val="DA592A">
              <a:lumMod val="60000"/>
              <a:lumOff val="40000"/>
            </a:srgbClr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Beam Operations: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3347408" y="1994911"/>
            <a:ext cx="1262192" cy="842947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Beamline component and pwr supply procurement and fabrication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3499952" y="2909738"/>
            <a:ext cx="1053370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Target Prototype Work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46" name="Rectangle 245"/>
          <p:cNvSpPr/>
          <p:nvPr/>
        </p:nvSpPr>
        <p:spPr>
          <a:xfrm>
            <a:off x="3183168" y="3236675"/>
            <a:ext cx="1984301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  <a:t>RH Prototyping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47" name="Rectangle 246"/>
          <p:cNvSpPr/>
          <p:nvPr/>
        </p:nvSpPr>
        <p:spPr>
          <a:xfrm>
            <a:off x="6802915" y="3228517"/>
            <a:ext cx="271884" cy="27432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7118953" y="3241227"/>
            <a:ext cx="1124026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Calibri"/>
              </a:rPr>
              <a:t>RH Install &amp; Test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ＭＳ Ｐゴシック" charset="0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42038" y="112131"/>
            <a:ext cx="1190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S. </a:t>
            </a:r>
            <a:r>
              <a:rPr lang="en-US" sz="1600" dirty="0" err="1" smtClean="0"/>
              <a:t>Werkema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8742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with </a:t>
            </a:r>
            <a:r>
              <a:rPr lang="en-US" dirty="0"/>
              <a:t>Shielding- 2</a:t>
            </a:r>
            <a:r>
              <a:rPr lang="en-US" baseline="30000" dirty="0"/>
              <a:t>nd</a:t>
            </a:r>
            <a:r>
              <a:rPr lang="en-US" dirty="0"/>
              <a:t> 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9144000" cy="53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3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Rick Coleman | Mu2e Target, Remote Handling and Heat &amp; Radiation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191045"/>
              </p:ext>
            </p:extLst>
          </p:nvPr>
        </p:nvGraphicFramePr>
        <p:xfrm>
          <a:off x="228600" y="1042988"/>
          <a:ext cx="8672513" cy="4987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344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Rick Coleman | Mu2e Target, Remote Handling and Heat &amp; Radiation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861912"/>
              </p:ext>
            </p:extLst>
          </p:nvPr>
        </p:nvGraphicFramePr>
        <p:xfrm>
          <a:off x="241300" y="877888"/>
          <a:ext cx="8672513" cy="4987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ight Brace 2"/>
          <p:cNvSpPr/>
          <p:nvPr/>
        </p:nvSpPr>
        <p:spPr>
          <a:xfrm rot="5400000">
            <a:off x="2665476" y="3406902"/>
            <a:ext cx="650748" cy="3314700"/>
          </a:xfrm>
          <a:prstGeom prst="rightBrace">
            <a:avLst>
              <a:gd name="adj1" fmla="val 0"/>
              <a:gd name="adj2" fmla="val 47222"/>
            </a:avLst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84400" y="5415026"/>
            <a:ext cx="165998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This Review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295900" y="4702937"/>
            <a:ext cx="12700" cy="474726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9489" y="5177663"/>
            <a:ext cx="1560343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Review </a:t>
            </a:r>
          </a:p>
          <a:p>
            <a:r>
              <a:rPr lang="en-US" dirty="0" smtClean="0"/>
              <a:t>Completed</a:t>
            </a:r>
          </a:p>
          <a:p>
            <a:r>
              <a:rPr lang="en-US" sz="1800" dirty="0" smtClean="0"/>
              <a:t>Feb. 23, 2015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573390" y="4738878"/>
            <a:ext cx="271910" cy="345948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73389" y="5084826"/>
            <a:ext cx="1479942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Review </a:t>
            </a:r>
          </a:p>
          <a:p>
            <a:r>
              <a:rPr lang="en-US" dirty="0" smtClean="0"/>
              <a:t>Scheduled</a:t>
            </a:r>
          </a:p>
          <a:p>
            <a:r>
              <a:rPr lang="en-US" sz="1800" dirty="0" smtClean="0"/>
              <a:t>Dec. 14, 2015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1908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Station Team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62312"/>
            <a:ext cx="8672513" cy="5583094"/>
          </a:xfrm>
        </p:spPr>
        <p:txBody>
          <a:bodyPr/>
          <a:lstStyle/>
          <a:p>
            <a:r>
              <a:rPr lang="en-US" sz="1400" dirty="0" smtClean="0"/>
              <a:t>Steve </a:t>
            </a:r>
            <a:r>
              <a:rPr lang="en-US" sz="1400" dirty="0" err="1" smtClean="0"/>
              <a:t>Werkema</a:t>
            </a:r>
            <a:r>
              <a:rPr lang="en-US" sz="1400" dirty="0" smtClean="0"/>
              <a:t>, Vladimir </a:t>
            </a:r>
            <a:r>
              <a:rPr lang="en-US" sz="1400" dirty="0" err="1" smtClean="0"/>
              <a:t>Nagaslaev</a:t>
            </a:r>
            <a:r>
              <a:rPr lang="en-US" sz="1400" dirty="0" smtClean="0"/>
              <a:t>, Mike Campbell - L2 Manager, Deputy and Engineer</a:t>
            </a:r>
          </a:p>
          <a:p>
            <a:r>
              <a:rPr lang="en-US" sz="1400" dirty="0" smtClean="0"/>
              <a:t>Rick Coleman, Ryan Schultz-  </a:t>
            </a:r>
            <a:r>
              <a:rPr lang="en-US" sz="1400" dirty="0"/>
              <a:t>L3 Manager, Deputy </a:t>
            </a:r>
            <a:endParaRPr lang="en-US" sz="1400" dirty="0" smtClean="0"/>
          </a:p>
          <a:p>
            <a:r>
              <a:rPr lang="en-US" sz="1400" dirty="0" smtClean="0"/>
              <a:t>Target- Rutherford High Power </a:t>
            </a:r>
            <a:r>
              <a:rPr lang="en-US" sz="1400" dirty="0" err="1" smtClean="0"/>
              <a:t>Targetry</a:t>
            </a:r>
            <a:r>
              <a:rPr lang="en-US" sz="1400" dirty="0" smtClean="0"/>
              <a:t> Group- Chris </a:t>
            </a:r>
            <a:r>
              <a:rPr lang="en-US" sz="1400" dirty="0" err="1" smtClean="0"/>
              <a:t>Densham</a:t>
            </a:r>
            <a:r>
              <a:rPr lang="en-US" sz="1400" dirty="0" smtClean="0"/>
              <a:t>, Peter </a:t>
            </a:r>
            <a:r>
              <a:rPr lang="en-US" sz="1400" dirty="0" err="1" smtClean="0"/>
              <a:t>Loveridge</a:t>
            </a:r>
            <a:r>
              <a:rPr lang="en-US" sz="1400" dirty="0" smtClean="0"/>
              <a:t>, Joe O'Dell, Roger Bennett, Otto </a:t>
            </a:r>
            <a:r>
              <a:rPr lang="en-US" sz="1400" dirty="0" err="1" smtClean="0"/>
              <a:t>Caretta</a:t>
            </a:r>
            <a:r>
              <a:rPr lang="en-US" sz="1400" dirty="0" smtClean="0"/>
              <a:t>, Tristan </a:t>
            </a:r>
            <a:r>
              <a:rPr lang="en-US" sz="1400" dirty="0" err="1" smtClean="0"/>
              <a:t>Davenne</a:t>
            </a:r>
            <a:endParaRPr lang="en-US" sz="1400" dirty="0" smtClean="0"/>
          </a:p>
          <a:p>
            <a:r>
              <a:rPr lang="en-US" sz="1400" dirty="0" smtClean="0"/>
              <a:t>Remote Handling- Ryan Schultz, Mike Campbell, Dave </a:t>
            </a:r>
            <a:r>
              <a:rPr lang="en-US" sz="1400" dirty="0" err="1" smtClean="0"/>
              <a:t>Pushka</a:t>
            </a:r>
            <a:r>
              <a:rPr lang="en-US" sz="1400" dirty="0" smtClean="0"/>
              <a:t>, </a:t>
            </a:r>
            <a:r>
              <a:rPr lang="en-US" sz="1400" dirty="0"/>
              <a:t>Patrick </a:t>
            </a:r>
            <a:r>
              <a:rPr lang="en-US" sz="1400" dirty="0" err="1" smtClean="0"/>
              <a:t>Hurh</a:t>
            </a:r>
            <a:r>
              <a:rPr lang="en-US" sz="1400" dirty="0" smtClean="0"/>
              <a:t>, Peggy Jones</a:t>
            </a:r>
          </a:p>
          <a:p>
            <a:r>
              <a:rPr lang="en-US" sz="1400" dirty="0" smtClean="0"/>
              <a:t>Heat and Radiation Shield- </a:t>
            </a:r>
            <a:r>
              <a:rPr lang="en-US" sz="1400" dirty="0" err="1" smtClean="0"/>
              <a:t>Bartoszek</a:t>
            </a:r>
            <a:r>
              <a:rPr lang="en-US" sz="1400" dirty="0" smtClean="0"/>
              <a:t> Engineering- Larry </a:t>
            </a:r>
            <a:r>
              <a:rPr lang="en-US" sz="1400" dirty="0" err="1" smtClean="0"/>
              <a:t>Bartoszek</a:t>
            </a:r>
            <a:r>
              <a:rPr lang="en-US" sz="1400" dirty="0" smtClean="0"/>
              <a:t>, </a:t>
            </a:r>
            <a:r>
              <a:rPr lang="en-US" sz="1400" dirty="0" err="1" smtClean="0"/>
              <a:t>Dez</a:t>
            </a:r>
            <a:r>
              <a:rPr lang="en-US" sz="1400" dirty="0" smtClean="0"/>
              <a:t> </a:t>
            </a:r>
            <a:r>
              <a:rPr lang="en-US" sz="1400" dirty="0" err="1" smtClean="0"/>
              <a:t>Deshpande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Proton Beam Absorber and Protection Collimator- Andy </a:t>
            </a:r>
            <a:r>
              <a:rPr lang="en-US" sz="1400" dirty="0" err="1" smtClean="0"/>
              <a:t>Stefanik</a:t>
            </a:r>
            <a:endParaRPr lang="en-US" sz="1400" dirty="0" smtClean="0"/>
          </a:p>
          <a:p>
            <a:r>
              <a:rPr lang="en-US" sz="1400" dirty="0" smtClean="0"/>
              <a:t>Simulations</a:t>
            </a:r>
          </a:p>
          <a:p>
            <a:pPr lvl="1"/>
            <a:r>
              <a:rPr lang="en-US" sz="1400" dirty="0" smtClean="0"/>
              <a:t>MARS- </a:t>
            </a:r>
            <a:r>
              <a:rPr lang="en-US" sz="1400" dirty="0" err="1" smtClean="0"/>
              <a:t>Vitaly</a:t>
            </a:r>
            <a:r>
              <a:rPr lang="en-US" sz="1400" dirty="0" smtClean="0"/>
              <a:t> </a:t>
            </a:r>
            <a:r>
              <a:rPr lang="en-US" sz="1400" dirty="0" err="1" smtClean="0"/>
              <a:t>Pronskikh</a:t>
            </a:r>
            <a:r>
              <a:rPr lang="en-US" sz="1400" dirty="0" smtClean="0"/>
              <a:t>, N. </a:t>
            </a:r>
            <a:r>
              <a:rPr lang="en-US" sz="1400" dirty="0" err="1" smtClean="0"/>
              <a:t>Mokhov</a:t>
            </a:r>
            <a:r>
              <a:rPr lang="en-US" sz="1400" dirty="0" smtClean="0"/>
              <a:t>, Y. </a:t>
            </a:r>
            <a:r>
              <a:rPr lang="en-US" sz="1400" dirty="0" err="1" smtClean="0"/>
              <a:t>Eidelman</a:t>
            </a:r>
            <a:r>
              <a:rPr lang="en-US" sz="1400" dirty="0" smtClean="0"/>
              <a:t>, Tony Leveling</a:t>
            </a:r>
          </a:p>
          <a:p>
            <a:pPr lvl="1"/>
            <a:r>
              <a:rPr lang="en-US" sz="1400" dirty="0" smtClean="0"/>
              <a:t>Heating Calculations-  </a:t>
            </a:r>
            <a:r>
              <a:rPr lang="en-US" sz="1400" dirty="0" err="1" smtClean="0"/>
              <a:t>Ang</a:t>
            </a:r>
            <a:r>
              <a:rPr lang="en-US" sz="1400" dirty="0" smtClean="0"/>
              <a:t> Lee</a:t>
            </a:r>
          </a:p>
          <a:p>
            <a:pPr lvl="1"/>
            <a:r>
              <a:rPr lang="en-US" sz="1400" dirty="0" smtClean="0"/>
              <a:t>Primary Beam Transport &amp; </a:t>
            </a:r>
            <a:r>
              <a:rPr lang="en-US" sz="1400" dirty="0" err="1" smtClean="0"/>
              <a:t>Targetting</a:t>
            </a:r>
            <a:r>
              <a:rPr lang="en-US" sz="1400" dirty="0" smtClean="0"/>
              <a:t>- </a:t>
            </a:r>
            <a:r>
              <a:rPr lang="en-US" sz="1400" dirty="0"/>
              <a:t>University Collaborators- Jim Popp, Kevin </a:t>
            </a:r>
            <a:r>
              <a:rPr lang="en-US" sz="1400" dirty="0" smtClean="0"/>
              <a:t>Lynch</a:t>
            </a:r>
          </a:p>
          <a:p>
            <a:r>
              <a:rPr lang="en-US" sz="1400" dirty="0" smtClean="0"/>
              <a:t>Radiation Safety  – Tony Leveling, Tony Busch, Mike </a:t>
            </a:r>
            <a:r>
              <a:rPr lang="en-US" sz="1400" dirty="0" err="1" smtClean="0"/>
              <a:t>Geelhoed</a:t>
            </a:r>
            <a:endParaRPr lang="en-US" sz="1400" dirty="0" smtClean="0"/>
          </a:p>
          <a:p>
            <a:r>
              <a:rPr lang="en-US" sz="1400" dirty="0" smtClean="0"/>
              <a:t> </a:t>
            </a:r>
            <a:r>
              <a:rPr lang="en-US" sz="1400" dirty="0"/>
              <a:t>ES&amp;H </a:t>
            </a:r>
            <a:r>
              <a:rPr lang="en-US" sz="1400" dirty="0" smtClean="0"/>
              <a:t>– </a:t>
            </a:r>
            <a:r>
              <a:rPr lang="en-US" sz="1400" dirty="0" err="1"/>
              <a:t>Madie</a:t>
            </a:r>
            <a:r>
              <a:rPr lang="en-US" sz="1400" dirty="0"/>
              <a:t> </a:t>
            </a:r>
            <a:r>
              <a:rPr lang="en-US" sz="1400" dirty="0" err="1"/>
              <a:t>Wolters</a:t>
            </a:r>
            <a:r>
              <a:rPr lang="en-US" sz="1400" dirty="0"/>
              <a:t>, Dee </a:t>
            </a:r>
            <a:r>
              <a:rPr lang="en-US" sz="1400" dirty="0" smtClean="0"/>
              <a:t>Hahn</a:t>
            </a:r>
          </a:p>
          <a:p>
            <a:r>
              <a:rPr lang="en-US" sz="1400" dirty="0" smtClean="0"/>
              <a:t>Project Mechanical </a:t>
            </a:r>
            <a:r>
              <a:rPr lang="en-US" sz="1400" dirty="0"/>
              <a:t>Engineer </a:t>
            </a:r>
            <a:r>
              <a:rPr lang="en-US" sz="1400" dirty="0" smtClean="0"/>
              <a:t> </a:t>
            </a:r>
            <a:r>
              <a:rPr lang="en-US" sz="1400" dirty="0" smtClean="0"/>
              <a:t>&amp; Integration </a:t>
            </a:r>
            <a:r>
              <a:rPr lang="en-US" sz="1400" dirty="0" smtClean="0"/>
              <a:t>– Kurt </a:t>
            </a:r>
            <a:r>
              <a:rPr lang="en-US" sz="1400" dirty="0" err="1" smtClean="0"/>
              <a:t>Krempetz</a:t>
            </a:r>
            <a:endParaRPr lang="en-US" sz="1400" dirty="0" smtClean="0"/>
          </a:p>
          <a:p>
            <a:r>
              <a:rPr lang="en-US" sz="1400" dirty="0" err="1" smtClean="0"/>
              <a:t>Muon</a:t>
            </a:r>
            <a:r>
              <a:rPr lang="en-US" sz="1400" dirty="0" smtClean="0"/>
              <a:t> </a:t>
            </a:r>
            <a:r>
              <a:rPr lang="en-US" sz="1400" dirty="0" err="1" smtClean="0"/>
              <a:t>Beamline</a:t>
            </a:r>
            <a:r>
              <a:rPr lang="en-US" sz="1400" dirty="0" smtClean="0"/>
              <a:t> L2 Manager &amp; Integration- George </a:t>
            </a:r>
            <a:r>
              <a:rPr lang="en-US" sz="1400" dirty="0" err="1" smtClean="0"/>
              <a:t>Ginther</a:t>
            </a:r>
            <a:endParaRPr lang="en-US" sz="14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65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- Beam &amp;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Mu2e Proton Beam Requirements 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3.6 x 10</a:t>
            </a:r>
            <a:r>
              <a:rPr lang="en-US" sz="1800" baseline="30000" dirty="0">
                <a:solidFill>
                  <a:schemeClr val="accent6"/>
                </a:solidFill>
              </a:rPr>
              <a:t>20 </a:t>
            </a:r>
            <a:r>
              <a:rPr lang="en-US" sz="1800" dirty="0">
                <a:solidFill>
                  <a:schemeClr val="accent6"/>
                </a:solidFill>
              </a:rPr>
              <a:t>protons on target over 3 years to obtain sensitivity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Repeat period &gt; 864ns (lifetime of </a:t>
            </a:r>
            <a:r>
              <a:rPr lang="en-US" sz="1800" dirty="0" err="1">
                <a:solidFill>
                  <a:schemeClr val="accent6"/>
                </a:solidFill>
              </a:rPr>
              <a:t>muons</a:t>
            </a:r>
            <a:r>
              <a:rPr lang="en-US" sz="1800" dirty="0">
                <a:solidFill>
                  <a:schemeClr val="accent6"/>
                </a:solidFill>
              </a:rPr>
              <a:t> in aluminum stopping target)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6 x 10</a:t>
            </a:r>
            <a:r>
              <a:rPr lang="en-US" sz="1800" baseline="30000" dirty="0">
                <a:solidFill>
                  <a:schemeClr val="accent6"/>
                </a:solidFill>
              </a:rPr>
              <a:t>12</a:t>
            </a:r>
            <a:r>
              <a:rPr lang="en-US" sz="1800" dirty="0">
                <a:solidFill>
                  <a:schemeClr val="accent6"/>
                </a:solidFill>
              </a:rPr>
              <a:t> protons/sec at 8 </a:t>
            </a:r>
            <a:r>
              <a:rPr lang="en-US" sz="1800" dirty="0" err="1">
                <a:solidFill>
                  <a:schemeClr val="accent6"/>
                </a:solidFill>
              </a:rPr>
              <a:t>GeV</a:t>
            </a:r>
            <a:r>
              <a:rPr lang="en-US" sz="1800" dirty="0">
                <a:solidFill>
                  <a:schemeClr val="accent6"/>
                </a:solidFill>
              </a:rPr>
              <a:t> delivered every 1.33 seconds,  0.3 duty factor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Transverse Spot Size   0.5 to 1.5 mm (</a:t>
            </a:r>
            <a:r>
              <a:rPr lang="en-US" sz="1800" dirty="0" err="1">
                <a:solidFill>
                  <a:schemeClr val="accent6"/>
                </a:solidFill>
              </a:rPr>
              <a:t>rms</a:t>
            </a:r>
            <a:r>
              <a:rPr lang="en-US" sz="1800" dirty="0">
                <a:solidFill>
                  <a:schemeClr val="accent6"/>
                </a:solidFill>
              </a:rPr>
              <a:t>),  Divergence &lt; 4 </a:t>
            </a:r>
            <a:r>
              <a:rPr lang="en-US" sz="1800" dirty="0" err="1">
                <a:solidFill>
                  <a:schemeClr val="accent6"/>
                </a:solidFill>
              </a:rPr>
              <a:t>mr</a:t>
            </a:r>
            <a:r>
              <a:rPr lang="en-US" sz="1800" dirty="0">
                <a:solidFill>
                  <a:schemeClr val="accent6"/>
                </a:solidFill>
              </a:rPr>
              <a:t> (</a:t>
            </a:r>
            <a:r>
              <a:rPr lang="en-US" sz="1800" dirty="0" err="1">
                <a:solidFill>
                  <a:schemeClr val="accent6"/>
                </a:solidFill>
              </a:rPr>
              <a:t>rms</a:t>
            </a:r>
            <a:r>
              <a:rPr lang="en-US" sz="1800" dirty="0">
                <a:solidFill>
                  <a:schemeClr val="accent6"/>
                </a:solidFill>
              </a:rPr>
              <a:t>)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For alignment &amp; target scans +/- 1 cm and +/- 0.8 °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Low intensity for commissioning and special calibration runs</a:t>
            </a:r>
          </a:p>
          <a:p>
            <a:pPr lvl="1"/>
            <a:endParaRPr lang="en-US" sz="1800" dirty="0"/>
          </a:p>
          <a:p>
            <a:r>
              <a:rPr lang="en-US" sz="2000" dirty="0"/>
              <a:t>Production Target Requirements </a:t>
            </a:r>
            <a:endParaRPr lang="en-US" sz="2000" dirty="0" smtClean="0"/>
          </a:p>
          <a:p>
            <a:pPr lvl="1"/>
            <a:r>
              <a:rPr lang="en-US" sz="1800" dirty="0" smtClean="0"/>
              <a:t>Maximize number of stopped </a:t>
            </a:r>
            <a:r>
              <a:rPr lang="en-US" sz="1800" dirty="0" err="1" smtClean="0"/>
              <a:t>muons</a:t>
            </a:r>
            <a:r>
              <a:rPr lang="en-US" sz="1800" dirty="0" smtClean="0"/>
              <a:t> (high Z material, small radius target and  minimize target support structure material to reduce pion reabsorption)</a:t>
            </a:r>
          </a:p>
          <a:p>
            <a:pPr lvl="1"/>
            <a:r>
              <a:rPr lang="en-US" sz="1800" dirty="0" smtClean="0"/>
              <a:t>Target </a:t>
            </a:r>
            <a:r>
              <a:rPr lang="en-US" sz="1800" dirty="0"/>
              <a:t>Lifetime &gt; 1 year to minimize interruptions to experiment, since target replacement time ~ 1 month</a:t>
            </a:r>
          </a:p>
          <a:p>
            <a:pPr lvl="1"/>
            <a:r>
              <a:rPr lang="en-US" sz="1800" dirty="0"/>
              <a:t>Target-Beam Alignment &lt; 0.5 mm transverse, &lt; 10 </a:t>
            </a:r>
            <a:r>
              <a:rPr lang="en-US" sz="1800" dirty="0" err="1"/>
              <a:t>mr</a:t>
            </a:r>
            <a:r>
              <a:rPr lang="en-US" sz="1800" dirty="0"/>
              <a:t> </a:t>
            </a:r>
            <a:r>
              <a:rPr lang="en-US" sz="1800" dirty="0" smtClean="0"/>
              <a:t>angle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11/16-18/2015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Rick Coleman | Mu2e Target, Remote Handling and Heat &amp; Radiation Shield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172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15603</TotalTime>
  <Words>2575</Words>
  <Application>Microsoft Macintosh PowerPoint</Application>
  <PresentationFormat>On-screen Show (4:3)</PresentationFormat>
  <Paragraphs>532</Paragraphs>
  <Slides>44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Blank</vt:lpstr>
      <vt:lpstr>Fermilab: Footer Only</vt:lpstr>
      <vt:lpstr>Equation</vt:lpstr>
      <vt:lpstr>Target, Remote Handling, Heat &amp; Radiation Shield Overview</vt:lpstr>
      <vt:lpstr>Target Station</vt:lpstr>
      <vt:lpstr> </vt:lpstr>
      <vt:lpstr>Layout with Shielding</vt:lpstr>
      <vt:lpstr>Layout with Shielding- 2nd view</vt:lpstr>
      <vt:lpstr>Organization</vt:lpstr>
      <vt:lpstr>Organization</vt:lpstr>
      <vt:lpstr>Target Station Team</vt:lpstr>
      <vt:lpstr>Requirements - Beam &amp; Target</vt:lpstr>
      <vt:lpstr>Target Design</vt:lpstr>
      <vt:lpstr>Reason for a high Z target</vt:lpstr>
      <vt:lpstr>Target Radius</vt:lpstr>
      <vt:lpstr>Target Length</vt:lpstr>
      <vt:lpstr>Requirements – HRS- Protect the PS coils</vt:lpstr>
      <vt:lpstr>Radiation impact on insulation</vt:lpstr>
      <vt:lpstr>HRS Performance in Protecting PS</vt:lpstr>
      <vt:lpstr>Requirements – HRS (continued)</vt:lpstr>
      <vt:lpstr>Stopped Muon Yield vs HRS Bore radius</vt:lpstr>
      <vt:lpstr>Bronze permeability</vt:lpstr>
      <vt:lpstr>Stainless steel permeability</vt:lpstr>
      <vt:lpstr>Heat &amp; Radiation Shield Design</vt:lpstr>
      <vt:lpstr>Heat &amp; Radiation Shield Design</vt:lpstr>
      <vt:lpstr>Proton Beam Trajectory</vt:lpstr>
      <vt:lpstr>Proton Beam Trajectory</vt:lpstr>
      <vt:lpstr>Proton Beam Trajectory</vt:lpstr>
      <vt:lpstr>Production Solenoid Vacuum "Endcap"</vt:lpstr>
      <vt:lpstr>Remote Handling Requirements</vt:lpstr>
      <vt:lpstr>PowerPoint Presentation</vt:lpstr>
      <vt:lpstr>Antiproton absorber location and mount in detail</vt:lpstr>
      <vt:lpstr>Next Talks</vt:lpstr>
      <vt:lpstr>   </vt:lpstr>
      <vt:lpstr>Proton Beam Absorber</vt:lpstr>
      <vt:lpstr>PowerPoint Presentation</vt:lpstr>
      <vt:lpstr>Primary Collimator</vt:lpstr>
      <vt:lpstr>Example of Target Material Calculation vs Yield</vt:lpstr>
      <vt:lpstr>Target Alignment/Tolerances Summary</vt:lpstr>
      <vt:lpstr>Alignment Details</vt:lpstr>
      <vt:lpstr>Magnetic field</vt:lpstr>
      <vt:lpstr>Forces</vt:lpstr>
      <vt:lpstr>Quench forces</vt:lpstr>
      <vt:lpstr>Heat loads</vt:lpstr>
      <vt:lpstr>T0=4.7 K, static+dynamic heat load</vt:lpstr>
      <vt:lpstr>PS Field Quality should not be degraded by materials used in the HRS </vt:lpstr>
      <vt:lpstr>PowerPoint Presentation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Delivery Ring Extraction for Mu2e</dc:title>
  <dc:creator>Steve Werkema</dc:creator>
  <cp:lastModifiedBy>Richard  Coleman</cp:lastModifiedBy>
  <cp:revision>218</cp:revision>
  <cp:lastPrinted>2015-11-10T18:11:47Z</cp:lastPrinted>
  <dcterms:created xsi:type="dcterms:W3CDTF">2015-09-23T15:03:16Z</dcterms:created>
  <dcterms:modified xsi:type="dcterms:W3CDTF">2015-11-15T02:59:22Z</dcterms:modified>
</cp:coreProperties>
</file>