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handoutMasterIdLst>
    <p:handoutMasterId r:id="rId33"/>
  </p:handoutMasterIdLst>
  <p:sldIdLst>
    <p:sldId id="256" r:id="rId2"/>
    <p:sldId id="289" r:id="rId3"/>
    <p:sldId id="260" r:id="rId4"/>
    <p:sldId id="261" r:id="rId5"/>
    <p:sldId id="262" r:id="rId6"/>
    <p:sldId id="263" r:id="rId7"/>
    <p:sldId id="285" r:id="rId8"/>
    <p:sldId id="284" r:id="rId9"/>
    <p:sldId id="283" r:id="rId10"/>
    <p:sldId id="264" r:id="rId11"/>
    <p:sldId id="265" r:id="rId12"/>
    <p:sldId id="266" r:id="rId13"/>
    <p:sldId id="288" r:id="rId14"/>
    <p:sldId id="267" r:id="rId15"/>
    <p:sldId id="28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6" r:id="rId30"/>
    <p:sldId id="281"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967" autoAdjust="0"/>
  </p:normalViewPr>
  <p:slideViewPr>
    <p:cSldViewPr snapToGrid="0" snapToObjects="1">
      <p:cViewPr>
        <p:scale>
          <a:sx n="80" d="100"/>
          <a:sy n="80" d="100"/>
        </p:scale>
        <p:origin x="918" y="132"/>
      </p:cViewPr>
      <p:guideLst>
        <p:guide orient="horz" pos="2160"/>
        <p:guide pos="2880"/>
      </p:guideLst>
    </p:cSldViewPr>
  </p:slideViewPr>
  <p:notesTextViewPr>
    <p:cViewPr>
      <p:scale>
        <a:sx n="100" d="100"/>
        <a:sy n="100" d="100"/>
      </p:scale>
      <p:origin x="0" y="0"/>
    </p:cViewPr>
  </p:notesTextViewPr>
  <p:sorterViewPr>
    <p:cViewPr>
      <p:scale>
        <a:sx n="141" d="100"/>
        <a:sy n="141" d="100"/>
      </p:scale>
      <p:origin x="0" y="39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E:\Work\MICE\Spectrometer%20Solenoid\quench%20Sim\check%20after%20shipped%20to%20UK\Case%20II\result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E:\Work\MICE\Spectrometer%20Solenoid\quench%20Sim\check%20after%20shipped%20to%20UK\Case%20II\results.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ja-JP"/>
            </a:pPr>
            <a:r>
              <a:rPr lang="en-US"/>
              <a:t>Hot Spot Temperature </a:t>
            </a:r>
          </a:p>
        </c:rich>
      </c:tx>
      <c:layout/>
      <c:overlay val="0"/>
    </c:title>
    <c:autoTitleDeleted val="0"/>
    <c:plotArea>
      <c:layout>
        <c:manualLayout>
          <c:layoutTarget val="inner"/>
          <c:xMode val="edge"/>
          <c:yMode val="edge"/>
          <c:x val="0.104800936027575"/>
          <c:y val="0.143303715328189"/>
          <c:w val="0.86376324194415399"/>
          <c:h val="0.69915967603440898"/>
        </c:manualLayout>
      </c:layout>
      <c:scatterChart>
        <c:scatterStyle val="smoothMarker"/>
        <c:varyColors val="0"/>
        <c:ser>
          <c:idx val="0"/>
          <c:order val="0"/>
          <c:tx>
            <c:strRef>
              <c:f>Sheet2!$H$1</c:f>
              <c:strCache>
                <c:ptCount val="1"/>
                <c:pt idx="0">
                  <c:v>Tmax_C1</c:v>
                </c:pt>
              </c:strCache>
            </c:strRef>
          </c:tx>
          <c:marker>
            <c:symbol val="none"/>
          </c:marker>
          <c:xVal>
            <c:numRef>
              <c:f>Sheet2!$A$2:$A$602</c:f>
              <c:numCache>
                <c:formatCode>General</c:formatCode>
                <c:ptCount val="601"/>
                <c:pt idx="0">
                  <c:v>0</c:v>
                </c:pt>
                <c:pt idx="1">
                  <c:v>0.02</c:v>
                </c:pt>
                <c:pt idx="2">
                  <c:v>0.04</c:v>
                </c:pt>
                <c:pt idx="3">
                  <c:v>0.06</c:v>
                </c:pt>
                <c:pt idx="4">
                  <c:v>0.08</c:v>
                </c:pt>
                <c:pt idx="5">
                  <c:v>0.1</c:v>
                </c:pt>
                <c:pt idx="6">
                  <c:v>0.12</c:v>
                </c:pt>
                <c:pt idx="7">
                  <c:v>0.14000000000000001</c:v>
                </c:pt>
                <c:pt idx="8">
                  <c:v>0.16</c:v>
                </c:pt>
                <c:pt idx="9">
                  <c:v>0.18</c:v>
                </c:pt>
                <c:pt idx="10">
                  <c:v>0.2</c:v>
                </c:pt>
                <c:pt idx="11">
                  <c:v>0.22</c:v>
                </c:pt>
                <c:pt idx="12">
                  <c:v>0.24</c:v>
                </c:pt>
                <c:pt idx="13">
                  <c:v>0.26</c:v>
                </c:pt>
                <c:pt idx="14">
                  <c:v>0.28000000000000003</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0.56000000000000005</c:v>
                </c:pt>
                <c:pt idx="29">
                  <c:v>0.57999999999999996</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c:v>
                </c:pt>
                <c:pt idx="51">
                  <c:v>1.02</c:v>
                </c:pt>
                <c:pt idx="52">
                  <c:v>1.04</c:v>
                </c:pt>
                <c:pt idx="53">
                  <c:v>1.06</c:v>
                </c:pt>
                <c:pt idx="54">
                  <c:v>1.08</c:v>
                </c:pt>
                <c:pt idx="55">
                  <c:v>1.1000000000000001</c:v>
                </c:pt>
                <c:pt idx="56">
                  <c:v>1.1200000000000001</c:v>
                </c:pt>
                <c:pt idx="57">
                  <c:v>1.1399999999999999</c:v>
                </c:pt>
                <c:pt idx="58">
                  <c:v>1.1599999999999999</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c:v>
                </c:pt>
                <c:pt idx="101">
                  <c:v>2.02</c:v>
                </c:pt>
                <c:pt idx="102">
                  <c:v>2.04</c:v>
                </c:pt>
                <c:pt idx="103">
                  <c:v>2.06</c:v>
                </c:pt>
                <c:pt idx="104">
                  <c:v>2.08</c:v>
                </c:pt>
                <c:pt idx="105">
                  <c:v>2.1</c:v>
                </c:pt>
                <c:pt idx="106">
                  <c:v>2.12</c:v>
                </c:pt>
                <c:pt idx="107">
                  <c:v>2.14</c:v>
                </c:pt>
                <c:pt idx="108">
                  <c:v>2.16</c:v>
                </c:pt>
                <c:pt idx="109">
                  <c:v>2.1800000000000002</c:v>
                </c:pt>
                <c:pt idx="110">
                  <c:v>2.2000000000000002</c:v>
                </c:pt>
                <c:pt idx="111">
                  <c:v>2.2200000000000002</c:v>
                </c:pt>
                <c:pt idx="112">
                  <c:v>2.2400000000000002</c:v>
                </c:pt>
                <c:pt idx="113">
                  <c:v>2.2599999999999998</c:v>
                </c:pt>
                <c:pt idx="114">
                  <c:v>2.2799999999999998</c:v>
                </c:pt>
                <c:pt idx="115">
                  <c:v>2.2999999999999998</c:v>
                </c:pt>
                <c:pt idx="116">
                  <c:v>2.3199999999999981</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c:v>
                </c:pt>
                <c:pt idx="201">
                  <c:v>4.0199999999999996</c:v>
                </c:pt>
                <c:pt idx="202">
                  <c:v>4.04</c:v>
                </c:pt>
                <c:pt idx="203">
                  <c:v>4.0599999999999996</c:v>
                </c:pt>
                <c:pt idx="204">
                  <c:v>4.08</c:v>
                </c:pt>
                <c:pt idx="205">
                  <c:v>4.0999999999999996</c:v>
                </c:pt>
                <c:pt idx="206">
                  <c:v>4.1199999999999974</c:v>
                </c:pt>
                <c:pt idx="207">
                  <c:v>4.1399999999999997</c:v>
                </c:pt>
                <c:pt idx="208">
                  <c:v>4.1599999999999966</c:v>
                </c:pt>
                <c:pt idx="209">
                  <c:v>4.18</c:v>
                </c:pt>
                <c:pt idx="210">
                  <c:v>4.2</c:v>
                </c:pt>
                <c:pt idx="211">
                  <c:v>4.22</c:v>
                </c:pt>
                <c:pt idx="212">
                  <c:v>4.24</c:v>
                </c:pt>
                <c:pt idx="213">
                  <c:v>4.26</c:v>
                </c:pt>
                <c:pt idx="214">
                  <c:v>4.28</c:v>
                </c:pt>
                <c:pt idx="215">
                  <c:v>4.3</c:v>
                </c:pt>
                <c:pt idx="216">
                  <c:v>4.3199999999999976</c:v>
                </c:pt>
                <c:pt idx="217">
                  <c:v>4.34</c:v>
                </c:pt>
                <c:pt idx="218">
                  <c:v>4.3599999999999977</c:v>
                </c:pt>
                <c:pt idx="219">
                  <c:v>4.38</c:v>
                </c:pt>
                <c:pt idx="220">
                  <c:v>4.4000000000000004</c:v>
                </c:pt>
                <c:pt idx="221">
                  <c:v>4.42</c:v>
                </c:pt>
                <c:pt idx="222">
                  <c:v>4.4400000000000004</c:v>
                </c:pt>
                <c:pt idx="223">
                  <c:v>4.46</c:v>
                </c:pt>
                <c:pt idx="224">
                  <c:v>4.4800000000000004</c:v>
                </c:pt>
                <c:pt idx="225">
                  <c:v>4.5</c:v>
                </c:pt>
                <c:pt idx="226">
                  <c:v>4.5199999999999996</c:v>
                </c:pt>
                <c:pt idx="227">
                  <c:v>4.54</c:v>
                </c:pt>
                <c:pt idx="228">
                  <c:v>4.5599999999999996</c:v>
                </c:pt>
                <c:pt idx="229">
                  <c:v>4.58</c:v>
                </c:pt>
                <c:pt idx="230">
                  <c:v>4.5999999999999996</c:v>
                </c:pt>
                <c:pt idx="231">
                  <c:v>4.6199999999999957</c:v>
                </c:pt>
                <c:pt idx="232">
                  <c:v>4.6399999999999997</c:v>
                </c:pt>
                <c:pt idx="233">
                  <c:v>4.6599999999999957</c:v>
                </c:pt>
                <c:pt idx="234">
                  <c:v>4.68</c:v>
                </c:pt>
                <c:pt idx="235">
                  <c:v>4.7</c:v>
                </c:pt>
                <c:pt idx="236">
                  <c:v>4.72</c:v>
                </c:pt>
                <c:pt idx="237">
                  <c:v>4.74</c:v>
                </c:pt>
                <c:pt idx="238">
                  <c:v>4.76</c:v>
                </c:pt>
                <c:pt idx="239">
                  <c:v>4.78</c:v>
                </c:pt>
                <c:pt idx="240">
                  <c:v>4.8</c:v>
                </c:pt>
                <c:pt idx="241">
                  <c:v>4.8199999999999976</c:v>
                </c:pt>
                <c:pt idx="242">
                  <c:v>4.84</c:v>
                </c:pt>
                <c:pt idx="243">
                  <c:v>4.8599999999999977</c:v>
                </c:pt>
                <c:pt idx="244">
                  <c:v>4.88</c:v>
                </c:pt>
                <c:pt idx="245">
                  <c:v>4.9000000000000004</c:v>
                </c:pt>
                <c:pt idx="246">
                  <c:v>4.92</c:v>
                </c:pt>
                <c:pt idx="247">
                  <c:v>4.9400000000000004</c:v>
                </c:pt>
                <c:pt idx="248">
                  <c:v>4.96</c:v>
                </c:pt>
                <c:pt idx="249">
                  <c:v>4.9800000000000004</c:v>
                </c:pt>
                <c:pt idx="250">
                  <c:v>5</c:v>
                </c:pt>
                <c:pt idx="251">
                  <c:v>5.0199999999999996</c:v>
                </c:pt>
                <c:pt idx="252">
                  <c:v>5.04</c:v>
                </c:pt>
                <c:pt idx="253">
                  <c:v>5.0599999999999996</c:v>
                </c:pt>
                <c:pt idx="254">
                  <c:v>5.08</c:v>
                </c:pt>
                <c:pt idx="255">
                  <c:v>5.0999999999999996</c:v>
                </c:pt>
                <c:pt idx="256">
                  <c:v>5.1199999999999974</c:v>
                </c:pt>
                <c:pt idx="257">
                  <c:v>5.14</c:v>
                </c:pt>
                <c:pt idx="258">
                  <c:v>5.1599999999999966</c:v>
                </c:pt>
                <c:pt idx="259">
                  <c:v>5.18</c:v>
                </c:pt>
                <c:pt idx="260">
                  <c:v>5.2</c:v>
                </c:pt>
                <c:pt idx="261">
                  <c:v>5.22</c:v>
                </c:pt>
                <c:pt idx="262">
                  <c:v>5.24</c:v>
                </c:pt>
                <c:pt idx="263">
                  <c:v>5.26</c:v>
                </c:pt>
                <c:pt idx="264">
                  <c:v>5.28</c:v>
                </c:pt>
                <c:pt idx="265">
                  <c:v>5.3</c:v>
                </c:pt>
                <c:pt idx="266">
                  <c:v>5.3199999999999976</c:v>
                </c:pt>
                <c:pt idx="267">
                  <c:v>5.34</c:v>
                </c:pt>
                <c:pt idx="268">
                  <c:v>5.3599999999999977</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5.6199999999999957</c:v>
                </c:pt>
                <c:pt idx="282">
                  <c:v>5.64</c:v>
                </c:pt>
                <c:pt idx="283">
                  <c:v>5.6599999999999957</c:v>
                </c:pt>
                <c:pt idx="284">
                  <c:v>5.68</c:v>
                </c:pt>
                <c:pt idx="285">
                  <c:v>5.7</c:v>
                </c:pt>
                <c:pt idx="286">
                  <c:v>5.72</c:v>
                </c:pt>
                <c:pt idx="287">
                  <c:v>5.74</c:v>
                </c:pt>
                <c:pt idx="288">
                  <c:v>5.76</c:v>
                </c:pt>
                <c:pt idx="289">
                  <c:v>5.78</c:v>
                </c:pt>
                <c:pt idx="290">
                  <c:v>5.8</c:v>
                </c:pt>
                <c:pt idx="291">
                  <c:v>5.8199999999999976</c:v>
                </c:pt>
                <c:pt idx="292">
                  <c:v>5.84</c:v>
                </c:pt>
                <c:pt idx="293">
                  <c:v>5.8599999999999977</c:v>
                </c:pt>
                <c:pt idx="294">
                  <c:v>5.88</c:v>
                </c:pt>
                <c:pt idx="295">
                  <c:v>5.9</c:v>
                </c:pt>
                <c:pt idx="296">
                  <c:v>5.92</c:v>
                </c:pt>
                <c:pt idx="297">
                  <c:v>5.94</c:v>
                </c:pt>
                <c:pt idx="298">
                  <c:v>5.96</c:v>
                </c:pt>
                <c:pt idx="299">
                  <c:v>5.98</c:v>
                </c:pt>
                <c:pt idx="300">
                  <c:v>6</c:v>
                </c:pt>
                <c:pt idx="301">
                  <c:v>6.02</c:v>
                </c:pt>
                <c:pt idx="302">
                  <c:v>6.04</c:v>
                </c:pt>
                <c:pt idx="303">
                  <c:v>6.06</c:v>
                </c:pt>
                <c:pt idx="304">
                  <c:v>6.08</c:v>
                </c:pt>
                <c:pt idx="305">
                  <c:v>6.1</c:v>
                </c:pt>
                <c:pt idx="306">
                  <c:v>6.1199999999999974</c:v>
                </c:pt>
                <c:pt idx="307">
                  <c:v>6.14</c:v>
                </c:pt>
                <c:pt idx="308">
                  <c:v>6.1599999999999966</c:v>
                </c:pt>
                <c:pt idx="309">
                  <c:v>6.18</c:v>
                </c:pt>
                <c:pt idx="310">
                  <c:v>6.2</c:v>
                </c:pt>
                <c:pt idx="311">
                  <c:v>6.22</c:v>
                </c:pt>
                <c:pt idx="312">
                  <c:v>6.24</c:v>
                </c:pt>
                <c:pt idx="313">
                  <c:v>6.26</c:v>
                </c:pt>
                <c:pt idx="314">
                  <c:v>6.28</c:v>
                </c:pt>
                <c:pt idx="315">
                  <c:v>6.3</c:v>
                </c:pt>
                <c:pt idx="316">
                  <c:v>6.3199999999999976</c:v>
                </c:pt>
                <c:pt idx="317">
                  <c:v>6.34</c:v>
                </c:pt>
                <c:pt idx="318">
                  <c:v>6.3599999999999977</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6.6199999999999957</c:v>
                </c:pt>
                <c:pt idx="332">
                  <c:v>6.64</c:v>
                </c:pt>
                <c:pt idx="333">
                  <c:v>6.6599999999999957</c:v>
                </c:pt>
                <c:pt idx="334">
                  <c:v>6.68</c:v>
                </c:pt>
                <c:pt idx="335">
                  <c:v>6.7</c:v>
                </c:pt>
                <c:pt idx="336">
                  <c:v>6.72</c:v>
                </c:pt>
                <c:pt idx="337">
                  <c:v>6.74</c:v>
                </c:pt>
                <c:pt idx="338">
                  <c:v>6.76</c:v>
                </c:pt>
                <c:pt idx="339">
                  <c:v>6.78</c:v>
                </c:pt>
                <c:pt idx="340">
                  <c:v>6.8</c:v>
                </c:pt>
                <c:pt idx="341">
                  <c:v>6.8199999999999976</c:v>
                </c:pt>
                <c:pt idx="342">
                  <c:v>6.84</c:v>
                </c:pt>
                <c:pt idx="343">
                  <c:v>6.8599999999999977</c:v>
                </c:pt>
                <c:pt idx="344">
                  <c:v>6.88</c:v>
                </c:pt>
                <c:pt idx="345">
                  <c:v>6.9</c:v>
                </c:pt>
                <c:pt idx="346">
                  <c:v>6.92</c:v>
                </c:pt>
                <c:pt idx="347">
                  <c:v>6.94</c:v>
                </c:pt>
                <c:pt idx="348">
                  <c:v>6.96</c:v>
                </c:pt>
                <c:pt idx="349">
                  <c:v>6.98</c:v>
                </c:pt>
                <c:pt idx="350">
                  <c:v>7</c:v>
                </c:pt>
                <c:pt idx="351">
                  <c:v>7.02</c:v>
                </c:pt>
                <c:pt idx="352">
                  <c:v>7.04</c:v>
                </c:pt>
                <c:pt idx="353">
                  <c:v>7.06</c:v>
                </c:pt>
                <c:pt idx="354">
                  <c:v>7.08</c:v>
                </c:pt>
                <c:pt idx="355">
                  <c:v>7.1</c:v>
                </c:pt>
                <c:pt idx="356">
                  <c:v>7.1199999999999974</c:v>
                </c:pt>
                <c:pt idx="357">
                  <c:v>7.14</c:v>
                </c:pt>
                <c:pt idx="358">
                  <c:v>7.1599999999999966</c:v>
                </c:pt>
                <c:pt idx="359">
                  <c:v>7.18</c:v>
                </c:pt>
                <c:pt idx="360">
                  <c:v>7.2</c:v>
                </c:pt>
                <c:pt idx="361">
                  <c:v>7.22</c:v>
                </c:pt>
                <c:pt idx="362">
                  <c:v>7.24</c:v>
                </c:pt>
                <c:pt idx="363">
                  <c:v>7.26</c:v>
                </c:pt>
                <c:pt idx="364">
                  <c:v>7.28</c:v>
                </c:pt>
                <c:pt idx="365">
                  <c:v>7.3</c:v>
                </c:pt>
                <c:pt idx="366">
                  <c:v>7.3199999999999976</c:v>
                </c:pt>
                <c:pt idx="367">
                  <c:v>7.34</c:v>
                </c:pt>
                <c:pt idx="368">
                  <c:v>7.3599999999999977</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7.6199999999999957</c:v>
                </c:pt>
                <c:pt idx="382">
                  <c:v>7.64</c:v>
                </c:pt>
                <c:pt idx="383">
                  <c:v>7.6599999999999957</c:v>
                </c:pt>
                <c:pt idx="384">
                  <c:v>7.68</c:v>
                </c:pt>
                <c:pt idx="385">
                  <c:v>7.7</c:v>
                </c:pt>
                <c:pt idx="386">
                  <c:v>7.72</c:v>
                </c:pt>
                <c:pt idx="387">
                  <c:v>7.74</c:v>
                </c:pt>
                <c:pt idx="388">
                  <c:v>7.76</c:v>
                </c:pt>
                <c:pt idx="389">
                  <c:v>7.78</c:v>
                </c:pt>
                <c:pt idx="390">
                  <c:v>7.8</c:v>
                </c:pt>
                <c:pt idx="391">
                  <c:v>7.8199999999999976</c:v>
                </c:pt>
                <c:pt idx="392">
                  <c:v>7.84</c:v>
                </c:pt>
                <c:pt idx="393">
                  <c:v>7.8599999999999977</c:v>
                </c:pt>
                <c:pt idx="394">
                  <c:v>7.88</c:v>
                </c:pt>
                <c:pt idx="395">
                  <c:v>7.9</c:v>
                </c:pt>
                <c:pt idx="396">
                  <c:v>7.92</c:v>
                </c:pt>
                <c:pt idx="397">
                  <c:v>7.94</c:v>
                </c:pt>
                <c:pt idx="398">
                  <c:v>7.96</c:v>
                </c:pt>
                <c:pt idx="399">
                  <c:v>7.98</c:v>
                </c:pt>
                <c:pt idx="400">
                  <c:v>8</c:v>
                </c:pt>
                <c:pt idx="401">
                  <c:v>8.02</c:v>
                </c:pt>
                <c:pt idx="402">
                  <c:v>8.0400000000000009</c:v>
                </c:pt>
                <c:pt idx="403">
                  <c:v>8.06</c:v>
                </c:pt>
                <c:pt idx="404">
                  <c:v>8.08</c:v>
                </c:pt>
                <c:pt idx="405">
                  <c:v>8.1</c:v>
                </c:pt>
                <c:pt idx="406">
                  <c:v>8.120000000000001</c:v>
                </c:pt>
                <c:pt idx="407">
                  <c:v>8.14</c:v>
                </c:pt>
                <c:pt idx="408">
                  <c:v>8.16</c:v>
                </c:pt>
                <c:pt idx="409">
                  <c:v>8.18</c:v>
                </c:pt>
                <c:pt idx="410">
                  <c:v>8.2000000000000011</c:v>
                </c:pt>
                <c:pt idx="411">
                  <c:v>8.2200000000000006</c:v>
                </c:pt>
                <c:pt idx="412">
                  <c:v>8.2399999999999984</c:v>
                </c:pt>
                <c:pt idx="413">
                  <c:v>8.26</c:v>
                </c:pt>
                <c:pt idx="414">
                  <c:v>8.2800000000000011</c:v>
                </c:pt>
                <c:pt idx="415">
                  <c:v>8.3000000000000007</c:v>
                </c:pt>
                <c:pt idx="416">
                  <c:v>8.32</c:v>
                </c:pt>
                <c:pt idx="417">
                  <c:v>8.34</c:v>
                </c:pt>
                <c:pt idx="418">
                  <c:v>8.36</c:v>
                </c:pt>
                <c:pt idx="419">
                  <c:v>8.3800000000000008</c:v>
                </c:pt>
                <c:pt idx="420">
                  <c:v>8.4</c:v>
                </c:pt>
                <c:pt idx="421">
                  <c:v>8.42</c:v>
                </c:pt>
                <c:pt idx="422">
                  <c:v>8.44</c:v>
                </c:pt>
                <c:pt idx="423">
                  <c:v>8.4600000000000026</c:v>
                </c:pt>
                <c:pt idx="424">
                  <c:v>8.48</c:v>
                </c:pt>
                <c:pt idx="425">
                  <c:v>8.5</c:v>
                </c:pt>
                <c:pt idx="426">
                  <c:v>8.52</c:v>
                </c:pt>
                <c:pt idx="427">
                  <c:v>8.5400000000000009</c:v>
                </c:pt>
                <c:pt idx="428">
                  <c:v>8.56</c:v>
                </c:pt>
                <c:pt idx="429">
                  <c:v>8.58</c:v>
                </c:pt>
                <c:pt idx="430">
                  <c:v>8.6</c:v>
                </c:pt>
                <c:pt idx="431">
                  <c:v>8.620000000000001</c:v>
                </c:pt>
                <c:pt idx="432">
                  <c:v>8.6399999999999988</c:v>
                </c:pt>
                <c:pt idx="433">
                  <c:v>8.66</c:v>
                </c:pt>
                <c:pt idx="434">
                  <c:v>8.68</c:v>
                </c:pt>
                <c:pt idx="435">
                  <c:v>8.7000000000000011</c:v>
                </c:pt>
                <c:pt idx="436">
                  <c:v>8.7200000000000006</c:v>
                </c:pt>
                <c:pt idx="437">
                  <c:v>8.7399999999999984</c:v>
                </c:pt>
                <c:pt idx="438">
                  <c:v>8.76</c:v>
                </c:pt>
                <c:pt idx="439">
                  <c:v>8.7800000000000011</c:v>
                </c:pt>
                <c:pt idx="440">
                  <c:v>8.8000000000000007</c:v>
                </c:pt>
                <c:pt idx="441">
                  <c:v>8.82</c:v>
                </c:pt>
                <c:pt idx="442">
                  <c:v>8.84</c:v>
                </c:pt>
                <c:pt idx="443">
                  <c:v>8.86</c:v>
                </c:pt>
                <c:pt idx="444">
                  <c:v>8.8800000000000008</c:v>
                </c:pt>
                <c:pt idx="445">
                  <c:v>8.9</c:v>
                </c:pt>
                <c:pt idx="446">
                  <c:v>8.92</c:v>
                </c:pt>
                <c:pt idx="447">
                  <c:v>8.94</c:v>
                </c:pt>
                <c:pt idx="448">
                  <c:v>8.9600000000000026</c:v>
                </c:pt>
                <c:pt idx="449">
                  <c:v>8.98</c:v>
                </c:pt>
                <c:pt idx="450">
                  <c:v>9</c:v>
                </c:pt>
                <c:pt idx="451">
                  <c:v>9.02</c:v>
                </c:pt>
                <c:pt idx="452">
                  <c:v>9.0400000000000009</c:v>
                </c:pt>
                <c:pt idx="453">
                  <c:v>9.06</c:v>
                </c:pt>
                <c:pt idx="454">
                  <c:v>9.08</c:v>
                </c:pt>
                <c:pt idx="455">
                  <c:v>9.1</c:v>
                </c:pt>
                <c:pt idx="456">
                  <c:v>9.120000000000001</c:v>
                </c:pt>
                <c:pt idx="457">
                  <c:v>9.14</c:v>
                </c:pt>
                <c:pt idx="458">
                  <c:v>9.16</c:v>
                </c:pt>
                <c:pt idx="459">
                  <c:v>9.18</c:v>
                </c:pt>
                <c:pt idx="460">
                  <c:v>9.2000000000000011</c:v>
                </c:pt>
                <c:pt idx="461">
                  <c:v>9.2200000000000006</c:v>
                </c:pt>
                <c:pt idx="462">
                  <c:v>9.2399999999999984</c:v>
                </c:pt>
                <c:pt idx="463">
                  <c:v>9.26</c:v>
                </c:pt>
                <c:pt idx="464">
                  <c:v>9.2800000000000011</c:v>
                </c:pt>
                <c:pt idx="465">
                  <c:v>9.3000000000000007</c:v>
                </c:pt>
                <c:pt idx="466">
                  <c:v>9.32</c:v>
                </c:pt>
                <c:pt idx="467">
                  <c:v>9.34</c:v>
                </c:pt>
                <c:pt idx="468">
                  <c:v>9.36</c:v>
                </c:pt>
                <c:pt idx="469">
                  <c:v>9.3800000000000008</c:v>
                </c:pt>
                <c:pt idx="470">
                  <c:v>9.4</c:v>
                </c:pt>
                <c:pt idx="471">
                  <c:v>9.42</c:v>
                </c:pt>
                <c:pt idx="472">
                  <c:v>9.44</c:v>
                </c:pt>
                <c:pt idx="473">
                  <c:v>9.4600000000000026</c:v>
                </c:pt>
                <c:pt idx="474">
                  <c:v>9.48</c:v>
                </c:pt>
                <c:pt idx="475">
                  <c:v>9.5</c:v>
                </c:pt>
                <c:pt idx="476">
                  <c:v>9.52</c:v>
                </c:pt>
                <c:pt idx="477">
                  <c:v>9.5400000000000009</c:v>
                </c:pt>
                <c:pt idx="478">
                  <c:v>9.56</c:v>
                </c:pt>
                <c:pt idx="479">
                  <c:v>9.58</c:v>
                </c:pt>
                <c:pt idx="480">
                  <c:v>9.6</c:v>
                </c:pt>
                <c:pt idx="481">
                  <c:v>9.620000000000001</c:v>
                </c:pt>
                <c:pt idx="482">
                  <c:v>9.6399999999999988</c:v>
                </c:pt>
                <c:pt idx="483">
                  <c:v>9.66</c:v>
                </c:pt>
                <c:pt idx="484">
                  <c:v>9.68</c:v>
                </c:pt>
                <c:pt idx="485">
                  <c:v>9.7000000000000011</c:v>
                </c:pt>
                <c:pt idx="486">
                  <c:v>9.7200000000000006</c:v>
                </c:pt>
                <c:pt idx="487">
                  <c:v>9.7399999999999984</c:v>
                </c:pt>
                <c:pt idx="488">
                  <c:v>9.76</c:v>
                </c:pt>
                <c:pt idx="489">
                  <c:v>9.7800000000000011</c:v>
                </c:pt>
                <c:pt idx="490">
                  <c:v>9.8000000000000007</c:v>
                </c:pt>
                <c:pt idx="491">
                  <c:v>9.82</c:v>
                </c:pt>
                <c:pt idx="492">
                  <c:v>9.84</c:v>
                </c:pt>
                <c:pt idx="493">
                  <c:v>9.86</c:v>
                </c:pt>
                <c:pt idx="494">
                  <c:v>9.8800000000000008</c:v>
                </c:pt>
                <c:pt idx="495">
                  <c:v>9.9</c:v>
                </c:pt>
                <c:pt idx="496">
                  <c:v>9.92</c:v>
                </c:pt>
                <c:pt idx="497">
                  <c:v>9.94</c:v>
                </c:pt>
                <c:pt idx="498">
                  <c:v>9.9600000000000026</c:v>
                </c:pt>
                <c:pt idx="499">
                  <c:v>9.98</c:v>
                </c:pt>
                <c:pt idx="500">
                  <c:v>10</c:v>
                </c:pt>
                <c:pt idx="501">
                  <c:v>10.02</c:v>
                </c:pt>
                <c:pt idx="502">
                  <c:v>10.039999999999999</c:v>
                </c:pt>
                <c:pt idx="503">
                  <c:v>10.06</c:v>
                </c:pt>
                <c:pt idx="504">
                  <c:v>10.08</c:v>
                </c:pt>
                <c:pt idx="505">
                  <c:v>10.1</c:v>
                </c:pt>
                <c:pt idx="506">
                  <c:v>10.119999999999999</c:v>
                </c:pt>
                <c:pt idx="507">
                  <c:v>10.14</c:v>
                </c:pt>
                <c:pt idx="508">
                  <c:v>10.16</c:v>
                </c:pt>
                <c:pt idx="509">
                  <c:v>10.18</c:v>
                </c:pt>
                <c:pt idx="510">
                  <c:v>10.199999999999999</c:v>
                </c:pt>
                <c:pt idx="511">
                  <c:v>10.220000000000001</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c:v>
                </c:pt>
              </c:numCache>
            </c:numRef>
          </c:xVal>
          <c:yVal>
            <c:numRef>
              <c:f>Sheet2!$H$2:$H$602</c:f>
              <c:numCache>
                <c:formatCode>General</c:formatCode>
                <c:ptCount val="601"/>
                <c:pt idx="0">
                  <c:v>4.2</c:v>
                </c:pt>
                <c:pt idx="1">
                  <c:v>4.20035914302</c:v>
                </c:pt>
                <c:pt idx="2">
                  <c:v>4.2019517948200003</c:v>
                </c:pt>
                <c:pt idx="3">
                  <c:v>4.2060988093600002</c:v>
                </c:pt>
                <c:pt idx="4">
                  <c:v>4.2146434335</c:v>
                </c:pt>
                <c:pt idx="5">
                  <c:v>4.2309266478499907</c:v>
                </c:pt>
                <c:pt idx="6">
                  <c:v>4.2611432303200001</c:v>
                </c:pt>
                <c:pt idx="7">
                  <c:v>4.3165767233399936</c:v>
                </c:pt>
                <c:pt idx="8">
                  <c:v>4.4137110892500004</c:v>
                </c:pt>
                <c:pt idx="9">
                  <c:v>4.5739270112000003</c:v>
                </c:pt>
                <c:pt idx="10">
                  <c:v>4.8475448833999897</c:v>
                </c:pt>
                <c:pt idx="11">
                  <c:v>5.3130320972999936</c:v>
                </c:pt>
                <c:pt idx="12">
                  <c:v>5.9716338373299997</c:v>
                </c:pt>
                <c:pt idx="13">
                  <c:v>6.7557864162499897</c:v>
                </c:pt>
                <c:pt idx="14">
                  <c:v>7.5577155764499766</c:v>
                </c:pt>
                <c:pt idx="15">
                  <c:v>8.3343677624299968</c:v>
                </c:pt>
                <c:pt idx="16">
                  <c:v>9.0715223515900014</c:v>
                </c:pt>
                <c:pt idx="17">
                  <c:v>15.6234671138</c:v>
                </c:pt>
                <c:pt idx="18">
                  <c:v>19.9424910384</c:v>
                </c:pt>
                <c:pt idx="19">
                  <c:v>22.153329186600001</c:v>
                </c:pt>
                <c:pt idx="20">
                  <c:v>24.0230833669</c:v>
                </c:pt>
                <c:pt idx="21">
                  <c:v>25.550668623300009</c:v>
                </c:pt>
                <c:pt idx="22">
                  <c:v>26.842183919899991</c:v>
                </c:pt>
                <c:pt idx="23">
                  <c:v>28.012608541300001</c:v>
                </c:pt>
                <c:pt idx="24">
                  <c:v>29.1011413638</c:v>
                </c:pt>
                <c:pt idx="25">
                  <c:v>30.110041143099998</c:v>
                </c:pt>
                <c:pt idx="26">
                  <c:v>31.057163182499998</c:v>
                </c:pt>
                <c:pt idx="27">
                  <c:v>31.949552023300001</c:v>
                </c:pt>
                <c:pt idx="28">
                  <c:v>32.796199423700003</c:v>
                </c:pt>
                <c:pt idx="29">
                  <c:v>33.603902342200001</c:v>
                </c:pt>
                <c:pt idx="30">
                  <c:v>34.380032762900001</c:v>
                </c:pt>
                <c:pt idx="31">
                  <c:v>35.1297568102</c:v>
                </c:pt>
                <c:pt idx="32">
                  <c:v>35.8725505106</c:v>
                </c:pt>
                <c:pt idx="33">
                  <c:v>36.593124067000012</c:v>
                </c:pt>
                <c:pt idx="34">
                  <c:v>37.295044128000001</c:v>
                </c:pt>
                <c:pt idx="35">
                  <c:v>37.980312127000012</c:v>
                </c:pt>
                <c:pt idx="36">
                  <c:v>38.651853162999998</c:v>
                </c:pt>
                <c:pt idx="37">
                  <c:v>39.311313736000002</c:v>
                </c:pt>
                <c:pt idx="38">
                  <c:v>39.961086852799987</c:v>
                </c:pt>
                <c:pt idx="39">
                  <c:v>40.601919534399997</c:v>
                </c:pt>
                <c:pt idx="40">
                  <c:v>41.235097260899998</c:v>
                </c:pt>
                <c:pt idx="41">
                  <c:v>41.861182550800002</c:v>
                </c:pt>
                <c:pt idx="42">
                  <c:v>42.4813323813</c:v>
                </c:pt>
                <c:pt idx="43">
                  <c:v>43.099418514299998</c:v>
                </c:pt>
                <c:pt idx="44">
                  <c:v>43.715629399900003</c:v>
                </c:pt>
                <c:pt idx="45">
                  <c:v>44.327476173699942</c:v>
                </c:pt>
                <c:pt idx="46">
                  <c:v>44.9359236118</c:v>
                </c:pt>
                <c:pt idx="47">
                  <c:v>45.5411250354</c:v>
                </c:pt>
                <c:pt idx="48">
                  <c:v>46.143891784099999</c:v>
                </c:pt>
                <c:pt idx="49">
                  <c:v>46.744917080800001</c:v>
                </c:pt>
                <c:pt idx="50">
                  <c:v>47.344822507799911</c:v>
                </c:pt>
                <c:pt idx="51">
                  <c:v>47.944271580699912</c:v>
                </c:pt>
                <c:pt idx="52">
                  <c:v>48.544091193</c:v>
                </c:pt>
                <c:pt idx="53">
                  <c:v>49.144394124200012</c:v>
                </c:pt>
                <c:pt idx="54">
                  <c:v>49.746328705499998</c:v>
                </c:pt>
                <c:pt idx="55">
                  <c:v>50.349539802200013</c:v>
                </c:pt>
                <c:pt idx="56">
                  <c:v>50.953905080299997</c:v>
                </c:pt>
                <c:pt idx="57">
                  <c:v>51.556036898200013</c:v>
                </c:pt>
                <c:pt idx="58">
                  <c:v>52.155866917200001</c:v>
                </c:pt>
                <c:pt idx="59">
                  <c:v>52.753076328600002</c:v>
                </c:pt>
                <c:pt idx="60">
                  <c:v>53.347840845900002</c:v>
                </c:pt>
                <c:pt idx="61">
                  <c:v>53.94048412329991</c:v>
                </c:pt>
                <c:pt idx="62">
                  <c:v>54.531692673199998</c:v>
                </c:pt>
                <c:pt idx="63">
                  <c:v>55.121701404100001</c:v>
                </c:pt>
                <c:pt idx="64">
                  <c:v>55.710756644299998</c:v>
                </c:pt>
                <c:pt idx="65">
                  <c:v>56.2991392737</c:v>
                </c:pt>
                <c:pt idx="66">
                  <c:v>56.886367347499998</c:v>
                </c:pt>
                <c:pt idx="67">
                  <c:v>57.472588603799998</c:v>
                </c:pt>
                <c:pt idx="68">
                  <c:v>58.058683830299998</c:v>
                </c:pt>
                <c:pt idx="69">
                  <c:v>58.636479854199997</c:v>
                </c:pt>
                <c:pt idx="70">
                  <c:v>59.199780753000013</c:v>
                </c:pt>
                <c:pt idx="71">
                  <c:v>59.743569454599999</c:v>
                </c:pt>
                <c:pt idx="72">
                  <c:v>60.276932729400002</c:v>
                </c:pt>
                <c:pt idx="73">
                  <c:v>60.804412536199997</c:v>
                </c:pt>
                <c:pt idx="74">
                  <c:v>61.330603815899998</c:v>
                </c:pt>
                <c:pt idx="75">
                  <c:v>61.860772879200013</c:v>
                </c:pt>
                <c:pt idx="76">
                  <c:v>62.395280499999998</c:v>
                </c:pt>
                <c:pt idx="77">
                  <c:v>62.933031116800002</c:v>
                </c:pt>
                <c:pt idx="78">
                  <c:v>63.472595214800002</c:v>
                </c:pt>
                <c:pt idx="79">
                  <c:v>64.013162921299994</c:v>
                </c:pt>
                <c:pt idx="80">
                  <c:v>64.555023368700006</c:v>
                </c:pt>
                <c:pt idx="81">
                  <c:v>65.0975264872</c:v>
                </c:pt>
                <c:pt idx="82">
                  <c:v>65.6395201112</c:v>
                </c:pt>
                <c:pt idx="83">
                  <c:v>66.181258035900001</c:v>
                </c:pt>
                <c:pt idx="84">
                  <c:v>66.722269220499982</c:v>
                </c:pt>
                <c:pt idx="85">
                  <c:v>67.261554413100001</c:v>
                </c:pt>
                <c:pt idx="86">
                  <c:v>67.799261787099994</c:v>
                </c:pt>
                <c:pt idx="87">
                  <c:v>68.336001198499758</c:v>
                </c:pt>
                <c:pt idx="88">
                  <c:v>68.871462889900002</c:v>
                </c:pt>
                <c:pt idx="89">
                  <c:v>69.405303532199824</c:v>
                </c:pt>
                <c:pt idx="90">
                  <c:v>69.938068006099854</c:v>
                </c:pt>
                <c:pt idx="91">
                  <c:v>70.470176130099759</c:v>
                </c:pt>
                <c:pt idx="92">
                  <c:v>70.999505348100001</c:v>
                </c:pt>
                <c:pt idx="93">
                  <c:v>71.525085382699743</c:v>
                </c:pt>
                <c:pt idx="94">
                  <c:v>72.047763138500002</c:v>
                </c:pt>
                <c:pt idx="95">
                  <c:v>72.567367889500005</c:v>
                </c:pt>
                <c:pt idx="96">
                  <c:v>73.082921921099981</c:v>
                </c:pt>
                <c:pt idx="97">
                  <c:v>73.594321605999994</c:v>
                </c:pt>
                <c:pt idx="98">
                  <c:v>74.101685066499854</c:v>
                </c:pt>
                <c:pt idx="99">
                  <c:v>74.605045310999742</c:v>
                </c:pt>
                <c:pt idx="100">
                  <c:v>75.105035424499775</c:v>
                </c:pt>
                <c:pt idx="101">
                  <c:v>75.608381334799631</c:v>
                </c:pt>
                <c:pt idx="102">
                  <c:v>76.121310721</c:v>
                </c:pt>
                <c:pt idx="103">
                  <c:v>76.630690190999871</c:v>
                </c:pt>
                <c:pt idx="104">
                  <c:v>77.137018027599794</c:v>
                </c:pt>
                <c:pt idx="105">
                  <c:v>77.640732668399977</c:v>
                </c:pt>
                <c:pt idx="106">
                  <c:v>78.141797305200001</c:v>
                </c:pt>
                <c:pt idx="107">
                  <c:v>78.640176117099742</c:v>
                </c:pt>
                <c:pt idx="108">
                  <c:v>79.135626302099794</c:v>
                </c:pt>
                <c:pt idx="109">
                  <c:v>79.627974711499775</c:v>
                </c:pt>
                <c:pt idx="110">
                  <c:v>80.117531388200007</c:v>
                </c:pt>
                <c:pt idx="111">
                  <c:v>80.604512854099823</c:v>
                </c:pt>
                <c:pt idx="112">
                  <c:v>81.088067553999792</c:v>
                </c:pt>
                <c:pt idx="113">
                  <c:v>81.567480101900003</c:v>
                </c:pt>
                <c:pt idx="114">
                  <c:v>82.04269672869998</c:v>
                </c:pt>
                <c:pt idx="115">
                  <c:v>82.513527076599871</c:v>
                </c:pt>
                <c:pt idx="116">
                  <c:v>82.980419534199982</c:v>
                </c:pt>
                <c:pt idx="117">
                  <c:v>83.443448690599979</c:v>
                </c:pt>
                <c:pt idx="118">
                  <c:v>83.902342857399745</c:v>
                </c:pt>
                <c:pt idx="119">
                  <c:v>84.356910166399871</c:v>
                </c:pt>
                <c:pt idx="120">
                  <c:v>84.807256907899998</c:v>
                </c:pt>
                <c:pt idx="121">
                  <c:v>85.253650754299983</c:v>
                </c:pt>
                <c:pt idx="122">
                  <c:v>85.696050954300006</c:v>
                </c:pt>
                <c:pt idx="123">
                  <c:v>86.134206765900004</c:v>
                </c:pt>
                <c:pt idx="124">
                  <c:v>86.568048682300002</c:v>
                </c:pt>
                <c:pt idx="125">
                  <c:v>86.997708233499793</c:v>
                </c:pt>
                <c:pt idx="126">
                  <c:v>87.4233907996</c:v>
                </c:pt>
                <c:pt idx="127">
                  <c:v>87.845069973600005</c:v>
                </c:pt>
                <c:pt idx="128">
                  <c:v>88.262587035599793</c:v>
                </c:pt>
                <c:pt idx="129">
                  <c:v>88.675931512799565</c:v>
                </c:pt>
                <c:pt idx="130">
                  <c:v>89.085199508200006</c:v>
                </c:pt>
                <c:pt idx="131">
                  <c:v>89.490517013100003</c:v>
                </c:pt>
                <c:pt idx="132">
                  <c:v>89.891881753399872</c:v>
                </c:pt>
                <c:pt idx="133">
                  <c:v>90.289383505700002</c:v>
                </c:pt>
                <c:pt idx="134">
                  <c:v>90.682900826999727</c:v>
                </c:pt>
                <c:pt idx="135">
                  <c:v>91.071418471699872</c:v>
                </c:pt>
                <c:pt idx="136">
                  <c:v>91.454523181900001</c:v>
                </c:pt>
                <c:pt idx="137">
                  <c:v>91.832463708199981</c:v>
                </c:pt>
                <c:pt idx="138">
                  <c:v>92.205241182799838</c:v>
                </c:pt>
                <c:pt idx="139">
                  <c:v>92.572677860899759</c:v>
                </c:pt>
                <c:pt idx="140">
                  <c:v>92.934694490599995</c:v>
                </c:pt>
                <c:pt idx="141">
                  <c:v>93.291180435800001</c:v>
                </c:pt>
                <c:pt idx="142">
                  <c:v>93.642060800699824</c:v>
                </c:pt>
                <c:pt idx="143">
                  <c:v>93.987499895599981</c:v>
                </c:pt>
                <c:pt idx="144">
                  <c:v>94.32747409969987</c:v>
                </c:pt>
                <c:pt idx="145">
                  <c:v>94.661947553199823</c:v>
                </c:pt>
                <c:pt idx="146">
                  <c:v>94.990945136499775</c:v>
                </c:pt>
                <c:pt idx="147">
                  <c:v>95.314582011399978</c:v>
                </c:pt>
                <c:pt idx="148">
                  <c:v>95.632886145199791</c:v>
                </c:pt>
                <c:pt idx="149">
                  <c:v>95.94588521839998</c:v>
                </c:pt>
                <c:pt idx="150">
                  <c:v>96.253574929999999</c:v>
                </c:pt>
                <c:pt idx="151">
                  <c:v>96.555965542499791</c:v>
                </c:pt>
                <c:pt idx="152">
                  <c:v>96.853064229899999</c:v>
                </c:pt>
                <c:pt idx="153">
                  <c:v>97.144894535899979</c:v>
                </c:pt>
                <c:pt idx="154">
                  <c:v>97.431509680900007</c:v>
                </c:pt>
                <c:pt idx="155">
                  <c:v>97.712936489499981</c:v>
                </c:pt>
                <c:pt idx="156">
                  <c:v>97.98920842699998</c:v>
                </c:pt>
                <c:pt idx="157">
                  <c:v>98.260355838799839</c:v>
                </c:pt>
                <c:pt idx="158">
                  <c:v>98.526412673699824</c:v>
                </c:pt>
                <c:pt idx="159">
                  <c:v>98.787419443900006</c:v>
                </c:pt>
                <c:pt idx="160">
                  <c:v>99.043432081299983</c:v>
                </c:pt>
                <c:pt idx="161">
                  <c:v>99.294488689399998</c:v>
                </c:pt>
                <c:pt idx="162">
                  <c:v>99.540632456599823</c:v>
                </c:pt>
                <c:pt idx="163">
                  <c:v>99.781904761500002</c:v>
                </c:pt>
                <c:pt idx="164">
                  <c:v>100.018347487</c:v>
                </c:pt>
                <c:pt idx="165">
                  <c:v>100.250020791</c:v>
                </c:pt>
                <c:pt idx="166">
                  <c:v>100.476975342</c:v>
                </c:pt>
                <c:pt idx="167">
                  <c:v>100.69916752100001</c:v>
                </c:pt>
                <c:pt idx="168">
                  <c:v>100.916478203</c:v>
                </c:pt>
                <c:pt idx="169">
                  <c:v>101.128962059</c:v>
                </c:pt>
                <c:pt idx="170">
                  <c:v>101.336701672</c:v>
                </c:pt>
                <c:pt idx="171">
                  <c:v>101.53976992299999</c:v>
                </c:pt>
                <c:pt idx="172">
                  <c:v>101.73822838</c:v>
                </c:pt>
                <c:pt idx="173">
                  <c:v>101.944030484</c:v>
                </c:pt>
                <c:pt idx="174">
                  <c:v>102.16458073</c:v>
                </c:pt>
                <c:pt idx="175">
                  <c:v>102.380858062</c:v>
                </c:pt>
                <c:pt idx="176">
                  <c:v>102.592833244</c:v>
                </c:pt>
                <c:pt idx="177">
                  <c:v>102.800567457</c:v>
                </c:pt>
                <c:pt idx="178">
                  <c:v>103.00412812</c:v>
                </c:pt>
                <c:pt idx="179">
                  <c:v>103.20357632699999</c:v>
                </c:pt>
                <c:pt idx="180">
                  <c:v>103.398968954</c:v>
                </c:pt>
                <c:pt idx="181">
                  <c:v>103.590321582</c:v>
                </c:pt>
                <c:pt idx="182">
                  <c:v>103.777688295</c:v>
                </c:pt>
                <c:pt idx="183">
                  <c:v>103.961120588</c:v>
                </c:pt>
                <c:pt idx="184">
                  <c:v>104.14068089600001</c:v>
                </c:pt>
                <c:pt idx="185">
                  <c:v>104.316407791</c:v>
                </c:pt>
                <c:pt idx="186">
                  <c:v>104.488380108</c:v>
                </c:pt>
                <c:pt idx="187">
                  <c:v>104.656666425</c:v>
                </c:pt>
                <c:pt idx="188">
                  <c:v>104.82132850000001</c:v>
                </c:pt>
                <c:pt idx="189">
                  <c:v>104.982407139</c:v>
                </c:pt>
                <c:pt idx="190">
                  <c:v>105.139938086</c:v>
                </c:pt>
                <c:pt idx="191">
                  <c:v>105.293960361</c:v>
                </c:pt>
                <c:pt idx="192">
                  <c:v>105.444523129</c:v>
                </c:pt>
                <c:pt idx="193">
                  <c:v>105.591678782</c:v>
                </c:pt>
                <c:pt idx="194">
                  <c:v>105.73547839</c:v>
                </c:pt>
                <c:pt idx="195">
                  <c:v>105.875975176</c:v>
                </c:pt>
                <c:pt idx="196">
                  <c:v>106.013218563</c:v>
                </c:pt>
                <c:pt idx="197">
                  <c:v>106.147245353</c:v>
                </c:pt>
                <c:pt idx="198">
                  <c:v>106.278118746</c:v>
                </c:pt>
                <c:pt idx="199">
                  <c:v>106.405902266</c:v>
                </c:pt>
                <c:pt idx="200">
                  <c:v>106.53064349100001</c:v>
                </c:pt>
                <c:pt idx="201">
                  <c:v>106.65238560500001</c:v>
                </c:pt>
                <c:pt idx="202">
                  <c:v>106.771169439</c:v>
                </c:pt>
                <c:pt idx="203">
                  <c:v>106.88704179200001</c:v>
                </c:pt>
                <c:pt idx="204">
                  <c:v>107.00005158</c:v>
                </c:pt>
                <c:pt idx="205">
                  <c:v>107.110246983</c:v>
                </c:pt>
                <c:pt idx="206">
                  <c:v>107.217676106</c:v>
                </c:pt>
                <c:pt idx="207">
                  <c:v>107.322382299</c:v>
                </c:pt>
                <c:pt idx="208">
                  <c:v>107.424407792</c:v>
                </c:pt>
                <c:pt idx="209">
                  <c:v>107.523798812</c:v>
                </c:pt>
                <c:pt idx="210">
                  <c:v>107.620601509</c:v>
                </c:pt>
                <c:pt idx="211">
                  <c:v>107.714860535</c:v>
                </c:pt>
                <c:pt idx="212">
                  <c:v>107.806616015</c:v>
                </c:pt>
                <c:pt idx="213">
                  <c:v>107.895905535</c:v>
                </c:pt>
                <c:pt idx="214">
                  <c:v>107.98276826999999</c:v>
                </c:pt>
                <c:pt idx="215">
                  <c:v>108.067246412</c:v>
                </c:pt>
                <c:pt idx="216">
                  <c:v>108.149380596</c:v>
                </c:pt>
                <c:pt idx="217">
                  <c:v>108.229209708</c:v>
                </c:pt>
                <c:pt idx="218">
                  <c:v>108.306772522</c:v>
                </c:pt>
                <c:pt idx="219">
                  <c:v>108.382106788</c:v>
                </c:pt>
                <c:pt idx="220">
                  <c:v>108.455250964</c:v>
                </c:pt>
                <c:pt idx="221">
                  <c:v>108.52624286</c:v>
                </c:pt>
                <c:pt idx="222">
                  <c:v>108.595121049</c:v>
                </c:pt>
                <c:pt idx="223">
                  <c:v>108.661919756</c:v>
                </c:pt>
                <c:pt idx="224">
                  <c:v>108.726672788</c:v>
                </c:pt>
                <c:pt idx="225">
                  <c:v>108.789413732</c:v>
                </c:pt>
                <c:pt idx="226">
                  <c:v>108.850176834</c:v>
                </c:pt>
                <c:pt idx="227">
                  <c:v>108.908996518</c:v>
                </c:pt>
                <c:pt idx="228">
                  <c:v>108.96590805300001</c:v>
                </c:pt>
                <c:pt idx="229">
                  <c:v>109.020944473</c:v>
                </c:pt>
                <c:pt idx="230">
                  <c:v>109.074137584</c:v>
                </c:pt>
                <c:pt idx="231">
                  <c:v>109.12551930799999</c:v>
                </c:pt>
                <c:pt idx="232">
                  <c:v>109.17512066099999</c:v>
                </c:pt>
                <c:pt idx="233">
                  <c:v>109.22297179100001</c:v>
                </c:pt>
                <c:pt idx="234">
                  <c:v>109.269102465</c:v>
                </c:pt>
                <c:pt idx="235">
                  <c:v>109.313542291</c:v>
                </c:pt>
                <c:pt idx="236">
                  <c:v>109.356320873</c:v>
                </c:pt>
                <c:pt idx="237">
                  <c:v>109.397467842</c:v>
                </c:pt>
                <c:pt idx="238">
                  <c:v>109.437011539</c:v>
                </c:pt>
                <c:pt idx="239">
                  <c:v>109.474980422</c:v>
                </c:pt>
                <c:pt idx="240">
                  <c:v>109.51140184099999</c:v>
                </c:pt>
                <c:pt idx="241">
                  <c:v>109.54630330800001</c:v>
                </c:pt>
                <c:pt idx="242">
                  <c:v>109.57971186100001</c:v>
                </c:pt>
                <c:pt idx="243">
                  <c:v>109.611653551</c:v>
                </c:pt>
                <c:pt idx="244">
                  <c:v>109.642154671</c:v>
                </c:pt>
                <c:pt idx="245">
                  <c:v>109.671240928</c:v>
                </c:pt>
                <c:pt idx="246">
                  <c:v>109.69893707999999</c:v>
                </c:pt>
                <c:pt idx="247">
                  <c:v>109.725267923</c:v>
                </c:pt>
                <c:pt idx="248">
                  <c:v>109.75025745799999</c:v>
                </c:pt>
                <c:pt idx="249">
                  <c:v>109.77392877600001</c:v>
                </c:pt>
                <c:pt idx="250">
                  <c:v>109.796305668</c:v>
                </c:pt>
                <c:pt idx="251">
                  <c:v>109.81741182499999</c:v>
                </c:pt>
                <c:pt idx="252">
                  <c:v>109.837270293</c:v>
                </c:pt>
                <c:pt idx="253">
                  <c:v>109.85590311199999</c:v>
                </c:pt>
                <c:pt idx="254">
                  <c:v>109.873332801</c:v>
                </c:pt>
                <c:pt idx="255">
                  <c:v>109.889581302</c:v>
                </c:pt>
                <c:pt idx="256">
                  <c:v>109.90466972199999</c:v>
                </c:pt>
                <c:pt idx="257">
                  <c:v>109.918618931</c:v>
                </c:pt>
                <c:pt idx="258">
                  <c:v>109.93144949000001</c:v>
                </c:pt>
                <c:pt idx="259">
                  <c:v>109.943182264</c:v>
                </c:pt>
                <c:pt idx="260">
                  <c:v>109.95383742600001</c:v>
                </c:pt>
                <c:pt idx="261">
                  <c:v>109.96343483</c:v>
                </c:pt>
                <c:pt idx="262">
                  <c:v>109.971993669</c:v>
                </c:pt>
                <c:pt idx="263">
                  <c:v>109.97953262199999</c:v>
                </c:pt>
                <c:pt idx="264">
                  <c:v>109.98606968999999</c:v>
                </c:pt>
                <c:pt idx="265">
                  <c:v>109.99222388699999</c:v>
                </c:pt>
                <c:pt idx="266">
                  <c:v>110.00177958</c:v>
                </c:pt>
                <c:pt idx="267">
                  <c:v>110.010369298</c:v>
                </c:pt>
                <c:pt idx="268">
                  <c:v>110.018010135</c:v>
                </c:pt>
                <c:pt idx="269">
                  <c:v>110.024718898</c:v>
                </c:pt>
                <c:pt idx="270">
                  <c:v>110.030511854</c:v>
                </c:pt>
                <c:pt idx="271">
                  <c:v>110.03540532700001</c:v>
                </c:pt>
                <c:pt idx="272">
                  <c:v>110.039415405</c:v>
                </c:pt>
                <c:pt idx="273">
                  <c:v>110.042558148</c:v>
                </c:pt>
                <c:pt idx="274">
                  <c:v>110.044849223</c:v>
                </c:pt>
                <c:pt idx="275">
                  <c:v>110.046303649</c:v>
                </c:pt>
                <c:pt idx="276">
                  <c:v>110.04693647400001</c:v>
                </c:pt>
                <c:pt idx="277">
                  <c:v>110.04676255299999</c:v>
                </c:pt>
                <c:pt idx="278">
                  <c:v>110.04579650399999</c:v>
                </c:pt>
                <c:pt idx="279">
                  <c:v>110.04405217599999</c:v>
                </c:pt>
                <c:pt idx="280">
                  <c:v>110.041543287</c:v>
                </c:pt>
                <c:pt idx="281">
                  <c:v>110.03828405500001</c:v>
                </c:pt>
                <c:pt idx="282">
                  <c:v>110.0342881</c:v>
                </c:pt>
                <c:pt idx="283">
                  <c:v>110.029568736</c:v>
                </c:pt>
                <c:pt idx="284">
                  <c:v>110.02413848</c:v>
                </c:pt>
                <c:pt idx="285">
                  <c:v>110.01801043499999</c:v>
                </c:pt>
                <c:pt idx="286">
                  <c:v>110.011197508</c:v>
                </c:pt>
                <c:pt idx="287">
                  <c:v>110.00371269</c:v>
                </c:pt>
                <c:pt idx="288">
                  <c:v>109.99556821</c:v>
                </c:pt>
                <c:pt idx="289">
                  <c:v>109.98677599299999</c:v>
                </c:pt>
                <c:pt idx="290">
                  <c:v>109.977348017</c:v>
                </c:pt>
                <c:pt idx="291">
                  <c:v>109.967296111</c:v>
                </c:pt>
                <c:pt idx="292">
                  <c:v>109.956631796</c:v>
                </c:pt>
                <c:pt idx="293">
                  <c:v>109.945366428</c:v>
                </c:pt>
                <c:pt idx="294">
                  <c:v>109.933511369</c:v>
                </c:pt>
                <c:pt idx="295">
                  <c:v>109.921077547</c:v>
                </c:pt>
                <c:pt idx="296">
                  <c:v>109.908075485</c:v>
                </c:pt>
                <c:pt idx="297">
                  <c:v>109.89451582</c:v>
                </c:pt>
                <c:pt idx="298">
                  <c:v>109.88040919399999</c:v>
                </c:pt>
                <c:pt idx="299">
                  <c:v>109.86576590599999</c:v>
                </c:pt>
                <c:pt idx="300">
                  <c:v>109.85059615900001</c:v>
                </c:pt>
                <c:pt idx="301">
                  <c:v>109.834907544</c:v>
                </c:pt>
                <c:pt idx="302">
                  <c:v>109.818710143</c:v>
                </c:pt>
                <c:pt idx="303">
                  <c:v>109.802013864</c:v>
                </c:pt>
                <c:pt idx="304">
                  <c:v>109.784828929</c:v>
                </c:pt>
                <c:pt idx="305">
                  <c:v>109.767164966</c:v>
                </c:pt>
                <c:pt idx="306">
                  <c:v>109.749031174</c:v>
                </c:pt>
                <c:pt idx="307">
                  <c:v>109.730438436</c:v>
                </c:pt>
                <c:pt idx="308">
                  <c:v>109.711396331</c:v>
                </c:pt>
                <c:pt idx="309">
                  <c:v>109.691913778</c:v>
                </c:pt>
                <c:pt idx="310">
                  <c:v>109.671999332</c:v>
                </c:pt>
                <c:pt idx="311">
                  <c:v>109.65166171200001</c:v>
                </c:pt>
                <c:pt idx="312">
                  <c:v>109.63090877899999</c:v>
                </c:pt>
                <c:pt idx="313">
                  <c:v>109.60974858599999</c:v>
                </c:pt>
                <c:pt idx="314">
                  <c:v>109.58818927199999</c:v>
                </c:pt>
                <c:pt idx="315">
                  <c:v>109.566238504</c:v>
                </c:pt>
                <c:pt idx="316">
                  <c:v>109.543904156</c:v>
                </c:pt>
                <c:pt idx="317">
                  <c:v>109.521193782</c:v>
                </c:pt>
                <c:pt idx="318">
                  <c:v>109.49811488100001</c:v>
                </c:pt>
                <c:pt idx="319">
                  <c:v>109.474674624</c:v>
                </c:pt>
                <c:pt idx="320">
                  <c:v>109.45088022500001</c:v>
                </c:pt>
                <c:pt idx="321">
                  <c:v>109.426737878</c:v>
                </c:pt>
                <c:pt idx="322">
                  <c:v>109.40225454199999</c:v>
                </c:pt>
                <c:pt idx="323">
                  <c:v>109.377437332</c:v>
                </c:pt>
                <c:pt idx="324">
                  <c:v>109.352293066</c:v>
                </c:pt>
                <c:pt idx="325">
                  <c:v>109.326828216</c:v>
                </c:pt>
                <c:pt idx="326">
                  <c:v>109.30104961399999</c:v>
                </c:pt>
                <c:pt idx="327">
                  <c:v>109.274963715</c:v>
                </c:pt>
                <c:pt idx="328">
                  <c:v>109.248579224</c:v>
                </c:pt>
                <c:pt idx="329">
                  <c:v>109.22190221699999</c:v>
                </c:pt>
                <c:pt idx="330">
                  <c:v>109.19493829</c:v>
                </c:pt>
                <c:pt idx="331">
                  <c:v>109.167693184</c:v>
                </c:pt>
                <c:pt idx="332">
                  <c:v>109.14017253900001</c:v>
                </c:pt>
                <c:pt idx="333">
                  <c:v>109.11238090400001</c:v>
                </c:pt>
                <c:pt idx="334">
                  <c:v>109.084324087</c:v>
                </c:pt>
                <c:pt idx="335">
                  <c:v>109.056007799</c:v>
                </c:pt>
                <c:pt idx="336">
                  <c:v>109.027437597</c:v>
                </c:pt>
                <c:pt idx="337">
                  <c:v>108.99861894199999</c:v>
                </c:pt>
                <c:pt idx="338">
                  <c:v>108.969557076</c:v>
                </c:pt>
                <c:pt idx="339">
                  <c:v>108.940257164</c:v>
                </c:pt>
                <c:pt idx="340">
                  <c:v>108.910724211</c:v>
                </c:pt>
                <c:pt idx="341">
                  <c:v>108.880963188</c:v>
                </c:pt>
                <c:pt idx="342">
                  <c:v>108.85097898799999</c:v>
                </c:pt>
                <c:pt idx="343">
                  <c:v>108.82077653499999</c:v>
                </c:pt>
                <c:pt idx="344">
                  <c:v>108.79036034000001</c:v>
                </c:pt>
                <c:pt idx="345">
                  <c:v>108.759734803</c:v>
                </c:pt>
                <c:pt idx="346">
                  <c:v>108.72890448</c:v>
                </c:pt>
                <c:pt idx="347">
                  <c:v>108.69787403300001</c:v>
                </c:pt>
                <c:pt idx="348">
                  <c:v>108.66664834300001</c:v>
                </c:pt>
                <c:pt idx="349">
                  <c:v>108.63523306</c:v>
                </c:pt>
                <c:pt idx="350">
                  <c:v>108.60363229399999</c:v>
                </c:pt>
                <c:pt idx="351">
                  <c:v>108.571850223</c:v>
                </c:pt>
                <c:pt idx="352">
                  <c:v>108.539891204</c:v>
                </c:pt>
                <c:pt idx="353">
                  <c:v>108.507759674</c:v>
                </c:pt>
                <c:pt idx="354">
                  <c:v>108.47545903699999</c:v>
                </c:pt>
                <c:pt idx="355">
                  <c:v>108.442993039</c:v>
                </c:pt>
                <c:pt idx="356">
                  <c:v>108.41036541699999</c:v>
                </c:pt>
                <c:pt idx="357">
                  <c:v>108.37758001900001</c:v>
                </c:pt>
                <c:pt idx="358">
                  <c:v>108.34464078000001</c:v>
                </c:pt>
                <c:pt idx="359">
                  <c:v>108.31155207099999</c:v>
                </c:pt>
                <c:pt idx="360">
                  <c:v>108.27831748600001</c:v>
                </c:pt>
                <c:pt idx="361">
                  <c:v>108.244940453</c:v>
                </c:pt>
                <c:pt idx="362">
                  <c:v>108.211424486</c:v>
                </c:pt>
                <c:pt idx="363">
                  <c:v>108.177773026</c:v>
                </c:pt>
                <c:pt idx="364">
                  <c:v>108.14398943800001</c:v>
                </c:pt>
                <c:pt idx="365">
                  <c:v>108.11007668800001</c:v>
                </c:pt>
                <c:pt idx="366">
                  <c:v>108.076037797</c:v>
                </c:pt>
                <c:pt idx="367">
                  <c:v>108.041876061</c:v>
                </c:pt>
                <c:pt idx="368">
                  <c:v>108.00759486</c:v>
                </c:pt>
                <c:pt idx="369">
                  <c:v>107.973197398</c:v>
                </c:pt>
                <c:pt idx="370">
                  <c:v>107.93868701</c:v>
                </c:pt>
                <c:pt idx="371">
                  <c:v>107.904066937</c:v>
                </c:pt>
                <c:pt idx="372">
                  <c:v>107.869340593</c:v>
                </c:pt>
                <c:pt idx="373">
                  <c:v>107.834511268</c:v>
                </c:pt>
                <c:pt idx="374">
                  <c:v>107.799581413</c:v>
                </c:pt>
                <c:pt idx="375">
                  <c:v>107.764553165</c:v>
                </c:pt>
                <c:pt idx="376">
                  <c:v>107.72942928099999</c:v>
                </c:pt>
                <c:pt idx="377">
                  <c:v>107.694212517</c:v>
                </c:pt>
                <c:pt idx="378">
                  <c:v>107.65890574300001</c:v>
                </c:pt>
                <c:pt idx="379">
                  <c:v>107.62351190699999</c:v>
                </c:pt>
                <c:pt idx="380">
                  <c:v>107.588033655</c:v>
                </c:pt>
                <c:pt idx="381">
                  <c:v>107.552474475</c:v>
                </c:pt>
                <c:pt idx="382">
                  <c:v>107.51683696800001</c:v>
                </c:pt>
                <c:pt idx="383">
                  <c:v>107.481123564</c:v>
                </c:pt>
                <c:pt idx="384">
                  <c:v>107.445336704</c:v>
                </c:pt>
                <c:pt idx="385">
                  <c:v>107.409478601</c:v>
                </c:pt>
                <c:pt idx="386">
                  <c:v>107.373551515</c:v>
                </c:pt>
                <c:pt idx="387">
                  <c:v>107.337558481</c:v>
                </c:pt>
                <c:pt idx="388">
                  <c:v>107.301501856</c:v>
                </c:pt>
                <c:pt idx="389">
                  <c:v>107.265383519</c:v>
                </c:pt>
                <c:pt idx="390">
                  <c:v>107.229205576</c:v>
                </c:pt>
                <c:pt idx="391">
                  <c:v>107.192969921</c:v>
                </c:pt>
                <c:pt idx="392">
                  <c:v>107.15667824499999</c:v>
                </c:pt>
                <c:pt idx="393">
                  <c:v>107.120332643</c:v>
                </c:pt>
                <c:pt idx="394">
                  <c:v>107.083935103</c:v>
                </c:pt>
                <c:pt idx="395">
                  <c:v>107.047487424</c:v>
                </c:pt>
                <c:pt idx="396">
                  <c:v>107.010991369</c:v>
                </c:pt>
                <c:pt idx="397">
                  <c:v>106.97444900000001</c:v>
                </c:pt>
                <c:pt idx="398">
                  <c:v>106.937862036</c:v>
                </c:pt>
                <c:pt idx="399">
                  <c:v>106.901232487</c:v>
                </c:pt>
                <c:pt idx="400">
                  <c:v>106.864562397</c:v>
                </c:pt>
                <c:pt idx="401">
                  <c:v>106.82785342299999</c:v>
                </c:pt>
                <c:pt idx="402">
                  <c:v>106.791105903</c:v>
                </c:pt>
                <c:pt idx="403">
                  <c:v>106.754319866</c:v>
                </c:pt>
                <c:pt idx="404">
                  <c:v>106.717497158</c:v>
                </c:pt>
                <c:pt idx="405">
                  <c:v>106.68064001899999</c:v>
                </c:pt>
                <c:pt idx="406">
                  <c:v>106.643750442</c:v>
                </c:pt>
                <c:pt idx="407">
                  <c:v>106.60683018100001</c:v>
                </c:pt>
                <c:pt idx="408">
                  <c:v>106.56988106199999</c:v>
                </c:pt>
                <c:pt idx="409">
                  <c:v>106.532904741</c:v>
                </c:pt>
                <c:pt idx="410">
                  <c:v>106.495902603</c:v>
                </c:pt>
                <c:pt idx="411">
                  <c:v>106.458876035</c:v>
                </c:pt>
                <c:pt idx="412">
                  <c:v>106.421826706</c:v>
                </c:pt>
                <c:pt idx="413">
                  <c:v>106.384756541</c:v>
                </c:pt>
                <c:pt idx="414">
                  <c:v>106.34766707</c:v>
                </c:pt>
                <c:pt idx="415">
                  <c:v>106.310559739</c:v>
                </c:pt>
                <c:pt idx="416">
                  <c:v>106.273435968</c:v>
                </c:pt>
                <c:pt idx="417">
                  <c:v>106.236296971</c:v>
                </c:pt>
                <c:pt idx="418">
                  <c:v>106.199143748</c:v>
                </c:pt>
                <c:pt idx="419">
                  <c:v>106.161977513</c:v>
                </c:pt>
                <c:pt idx="420">
                  <c:v>106.124799572</c:v>
                </c:pt>
                <c:pt idx="421">
                  <c:v>106.087611079</c:v>
                </c:pt>
                <c:pt idx="422">
                  <c:v>106.05041337999999</c:v>
                </c:pt>
                <c:pt idx="423">
                  <c:v>106.013207936</c:v>
                </c:pt>
                <c:pt idx="424">
                  <c:v>105.97599598399999</c:v>
                </c:pt>
                <c:pt idx="425">
                  <c:v>105.93877884</c:v>
                </c:pt>
                <c:pt idx="426">
                  <c:v>105.901557478</c:v>
                </c:pt>
                <c:pt idx="427">
                  <c:v>105.864333191</c:v>
                </c:pt>
                <c:pt idx="428">
                  <c:v>105.827108688</c:v>
                </c:pt>
                <c:pt idx="429">
                  <c:v>105.78988576899999</c:v>
                </c:pt>
                <c:pt idx="430">
                  <c:v>105.752665181</c:v>
                </c:pt>
                <c:pt idx="431">
                  <c:v>105.715447901</c:v>
                </c:pt>
                <c:pt idx="432">
                  <c:v>105.678235168</c:v>
                </c:pt>
                <c:pt idx="433">
                  <c:v>105.64102807</c:v>
                </c:pt>
                <c:pt idx="434">
                  <c:v>105.603827478</c:v>
                </c:pt>
                <c:pt idx="435">
                  <c:v>105.566634314</c:v>
                </c:pt>
                <c:pt idx="436">
                  <c:v>105.529448988</c:v>
                </c:pt>
                <c:pt idx="437">
                  <c:v>105.49227249400001</c:v>
                </c:pt>
                <c:pt idx="438">
                  <c:v>105.45510586499999</c:v>
                </c:pt>
                <c:pt idx="439">
                  <c:v>105.417950062</c:v>
                </c:pt>
                <c:pt idx="440">
                  <c:v>105.380806015</c:v>
                </c:pt>
                <c:pt idx="441">
                  <c:v>105.34367455100001</c:v>
                </c:pt>
                <c:pt idx="442">
                  <c:v>105.30655644700001</c:v>
                </c:pt>
                <c:pt idx="443">
                  <c:v>105.269452599</c:v>
                </c:pt>
                <c:pt idx="444">
                  <c:v>105.23236389500001</c:v>
                </c:pt>
                <c:pt idx="445">
                  <c:v>105.195291228</c:v>
                </c:pt>
                <c:pt idx="446">
                  <c:v>105.158235346</c:v>
                </c:pt>
                <c:pt idx="447">
                  <c:v>105.121196971</c:v>
                </c:pt>
                <c:pt idx="448">
                  <c:v>105.084176993</c:v>
                </c:pt>
                <c:pt idx="449">
                  <c:v>105.04717633999999</c:v>
                </c:pt>
                <c:pt idx="450">
                  <c:v>105.010196169</c:v>
                </c:pt>
                <c:pt idx="451">
                  <c:v>104.97323722</c:v>
                </c:pt>
                <c:pt idx="452">
                  <c:v>104.93630063499999</c:v>
                </c:pt>
                <c:pt idx="453">
                  <c:v>104.89938706700001</c:v>
                </c:pt>
                <c:pt idx="454">
                  <c:v>104.862497652</c:v>
                </c:pt>
                <c:pt idx="455">
                  <c:v>104.825632989</c:v>
                </c:pt>
                <c:pt idx="456">
                  <c:v>104.7887934</c:v>
                </c:pt>
                <c:pt idx="457">
                  <c:v>104.751979303</c:v>
                </c:pt>
                <c:pt idx="458">
                  <c:v>104.715191297</c:v>
                </c:pt>
                <c:pt idx="459">
                  <c:v>104.67842985999999</c:v>
                </c:pt>
                <c:pt idx="460">
                  <c:v>104.64169553399999</c:v>
                </c:pt>
                <c:pt idx="461">
                  <c:v>104.60498855</c:v>
                </c:pt>
                <c:pt idx="462">
                  <c:v>104.568309089</c:v>
                </c:pt>
                <c:pt idx="463">
                  <c:v>104.531657502</c:v>
                </c:pt>
                <c:pt idx="464">
                  <c:v>104.49503433700001</c:v>
                </c:pt>
                <c:pt idx="465">
                  <c:v>104.45844013599999</c:v>
                </c:pt>
                <c:pt idx="466">
                  <c:v>104.421875407</c:v>
                </c:pt>
                <c:pt idx="467">
                  <c:v>104.385340734</c:v>
                </c:pt>
                <c:pt idx="468">
                  <c:v>104.34883681300001</c:v>
                </c:pt>
                <c:pt idx="469">
                  <c:v>104.312364097</c:v>
                </c:pt>
                <c:pt idx="470">
                  <c:v>104.275923273</c:v>
                </c:pt>
                <c:pt idx="471">
                  <c:v>104.239514779</c:v>
                </c:pt>
                <c:pt idx="472">
                  <c:v>104.20313909799999</c:v>
                </c:pt>
                <c:pt idx="473">
                  <c:v>104.16679669600001</c:v>
                </c:pt>
                <c:pt idx="474">
                  <c:v>104.13048804500001</c:v>
                </c:pt>
                <c:pt idx="475">
                  <c:v>104.0942137</c:v>
                </c:pt>
                <c:pt idx="476">
                  <c:v>104.057974266</c:v>
                </c:pt>
                <c:pt idx="477">
                  <c:v>104.021770144</c:v>
                </c:pt>
                <c:pt idx="478">
                  <c:v>103.985601872</c:v>
                </c:pt>
                <c:pt idx="479">
                  <c:v>103.94947004300001</c:v>
                </c:pt>
                <c:pt idx="480">
                  <c:v>103.91337509900001</c:v>
                </c:pt>
                <c:pt idx="481">
                  <c:v>103.877317401</c:v>
                </c:pt>
                <c:pt idx="482">
                  <c:v>103.841297344</c:v>
                </c:pt>
                <c:pt idx="483">
                  <c:v>103.805315151</c:v>
                </c:pt>
                <c:pt idx="484">
                  <c:v>103.769371026</c:v>
                </c:pt>
                <c:pt idx="485">
                  <c:v>103.73346526500001</c:v>
                </c:pt>
                <c:pt idx="486">
                  <c:v>103.697598199</c:v>
                </c:pt>
                <c:pt idx="487">
                  <c:v>103.661770348</c:v>
                </c:pt>
                <c:pt idx="488">
                  <c:v>103.62598208</c:v>
                </c:pt>
                <c:pt idx="489">
                  <c:v>103.59023384699999</c:v>
                </c:pt>
                <c:pt idx="490">
                  <c:v>103.554525962</c:v>
                </c:pt>
                <c:pt idx="491">
                  <c:v>103.51885868399999</c:v>
                </c:pt>
                <c:pt idx="492">
                  <c:v>103.483232794</c:v>
                </c:pt>
                <c:pt idx="493">
                  <c:v>103.447648435</c:v>
                </c:pt>
                <c:pt idx="494">
                  <c:v>103.41210599999999</c:v>
                </c:pt>
                <c:pt idx="495">
                  <c:v>103.376605903</c:v>
                </c:pt>
                <c:pt idx="496">
                  <c:v>103.34114857900001</c:v>
                </c:pt>
                <c:pt idx="497">
                  <c:v>103.305734351</c:v>
                </c:pt>
                <c:pt idx="498">
                  <c:v>103.270363503</c:v>
                </c:pt>
                <c:pt idx="499">
                  <c:v>103.235036458</c:v>
                </c:pt>
                <c:pt idx="500">
                  <c:v>103.19975359199999</c:v>
                </c:pt>
                <c:pt idx="501">
                  <c:v>103.164515143</c:v>
                </c:pt>
                <c:pt idx="502">
                  <c:v>103.129321406</c:v>
                </c:pt>
                <c:pt idx="503">
                  <c:v>103.09417268599999</c:v>
                </c:pt>
                <c:pt idx="504">
                  <c:v>103.05906928</c:v>
                </c:pt>
                <c:pt idx="505">
                  <c:v>103.024011504</c:v>
                </c:pt>
                <c:pt idx="506">
                  <c:v>102.988999529</c:v>
                </c:pt>
                <c:pt idx="507">
                  <c:v>102.954033779</c:v>
                </c:pt>
                <c:pt idx="508">
                  <c:v>102.919114479</c:v>
                </c:pt>
                <c:pt idx="509">
                  <c:v>102.88424179899999</c:v>
                </c:pt>
                <c:pt idx="510">
                  <c:v>102.84941596199999</c:v>
                </c:pt>
                <c:pt idx="511">
                  <c:v>102.814637136</c:v>
                </c:pt>
                <c:pt idx="512">
                  <c:v>102.77990552200001</c:v>
                </c:pt>
                <c:pt idx="513">
                  <c:v>102.74522139299999</c:v>
                </c:pt>
                <c:pt idx="514">
                  <c:v>102.710585178</c:v>
                </c:pt>
                <c:pt idx="515">
                  <c:v>102.675997143</c:v>
                </c:pt>
                <c:pt idx="516">
                  <c:v>102.641457436</c:v>
                </c:pt>
                <c:pt idx="517">
                  <c:v>102.60696633400001</c:v>
                </c:pt>
                <c:pt idx="518">
                  <c:v>102.57252392300001</c:v>
                </c:pt>
                <c:pt idx="519">
                  <c:v>102.538130323</c:v>
                </c:pt>
                <c:pt idx="520">
                  <c:v>102.503785806</c:v>
                </c:pt>
                <c:pt idx="521">
                  <c:v>102.469490506</c:v>
                </c:pt>
                <c:pt idx="522">
                  <c:v>102.43942910200001</c:v>
                </c:pt>
                <c:pt idx="523">
                  <c:v>102.414389469</c:v>
                </c:pt>
                <c:pt idx="524">
                  <c:v>102.389360149</c:v>
                </c:pt>
                <c:pt idx="525">
                  <c:v>102.36434145299999</c:v>
                </c:pt>
                <c:pt idx="526">
                  <c:v>102.33933368300001</c:v>
                </c:pt>
                <c:pt idx="527">
                  <c:v>102.314337192</c:v>
                </c:pt>
                <c:pt idx="528">
                  <c:v>102.289352322</c:v>
                </c:pt>
                <c:pt idx="529">
                  <c:v>102.26437939</c:v>
                </c:pt>
                <c:pt idx="530">
                  <c:v>102.23941871300001</c:v>
                </c:pt>
                <c:pt idx="531">
                  <c:v>102.214470522</c:v>
                </c:pt>
                <c:pt idx="532">
                  <c:v>102.189535171</c:v>
                </c:pt>
                <c:pt idx="533">
                  <c:v>102.164612983</c:v>
                </c:pt>
                <c:pt idx="534">
                  <c:v>102.13970412899999</c:v>
                </c:pt>
                <c:pt idx="535">
                  <c:v>102.114808807</c:v>
                </c:pt>
                <c:pt idx="536">
                  <c:v>102.08992734100001</c:v>
                </c:pt>
                <c:pt idx="537">
                  <c:v>102.06506001</c:v>
                </c:pt>
                <c:pt idx="538">
                  <c:v>102.040207189</c:v>
                </c:pt>
                <c:pt idx="539">
                  <c:v>102.015369186</c:v>
                </c:pt>
                <c:pt idx="540">
                  <c:v>101.990546335</c:v>
                </c:pt>
                <c:pt idx="541">
                  <c:v>101.965738855</c:v>
                </c:pt>
                <c:pt idx="542">
                  <c:v>101.940947104</c:v>
                </c:pt>
                <c:pt idx="543">
                  <c:v>101.916171272</c:v>
                </c:pt>
                <c:pt idx="544">
                  <c:v>101.89141161400001</c:v>
                </c:pt>
                <c:pt idx="545">
                  <c:v>101.866668375</c:v>
                </c:pt>
                <c:pt idx="546">
                  <c:v>101.841941828</c:v>
                </c:pt>
                <c:pt idx="547">
                  <c:v>101.81723227099999</c:v>
                </c:pt>
                <c:pt idx="548">
                  <c:v>101.792539957</c:v>
                </c:pt>
                <c:pt idx="549">
                  <c:v>101.767865134</c:v>
                </c:pt>
                <c:pt idx="550">
                  <c:v>101.743208318</c:v>
                </c:pt>
                <c:pt idx="551">
                  <c:v>101.71856969700001</c:v>
                </c:pt>
                <c:pt idx="552">
                  <c:v>101.693949385</c:v>
                </c:pt>
                <c:pt idx="553">
                  <c:v>101.66934752500001</c:v>
                </c:pt>
                <c:pt idx="554">
                  <c:v>101.644764302</c:v>
                </c:pt>
                <c:pt idx="555">
                  <c:v>101.620199754</c:v>
                </c:pt>
                <c:pt idx="556">
                  <c:v>101.595654036</c:v>
                </c:pt>
                <c:pt idx="557">
                  <c:v>101.57112728</c:v>
                </c:pt>
                <c:pt idx="558">
                  <c:v>101.546619631</c:v>
                </c:pt>
                <c:pt idx="559">
                  <c:v>101.522131309</c:v>
                </c:pt>
                <c:pt idx="560">
                  <c:v>101.497662573</c:v>
                </c:pt>
                <c:pt idx="561">
                  <c:v>101.473213812</c:v>
                </c:pt>
                <c:pt idx="562">
                  <c:v>101.448785227</c:v>
                </c:pt>
                <c:pt idx="563">
                  <c:v>101.424376999</c:v>
                </c:pt>
                <c:pt idx="564">
                  <c:v>101.399989257</c:v>
                </c:pt>
                <c:pt idx="565">
                  <c:v>101.375622154</c:v>
                </c:pt>
                <c:pt idx="566">
                  <c:v>101.35127586599999</c:v>
                </c:pt>
                <c:pt idx="567">
                  <c:v>101.32695057799999</c:v>
                </c:pt>
                <c:pt idx="568">
                  <c:v>101.30264655000001</c:v>
                </c:pt>
                <c:pt idx="569">
                  <c:v>101.27836392099999</c:v>
                </c:pt>
                <c:pt idx="570">
                  <c:v>101.25410282</c:v>
                </c:pt>
                <c:pt idx="571">
                  <c:v>101.22986339800001</c:v>
                </c:pt>
                <c:pt idx="572">
                  <c:v>101.205645769</c:v>
                </c:pt>
                <c:pt idx="573">
                  <c:v>101.18145004900001</c:v>
                </c:pt>
                <c:pt idx="574">
                  <c:v>101.15727634</c:v>
                </c:pt>
                <c:pt idx="575">
                  <c:v>101.133124761</c:v>
                </c:pt>
                <c:pt idx="576">
                  <c:v>101.10899541800001</c:v>
                </c:pt>
                <c:pt idx="577">
                  <c:v>101.084888304</c:v>
                </c:pt>
                <c:pt idx="578">
                  <c:v>101.060803458</c:v>
                </c:pt>
                <c:pt idx="579">
                  <c:v>101.036741104</c:v>
                </c:pt>
                <c:pt idx="580">
                  <c:v>101.012701433</c:v>
                </c:pt>
                <c:pt idx="581">
                  <c:v>100.988684613</c:v>
                </c:pt>
                <c:pt idx="582">
                  <c:v>100.964690832</c:v>
                </c:pt>
                <c:pt idx="583">
                  <c:v>100.940720203</c:v>
                </c:pt>
                <c:pt idx="584">
                  <c:v>100.91677282800001</c:v>
                </c:pt>
                <c:pt idx="585">
                  <c:v>100.89284882299999</c:v>
                </c:pt>
                <c:pt idx="586">
                  <c:v>100.868948366</c:v>
                </c:pt>
                <c:pt idx="587">
                  <c:v>100.84507152099999</c:v>
                </c:pt>
                <c:pt idx="588">
                  <c:v>100.82121843199999</c:v>
                </c:pt>
                <c:pt idx="589">
                  <c:v>100.79738926500001</c:v>
                </c:pt>
                <c:pt idx="590">
                  <c:v>100.773584109</c:v>
                </c:pt>
                <c:pt idx="591">
                  <c:v>100.749803083</c:v>
                </c:pt>
                <c:pt idx="592">
                  <c:v>100.726046297</c:v>
                </c:pt>
                <c:pt idx="593">
                  <c:v>100.70231377899999</c:v>
                </c:pt>
                <c:pt idx="594">
                  <c:v>100.678605195</c:v>
                </c:pt>
                <c:pt idx="595">
                  <c:v>100.654920815</c:v>
                </c:pt>
                <c:pt idx="596">
                  <c:v>100.631260759</c:v>
                </c:pt>
                <c:pt idx="597">
                  <c:v>100.607625132</c:v>
                </c:pt>
                <c:pt idx="598">
                  <c:v>100.58401406900001</c:v>
                </c:pt>
                <c:pt idx="599">
                  <c:v>100.56042782</c:v>
                </c:pt>
                <c:pt idx="600">
                  <c:v>100.536866428</c:v>
                </c:pt>
              </c:numCache>
            </c:numRef>
          </c:yVal>
          <c:smooth val="1"/>
        </c:ser>
        <c:ser>
          <c:idx val="1"/>
          <c:order val="1"/>
          <c:tx>
            <c:strRef>
              <c:f>Sheet2!$I$1</c:f>
              <c:strCache>
                <c:ptCount val="1"/>
                <c:pt idx="0">
                  <c:v>Tmax_C2</c:v>
                </c:pt>
              </c:strCache>
            </c:strRef>
          </c:tx>
          <c:marker>
            <c:symbol val="none"/>
          </c:marker>
          <c:xVal>
            <c:numRef>
              <c:f>Sheet2!$A$2:$A$602</c:f>
              <c:numCache>
                <c:formatCode>General</c:formatCode>
                <c:ptCount val="601"/>
                <c:pt idx="0">
                  <c:v>0</c:v>
                </c:pt>
                <c:pt idx="1">
                  <c:v>0.02</c:v>
                </c:pt>
                <c:pt idx="2">
                  <c:v>0.04</c:v>
                </c:pt>
                <c:pt idx="3">
                  <c:v>0.06</c:v>
                </c:pt>
                <c:pt idx="4">
                  <c:v>0.08</c:v>
                </c:pt>
                <c:pt idx="5">
                  <c:v>0.1</c:v>
                </c:pt>
                <c:pt idx="6">
                  <c:v>0.12</c:v>
                </c:pt>
                <c:pt idx="7">
                  <c:v>0.14000000000000001</c:v>
                </c:pt>
                <c:pt idx="8">
                  <c:v>0.16</c:v>
                </c:pt>
                <c:pt idx="9">
                  <c:v>0.18</c:v>
                </c:pt>
                <c:pt idx="10">
                  <c:v>0.2</c:v>
                </c:pt>
                <c:pt idx="11">
                  <c:v>0.22</c:v>
                </c:pt>
                <c:pt idx="12">
                  <c:v>0.24</c:v>
                </c:pt>
                <c:pt idx="13">
                  <c:v>0.26</c:v>
                </c:pt>
                <c:pt idx="14">
                  <c:v>0.28000000000000003</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0.56000000000000005</c:v>
                </c:pt>
                <c:pt idx="29">
                  <c:v>0.57999999999999996</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c:v>
                </c:pt>
                <c:pt idx="51">
                  <c:v>1.02</c:v>
                </c:pt>
                <c:pt idx="52">
                  <c:v>1.04</c:v>
                </c:pt>
                <c:pt idx="53">
                  <c:v>1.06</c:v>
                </c:pt>
                <c:pt idx="54">
                  <c:v>1.08</c:v>
                </c:pt>
                <c:pt idx="55">
                  <c:v>1.1000000000000001</c:v>
                </c:pt>
                <c:pt idx="56">
                  <c:v>1.1200000000000001</c:v>
                </c:pt>
                <c:pt idx="57">
                  <c:v>1.1399999999999999</c:v>
                </c:pt>
                <c:pt idx="58">
                  <c:v>1.1599999999999999</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c:v>
                </c:pt>
                <c:pt idx="101">
                  <c:v>2.02</c:v>
                </c:pt>
                <c:pt idx="102">
                  <c:v>2.04</c:v>
                </c:pt>
                <c:pt idx="103">
                  <c:v>2.06</c:v>
                </c:pt>
                <c:pt idx="104">
                  <c:v>2.08</c:v>
                </c:pt>
                <c:pt idx="105">
                  <c:v>2.1</c:v>
                </c:pt>
                <c:pt idx="106">
                  <c:v>2.12</c:v>
                </c:pt>
                <c:pt idx="107">
                  <c:v>2.14</c:v>
                </c:pt>
                <c:pt idx="108">
                  <c:v>2.16</c:v>
                </c:pt>
                <c:pt idx="109">
                  <c:v>2.1800000000000002</c:v>
                </c:pt>
                <c:pt idx="110">
                  <c:v>2.2000000000000002</c:v>
                </c:pt>
                <c:pt idx="111">
                  <c:v>2.2200000000000002</c:v>
                </c:pt>
                <c:pt idx="112">
                  <c:v>2.2400000000000002</c:v>
                </c:pt>
                <c:pt idx="113">
                  <c:v>2.2599999999999998</c:v>
                </c:pt>
                <c:pt idx="114">
                  <c:v>2.2799999999999998</c:v>
                </c:pt>
                <c:pt idx="115">
                  <c:v>2.2999999999999998</c:v>
                </c:pt>
                <c:pt idx="116">
                  <c:v>2.3199999999999981</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c:v>
                </c:pt>
                <c:pt idx="201">
                  <c:v>4.0199999999999996</c:v>
                </c:pt>
                <c:pt idx="202">
                  <c:v>4.04</c:v>
                </c:pt>
                <c:pt idx="203">
                  <c:v>4.0599999999999996</c:v>
                </c:pt>
                <c:pt idx="204">
                  <c:v>4.08</c:v>
                </c:pt>
                <c:pt idx="205">
                  <c:v>4.0999999999999996</c:v>
                </c:pt>
                <c:pt idx="206">
                  <c:v>4.1199999999999974</c:v>
                </c:pt>
                <c:pt idx="207">
                  <c:v>4.1399999999999997</c:v>
                </c:pt>
                <c:pt idx="208">
                  <c:v>4.1599999999999966</c:v>
                </c:pt>
                <c:pt idx="209">
                  <c:v>4.18</c:v>
                </c:pt>
                <c:pt idx="210">
                  <c:v>4.2</c:v>
                </c:pt>
                <c:pt idx="211">
                  <c:v>4.22</c:v>
                </c:pt>
                <c:pt idx="212">
                  <c:v>4.24</c:v>
                </c:pt>
                <c:pt idx="213">
                  <c:v>4.26</c:v>
                </c:pt>
                <c:pt idx="214">
                  <c:v>4.28</c:v>
                </c:pt>
                <c:pt idx="215">
                  <c:v>4.3</c:v>
                </c:pt>
                <c:pt idx="216">
                  <c:v>4.3199999999999976</c:v>
                </c:pt>
                <c:pt idx="217">
                  <c:v>4.34</c:v>
                </c:pt>
                <c:pt idx="218">
                  <c:v>4.3599999999999977</c:v>
                </c:pt>
                <c:pt idx="219">
                  <c:v>4.38</c:v>
                </c:pt>
                <c:pt idx="220">
                  <c:v>4.4000000000000004</c:v>
                </c:pt>
                <c:pt idx="221">
                  <c:v>4.42</c:v>
                </c:pt>
                <c:pt idx="222">
                  <c:v>4.4400000000000004</c:v>
                </c:pt>
                <c:pt idx="223">
                  <c:v>4.46</c:v>
                </c:pt>
                <c:pt idx="224">
                  <c:v>4.4800000000000004</c:v>
                </c:pt>
                <c:pt idx="225">
                  <c:v>4.5</c:v>
                </c:pt>
                <c:pt idx="226">
                  <c:v>4.5199999999999996</c:v>
                </c:pt>
                <c:pt idx="227">
                  <c:v>4.54</c:v>
                </c:pt>
                <c:pt idx="228">
                  <c:v>4.5599999999999996</c:v>
                </c:pt>
                <c:pt idx="229">
                  <c:v>4.58</c:v>
                </c:pt>
                <c:pt idx="230">
                  <c:v>4.5999999999999996</c:v>
                </c:pt>
                <c:pt idx="231">
                  <c:v>4.6199999999999957</c:v>
                </c:pt>
                <c:pt idx="232">
                  <c:v>4.6399999999999997</c:v>
                </c:pt>
                <c:pt idx="233">
                  <c:v>4.6599999999999957</c:v>
                </c:pt>
                <c:pt idx="234">
                  <c:v>4.68</c:v>
                </c:pt>
                <c:pt idx="235">
                  <c:v>4.7</c:v>
                </c:pt>
                <c:pt idx="236">
                  <c:v>4.72</c:v>
                </c:pt>
                <c:pt idx="237">
                  <c:v>4.74</c:v>
                </c:pt>
                <c:pt idx="238">
                  <c:v>4.76</c:v>
                </c:pt>
                <c:pt idx="239">
                  <c:v>4.78</c:v>
                </c:pt>
                <c:pt idx="240">
                  <c:v>4.8</c:v>
                </c:pt>
                <c:pt idx="241">
                  <c:v>4.8199999999999976</c:v>
                </c:pt>
                <c:pt idx="242">
                  <c:v>4.84</c:v>
                </c:pt>
                <c:pt idx="243">
                  <c:v>4.8599999999999977</c:v>
                </c:pt>
                <c:pt idx="244">
                  <c:v>4.88</c:v>
                </c:pt>
                <c:pt idx="245">
                  <c:v>4.9000000000000004</c:v>
                </c:pt>
                <c:pt idx="246">
                  <c:v>4.92</c:v>
                </c:pt>
                <c:pt idx="247">
                  <c:v>4.9400000000000004</c:v>
                </c:pt>
                <c:pt idx="248">
                  <c:v>4.96</c:v>
                </c:pt>
                <c:pt idx="249">
                  <c:v>4.9800000000000004</c:v>
                </c:pt>
                <c:pt idx="250">
                  <c:v>5</c:v>
                </c:pt>
                <c:pt idx="251">
                  <c:v>5.0199999999999996</c:v>
                </c:pt>
                <c:pt idx="252">
                  <c:v>5.04</c:v>
                </c:pt>
                <c:pt idx="253">
                  <c:v>5.0599999999999996</c:v>
                </c:pt>
                <c:pt idx="254">
                  <c:v>5.08</c:v>
                </c:pt>
                <c:pt idx="255">
                  <c:v>5.0999999999999996</c:v>
                </c:pt>
                <c:pt idx="256">
                  <c:v>5.1199999999999974</c:v>
                </c:pt>
                <c:pt idx="257">
                  <c:v>5.14</c:v>
                </c:pt>
                <c:pt idx="258">
                  <c:v>5.1599999999999966</c:v>
                </c:pt>
                <c:pt idx="259">
                  <c:v>5.18</c:v>
                </c:pt>
                <c:pt idx="260">
                  <c:v>5.2</c:v>
                </c:pt>
                <c:pt idx="261">
                  <c:v>5.22</c:v>
                </c:pt>
                <c:pt idx="262">
                  <c:v>5.24</c:v>
                </c:pt>
                <c:pt idx="263">
                  <c:v>5.26</c:v>
                </c:pt>
                <c:pt idx="264">
                  <c:v>5.28</c:v>
                </c:pt>
                <c:pt idx="265">
                  <c:v>5.3</c:v>
                </c:pt>
                <c:pt idx="266">
                  <c:v>5.3199999999999976</c:v>
                </c:pt>
                <c:pt idx="267">
                  <c:v>5.34</c:v>
                </c:pt>
                <c:pt idx="268">
                  <c:v>5.3599999999999977</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5.6199999999999957</c:v>
                </c:pt>
                <c:pt idx="282">
                  <c:v>5.64</c:v>
                </c:pt>
                <c:pt idx="283">
                  <c:v>5.6599999999999957</c:v>
                </c:pt>
                <c:pt idx="284">
                  <c:v>5.68</c:v>
                </c:pt>
                <c:pt idx="285">
                  <c:v>5.7</c:v>
                </c:pt>
                <c:pt idx="286">
                  <c:v>5.72</c:v>
                </c:pt>
                <c:pt idx="287">
                  <c:v>5.74</c:v>
                </c:pt>
                <c:pt idx="288">
                  <c:v>5.76</c:v>
                </c:pt>
                <c:pt idx="289">
                  <c:v>5.78</c:v>
                </c:pt>
                <c:pt idx="290">
                  <c:v>5.8</c:v>
                </c:pt>
                <c:pt idx="291">
                  <c:v>5.8199999999999976</c:v>
                </c:pt>
                <c:pt idx="292">
                  <c:v>5.84</c:v>
                </c:pt>
                <c:pt idx="293">
                  <c:v>5.8599999999999977</c:v>
                </c:pt>
                <c:pt idx="294">
                  <c:v>5.88</c:v>
                </c:pt>
                <c:pt idx="295">
                  <c:v>5.9</c:v>
                </c:pt>
                <c:pt idx="296">
                  <c:v>5.92</c:v>
                </c:pt>
                <c:pt idx="297">
                  <c:v>5.94</c:v>
                </c:pt>
                <c:pt idx="298">
                  <c:v>5.96</c:v>
                </c:pt>
                <c:pt idx="299">
                  <c:v>5.98</c:v>
                </c:pt>
                <c:pt idx="300">
                  <c:v>6</c:v>
                </c:pt>
                <c:pt idx="301">
                  <c:v>6.02</c:v>
                </c:pt>
                <c:pt idx="302">
                  <c:v>6.04</c:v>
                </c:pt>
                <c:pt idx="303">
                  <c:v>6.06</c:v>
                </c:pt>
                <c:pt idx="304">
                  <c:v>6.08</c:v>
                </c:pt>
                <c:pt idx="305">
                  <c:v>6.1</c:v>
                </c:pt>
                <c:pt idx="306">
                  <c:v>6.1199999999999974</c:v>
                </c:pt>
                <c:pt idx="307">
                  <c:v>6.14</c:v>
                </c:pt>
                <c:pt idx="308">
                  <c:v>6.1599999999999966</c:v>
                </c:pt>
                <c:pt idx="309">
                  <c:v>6.18</c:v>
                </c:pt>
                <c:pt idx="310">
                  <c:v>6.2</c:v>
                </c:pt>
                <c:pt idx="311">
                  <c:v>6.22</c:v>
                </c:pt>
                <c:pt idx="312">
                  <c:v>6.24</c:v>
                </c:pt>
                <c:pt idx="313">
                  <c:v>6.26</c:v>
                </c:pt>
                <c:pt idx="314">
                  <c:v>6.28</c:v>
                </c:pt>
                <c:pt idx="315">
                  <c:v>6.3</c:v>
                </c:pt>
                <c:pt idx="316">
                  <c:v>6.3199999999999976</c:v>
                </c:pt>
                <c:pt idx="317">
                  <c:v>6.34</c:v>
                </c:pt>
                <c:pt idx="318">
                  <c:v>6.3599999999999977</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6.6199999999999957</c:v>
                </c:pt>
                <c:pt idx="332">
                  <c:v>6.64</c:v>
                </c:pt>
                <c:pt idx="333">
                  <c:v>6.6599999999999957</c:v>
                </c:pt>
                <c:pt idx="334">
                  <c:v>6.68</c:v>
                </c:pt>
                <c:pt idx="335">
                  <c:v>6.7</c:v>
                </c:pt>
                <c:pt idx="336">
                  <c:v>6.72</c:v>
                </c:pt>
                <c:pt idx="337">
                  <c:v>6.74</c:v>
                </c:pt>
                <c:pt idx="338">
                  <c:v>6.76</c:v>
                </c:pt>
                <c:pt idx="339">
                  <c:v>6.78</c:v>
                </c:pt>
                <c:pt idx="340">
                  <c:v>6.8</c:v>
                </c:pt>
                <c:pt idx="341">
                  <c:v>6.8199999999999976</c:v>
                </c:pt>
                <c:pt idx="342">
                  <c:v>6.84</c:v>
                </c:pt>
                <c:pt idx="343">
                  <c:v>6.8599999999999977</c:v>
                </c:pt>
                <c:pt idx="344">
                  <c:v>6.88</c:v>
                </c:pt>
                <c:pt idx="345">
                  <c:v>6.9</c:v>
                </c:pt>
                <c:pt idx="346">
                  <c:v>6.92</c:v>
                </c:pt>
                <c:pt idx="347">
                  <c:v>6.94</c:v>
                </c:pt>
                <c:pt idx="348">
                  <c:v>6.96</c:v>
                </c:pt>
                <c:pt idx="349">
                  <c:v>6.98</c:v>
                </c:pt>
                <c:pt idx="350">
                  <c:v>7</c:v>
                </c:pt>
                <c:pt idx="351">
                  <c:v>7.02</c:v>
                </c:pt>
                <c:pt idx="352">
                  <c:v>7.04</c:v>
                </c:pt>
                <c:pt idx="353">
                  <c:v>7.06</c:v>
                </c:pt>
                <c:pt idx="354">
                  <c:v>7.08</c:v>
                </c:pt>
                <c:pt idx="355">
                  <c:v>7.1</c:v>
                </c:pt>
                <c:pt idx="356">
                  <c:v>7.1199999999999974</c:v>
                </c:pt>
                <c:pt idx="357">
                  <c:v>7.14</c:v>
                </c:pt>
                <c:pt idx="358">
                  <c:v>7.1599999999999966</c:v>
                </c:pt>
                <c:pt idx="359">
                  <c:v>7.18</c:v>
                </c:pt>
                <c:pt idx="360">
                  <c:v>7.2</c:v>
                </c:pt>
                <c:pt idx="361">
                  <c:v>7.22</c:v>
                </c:pt>
                <c:pt idx="362">
                  <c:v>7.24</c:v>
                </c:pt>
                <c:pt idx="363">
                  <c:v>7.26</c:v>
                </c:pt>
                <c:pt idx="364">
                  <c:v>7.28</c:v>
                </c:pt>
                <c:pt idx="365">
                  <c:v>7.3</c:v>
                </c:pt>
                <c:pt idx="366">
                  <c:v>7.3199999999999976</c:v>
                </c:pt>
                <c:pt idx="367">
                  <c:v>7.34</c:v>
                </c:pt>
                <c:pt idx="368">
                  <c:v>7.3599999999999977</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7.6199999999999957</c:v>
                </c:pt>
                <c:pt idx="382">
                  <c:v>7.64</c:v>
                </c:pt>
                <c:pt idx="383">
                  <c:v>7.6599999999999957</c:v>
                </c:pt>
                <c:pt idx="384">
                  <c:v>7.68</c:v>
                </c:pt>
                <c:pt idx="385">
                  <c:v>7.7</c:v>
                </c:pt>
                <c:pt idx="386">
                  <c:v>7.72</c:v>
                </c:pt>
                <c:pt idx="387">
                  <c:v>7.74</c:v>
                </c:pt>
                <c:pt idx="388">
                  <c:v>7.76</c:v>
                </c:pt>
                <c:pt idx="389">
                  <c:v>7.78</c:v>
                </c:pt>
                <c:pt idx="390">
                  <c:v>7.8</c:v>
                </c:pt>
                <c:pt idx="391">
                  <c:v>7.8199999999999976</c:v>
                </c:pt>
                <c:pt idx="392">
                  <c:v>7.84</c:v>
                </c:pt>
                <c:pt idx="393">
                  <c:v>7.8599999999999977</c:v>
                </c:pt>
                <c:pt idx="394">
                  <c:v>7.88</c:v>
                </c:pt>
                <c:pt idx="395">
                  <c:v>7.9</c:v>
                </c:pt>
                <c:pt idx="396">
                  <c:v>7.92</c:v>
                </c:pt>
                <c:pt idx="397">
                  <c:v>7.94</c:v>
                </c:pt>
                <c:pt idx="398">
                  <c:v>7.96</c:v>
                </c:pt>
                <c:pt idx="399">
                  <c:v>7.98</c:v>
                </c:pt>
                <c:pt idx="400">
                  <c:v>8</c:v>
                </c:pt>
                <c:pt idx="401">
                  <c:v>8.02</c:v>
                </c:pt>
                <c:pt idx="402">
                  <c:v>8.0400000000000009</c:v>
                </c:pt>
                <c:pt idx="403">
                  <c:v>8.06</c:v>
                </c:pt>
                <c:pt idx="404">
                  <c:v>8.08</c:v>
                </c:pt>
                <c:pt idx="405">
                  <c:v>8.1</c:v>
                </c:pt>
                <c:pt idx="406">
                  <c:v>8.120000000000001</c:v>
                </c:pt>
                <c:pt idx="407">
                  <c:v>8.14</c:v>
                </c:pt>
                <c:pt idx="408">
                  <c:v>8.16</c:v>
                </c:pt>
                <c:pt idx="409">
                  <c:v>8.18</c:v>
                </c:pt>
                <c:pt idx="410">
                  <c:v>8.2000000000000011</c:v>
                </c:pt>
                <c:pt idx="411">
                  <c:v>8.2200000000000006</c:v>
                </c:pt>
                <c:pt idx="412">
                  <c:v>8.2399999999999984</c:v>
                </c:pt>
                <c:pt idx="413">
                  <c:v>8.26</c:v>
                </c:pt>
                <c:pt idx="414">
                  <c:v>8.2800000000000011</c:v>
                </c:pt>
                <c:pt idx="415">
                  <c:v>8.3000000000000007</c:v>
                </c:pt>
                <c:pt idx="416">
                  <c:v>8.32</c:v>
                </c:pt>
                <c:pt idx="417">
                  <c:v>8.34</c:v>
                </c:pt>
                <c:pt idx="418">
                  <c:v>8.36</c:v>
                </c:pt>
                <c:pt idx="419">
                  <c:v>8.3800000000000008</c:v>
                </c:pt>
                <c:pt idx="420">
                  <c:v>8.4</c:v>
                </c:pt>
                <c:pt idx="421">
                  <c:v>8.42</c:v>
                </c:pt>
                <c:pt idx="422">
                  <c:v>8.44</c:v>
                </c:pt>
                <c:pt idx="423">
                  <c:v>8.4600000000000026</c:v>
                </c:pt>
                <c:pt idx="424">
                  <c:v>8.48</c:v>
                </c:pt>
                <c:pt idx="425">
                  <c:v>8.5</c:v>
                </c:pt>
                <c:pt idx="426">
                  <c:v>8.52</c:v>
                </c:pt>
                <c:pt idx="427">
                  <c:v>8.5400000000000009</c:v>
                </c:pt>
                <c:pt idx="428">
                  <c:v>8.56</c:v>
                </c:pt>
                <c:pt idx="429">
                  <c:v>8.58</c:v>
                </c:pt>
                <c:pt idx="430">
                  <c:v>8.6</c:v>
                </c:pt>
                <c:pt idx="431">
                  <c:v>8.620000000000001</c:v>
                </c:pt>
                <c:pt idx="432">
                  <c:v>8.6399999999999988</c:v>
                </c:pt>
                <c:pt idx="433">
                  <c:v>8.66</c:v>
                </c:pt>
                <c:pt idx="434">
                  <c:v>8.68</c:v>
                </c:pt>
                <c:pt idx="435">
                  <c:v>8.7000000000000011</c:v>
                </c:pt>
                <c:pt idx="436">
                  <c:v>8.7200000000000006</c:v>
                </c:pt>
                <c:pt idx="437">
                  <c:v>8.7399999999999984</c:v>
                </c:pt>
                <c:pt idx="438">
                  <c:v>8.76</c:v>
                </c:pt>
                <c:pt idx="439">
                  <c:v>8.7800000000000011</c:v>
                </c:pt>
                <c:pt idx="440">
                  <c:v>8.8000000000000007</c:v>
                </c:pt>
                <c:pt idx="441">
                  <c:v>8.82</c:v>
                </c:pt>
                <c:pt idx="442">
                  <c:v>8.84</c:v>
                </c:pt>
                <c:pt idx="443">
                  <c:v>8.86</c:v>
                </c:pt>
                <c:pt idx="444">
                  <c:v>8.8800000000000008</c:v>
                </c:pt>
                <c:pt idx="445">
                  <c:v>8.9</c:v>
                </c:pt>
                <c:pt idx="446">
                  <c:v>8.92</c:v>
                </c:pt>
                <c:pt idx="447">
                  <c:v>8.94</c:v>
                </c:pt>
                <c:pt idx="448">
                  <c:v>8.9600000000000026</c:v>
                </c:pt>
                <c:pt idx="449">
                  <c:v>8.98</c:v>
                </c:pt>
                <c:pt idx="450">
                  <c:v>9</c:v>
                </c:pt>
                <c:pt idx="451">
                  <c:v>9.02</c:v>
                </c:pt>
                <c:pt idx="452">
                  <c:v>9.0400000000000009</c:v>
                </c:pt>
                <c:pt idx="453">
                  <c:v>9.06</c:v>
                </c:pt>
                <c:pt idx="454">
                  <c:v>9.08</c:v>
                </c:pt>
                <c:pt idx="455">
                  <c:v>9.1</c:v>
                </c:pt>
                <c:pt idx="456">
                  <c:v>9.120000000000001</c:v>
                </c:pt>
                <c:pt idx="457">
                  <c:v>9.14</c:v>
                </c:pt>
                <c:pt idx="458">
                  <c:v>9.16</c:v>
                </c:pt>
                <c:pt idx="459">
                  <c:v>9.18</c:v>
                </c:pt>
                <c:pt idx="460">
                  <c:v>9.2000000000000011</c:v>
                </c:pt>
                <c:pt idx="461">
                  <c:v>9.2200000000000006</c:v>
                </c:pt>
                <c:pt idx="462">
                  <c:v>9.2399999999999984</c:v>
                </c:pt>
                <c:pt idx="463">
                  <c:v>9.26</c:v>
                </c:pt>
                <c:pt idx="464">
                  <c:v>9.2800000000000011</c:v>
                </c:pt>
                <c:pt idx="465">
                  <c:v>9.3000000000000007</c:v>
                </c:pt>
                <c:pt idx="466">
                  <c:v>9.32</c:v>
                </c:pt>
                <c:pt idx="467">
                  <c:v>9.34</c:v>
                </c:pt>
                <c:pt idx="468">
                  <c:v>9.36</c:v>
                </c:pt>
                <c:pt idx="469">
                  <c:v>9.3800000000000008</c:v>
                </c:pt>
                <c:pt idx="470">
                  <c:v>9.4</c:v>
                </c:pt>
                <c:pt idx="471">
                  <c:v>9.42</c:v>
                </c:pt>
                <c:pt idx="472">
                  <c:v>9.44</c:v>
                </c:pt>
                <c:pt idx="473">
                  <c:v>9.4600000000000026</c:v>
                </c:pt>
                <c:pt idx="474">
                  <c:v>9.48</c:v>
                </c:pt>
                <c:pt idx="475">
                  <c:v>9.5</c:v>
                </c:pt>
                <c:pt idx="476">
                  <c:v>9.52</c:v>
                </c:pt>
                <c:pt idx="477">
                  <c:v>9.5400000000000009</c:v>
                </c:pt>
                <c:pt idx="478">
                  <c:v>9.56</c:v>
                </c:pt>
                <c:pt idx="479">
                  <c:v>9.58</c:v>
                </c:pt>
                <c:pt idx="480">
                  <c:v>9.6</c:v>
                </c:pt>
                <c:pt idx="481">
                  <c:v>9.620000000000001</c:v>
                </c:pt>
                <c:pt idx="482">
                  <c:v>9.6399999999999988</c:v>
                </c:pt>
                <c:pt idx="483">
                  <c:v>9.66</c:v>
                </c:pt>
                <c:pt idx="484">
                  <c:v>9.68</c:v>
                </c:pt>
                <c:pt idx="485">
                  <c:v>9.7000000000000011</c:v>
                </c:pt>
                <c:pt idx="486">
                  <c:v>9.7200000000000006</c:v>
                </c:pt>
                <c:pt idx="487">
                  <c:v>9.7399999999999984</c:v>
                </c:pt>
                <c:pt idx="488">
                  <c:v>9.76</c:v>
                </c:pt>
                <c:pt idx="489">
                  <c:v>9.7800000000000011</c:v>
                </c:pt>
                <c:pt idx="490">
                  <c:v>9.8000000000000007</c:v>
                </c:pt>
                <c:pt idx="491">
                  <c:v>9.82</c:v>
                </c:pt>
                <c:pt idx="492">
                  <c:v>9.84</c:v>
                </c:pt>
                <c:pt idx="493">
                  <c:v>9.86</c:v>
                </c:pt>
                <c:pt idx="494">
                  <c:v>9.8800000000000008</c:v>
                </c:pt>
                <c:pt idx="495">
                  <c:v>9.9</c:v>
                </c:pt>
                <c:pt idx="496">
                  <c:v>9.92</c:v>
                </c:pt>
                <c:pt idx="497">
                  <c:v>9.94</c:v>
                </c:pt>
                <c:pt idx="498">
                  <c:v>9.9600000000000026</c:v>
                </c:pt>
                <c:pt idx="499">
                  <c:v>9.98</c:v>
                </c:pt>
                <c:pt idx="500">
                  <c:v>10</c:v>
                </c:pt>
                <c:pt idx="501">
                  <c:v>10.02</c:v>
                </c:pt>
                <c:pt idx="502">
                  <c:v>10.039999999999999</c:v>
                </c:pt>
                <c:pt idx="503">
                  <c:v>10.06</c:v>
                </c:pt>
                <c:pt idx="504">
                  <c:v>10.08</c:v>
                </c:pt>
                <c:pt idx="505">
                  <c:v>10.1</c:v>
                </c:pt>
                <c:pt idx="506">
                  <c:v>10.119999999999999</c:v>
                </c:pt>
                <c:pt idx="507">
                  <c:v>10.14</c:v>
                </c:pt>
                <c:pt idx="508">
                  <c:v>10.16</c:v>
                </c:pt>
                <c:pt idx="509">
                  <c:v>10.18</c:v>
                </c:pt>
                <c:pt idx="510">
                  <c:v>10.199999999999999</c:v>
                </c:pt>
                <c:pt idx="511">
                  <c:v>10.220000000000001</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c:v>
                </c:pt>
              </c:numCache>
            </c:numRef>
          </c:xVal>
          <c:yVal>
            <c:numRef>
              <c:f>Sheet2!$I$2:$I$602</c:f>
              <c:numCache>
                <c:formatCode>General</c:formatCode>
                <c:ptCount val="601"/>
                <c:pt idx="0">
                  <c:v>4.2</c:v>
                </c:pt>
                <c:pt idx="1">
                  <c:v>4.2002461389799999</c:v>
                </c:pt>
                <c:pt idx="2">
                  <c:v>4.2013796170299997</c:v>
                </c:pt>
                <c:pt idx="3">
                  <c:v>4.2044246208799896</c:v>
                </c:pt>
                <c:pt idx="4">
                  <c:v>4.2108392560199857</c:v>
                </c:pt>
                <c:pt idx="5">
                  <c:v>4.2234572746499897</c:v>
                </c:pt>
                <c:pt idx="6">
                  <c:v>4.24722740095</c:v>
                </c:pt>
                <c:pt idx="7">
                  <c:v>4.2907775159900003</c:v>
                </c:pt>
                <c:pt idx="8">
                  <c:v>4.3685782406399847</c:v>
                </c:pt>
                <c:pt idx="9">
                  <c:v>4.5005459296199897</c:v>
                </c:pt>
                <c:pt idx="10">
                  <c:v>4.7356863213500002</c:v>
                </c:pt>
                <c:pt idx="11">
                  <c:v>5.1636739818999997</c:v>
                </c:pt>
                <c:pt idx="12">
                  <c:v>5.7959350013799877</c:v>
                </c:pt>
                <c:pt idx="13">
                  <c:v>6.5900186256</c:v>
                </c:pt>
                <c:pt idx="14">
                  <c:v>7.4563529228299998</c:v>
                </c:pt>
                <c:pt idx="15">
                  <c:v>8.3824075846700001</c:v>
                </c:pt>
                <c:pt idx="16">
                  <c:v>9.27049050794</c:v>
                </c:pt>
                <c:pt idx="17">
                  <c:v>15.6234671138</c:v>
                </c:pt>
                <c:pt idx="18">
                  <c:v>20.2751452151</c:v>
                </c:pt>
                <c:pt idx="19">
                  <c:v>22.2978000194</c:v>
                </c:pt>
                <c:pt idx="20">
                  <c:v>24.039141699399991</c:v>
                </c:pt>
                <c:pt idx="21">
                  <c:v>25.585624660200001</c:v>
                </c:pt>
                <c:pt idx="22">
                  <c:v>26.977898874600001</c:v>
                </c:pt>
                <c:pt idx="23">
                  <c:v>28.223867871700001</c:v>
                </c:pt>
                <c:pt idx="24">
                  <c:v>29.36242731899998</c:v>
                </c:pt>
                <c:pt idx="25">
                  <c:v>30.420503144200001</c:v>
                </c:pt>
                <c:pt idx="26">
                  <c:v>31.414586182800001</c:v>
                </c:pt>
                <c:pt idx="27">
                  <c:v>32.352699901699992</c:v>
                </c:pt>
                <c:pt idx="28">
                  <c:v>33.243321027</c:v>
                </c:pt>
                <c:pt idx="29">
                  <c:v>34.095026602799997</c:v>
                </c:pt>
                <c:pt idx="30">
                  <c:v>34.914336754700003</c:v>
                </c:pt>
                <c:pt idx="31">
                  <c:v>35.706950735100001</c:v>
                </c:pt>
                <c:pt idx="32">
                  <c:v>36.474512667200003</c:v>
                </c:pt>
                <c:pt idx="33">
                  <c:v>37.220456418600001</c:v>
                </c:pt>
                <c:pt idx="34">
                  <c:v>37.946837028700003</c:v>
                </c:pt>
                <c:pt idx="35">
                  <c:v>38.656872330500001</c:v>
                </c:pt>
                <c:pt idx="36">
                  <c:v>39.351676501899902</c:v>
                </c:pt>
                <c:pt idx="37">
                  <c:v>40.033859917500003</c:v>
                </c:pt>
                <c:pt idx="38">
                  <c:v>40.704416941200002</c:v>
                </c:pt>
                <c:pt idx="39">
                  <c:v>41.363961007499988</c:v>
                </c:pt>
                <c:pt idx="40">
                  <c:v>42.012809748499997</c:v>
                </c:pt>
                <c:pt idx="41">
                  <c:v>42.651756111300003</c:v>
                </c:pt>
                <c:pt idx="42">
                  <c:v>43.2835010489</c:v>
                </c:pt>
                <c:pt idx="43">
                  <c:v>43.909124604600002</c:v>
                </c:pt>
                <c:pt idx="44">
                  <c:v>44.526399536100001</c:v>
                </c:pt>
                <c:pt idx="45">
                  <c:v>45.136196646000002</c:v>
                </c:pt>
                <c:pt idx="46">
                  <c:v>45.738604407099999</c:v>
                </c:pt>
                <c:pt idx="47">
                  <c:v>46.334604760099992</c:v>
                </c:pt>
                <c:pt idx="48">
                  <c:v>46.924686209599997</c:v>
                </c:pt>
                <c:pt idx="49">
                  <c:v>47.509443535999999</c:v>
                </c:pt>
                <c:pt idx="50">
                  <c:v>48.089334474700003</c:v>
                </c:pt>
                <c:pt idx="51">
                  <c:v>48.664773599599997</c:v>
                </c:pt>
                <c:pt idx="52">
                  <c:v>49.235991800900003</c:v>
                </c:pt>
                <c:pt idx="53">
                  <c:v>49.803849665199913</c:v>
                </c:pt>
                <c:pt idx="54">
                  <c:v>50.368161485999998</c:v>
                </c:pt>
                <c:pt idx="55">
                  <c:v>50.929039624399998</c:v>
                </c:pt>
                <c:pt idx="56">
                  <c:v>51.482545533600003</c:v>
                </c:pt>
                <c:pt idx="57">
                  <c:v>52.029776744800003</c:v>
                </c:pt>
                <c:pt idx="58">
                  <c:v>52.570819865600001</c:v>
                </c:pt>
                <c:pt idx="59">
                  <c:v>53.1064452086</c:v>
                </c:pt>
                <c:pt idx="60">
                  <c:v>53.637056459099988</c:v>
                </c:pt>
                <c:pt idx="61">
                  <c:v>54.163210046400003</c:v>
                </c:pt>
                <c:pt idx="62">
                  <c:v>54.684798999200012</c:v>
                </c:pt>
                <c:pt idx="63">
                  <c:v>55.201993038099999</c:v>
                </c:pt>
                <c:pt idx="64">
                  <c:v>55.7153333033</c:v>
                </c:pt>
                <c:pt idx="65">
                  <c:v>56.224962331999997</c:v>
                </c:pt>
                <c:pt idx="66">
                  <c:v>56.731849215399997</c:v>
                </c:pt>
                <c:pt idx="67">
                  <c:v>57.236525846900001</c:v>
                </c:pt>
                <c:pt idx="68">
                  <c:v>57.741832752000001</c:v>
                </c:pt>
                <c:pt idx="69">
                  <c:v>58.252238584700002</c:v>
                </c:pt>
                <c:pt idx="70">
                  <c:v>58.772774921</c:v>
                </c:pt>
                <c:pt idx="71">
                  <c:v>59.308469447499988</c:v>
                </c:pt>
                <c:pt idx="72">
                  <c:v>59.85986471909991</c:v>
                </c:pt>
                <c:pt idx="73">
                  <c:v>60.421388654499999</c:v>
                </c:pt>
                <c:pt idx="74">
                  <c:v>60.981890747699993</c:v>
                </c:pt>
                <c:pt idx="75">
                  <c:v>61.530202529500002</c:v>
                </c:pt>
                <c:pt idx="76">
                  <c:v>62.064490530599997</c:v>
                </c:pt>
                <c:pt idx="77">
                  <c:v>62.584372971699999</c:v>
                </c:pt>
                <c:pt idx="78">
                  <c:v>63.089781120399998</c:v>
                </c:pt>
                <c:pt idx="79">
                  <c:v>63.582340156400001</c:v>
                </c:pt>
                <c:pt idx="80">
                  <c:v>64.080403019399981</c:v>
                </c:pt>
                <c:pt idx="81">
                  <c:v>64.616093978799981</c:v>
                </c:pt>
                <c:pt idx="82">
                  <c:v>65.148741878299759</c:v>
                </c:pt>
                <c:pt idx="83">
                  <c:v>65.678709556399681</c:v>
                </c:pt>
                <c:pt idx="84">
                  <c:v>66.206216687600005</c:v>
                </c:pt>
                <c:pt idx="85">
                  <c:v>66.731500749000006</c:v>
                </c:pt>
                <c:pt idx="86">
                  <c:v>67.255076563799776</c:v>
                </c:pt>
                <c:pt idx="87">
                  <c:v>67.777023862299998</c:v>
                </c:pt>
                <c:pt idx="88">
                  <c:v>68.297483000100002</c:v>
                </c:pt>
                <c:pt idx="89">
                  <c:v>68.817012251199998</c:v>
                </c:pt>
                <c:pt idx="90">
                  <c:v>69.335810439200003</c:v>
                </c:pt>
                <c:pt idx="91">
                  <c:v>69.852897391699727</c:v>
                </c:pt>
                <c:pt idx="92">
                  <c:v>70.367574705300001</c:v>
                </c:pt>
                <c:pt idx="93">
                  <c:v>70.880008925599839</c:v>
                </c:pt>
                <c:pt idx="94">
                  <c:v>71.389720022699791</c:v>
                </c:pt>
                <c:pt idx="95">
                  <c:v>71.895928781899983</c:v>
                </c:pt>
                <c:pt idx="96">
                  <c:v>72.39879076559987</c:v>
                </c:pt>
                <c:pt idx="97">
                  <c:v>72.898778103999646</c:v>
                </c:pt>
                <c:pt idx="98">
                  <c:v>73.395393880300006</c:v>
                </c:pt>
                <c:pt idx="99">
                  <c:v>73.888858987899823</c:v>
                </c:pt>
                <c:pt idx="100">
                  <c:v>74.379180669500002</c:v>
                </c:pt>
                <c:pt idx="101">
                  <c:v>74.8658285992</c:v>
                </c:pt>
                <c:pt idx="102">
                  <c:v>75.349003797500004</c:v>
                </c:pt>
                <c:pt idx="103">
                  <c:v>75.829431902599723</c:v>
                </c:pt>
                <c:pt idx="104">
                  <c:v>76.306994181600004</c:v>
                </c:pt>
                <c:pt idx="105">
                  <c:v>76.781555817699839</c:v>
                </c:pt>
                <c:pt idx="106">
                  <c:v>77.268483432699838</c:v>
                </c:pt>
                <c:pt idx="107">
                  <c:v>77.758119994099999</c:v>
                </c:pt>
                <c:pt idx="108">
                  <c:v>78.245788887099792</c:v>
                </c:pt>
                <c:pt idx="109">
                  <c:v>78.731143107500003</c:v>
                </c:pt>
                <c:pt idx="110">
                  <c:v>79.2139275336</c:v>
                </c:pt>
                <c:pt idx="111">
                  <c:v>79.694480333299794</c:v>
                </c:pt>
                <c:pt idx="112">
                  <c:v>80.172970187399727</c:v>
                </c:pt>
                <c:pt idx="113">
                  <c:v>80.6488244544</c:v>
                </c:pt>
                <c:pt idx="114">
                  <c:v>81.121113683800004</c:v>
                </c:pt>
                <c:pt idx="115">
                  <c:v>81.589474009999975</c:v>
                </c:pt>
                <c:pt idx="116">
                  <c:v>82.053982681099981</c:v>
                </c:pt>
                <c:pt idx="117">
                  <c:v>82.514775878799838</c:v>
                </c:pt>
                <c:pt idx="118">
                  <c:v>82.97210595629987</c:v>
                </c:pt>
                <c:pt idx="119">
                  <c:v>83.426305192299793</c:v>
                </c:pt>
                <c:pt idx="120">
                  <c:v>83.877312000299838</c:v>
                </c:pt>
                <c:pt idx="121">
                  <c:v>84.324772472699721</c:v>
                </c:pt>
                <c:pt idx="122">
                  <c:v>84.768762371599792</c:v>
                </c:pt>
                <c:pt idx="123">
                  <c:v>85.209318760499855</c:v>
                </c:pt>
                <c:pt idx="124">
                  <c:v>85.646470090699793</c:v>
                </c:pt>
                <c:pt idx="125">
                  <c:v>86.080138415999855</c:v>
                </c:pt>
                <c:pt idx="126">
                  <c:v>86.510360994300001</c:v>
                </c:pt>
                <c:pt idx="127">
                  <c:v>86.937213234500007</c:v>
                </c:pt>
                <c:pt idx="128">
                  <c:v>87.360603440399998</c:v>
                </c:pt>
                <c:pt idx="129">
                  <c:v>87.780497108399871</c:v>
                </c:pt>
                <c:pt idx="130">
                  <c:v>88.196780185099854</c:v>
                </c:pt>
                <c:pt idx="131">
                  <c:v>88.609613395899999</c:v>
                </c:pt>
                <c:pt idx="132">
                  <c:v>89.01933381499984</c:v>
                </c:pt>
                <c:pt idx="133">
                  <c:v>89.425912448099979</c:v>
                </c:pt>
                <c:pt idx="134">
                  <c:v>89.828991841399855</c:v>
                </c:pt>
                <c:pt idx="135">
                  <c:v>90.228261883000002</c:v>
                </c:pt>
                <c:pt idx="136">
                  <c:v>90.623605465799983</c:v>
                </c:pt>
                <c:pt idx="137">
                  <c:v>91.014642627800001</c:v>
                </c:pt>
                <c:pt idx="138">
                  <c:v>91.401170539500001</c:v>
                </c:pt>
                <c:pt idx="139">
                  <c:v>91.78298390499998</c:v>
                </c:pt>
                <c:pt idx="140">
                  <c:v>92.159951808599743</c:v>
                </c:pt>
                <c:pt idx="141">
                  <c:v>92.531906322499793</c:v>
                </c:pt>
                <c:pt idx="142">
                  <c:v>92.898940128699792</c:v>
                </c:pt>
                <c:pt idx="143">
                  <c:v>93.260860137399874</c:v>
                </c:pt>
                <c:pt idx="144">
                  <c:v>93.617667318299979</c:v>
                </c:pt>
                <c:pt idx="145">
                  <c:v>93.96948799179998</c:v>
                </c:pt>
                <c:pt idx="146">
                  <c:v>94.316592667199998</c:v>
                </c:pt>
                <c:pt idx="147">
                  <c:v>94.659062602399871</c:v>
                </c:pt>
                <c:pt idx="148">
                  <c:v>94.996849350299982</c:v>
                </c:pt>
                <c:pt idx="149">
                  <c:v>95.329925963400001</c:v>
                </c:pt>
                <c:pt idx="150">
                  <c:v>95.658185831499722</c:v>
                </c:pt>
                <c:pt idx="151">
                  <c:v>95.9816120885</c:v>
                </c:pt>
                <c:pt idx="152">
                  <c:v>96.300248979499855</c:v>
                </c:pt>
                <c:pt idx="153">
                  <c:v>96.614191644499982</c:v>
                </c:pt>
                <c:pt idx="154">
                  <c:v>96.923475576799774</c:v>
                </c:pt>
                <c:pt idx="155">
                  <c:v>97.228102320499758</c:v>
                </c:pt>
                <c:pt idx="156">
                  <c:v>97.528077133699583</c:v>
                </c:pt>
                <c:pt idx="157">
                  <c:v>97.82339165039987</c:v>
                </c:pt>
                <c:pt idx="158">
                  <c:v>98.114104746199999</c:v>
                </c:pt>
                <c:pt idx="159">
                  <c:v>98.400250378500004</c:v>
                </c:pt>
                <c:pt idx="160">
                  <c:v>98.681885894699775</c:v>
                </c:pt>
                <c:pt idx="161">
                  <c:v>98.959064932800004</c:v>
                </c:pt>
                <c:pt idx="162">
                  <c:v>99.231807609800001</c:v>
                </c:pt>
                <c:pt idx="163">
                  <c:v>99.500144311499824</c:v>
                </c:pt>
                <c:pt idx="164">
                  <c:v>99.764142951500006</c:v>
                </c:pt>
                <c:pt idx="165">
                  <c:v>100.023825508</c:v>
                </c:pt>
                <c:pt idx="166">
                  <c:v>100.279114494</c:v>
                </c:pt>
                <c:pt idx="167">
                  <c:v>100.530060658</c:v>
                </c:pt>
                <c:pt idx="168">
                  <c:v>100.77664791300001</c:v>
                </c:pt>
                <c:pt idx="169">
                  <c:v>101.01883917799999</c:v>
                </c:pt>
                <c:pt idx="170">
                  <c:v>101.256631484</c:v>
                </c:pt>
                <c:pt idx="171">
                  <c:v>101.490074894</c:v>
                </c:pt>
                <c:pt idx="172">
                  <c:v>101.71920303900001</c:v>
                </c:pt>
                <c:pt idx="173">
                  <c:v>101.944030484</c:v>
                </c:pt>
                <c:pt idx="174">
                  <c:v>102.16458073</c:v>
                </c:pt>
                <c:pt idx="175">
                  <c:v>102.380858062</c:v>
                </c:pt>
                <c:pt idx="176">
                  <c:v>102.592833244</c:v>
                </c:pt>
                <c:pt idx="177">
                  <c:v>102.800567457</c:v>
                </c:pt>
                <c:pt idx="178">
                  <c:v>103.00412812</c:v>
                </c:pt>
                <c:pt idx="179">
                  <c:v>103.20357632699999</c:v>
                </c:pt>
                <c:pt idx="180">
                  <c:v>103.398968954</c:v>
                </c:pt>
                <c:pt idx="181">
                  <c:v>103.590321582</c:v>
                </c:pt>
                <c:pt idx="182">
                  <c:v>103.777688295</c:v>
                </c:pt>
                <c:pt idx="183">
                  <c:v>103.961120588</c:v>
                </c:pt>
                <c:pt idx="184">
                  <c:v>104.14068089600001</c:v>
                </c:pt>
                <c:pt idx="185">
                  <c:v>104.316407791</c:v>
                </c:pt>
                <c:pt idx="186">
                  <c:v>104.488380108</c:v>
                </c:pt>
                <c:pt idx="187">
                  <c:v>104.656666425</c:v>
                </c:pt>
                <c:pt idx="188">
                  <c:v>104.82132850000001</c:v>
                </c:pt>
                <c:pt idx="189">
                  <c:v>104.982407139</c:v>
                </c:pt>
                <c:pt idx="190">
                  <c:v>105.139938086</c:v>
                </c:pt>
                <c:pt idx="191">
                  <c:v>105.293960361</c:v>
                </c:pt>
                <c:pt idx="192">
                  <c:v>105.444523129</c:v>
                </c:pt>
                <c:pt idx="193">
                  <c:v>105.591678782</c:v>
                </c:pt>
                <c:pt idx="194">
                  <c:v>105.73547839</c:v>
                </c:pt>
                <c:pt idx="195">
                  <c:v>105.875975176</c:v>
                </c:pt>
                <c:pt idx="196">
                  <c:v>106.013218563</c:v>
                </c:pt>
                <c:pt idx="197">
                  <c:v>106.147245353</c:v>
                </c:pt>
                <c:pt idx="198">
                  <c:v>106.278118746</c:v>
                </c:pt>
                <c:pt idx="199">
                  <c:v>106.405902266</c:v>
                </c:pt>
                <c:pt idx="200">
                  <c:v>106.53064349100001</c:v>
                </c:pt>
                <c:pt idx="201">
                  <c:v>106.65238560500001</c:v>
                </c:pt>
                <c:pt idx="202">
                  <c:v>106.771169439</c:v>
                </c:pt>
                <c:pt idx="203">
                  <c:v>106.88704179200001</c:v>
                </c:pt>
                <c:pt idx="204">
                  <c:v>107.00005158</c:v>
                </c:pt>
                <c:pt idx="205">
                  <c:v>107.110246983</c:v>
                </c:pt>
                <c:pt idx="206">
                  <c:v>107.217676106</c:v>
                </c:pt>
                <c:pt idx="207">
                  <c:v>107.322382299</c:v>
                </c:pt>
                <c:pt idx="208">
                  <c:v>107.424407792</c:v>
                </c:pt>
                <c:pt idx="209">
                  <c:v>107.523798812</c:v>
                </c:pt>
                <c:pt idx="210">
                  <c:v>107.620601509</c:v>
                </c:pt>
                <c:pt idx="211">
                  <c:v>107.714860535</c:v>
                </c:pt>
                <c:pt idx="212">
                  <c:v>107.806616015</c:v>
                </c:pt>
                <c:pt idx="213">
                  <c:v>107.895905535</c:v>
                </c:pt>
                <c:pt idx="214">
                  <c:v>107.98276826999999</c:v>
                </c:pt>
                <c:pt idx="215">
                  <c:v>108.067246412</c:v>
                </c:pt>
                <c:pt idx="216">
                  <c:v>108.149380596</c:v>
                </c:pt>
                <c:pt idx="217">
                  <c:v>108.229209708</c:v>
                </c:pt>
                <c:pt idx="218">
                  <c:v>108.306772522</c:v>
                </c:pt>
                <c:pt idx="219">
                  <c:v>108.382106788</c:v>
                </c:pt>
                <c:pt idx="220">
                  <c:v>108.455250964</c:v>
                </c:pt>
                <c:pt idx="221">
                  <c:v>108.52624286</c:v>
                </c:pt>
                <c:pt idx="222">
                  <c:v>108.595121049</c:v>
                </c:pt>
                <c:pt idx="223">
                  <c:v>108.661919756</c:v>
                </c:pt>
                <c:pt idx="224">
                  <c:v>108.726672788</c:v>
                </c:pt>
                <c:pt idx="225">
                  <c:v>108.789413732</c:v>
                </c:pt>
                <c:pt idx="226">
                  <c:v>108.850176834</c:v>
                </c:pt>
                <c:pt idx="227">
                  <c:v>108.908996518</c:v>
                </c:pt>
                <c:pt idx="228">
                  <c:v>108.96590805300001</c:v>
                </c:pt>
                <c:pt idx="229">
                  <c:v>109.020944473</c:v>
                </c:pt>
                <c:pt idx="230">
                  <c:v>109.074137584</c:v>
                </c:pt>
                <c:pt idx="231">
                  <c:v>109.12551930799999</c:v>
                </c:pt>
                <c:pt idx="232">
                  <c:v>109.17512066099999</c:v>
                </c:pt>
                <c:pt idx="233">
                  <c:v>109.22297179100001</c:v>
                </c:pt>
                <c:pt idx="234">
                  <c:v>109.269102465</c:v>
                </c:pt>
                <c:pt idx="235">
                  <c:v>109.313542291</c:v>
                </c:pt>
                <c:pt idx="236">
                  <c:v>109.356320873</c:v>
                </c:pt>
                <c:pt idx="237">
                  <c:v>109.397467842</c:v>
                </c:pt>
                <c:pt idx="238">
                  <c:v>109.437011539</c:v>
                </c:pt>
                <c:pt idx="239">
                  <c:v>109.474980422</c:v>
                </c:pt>
                <c:pt idx="240">
                  <c:v>109.51140184099999</c:v>
                </c:pt>
                <c:pt idx="241">
                  <c:v>109.54630330800001</c:v>
                </c:pt>
                <c:pt idx="242">
                  <c:v>109.57971186100001</c:v>
                </c:pt>
                <c:pt idx="243">
                  <c:v>109.611653551</c:v>
                </c:pt>
                <c:pt idx="244">
                  <c:v>109.642154671</c:v>
                </c:pt>
                <c:pt idx="245">
                  <c:v>109.671240928</c:v>
                </c:pt>
                <c:pt idx="246">
                  <c:v>109.69893707999999</c:v>
                </c:pt>
                <c:pt idx="247">
                  <c:v>109.725267923</c:v>
                </c:pt>
                <c:pt idx="248">
                  <c:v>109.75025745799999</c:v>
                </c:pt>
                <c:pt idx="249">
                  <c:v>109.77392877600001</c:v>
                </c:pt>
                <c:pt idx="250">
                  <c:v>109.796305668</c:v>
                </c:pt>
                <c:pt idx="251">
                  <c:v>109.81741182499999</c:v>
                </c:pt>
                <c:pt idx="252">
                  <c:v>109.837270293</c:v>
                </c:pt>
                <c:pt idx="253">
                  <c:v>109.85590311199999</c:v>
                </c:pt>
                <c:pt idx="254">
                  <c:v>109.873332801</c:v>
                </c:pt>
                <c:pt idx="255">
                  <c:v>109.889581302</c:v>
                </c:pt>
                <c:pt idx="256">
                  <c:v>109.90466972199999</c:v>
                </c:pt>
                <c:pt idx="257">
                  <c:v>109.918618931</c:v>
                </c:pt>
                <c:pt idx="258">
                  <c:v>109.93144949000001</c:v>
                </c:pt>
                <c:pt idx="259">
                  <c:v>109.943182264</c:v>
                </c:pt>
                <c:pt idx="260">
                  <c:v>109.95383742600001</c:v>
                </c:pt>
                <c:pt idx="261">
                  <c:v>109.96343483</c:v>
                </c:pt>
                <c:pt idx="262">
                  <c:v>109.971993669</c:v>
                </c:pt>
                <c:pt idx="263">
                  <c:v>109.97953262199999</c:v>
                </c:pt>
                <c:pt idx="264">
                  <c:v>109.98606968999999</c:v>
                </c:pt>
                <c:pt idx="265">
                  <c:v>109.99222388699999</c:v>
                </c:pt>
                <c:pt idx="266">
                  <c:v>110.00177958</c:v>
                </c:pt>
                <c:pt idx="267">
                  <c:v>110.010369298</c:v>
                </c:pt>
                <c:pt idx="268">
                  <c:v>110.018010135</c:v>
                </c:pt>
                <c:pt idx="269">
                  <c:v>110.024718898</c:v>
                </c:pt>
                <c:pt idx="270">
                  <c:v>110.030511854</c:v>
                </c:pt>
                <c:pt idx="271">
                  <c:v>110.03540532700001</c:v>
                </c:pt>
                <c:pt idx="272">
                  <c:v>110.039415405</c:v>
                </c:pt>
                <c:pt idx="273">
                  <c:v>110.042558148</c:v>
                </c:pt>
                <c:pt idx="274">
                  <c:v>110.044849223</c:v>
                </c:pt>
                <c:pt idx="275">
                  <c:v>110.046303649</c:v>
                </c:pt>
                <c:pt idx="276">
                  <c:v>110.04693647400001</c:v>
                </c:pt>
                <c:pt idx="277">
                  <c:v>110.04676255299999</c:v>
                </c:pt>
                <c:pt idx="278">
                  <c:v>110.04579650399999</c:v>
                </c:pt>
                <c:pt idx="279">
                  <c:v>110.04405217599999</c:v>
                </c:pt>
                <c:pt idx="280">
                  <c:v>110.041543287</c:v>
                </c:pt>
                <c:pt idx="281">
                  <c:v>110.03828405500001</c:v>
                </c:pt>
                <c:pt idx="282">
                  <c:v>110.0342881</c:v>
                </c:pt>
                <c:pt idx="283">
                  <c:v>110.029568736</c:v>
                </c:pt>
                <c:pt idx="284">
                  <c:v>110.02413848</c:v>
                </c:pt>
                <c:pt idx="285">
                  <c:v>110.01801043499999</c:v>
                </c:pt>
                <c:pt idx="286">
                  <c:v>110.011197508</c:v>
                </c:pt>
                <c:pt idx="287">
                  <c:v>110.00371269</c:v>
                </c:pt>
                <c:pt idx="288">
                  <c:v>109.99556821</c:v>
                </c:pt>
                <c:pt idx="289">
                  <c:v>109.98677599299999</c:v>
                </c:pt>
                <c:pt idx="290">
                  <c:v>109.977348017</c:v>
                </c:pt>
                <c:pt idx="291">
                  <c:v>109.967296111</c:v>
                </c:pt>
                <c:pt idx="292">
                  <c:v>109.956631796</c:v>
                </c:pt>
                <c:pt idx="293">
                  <c:v>109.945366428</c:v>
                </c:pt>
                <c:pt idx="294">
                  <c:v>109.933511369</c:v>
                </c:pt>
                <c:pt idx="295">
                  <c:v>109.921077547</c:v>
                </c:pt>
                <c:pt idx="296">
                  <c:v>109.908075485</c:v>
                </c:pt>
                <c:pt idx="297">
                  <c:v>109.89451582</c:v>
                </c:pt>
                <c:pt idx="298">
                  <c:v>109.88040919399999</c:v>
                </c:pt>
                <c:pt idx="299">
                  <c:v>109.86576590599999</c:v>
                </c:pt>
                <c:pt idx="300">
                  <c:v>109.85059615900001</c:v>
                </c:pt>
                <c:pt idx="301">
                  <c:v>109.834907544</c:v>
                </c:pt>
                <c:pt idx="302">
                  <c:v>109.818710143</c:v>
                </c:pt>
                <c:pt idx="303">
                  <c:v>109.802013864</c:v>
                </c:pt>
                <c:pt idx="304">
                  <c:v>109.784828929</c:v>
                </c:pt>
                <c:pt idx="305">
                  <c:v>109.767164966</c:v>
                </c:pt>
                <c:pt idx="306">
                  <c:v>109.749031174</c:v>
                </c:pt>
                <c:pt idx="307">
                  <c:v>109.730438436</c:v>
                </c:pt>
                <c:pt idx="308">
                  <c:v>109.711396331</c:v>
                </c:pt>
                <c:pt idx="309">
                  <c:v>109.691913778</c:v>
                </c:pt>
                <c:pt idx="310">
                  <c:v>109.671999332</c:v>
                </c:pt>
                <c:pt idx="311">
                  <c:v>109.65166171200001</c:v>
                </c:pt>
                <c:pt idx="312">
                  <c:v>109.63090877899999</c:v>
                </c:pt>
                <c:pt idx="313">
                  <c:v>109.60974858599999</c:v>
                </c:pt>
                <c:pt idx="314">
                  <c:v>109.58818927199999</c:v>
                </c:pt>
                <c:pt idx="315">
                  <c:v>109.566238504</c:v>
                </c:pt>
                <c:pt idx="316">
                  <c:v>109.543904156</c:v>
                </c:pt>
                <c:pt idx="317">
                  <c:v>109.521193782</c:v>
                </c:pt>
                <c:pt idx="318">
                  <c:v>109.49811488100001</c:v>
                </c:pt>
                <c:pt idx="319">
                  <c:v>109.474674624</c:v>
                </c:pt>
                <c:pt idx="320">
                  <c:v>109.45088022500001</c:v>
                </c:pt>
                <c:pt idx="321">
                  <c:v>109.426737878</c:v>
                </c:pt>
                <c:pt idx="322">
                  <c:v>109.40225454199999</c:v>
                </c:pt>
                <c:pt idx="323">
                  <c:v>109.377437332</c:v>
                </c:pt>
                <c:pt idx="324">
                  <c:v>109.352293066</c:v>
                </c:pt>
                <c:pt idx="325">
                  <c:v>109.326828216</c:v>
                </c:pt>
                <c:pt idx="326">
                  <c:v>109.30104961399999</c:v>
                </c:pt>
                <c:pt idx="327">
                  <c:v>109.274963715</c:v>
                </c:pt>
                <c:pt idx="328">
                  <c:v>109.248579224</c:v>
                </c:pt>
                <c:pt idx="329">
                  <c:v>109.22190221699999</c:v>
                </c:pt>
                <c:pt idx="330">
                  <c:v>109.19493829</c:v>
                </c:pt>
                <c:pt idx="331">
                  <c:v>109.167693184</c:v>
                </c:pt>
                <c:pt idx="332">
                  <c:v>109.14017253900001</c:v>
                </c:pt>
                <c:pt idx="333">
                  <c:v>109.11238090400001</c:v>
                </c:pt>
                <c:pt idx="334">
                  <c:v>109.084324087</c:v>
                </c:pt>
                <c:pt idx="335">
                  <c:v>109.056007799</c:v>
                </c:pt>
                <c:pt idx="336">
                  <c:v>109.027437597</c:v>
                </c:pt>
                <c:pt idx="337">
                  <c:v>108.99861894199999</c:v>
                </c:pt>
                <c:pt idx="338">
                  <c:v>108.969557076</c:v>
                </c:pt>
                <c:pt idx="339">
                  <c:v>108.940257164</c:v>
                </c:pt>
                <c:pt idx="340">
                  <c:v>108.910724211</c:v>
                </c:pt>
                <c:pt idx="341">
                  <c:v>108.880963188</c:v>
                </c:pt>
                <c:pt idx="342">
                  <c:v>108.85097898799999</c:v>
                </c:pt>
                <c:pt idx="343">
                  <c:v>108.82077653499999</c:v>
                </c:pt>
                <c:pt idx="344">
                  <c:v>108.79036034000001</c:v>
                </c:pt>
                <c:pt idx="345">
                  <c:v>108.759734803</c:v>
                </c:pt>
                <c:pt idx="346">
                  <c:v>108.72890448</c:v>
                </c:pt>
                <c:pt idx="347">
                  <c:v>108.69787403300001</c:v>
                </c:pt>
                <c:pt idx="348">
                  <c:v>108.66664834300001</c:v>
                </c:pt>
                <c:pt idx="349">
                  <c:v>108.63523306</c:v>
                </c:pt>
                <c:pt idx="350">
                  <c:v>108.60363229399999</c:v>
                </c:pt>
                <c:pt idx="351">
                  <c:v>108.571850223</c:v>
                </c:pt>
                <c:pt idx="352">
                  <c:v>108.539891204</c:v>
                </c:pt>
                <c:pt idx="353">
                  <c:v>108.507759674</c:v>
                </c:pt>
                <c:pt idx="354">
                  <c:v>108.47545903699999</c:v>
                </c:pt>
                <c:pt idx="355">
                  <c:v>108.442993039</c:v>
                </c:pt>
                <c:pt idx="356">
                  <c:v>108.41036541699999</c:v>
                </c:pt>
                <c:pt idx="357">
                  <c:v>108.37758001900001</c:v>
                </c:pt>
                <c:pt idx="358">
                  <c:v>108.34464078000001</c:v>
                </c:pt>
                <c:pt idx="359">
                  <c:v>108.31155207099999</c:v>
                </c:pt>
                <c:pt idx="360">
                  <c:v>108.27831748600001</c:v>
                </c:pt>
                <c:pt idx="361">
                  <c:v>108.244940453</c:v>
                </c:pt>
                <c:pt idx="362">
                  <c:v>108.211424486</c:v>
                </c:pt>
                <c:pt idx="363">
                  <c:v>108.177773026</c:v>
                </c:pt>
                <c:pt idx="364">
                  <c:v>108.14398943800001</c:v>
                </c:pt>
                <c:pt idx="365">
                  <c:v>108.11007668800001</c:v>
                </c:pt>
                <c:pt idx="366">
                  <c:v>108.076037797</c:v>
                </c:pt>
                <c:pt idx="367">
                  <c:v>108.041876061</c:v>
                </c:pt>
                <c:pt idx="368">
                  <c:v>108.00759486</c:v>
                </c:pt>
                <c:pt idx="369">
                  <c:v>107.973197398</c:v>
                </c:pt>
                <c:pt idx="370">
                  <c:v>107.93868701</c:v>
                </c:pt>
                <c:pt idx="371">
                  <c:v>107.904066937</c:v>
                </c:pt>
                <c:pt idx="372">
                  <c:v>107.869340593</c:v>
                </c:pt>
                <c:pt idx="373">
                  <c:v>107.834511268</c:v>
                </c:pt>
                <c:pt idx="374">
                  <c:v>107.799581413</c:v>
                </c:pt>
                <c:pt idx="375">
                  <c:v>107.764553165</c:v>
                </c:pt>
                <c:pt idx="376">
                  <c:v>107.72942928099999</c:v>
                </c:pt>
                <c:pt idx="377">
                  <c:v>107.694212517</c:v>
                </c:pt>
                <c:pt idx="378">
                  <c:v>107.65890574300001</c:v>
                </c:pt>
                <c:pt idx="379">
                  <c:v>107.62351190699999</c:v>
                </c:pt>
                <c:pt idx="380">
                  <c:v>107.588033655</c:v>
                </c:pt>
                <c:pt idx="381">
                  <c:v>107.552474475</c:v>
                </c:pt>
                <c:pt idx="382">
                  <c:v>107.51683696800001</c:v>
                </c:pt>
                <c:pt idx="383">
                  <c:v>107.481123564</c:v>
                </c:pt>
                <c:pt idx="384">
                  <c:v>107.445336704</c:v>
                </c:pt>
                <c:pt idx="385">
                  <c:v>107.409478601</c:v>
                </c:pt>
                <c:pt idx="386">
                  <c:v>107.373551515</c:v>
                </c:pt>
                <c:pt idx="387">
                  <c:v>107.337558481</c:v>
                </c:pt>
                <c:pt idx="388">
                  <c:v>107.301501856</c:v>
                </c:pt>
                <c:pt idx="389">
                  <c:v>107.265383519</c:v>
                </c:pt>
                <c:pt idx="390">
                  <c:v>107.229205576</c:v>
                </c:pt>
                <c:pt idx="391">
                  <c:v>107.192969921</c:v>
                </c:pt>
                <c:pt idx="392">
                  <c:v>107.15667824499999</c:v>
                </c:pt>
                <c:pt idx="393">
                  <c:v>107.120332643</c:v>
                </c:pt>
                <c:pt idx="394">
                  <c:v>107.083935103</c:v>
                </c:pt>
                <c:pt idx="395">
                  <c:v>107.047487424</c:v>
                </c:pt>
                <c:pt idx="396">
                  <c:v>107.010991369</c:v>
                </c:pt>
                <c:pt idx="397">
                  <c:v>106.97444900000001</c:v>
                </c:pt>
                <c:pt idx="398">
                  <c:v>106.937862036</c:v>
                </c:pt>
                <c:pt idx="399">
                  <c:v>106.901232487</c:v>
                </c:pt>
                <c:pt idx="400">
                  <c:v>106.864562397</c:v>
                </c:pt>
                <c:pt idx="401">
                  <c:v>106.82785342299999</c:v>
                </c:pt>
                <c:pt idx="402">
                  <c:v>106.791105903</c:v>
                </c:pt>
                <c:pt idx="403">
                  <c:v>106.754319866</c:v>
                </c:pt>
                <c:pt idx="404">
                  <c:v>106.717497158</c:v>
                </c:pt>
                <c:pt idx="405">
                  <c:v>106.68064001899999</c:v>
                </c:pt>
                <c:pt idx="406">
                  <c:v>106.643750442</c:v>
                </c:pt>
                <c:pt idx="407">
                  <c:v>106.60683018100001</c:v>
                </c:pt>
                <c:pt idx="408">
                  <c:v>106.56988106199999</c:v>
                </c:pt>
                <c:pt idx="409">
                  <c:v>106.532904741</c:v>
                </c:pt>
                <c:pt idx="410">
                  <c:v>106.495902603</c:v>
                </c:pt>
                <c:pt idx="411">
                  <c:v>106.458876035</c:v>
                </c:pt>
                <c:pt idx="412">
                  <c:v>106.421826706</c:v>
                </c:pt>
                <c:pt idx="413">
                  <c:v>106.384756541</c:v>
                </c:pt>
                <c:pt idx="414">
                  <c:v>106.34766707</c:v>
                </c:pt>
                <c:pt idx="415">
                  <c:v>106.310559739</c:v>
                </c:pt>
                <c:pt idx="416">
                  <c:v>106.273435968</c:v>
                </c:pt>
                <c:pt idx="417">
                  <c:v>106.236296971</c:v>
                </c:pt>
                <c:pt idx="418">
                  <c:v>106.199143748</c:v>
                </c:pt>
                <c:pt idx="419">
                  <c:v>106.161977513</c:v>
                </c:pt>
                <c:pt idx="420">
                  <c:v>106.124799572</c:v>
                </c:pt>
                <c:pt idx="421">
                  <c:v>106.087611079</c:v>
                </c:pt>
                <c:pt idx="422">
                  <c:v>106.05041337999999</c:v>
                </c:pt>
                <c:pt idx="423">
                  <c:v>106.013207936</c:v>
                </c:pt>
                <c:pt idx="424">
                  <c:v>105.97599598399999</c:v>
                </c:pt>
                <c:pt idx="425">
                  <c:v>105.93877884</c:v>
                </c:pt>
                <c:pt idx="426">
                  <c:v>105.901557478</c:v>
                </c:pt>
                <c:pt idx="427">
                  <c:v>105.864333191</c:v>
                </c:pt>
                <c:pt idx="428">
                  <c:v>105.827108688</c:v>
                </c:pt>
                <c:pt idx="429">
                  <c:v>105.78988576899999</c:v>
                </c:pt>
                <c:pt idx="430">
                  <c:v>105.752665181</c:v>
                </c:pt>
                <c:pt idx="431">
                  <c:v>105.715447901</c:v>
                </c:pt>
                <c:pt idx="432">
                  <c:v>105.678235168</c:v>
                </c:pt>
                <c:pt idx="433">
                  <c:v>105.64102807</c:v>
                </c:pt>
                <c:pt idx="434">
                  <c:v>105.603827478</c:v>
                </c:pt>
                <c:pt idx="435">
                  <c:v>105.566634314</c:v>
                </c:pt>
                <c:pt idx="436">
                  <c:v>105.529448988</c:v>
                </c:pt>
                <c:pt idx="437">
                  <c:v>105.49227249400001</c:v>
                </c:pt>
                <c:pt idx="438">
                  <c:v>105.45510586499999</c:v>
                </c:pt>
                <c:pt idx="439">
                  <c:v>105.417950062</c:v>
                </c:pt>
                <c:pt idx="440">
                  <c:v>105.380806015</c:v>
                </c:pt>
                <c:pt idx="441">
                  <c:v>105.34367455100001</c:v>
                </c:pt>
                <c:pt idx="442">
                  <c:v>105.30655644700001</c:v>
                </c:pt>
                <c:pt idx="443">
                  <c:v>105.269452599</c:v>
                </c:pt>
                <c:pt idx="444">
                  <c:v>105.23236389500001</c:v>
                </c:pt>
                <c:pt idx="445">
                  <c:v>105.195291228</c:v>
                </c:pt>
                <c:pt idx="446">
                  <c:v>105.158235346</c:v>
                </c:pt>
                <c:pt idx="447">
                  <c:v>105.121196971</c:v>
                </c:pt>
                <c:pt idx="448">
                  <c:v>105.084176993</c:v>
                </c:pt>
                <c:pt idx="449">
                  <c:v>105.04717633999999</c:v>
                </c:pt>
                <c:pt idx="450">
                  <c:v>105.010196169</c:v>
                </c:pt>
                <c:pt idx="451">
                  <c:v>104.97323722</c:v>
                </c:pt>
                <c:pt idx="452">
                  <c:v>104.93630063499999</c:v>
                </c:pt>
                <c:pt idx="453">
                  <c:v>104.89938706700001</c:v>
                </c:pt>
                <c:pt idx="454">
                  <c:v>104.862497652</c:v>
                </c:pt>
                <c:pt idx="455">
                  <c:v>104.825632989</c:v>
                </c:pt>
                <c:pt idx="456">
                  <c:v>104.7887934</c:v>
                </c:pt>
                <c:pt idx="457">
                  <c:v>104.751979303</c:v>
                </c:pt>
                <c:pt idx="458">
                  <c:v>104.715191297</c:v>
                </c:pt>
                <c:pt idx="459">
                  <c:v>104.67842985999999</c:v>
                </c:pt>
                <c:pt idx="460">
                  <c:v>104.64169553399999</c:v>
                </c:pt>
                <c:pt idx="461">
                  <c:v>104.60498855</c:v>
                </c:pt>
                <c:pt idx="462">
                  <c:v>104.568309089</c:v>
                </c:pt>
                <c:pt idx="463">
                  <c:v>104.531657502</c:v>
                </c:pt>
                <c:pt idx="464">
                  <c:v>104.49503433700001</c:v>
                </c:pt>
                <c:pt idx="465">
                  <c:v>104.45844013599999</c:v>
                </c:pt>
                <c:pt idx="466">
                  <c:v>104.421875407</c:v>
                </c:pt>
                <c:pt idx="467">
                  <c:v>104.385340734</c:v>
                </c:pt>
                <c:pt idx="468">
                  <c:v>104.34883681300001</c:v>
                </c:pt>
                <c:pt idx="469">
                  <c:v>104.312364097</c:v>
                </c:pt>
                <c:pt idx="470">
                  <c:v>104.275923273</c:v>
                </c:pt>
                <c:pt idx="471">
                  <c:v>104.239514779</c:v>
                </c:pt>
                <c:pt idx="472">
                  <c:v>104.20313909799999</c:v>
                </c:pt>
                <c:pt idx="473">
                  <c:v>104.16679669600001</c:v>
                </c:pt>
                <c:pt idx="474">
                  <c:v>104.13048804500001</c:v>
                </c:pt>
                <c:pt idx="475">
                  <c:v>104.0942137</c:v>
                </c:pt>
                <c:pt idx="476">
                  <c:v>104.057974266</c:v>
                </c:pt>
                <c:pt idx="477">
                  <c:v>104.021770144</c:v>
                </c:pt>
                <c:pt idx="478">
                  <c:v>103.985601872</c:v>
                </c:pt>
                <c:pt idx="479">
                  <c:v>103.94947004300001</c:v>
                </c:pt>
                <c:pt idx="480">
                  <c:v>103.91337509900001</c:v>
                </c:pt>
                <c:pt idx="481">
                  <c:v>103.877317401</c:v>
                </c:pt>
                <c:pt idx="482">
                  <c:v>103.841297344</c:v>
                </c:pt>
                <c:pt idx="483">
                  <c:v>103.805315151</c:v>
                </c:pt>
                <c:pt idx="484">
                  <c:v>103.769371026</c:v>
                </c:pt>
                <c:pt idx="485">
                  <c:v>103.73346526500001</c:v>
                </c:pt>
                <c:pt idx="486">
                  <c:v>103.697598199</c:v>
                </c:pt>
                <c:pt idx="487">
                  <c:v>103.661770348</c:v>
                </c:pt>
                <c:pt idx="488">
                  <c:v>103.62598208</c:v>
                </c:pt>
                <c:pt idx="489">
                  <c:v>103.59023384699999</c:v>
                </c:pt>
                <c:pt idx="490">
                  <c:v>103.554525962</c:v>
                </c:pt>
                <c:pt idx="491">
                  <c:v>103.51885868399999</c:v>
                </c:pt>
                <c:pt idx="492">
                  <c:v>103.483232794</c:v>
                </c:pt>
                <c:pt idx="493">
                  <c:v>103.447648435</c:v>
                </c:pt>
                <c:pt idx="494">
                  <c:v>103.41210599999999</c:v>
                </c:pt>
                <c:pt idx="495">
                  <c:v>103.376605903</c:v>
                </c:pt>
                <c:pt idx="496">
                  <c:v>103.34114857900001</c:v>
                </c:pt>
                <c:pt idx="497">
                  <c:v>103.305734351</c:v>
                </c:pt>
                <c:pt idx="498">
                  <c:v>103.270363503</c:v>
                </c:pt>
                <c:pt idx="499">
                  <c:v>103.235036458</c:v>
                </c:pt>
                <c:pt idx="500">
                  <c:v>103.19975359199999</c:v>
                </c:pt>
                <c:pt idx="501">
                  <c:v>103.164515143</c:v>
                </c:pt>
                <c:pt idx="502">
                  <c:v>103.129321406</c:v>
                </c:pt>
                <c:pt idx="503">
                  <c:v>103.09417268599999</c:v>
                </c:pt>
                <c:pt idx="504">
                  <c:v>103.05906928</c:v>
                </c:pt>
                <c:pt idx="505">
                  <c:v>103.024011504</c:v>
                </c:pt>
                <c:pt idx="506">
                  <c:v>102.988999529</c:v>
                </c:pt>
                <c:pt idx="507">
                  <c:v>102.954033779</c:v>
                </c:pt>
                <c:pt idx="508">
                  <c:v>102.919114479</c:v>
                </c:pt>
                <c:pt idx="509">
                  <c:v>102.88424179899999</c:v>
                </c:pt>
                <c:pt idx="510">
                  <c:v>102.84941596199999</c:v>
                </c:pt>
                <c:pt idx="511">
                  <c:v>102.814637136</c:v>
                </c:pt>
                <c:pt idx="512">
                  <c:v>102.77990552200001</c:v>
                </c:pt>
                <c:pt idx="513">
                  <c:v>102.74522139299999</c:v>
                </c:pt>
                <c:pt idx="514">
                  <c:v>102.710585178</c:v>
                </c:pt>
                <c:pt idx="515">
                  <c:v>102.675997143</c:v>
                </c:pt>
                <c:pt idx="516">
                  <c:v>102.641457436</c:v>
                </c:pt>
                <c:pt idx="517">
                  <c:v>102.60696633400001</c:v>
                </c:pt>
                <c:pt idx="518">
                  <c:v>102.57252392300001</c:v>
                </c:pt>
                <c:pt idx="519">
                  <c:v>102.538130323</c:v>
                </c:pt>
                <c:pt idx="520">
                  <c:v>102.503785806</c:v>
                </c:pt>
                <c:pt idx="521">
                  <c:v>102.469490506</c:v>
                </c:pt>
                <c:pt idx="522">
                  <c:v>102.43942910200001</c:v>
                </c:pt>
                <c:pt idx="523">
                  <c:v>102.414389469</c:v>
                </c:pt>
                <c:pt idx="524">
                  <c:v>102.389360149</c:v>
                </c:pt>
                <c:pt idx="525">
                  <c:v>102.36434145299999</c:v>
                </c:pt>
                <c:pt idx="526">
                  <c:v>102.33933368300001</c:v>
                </c:pt>
                <c:pt idx="527">
                  <c:v>102.314337192</c:v>
                </c:pt>
                <c:pt idx="528">
                  <c:v>102.289352322</c:v>
                </c:pt>
                <c:pt idx="529">
                  <c:v>102.26437939</c:v>
                </c:pt>
                <c:pt idx="530">
                  <c:v>102.23941871300001</c:v>
                </c:pt>
                <c:pt idx="531">
                  <c:v>102.214470522</c:v>
                </c:pt>
                <c:pt idx="532">
                  <c:v>102.189535171</c:v>
                </c:pt>
                <c:pt idx="533">
                  <c:v>102.164612983</c:v>
                </c:pt>
                <c:pt idx="534">
                  <c:v>102.13970412899999</c:v>
                </c:pt>
                <c:pt idx="535">
                  <c:v>102.114808807</c:v>
                </c:pt>
                <c:pt idx="536">
                  <c:v>102.08992734100001</c:v>
                </c:pt>
                <c:pt idx="537">
                  <c:v>102.06506001</c:v>
                </c:pt>
                <c:pt idx="538">
                  <c:v>102.040207189</c:v>
                </c:pt>
                <c:pt idx="539">
                  <c:v>102.015369186</c:v>
                </c:pt>
                <c:pt idx="540">
                  <c:v>101.990546335</c:v>
                </c:pt>
                <c:pt idx="541">
                  <c:v>101.965738855</c:v>
                </c:pt>
                <c:pt idx="542">
                  <c:v>101.940947104</c:v>
                </c:pt>
                <c:pt idx="543">
                  <c:v>101.916171272</c:v>
                </c:pt>
                <c:pt idx="544">
                  <c:v>101.89141161400001</c:v>
                </c:pt>
                <c:pt idx="545">
                  <c:v>101.866668375</c:v>
                </c:pt>
                <c:pt idx="546">
                  <c:v>101.841941828</c:v>
                </c:pt>
                <c:pt idx="547">
                  <c:v>101.81723227099999</c:v>
                </c:pt>
                <c:pt idx="548">
                  <c:v>101.792539957</c:v>
                </c:pt>
                <c:pt idx="549">
                  <c:v>101.767865134</c:v>
                </c:pt>
                <c:pt idx="550">
                  <c:v>101.743208318</c:v>
                </c:pt>
                <c:pt idx="551">
                  <c:v>101.71856969700001</c:v>
                </c:pt>
                <c:pt idx="552">
                  <c:v>101.693949385</c:v>
                </c:pt>
                <c:pt idx="553">
                  <c:v>101.66934752500001</c:v>
                </c:pt>
                <c:pt idx="554">
                  <c:v>101.644764302</c:v>
                </c:pt>
                <c:pt idx="555">
                  <c:v>101.620199754</c:v>
                </c:pt>
                <c:pt idx="556">
                  <c:v>101.595654036</c:v>
                </c:pt>
                <c:pt idx="557">
                  <c:v>101.57112728</c:v>
                </c:pt>
                <c:pt idx="558">
                  <c:v>101.546619631</c:v>
                </c:pt>
                <c:pt idx="559">
                  <c:v>101.522131309</c:v>
                </c:pt>
                <c:pt idx="560">
                  <c:v>101.497662573</c:v>
                </c:pt>
                <c:pt idx="561">
                  <c:v>101.473213812</c:v>
                </c:pt>
                <c:pt idx="562">
                  <c:v>101.448785227</c:v>
                </c:pt>
                <c:pt idx="563">
                  <c:v>101.424376999</c:v>
                </c:pt>
                <c:pt idx="564">
                  <c:v>101.399989257</c:v>
                </c:pt>
                <c:pt idx="565">
                  <c:v>101.375622154</c:v>
                </c:pt>
                <c:pt idx="566">
                  <c:v>101.35127586599999</c:v>
                </c:pt>
                <c:pt idx="567">
                  <c:v>101.32695057799999</c:v>
                </c:pt>
                <c:pt idx="568">
                  <c:v>101.30264655000001</c:v>
                </c:pt>
                <c:pt idx="569">
                  <c:v>101.27836392099999</c:v>
                </c:pt>
                <c:pt idx="570">
                  <c:v>101.25410282</c:v>
                </c:pt>
                <c:pt idx="571">
                  <c:v>101.22986339800001</c:v>
                </c:pt>
                <c:pt idx="572">
                  <c:v>101.205645769</c:v>
                </c:pt>
                <c:pt idx="573">
                  <c:v>101.18145004900001</c:v>
                </c:pt>
                <c:pt idx="574">
                  <c:v>101.15727634</c:v>
                </c:pt>
                <c:pt idx="575">
                  <c:v>101.133124761</c:v>
                </c:pt>
                <c:pt idx="576">
                  <c:v>101.10899541800001</c:v>
                </c:pt>
                <c:pt idx="577">
                  <c:v>101.084888304</c:v>
                </c:pt>
                <c:pt idx="578">
                  <c:v>101.060803458</c:v>
                </c:pt>
                <c:pt idx="579">
                  <c:v>101.036741104</c:v>
                </c:pt>
                <c:pt idx="580">
                  <c:v>101.012701433</c:v>
                </c:pt>
                <c:pt idx="581">
                  <c:v>100.988684613</c:v>
                </c:pt>
                <c:pt idx="582">
                  <c:v>100.964690832</c:v>
                </c:pt>
                <c:pt idx="583">
                  <c:v>100.940720203</c:v>
                </c:pt>
                <c:pt idx="584">
                  <c:v>100.91677282800001</c:v>
                </c:pt>
                <c:pt idx="585">
                  <c:v>100.89284882299999</c:v>
                </c:pt>
                <c:pt idx="586">
                  <c:v>100.868948366</c:v>
                </c:pt>
                <c:pt idx="587">
                  <c:v>100.84507152099999</c:v>
                </c:pt>
                <c:pt idx="588">
                  <c:v>100.82121843199999</c:v>
                </c:pt>
                <c:pt idx="589">
                  <c:v>100.79738926500001</c:v>
                </c:pt>
                <c:pt idx="590">
                  <c:v>100.773584109</c:v>
                </c:pt>
                <c:pt idx="591">
                  <c:v>100.749803083</c:v>
                </c:pt>
                <c:pt idx="592">
                  <c:v>100.726046297</c:v>
                </c:pt>
                <c:pt idx="593">
                  <c:v>100.70231377899999</c:v>
                </c:pt>
                <c:pt idx="594">
                  <c:v>100.678605195</c:v>
                </c:pt>
                <c:pt idx="595">
                  <c:v>100.654920815</c:v>
                </c:pt>
                <c:pt idx="596">
                  <c:v>100.631260759</c:v>
                </c:pt>
                <c:pt idx="597">
                  <c:v>100.607625132</c:v>
                </c:pt>
                <c:pt idx="598">
                  <c:v>100.58401406900001</c:v>
                </c:pt>
                <c:pt idx="599">
                  <c:v>100.56042782</c:v>
                </c:pt>
                <c:pt idx="600">
                  <c:v>100.536866428</c:v>
                </c:pt>
              </c:numCache>
            </c:numRef>
          </c:yVal>
          <c:smooth val="1"/>
        </c:ser>
        <c:ser>
          <c:idx val="2"/>
          <c:order val="2"/>
          <c:tx>
            <c:strRef>
              <c:f>Sheet2!$J$1</c:f>
              <c:strCache>
                <c:ptCount val="1"/>
                <c:pt idx="0">
                  <c:v>Tmax_E1</c:v>
                </c:pt>
              </c:strCache>
            </c:strRef>
          </c:tx>
          <c:marker>
            <c:symbol val="none"/>
          </c:marker>
          <c:xVal>
            <c:numRef>
              <c:f>Sheet2!$A$2:$A$602</c:f>
              <c:numCache>
                <c:formatCode>General</c:formatCode>
                <c:ptCount val="601"/>
                <c:pt idx="0">
                  <c:v>0</c:v>
                </c:pt>
                <c:pt idx="1">
                  <c:v>0.02</c:v>
                </c:pt>
                <c:pt idx="2">
                  <c:v>0.04</c:v>
                </c:pt>
                <c:pt idx="3">
                  <c:v>0.06</c:v>
                </c:pt>
                <c:pt idx="4">
                  <c:v>0.08</c:v>
                </c:pt>
                <c:pt idx="5">
                  <c:v>0.1</c:v>
                </c:pt>
                <c:pt idx="6">
                  <c:v>0.12</c:v>
                </c:pt>
                <c:pt idx="7">
                  <c:v>0.14000000000000001</c:v>
                </c:pt>
                <c:pt idx="8">
                  <c:v>0.16</c:v>
                </c:pt>
                <c:pt idx="9">
                  <c:v>0.18</c:v>
                </c:pt>
                <c:pt idx="10">
                  <c:v>0.2</c:v>
                </c:pt>
                <c:pt idx="11">
                  <c:v>0.22</c:v>
                </c:pt>
                <c:pt idx="12">
                  <c:v>0.24</c:v>
                </c:pt>
                <c:pt idx="13">
                  <c:v>0.26</c:v>
                </c:pt>
                <c:pt idx="14">
                  <c:v>0.28000000000000003</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0.56000000000000005</c:v>
                </c:pt>
                <c:pt idx="29">
                  <c:v>0.57999999999999996</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c:v>
                </c:pt>
                <c:pt idx="51">
                  <c:v>1.02</c:v>
                </c:pt>
                <c:pt idx="52">
                  <c:v>1.04</c:v>
                </c:pt>
                <c:pt idx="53">
                  <c:v>1.06</c:v>
                </c:pt>
                <c:pt idx="54">
                  <c:v>1.08</c:v>
                </c:pt>
                <c:pt idx="55">
                  <c:v>1.1000000000000001</c:v>
                </c:pt>
                <c:pt idx="56">
                  <c:v>1.1200000000000001</c:v>
                </c:pt>
                <c:pt idx="57">
                  <c:v>1.1399999999999999</c:v>
                </c:pt>
                <c:pt idx="58">
                  <c:v>1.1599999999999999</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c:v>
                </c:pt>
                <c:pt idx="101">
                  <c:v>2.02</c:v>
                </c:pt>
                <c:pt idx="102">
                  <c:v>2.04</c:v>
                </c:pt>
                <c:pt idx="103">
                  <c:v>2.06</c:v>
                </c:pt>
                <c:pt idx="104">
                  <c:v>2.08</c:v>
                </c:pt>
                <c:pt idx="105">
                  <c:v>2.1</c:v>
                </c:pt>
                <c:pt idx="106">
                  <c:v>2.12</c:v>
                </c:pt>
                <c:pt idx="107">
                  <c:v>2.14</c:v>
                </c:pt>
                <c:pt idx="108">
                  <c:v>2.16</c:v>
                </c:pt>
                <c:pt idx="109">
                  <c:v>2.1800000000000002</c:v>
                </c:pt>
                <c:pt idx="110">
                  <c:v>2.2000000000000002</c:v>
                </c:pt>
                <c:pt idx="111">
                  <c:v>2.2200000000000002</c:v>
                </c:pt>
                <c:pt idx="112">
                  <c:v>2.2400000000000002</c:v>
                </c:pt>
                <c:pt idx="113">
                  <c:v>2.2599999999999998</c:v>
                </c:pt>
                <c:pt idx="114">
                  <c:v>2.2799999999999998</c:v>
                </c:pt>
                <c:pt idx="115">
                  <c:v>2.2999999999999998</c:v>
                </c:pt>
                <c:pt idx="116">
                  <c:v>2.3199999999999981</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c:v>
                </c:pt>
                <c:pt idx="201">
                  <c:v>4.0199999999999996</c:v>
                </c:pt>
                <c:pt idx="202">
                  <c:v>4.04</c:v>
                </c:pt>
                <c:pt idx="203">
                  <c:v>4.0599999999999996</c:v>
                </c:pt>
                <c:pt idx="204">
                  <c:v>4.08</c:v>
                </c:pt>
                <c:pt idx="205">
                  <c:v>4.0999999999999996</c:v>
                </c:pt>
                <c:pt idx="206">
                  <c:v>4.1199999999999974</c:v>
                </c:pt>
                <c:pt idx="207">
                  <c:v>4.1399999999999997</c:v>
                </c:pt>
                <c:pt idx="208">
                  <c:v>4.1599999999999966</c:v>
                </c:pt>
                <c:pt idx="209">
                  <c:v>4.18</c:v>
                </c:pt>
                <c:pt idx="210">
                  <c:v>4.2</c:v>
                </c:pt>
                <c:pt idx="211">
                  <c:v>4.22</c:v>
                </c:pt>
                <c:pt idx="212">
                  <c:v>4.24</c:v>
                </c:pt>
                <c:pt idx="213">
                  <c:v>4.26</c:v>
                </c:pt>
                <c:pt idx="214">
                  <c:v>4.28</c:v>
                </c:pt>
                <c:pt idx="215">
                  <c:v>4.3</c:v>
                </c:pt>
                <c:pt idx="216">
                  <c:v>4.3199999999999976</c:v>
                </c:pt>
                <c:pt idx="217">
                  <c:v>4.34</c:v>
                </c:pt>
                <c:pt idx="218">
                  <c:v>4.3599999999999977</c:v>
                </c:pt>
                <c:pt idx="219">
                  <c:v>4.38</c:v>
                </c:pt>
                <c:pt idx="220">
                  <c:v>4.4000000000000004</c:v>
                </c:pt>
                <c:pt idx="221">
                  <c:v>4.42</c:v>
                </c:pt>
                <c:pt idx="222">
                  <c:v>4.4400000000000004</c:v>
                </c:pt>
                <c:pt idx="223">
                  <c:v>4.46</c:v>
                </c:pt>
                <c:pt idx="224">
                  <c:v>4.4800000000000004</c:v>
                </c:pt>
                <c:pt idx="225">
                  <c:v>4.5</c:v>
                </c:pt>
                <c:pt idx="226">
                  <c:v>4.5199999999999996</c:v>
                </c:pt>
                <c:pt idx="227">
                  <c:v>4.54</c:v>
                </c:pt>
                <c:pt idx="228">
                  <c:v>4.5599999999999996</c:v>
                </c:pt>
                <c:pt idx="229">
                  <c:v>4.58</c:v>
                </c:pt>
                <c:pt idx="230">
                  <c:v>4.5999999999999996</c:v>
                </c:pt>
                <c:pt idx="231">
                  <c:v>4.6199999999999957</c:v>
                </c:pt>
                <c:pt idx="232">
                  <c:v>4.6399999999999997</c:v>
                </c:pt>
                <c:pt idx="233">
                  <c:v>4.6599999999999957</c:v>
                </c:pt>
                <c:pt idx="234">
                  <c:v>4.68</c:v>
                </c:pt>
                <c:pt idx="235">
                  <c:v>4.7</c:v>
                </c:pt>
                <c:pt idx="236">
                  <c:v>4.72</c:v>
                </c:pt>
                <c:pt idx="237">
                  <c:v>4.74</c:v>
                </c:pt>
                <c:pt idx="238">
                  <c:v>4.76</c:v>
                </c:pt>
                <c:pt idx="239">
                  <c:v>4.78</c:v>
                </c:pt>
                <c:pt idx="240">
                  <c:v>4.8</c:v>
                </c:pt>
                <c:pt idx="241">
                  <c:v>4.8199999999999976</c:v>
                </c:pt>
                <c:pt idx="242">
                  <c:v>4.84</c:v>
                </c:pt>
                <c:pt idx="243">
                  <c:v>4.8599999999999977</c:v>
                </c:pt>
                <c:pt idx="244">
                  <c:v>4.88</c:v>
                </c:pt>
                <c:pt idx="245">
                  <c:v>4.9000000000000004</c:v>
                </c:pt>
                <c:pt idx="246">
                  <c:v>4.92</c:v>
                </c:pt>
                <c:pt idx="247">
                  <c:v>4.9400000000000004</c:v>
                </c:pt>
                <c:pt idx="248">
                  <c:v>4.96</c:v>
                </c:pt>
                <c:pt idx="249">
                  <c:v>4.9800000000000004</c:v>
                </c:pt>
                <c:pt idx="250">
                  <c:v>5</c:v>
                </c:pt>
                <c:pt idx="251">
                  <c:v>5.0199999999999996</c:v>
                </c:pt>
                <c:pt idx="252">
                  <c:v>5.04</c:v>
                </c:pt>
                <c:pt idx="253">
                  <c:v>5.0599999999999996</c:v>
                </c:pt>
                <c:pt idx="254">
                  <c:v>5.08</c:v>
                </c:pt>
                <c:pt idx="255">
                  <c:v>5.0999999999999996</c:v>
                </c:pt>
                <c:pt idx="256">
                  <c:v>5.1199999999999974</c:v>
                </c:pt>
                <c:pt idx="257">
                  <c:v>5.14</c:v>
                </c:pt>
                <c:pt idx="258">
                  <c:v>5.1599999999999966</c:v>
                </c:pt>
                <c:pt idx="259">
                  <c:v>5.18</c:v>
                </c:pt>
                <c:pt idx="260">
                  <c:v>5.2</c:v>
                </c:pt>
                <c:pt idx="261">
                  <c:v>5.22</c:v>
                </c:pt>
                <c:pt idx="262">
                  <c:v>5.24</c:v>
                </c:pt>
                <c:pt idx="263">
                  <c:v>5.26</c:v>
                </c:pt>
                <c:pt idx="264">
                  <c:v>5.28</c:v>
                </c:pt>
                <c:pt idx="265">
                  <c:v>5.3</c:v>
                </c:pt>
                <c:pt idx="266">
                  <c:v>5.3199999999999976</c:v>
                </c:pt>
                <c:pt idx="267">
                  <c:v>5.34</c:v>
                </c:pt>
                <c:pt idx="268">
                  <c:v>5.3599999999999977</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5.6199999999999957</c:v>
                </c:pt>
                <c:pt idx="282">
                  <c:v>5.64</c:v>
                </c:pt>
                <c:pt idx="283">
                  <c:v>5.6599999999999957</c:v>
                </c:pt>
                <c:pt idx="284">
                  <c:v>5.68</c:v>
                </c:pt>
                <c:pt idx="285">
                  <c:v>5.7</c:v>
                </c:pt>
                <c:pt idx="286">
                  <c:v>5.72</c:v>
                </c:pt>
                <c:pt idx="287">
                  <c:v>5.74</c:v>
                </c:pt>
                <c:pt idx="288">
                  <c:v>5.76</c:v>
                </c:pt>
                <c:pt idx="289">
                  <c:v>5.78</c:v>
                </c:pt>
                <c:pt idx="290">
                  <c:v>5.8</c:v>
                </c:pt>
                <c:pt idx="291">
                  <c:v>5.8199999999999976</c:v>
                </c:pt>
                <c:pt idx="292">
                  <c:v>5.84</c:v>
                </c:pt>
                <c:pt idx="293">
                  <c:v>5.8599999999999977</c:v>
                </c:pt>
                <c:pt idx="294">
                  <c:v>5.88</c:v>
                </c:pt>
                <c:pt idx="295">
                  <c:v>5.9</c:v>
                </c:pt>
                <c:pt idx="296">
                  <c:v>5.92</c:v>
                </c:pt>
                <c:pt idx="297">
                  <c:v>5.94</c:v>
                </c:pt>
                <c:pt idx="298">
                  <c:v>5.96</c:v>
                </c:pt>
                <c:pt idx="299">
                  <c:v>5.98</c:v>
                </c:pt>
                <c:pt idx="300">
                  <c:v>6</c:v>
                </c:pt>
                <c:pt idx="301">
                  <c:v>6.02</c:v>
                </c:pt>
                <c:pt idx="302">
                  <c:v>6.04</c:v>
                </c:pt>
                <c:pt idx="303">
                  <c:v>6.06</c:v>
                </c:pt>
                <c:pt idx="304">
                  <c:v>6.08</c:v>
                </c:pt>
                <c:pt idx="305">
                  <c:v>6.1</c:v>
                </c:pt>
                <c:pt idx="306">
                  <c:v>6.1199999999999974</c:v>
                </c:pt>
                <c:pt idx="307">
                  <c:v>6.14</c:v>
                </c:pt>
                <c:pt idx="308">
                  <c:v>6.1599999999999966</c:v>
                </c:pt>
                <c:pt idx="309">
                  <c:v>6.18</c:v>
                </c:pt>
                <c:pt idx="310">
                  <c:v>6.2</c:v>
                </c:pt>
                <c:pt idx="311">
                  <c:v>6.22</c:v>
                </c:pt>
                <c:pt idx="312">
                  <c:v>6.24</c:v>
                </c:pt>
                <c:pt idx="313">
                  <c:v>6.26</c:v>
                </c:pt>
                <c:pt idx="314">
                  <c:v>6.28</c:v>
                </c:pt>
                <c:pt idx="315">
                  <c:v>6.3</c:v>
                </c:pt>
                <c:pt idx="316">
                  <c:v>6.3199999999999976</c:v>
                </c:pt>
                <c:pt idx="317">
                  <c:v>6.34</c:v>
                </c:pt>
                <c:pt idx="318">
                  <c:v>6.3599999999999977</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6.6199999999999957</c:v>
                </c:pt>
                <c:pt idx="332">
                  <c:v>6.64</c:v>
                </c:pt>
                <c:pt idx="333">
                  <c:v>6.6599999999999957</c:v>
                </c:pt>
                <c:pt idx="334">
                  <c:v>6.68</c:v>
                </c:pt>
                <c:pt idx="335">
                  <c:v>6.7</c:v>
                </c:pt>
                <c:pt idx="336">
                  <c:v>6.72</c:v>
                </c:pt>
                <c:pt idx="337">
                  <c:v>6.74</c:v>
                </c:pt>
                <c:pt idx="338">
                  <c:v>6.76</c:v>
                </c:pt>
                <c:pt idx="339">
                  <c:v>6.78</c:v>
                </c:pt>
                <c:pt idx="340">
                  <c:v>6.8</c:v>
                </c:pt>
                <c:pt idx="341">
                  <c:v>6.8199999999999976</c:v>
                </c:pt>
                <c:pt idx="342">
                  <c:v>6.84</c:v>
                </c:pt>
                <c:pt idx="343">
                  <c:v>6.8599999999999977</c:v>
                </c:pt>
                <c:pt idx="344">
                  <c:v>6.88</c:v>
                </c:pt>
                <c:pt idx="345">
                  <c:v>6.9</c:v>
                </c:pt>
                <c:pt idx="346">
                  <c:v>6.92</c:v>
                </c:pt>
                <c:pt idx="347">
                  <c:v>6.94</c:v>
                </c:pt>
                <c:pt idx="348">
                  <c:v>6.96</c:v>
                </c:pt>
                <c:pt idx="349">
                  <c:v>6.98</c:v>
                </c:pt>
                <c:pt idx="350">
                  <c:v>7</c:v>
                </c:pt>
                <c:pt idx="351">
                  <c:v>7.02</c:v>
                </c:pt>
                <c:pt idx="352">
                  <c:v>7.04</c:v>
                </c:pt>
                <c:pt idx="353">
                  <c:v>7.06</c:v>
                </c:pt>
                <c:pt idx="354">
                  <c:v>7.08</c:v>
                </c:pt>
                <c:pt idx="355">
                  <c:v>7.1</c:v>
                </c:pt>
                <c:pt idx="356">
                  <c:v>7.1199999999999974</c:v>
                </c:pt>
                <c:pt idx="357">
                  <c:v>7.14</c:v>
                </c:pt>
                <c:pt idx="358">
                  <c:v>7.1599999999999966</c:v>
                </c:pt>
                <c:pt idx="359">
                  <c:v>7.18</c:v>
                </c:pt>
                <c:pt idx="360">
                  <c:v>7.2</c:v>
                </c:pt>
                <c:pt idx="361">
                  <c:v>7.22</c:v>
                </c:pt>
                <c:pt idx="362">
                  <c:v>7.24</c:v>
                </c:pt>
                <c:pt idx="363">
                  <c:v>7.26</c:v>
                </c:pt>
                <c:pt idx="364">
                  <c:v>7.28</c:v>
                </c:pt>
                <c:pt idx="365">
                  <c:v>7.3</c:v>
                </c:pt>
                <c:pt idx="366">
                  <c:v>7.3199999999999976</c:v>
                </c:pt>
                <c:pt idx="367">
                  <c:v>7.34</c:v>
                </c:pt>
                <c:pt idx="368">
                  <c:v>7.3599999999999977</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7.6199999999999957</c:v>
                </c:pt>
                <c:pt idx="382">
                  <c:v>7.64</c:v>
                </c:pt>
                <c:pt idx="383">
                  <c:v>7.6599999999999957</c:v>
                </c:pt>
                <c:pt idx="384">
                  <c:v>7.68</c:v>
                </c:pt>
                <c:pt idx="385">
                  <c:v>7.7</c:v>
                </c:pt>
                <c:pt idx="386">
                  <c:v>7.72</c:v>
                </c:pt>
                <c:pt idx="387">
                  <c:v>7.74</c:v>
                </c:pt>
                <c:pt idx="388">
                  <c:v>7.76</c:v>
                </c:pt>
                <c:pt idx="389">
                  <c:v>7.78</c:v>
                </c:pt>
                <c:pt idx="390">
                  <c:v>7.8</c:v>
                </c:pt>
                <c:pt idx="391">
                  <c:v>7.8199999999999976</c:v>
                </c:pt>
                <c:pt idx="392">
                  <c:v>7.84</c:v>
                </c:pt>
                <c:pt idx="393">
                  <c:v>7.8599999999999977</c:v>
                </c:pt>
                <c:pt idx="394">
                  <c:v>7.88</c:v>
                </c:pt>
                <c:pt idx="395">
                  <c:v>7.9</c:v>
                </c:pt>
                <c:pt idx="396">
                  <c:v>7.92</c:v>
                </c:pt>
                <c:pt idx="397">
                  <c:v>7.94</c:v>
                </c:pt>
                <c:pt idx="398">
                  <c:v>7.96</c:v>
                </c:pt>
                <c:pt idx="399">
                  <c:v>7.98</c:v>
                </c:pt>
                <c:pt idx="400">
                  <c:v>8</c:v>
                </c:pt>
                <c:pt idx="401">
                  <c:v>8.02</c:v>
                </c:pt>
                <c:pt idx="402">
                  <c:v>8.0400000000000009</c:v>
                </c:pt>
                <c:pt idx="403">
                  <c:v>8.06</c:v>
                </c:pt>
                <c:pt idx="404">
                  <c:v>8.08</c:v>
                </c:pt>
                <c:pt idx="405">
                  <c:v>8.1</c:v>
                </c:pt>
                <c:pt idx="406">
                  <c:v>8.120000000000001</c:v>
                </c:pt>
                <c:pt idx="407">
                  <c:v>8.14</c:v>
                </c:pt>
                <c:pt idx="408">
                  <c:v>8.16</c:v>
                </c:pt>
                <c:pt idx="409">
                  <c:v>8.18</c:v>
                </c:pt>
                <c:pt idx="410">
                  <c:v>8.2000000000000011</c:v>
                </c:pt>
                <c:pt idx="411">
                  <c:v>8.2200000000000006</c:v>
                </c:pt>
                <c:pt idx="412">
                  <c:v>8.2399999999999984</c:v>
                </c:pt>
                <c:pt idx="413">
                  <c:v>8.26</c:v>
                </c:pt>
                <c:pt idx="414">
                  <c:v>8.2800000000000011</c:v>
                </c:pt>
                <c:pt idx="415">
                  <c:v>8.3000000000000007</c:v>
                </c:pt>
                <c:pt idx="416">
                  <c:v>8.32</c:v>
                </c:pt>
                <c:pt idx="417">
                  <c:v>8.34</c:v>
                </c:pt>
                <c:pt idx="418">
                  <c:v>8.36</c:v>
                </c:pt>
                <c:pt idx="419">
                  <c:v>8.3800000000000008</c:v>
                </c:pt>
                <c:pt idx="420">
                  <c:v>8.4</c:v>
                </c:pt>
                <c:pt idx="421">
                  <c:v>8.42</c:v>
                </c:pt>
                <c:pt idx="422">
                  <c:v>8.44</c:v>
                </c:pt>
                <c:pt idx="423">
                  <c:v>8.4600000000000026</c:v>
                </c:pt>
                <c:pt idx="424">
                  <c:v>8.48</c:v>
                </c:pt>
                <c:pt idx="425">
                  <c:v>8.5</c:v>
                </c:pt>
                <c:pt idx="426">
                  <c:v>8.52</c:v>
                </c:pt>
                <c:pt idx="427">
                  <c:v>8.5400000000000009</c:v>
                </c:pt>
                <c:pt idx="428">
                  <c:v>8.56</c:v>
                </c:pt>
                <c:pt idx="429">
                  <c:v>8.58</c:v>
                </c:pt>
                <c:pt idx="430">
                  <c:v>8.6</c:v>
                </c:pt>
                <c:pt idx="431">
                  <c:v>8.620000000000001</c:v>
                </c:pt>
                <c:pt idx="432">
                  <c:v>8.6399999999999988</c:v>
                </c:pt>
                <c:pt idx="433">
                  <c:v>8.66</c:v>
                </c:pt>
                <c:pt idx="434">
                  <c:v>8.68</c:v>
                </c:pt>
                <c:pt idx="435">
                  <c:v>8.7000000000000011</c:v>
                </c:pt>
                <c:pt idx="436">
                  <c:v>8.7200000000000006</c:v>
                </c:pt>
                <c:pt idx="437">
                  <c:v>8.7399999999999984</c:v>
                </c:pt>
                <c:pt idx="438">
                  <c:v>8.76</c:v>
                </c:pt>
                <c:pt idx="439">
                  <c:v>8.7800000000000011</c:v>
                </c:pt>
                <c:pt idx="440">
                  <c:v>8.8000000000000007</c:v>
                </c:pt>
                <c:pt idx="441">
                  <c:v>8.82</c:v>
                </c:pt>
                <c:pt idx="442">
                  <c:v>8.84</c:v>
                </c:pt>
                <c:pt idx="443">
                  <c:v>8.86</c:v>
                </c:pt>
                <c:pt idx="444">
                  <c:v>8.8800000000000008</c:v>
                </c:pt>
                <c:pt idx="445">
                  <c:v>8.9</c:v>
                </c:pt>
                <c:pt idx="446">
                  <c:v>8.92</c:v>
                </c:pt>
                <c:pt idx="447">
                  <c:v>8.94</c:v>
                </c:pt>
                <c:pt idx="448">
                  <c:v>8.9600000000000026</c:v>
                </c:pt>
                <c:pt idx="449">
                  <c:v>8.98</c:v>
                </c:pt>
                <c:pt idx="450">
                  <c:v>9</c:v>
                </c:pt>
                <c:pt idx="451">
                  <c:v>9.02</c:v>
                </c:pt>
                <c:pt idx="452">
                  <c:v>9.0400000000000009</c:v>
                </c:pt>
                <c:pt idx="453">
                  <c:v>9.06</c:v>
                </c:pt>
                <c:pt idx="454">
                  <c:v>9.08</c:v>
                </c:pt>
                <c:pt idx="455">
                  <c:v>9.1</c:v>
                </c:pt>
                <c:pt idx="456">
                  <c:v>9.120000000000001</c:v>
                </c:pt>
                <c:pt idx="457">
                  <c:v>9.14</c:v>
                </c:pt>
                <c:pt idx="458">
                  <c:v>9.16</c:v>
                </c:pt>
                <c:pt idx="459">
                  <c:v>9.18</c:v>
                </c:pt>
                <c:pt idx="460">
                  <c:v>9.2000000000000011</c:v>
                </c:pt>
                <c:pt idx="461">
                  <c:v>9.2200000000000006</c:v>
                </c:pt>
                <c:pt idx="462">
                  <c:v>9.2399999999999984</c:v>
                </c:pt>
                <c:pt idx="463">
                  <c:v>9.26</c:v>
                </c:pt>
                <c:pt idx="464">
                  <c:v>9.2800000000000011</c:v>
                </c:pt>
                <c:pt idx="465">
                  <c:v>9.3000000000000007</c:v>
                </c:pt>
                <c:pt idx="466">
                  <c:v>9.32</c:v>
                </c:pt>
                <c:pt idx="467">
                  <c:v>9.34</c:v>
                </c:pt>
                <c:pt idx="468">
                  <c:v>9.36</c:v>
                </c:pt>
                <c:pt idx="469">
                  <c:v>9.3800000000000008</c:v>
                </c:pt>
                <c:pt idx="470">
                  <c:v>9.4</c:v>
                </c:pt>
                <c:pt idx="471">
                  <c:v>9.42</c:v>
                </c:pt>
                <c:pt idx="472">
                  <c:v>9.44</c:v>
                </c:pt>
                <c:pt idx="473">
                  <c:v>9.4600000000000026</c:v>
                </c:pt>
                <c:pt idx="474">
                  <c:v>9.48</c:v>
                </c:pt>
                <c:pt idx="475">
                  <c:v>9.5</c:v>
                </c:pt>
                <c:pt idx="476">
                  <c:v>9.52</c:v>
                </c:pt>
                <c:pt idx="477">
                  <c:v>9.5400000000000009</c:v>
                </c:pt>
                <c:pt idx="478">
                  <c:v>9.56</c:v>
                </c:pt>
                <c:pt idx="479">
                  <c:v>9.58</c:v>
                </c:pt>
                <c:pt idx="480">
                  <c:v>9.6</c:v>
                </c:pt>
                <c:pt idx="481">
                  <c:v>9.620000000000001</c:v>
                </c:pt>
                <c:pt idx="482">
                  <c:v>9.6399999999999988</c:v>
                </c:pt>
                <c:pt idx="483">
                  <c:v>9.66</c:v>
                </c:pt>
                <c:pt idx="484">
                  <c:v>9.68</c:v>
                </c:pt>
                <c:pt idx="485">
                  <c:v>9.7000000000000011</c:v>
                </c:pt>
                <c:pt idx="486">
                  <c:v>9.7200000000000006</c:v>
                </c:pt>
                <c:pt idx="487">
                  <c:v>9.7399999999999984</c:v>
                </c:pt>
                <c:pt idx="488">
                  <c:v>9.76</c:v>
                </c:pt>
                <c:pt idx="489">
                  <c:v>9.7800000000000011</c:v>
                </c:pt>
                <c:pt idx="490">
                  <c:v>9.8000000000000007</c:v>
                </c:pt>
                <c:pt idx="491">
                  <c:v>9.82</c:v>
                </c:pt>
                <c:pt idx="492">
                  <c:v>9.84</c:v>
                </c:pt>
                <c:pt idx="493">
                  <c:v>9.86</c:v>
                </c:pt>
                <c:pt idx="494">
                  <c:v>9.8800000000000008</c:v>
                </c:pt>
                <c:pt idx="495">
                  <c:v>9.9</c:v>
                </c:pt>
                <c:pt idx="496">
                  <c:v>9.92</c:v>
                </c:pt>
                <c:pt idx="497">
                  <c:v>9.94</c:v>
                </c:pt>
                <c:pt idx="498">
                  <c:v>9.9600000000000026</c:v>
                </c:pt>
                <c:pt idx="499">
                  <c:v>9.98</c:v>
                </c:pt>
                <c:pt idx="500">
                  <c:v>10</c:v>
                </c:pt>
                <c:pt idx="501">
                  <c:v>10.02</c:v>
                </c:pt>
                <c:pt idx="502">
                  <c:v>10.039999999999999</c:v>
                </c:pt>
                <c:pt idx="503">
                  <c:v>10.06</c:v>
                </c:pt>
                <c:pt idx="504">
                  <c:v>10.08</c:v>
                </c:pt>
                <c:pt idx="505">
                  <c:v>10.1</c:v>
                </c:pt>
                <c:pt idx="506">
                  <c:v>10.119999999999999</c:v>
                </c:pt>
                <c:pt idx="507">
                  <c:v>10.14</c:v>
                </c:pt>
                <c:pt idx="508">
                  <c:v>10.16</c:v>
                </c:pt>
                <c:pt idx="509">
                  <c:v>10.18</c:v>
                </c:pt>
                <c:pt idx="510">
                  <c:v>10.199999999999999</c:v>
                </c:pt>
                <c:pt idx="511">
                  <c:v>10.220000000000001</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c:v>
                </c:pt>
              </c:numCache>
            </c:numRef>
          </c:xVal>
          <c:yVal>
            <c:numRef>
              <c:f>Sheet2!$J$2:$J$602</c:f>
              <c:numCache>
                <c:formatCode>General</c:formatCode>
                <c:ptCount val="601"/>
                <c:pt idx="0">
                  <c:v>4.2</c:v>
                </c:pt>
                <c:pt idx="1">
                  <c:v>4.2</c:v>
                </c:pt>
                <c:pt idx="2">
                  <c:v>4.2</c:v>
                </c:pt>
                <c:pt idx="3">
                  <c:v>4.2000000000200002</c:v>
                </c:pt>
                <c:pt idx="4">
                  <c:v>4.2000000000300002</c:v>
                </c:pt>
                <c:pt idx="5">
                  <c:v>4.2002412499200004</c:v>
                </c:pt>
                <c:pt idx="6">
                  <c:v>4.20077251822</c:v>
                </c:pt>
                <c:pt idx="7">
                  <c:v>4.2014178106099944</c:v>
                </c:pt>
                <c:pt idx="8">
                  <c:v>4.2020739167799954</c:v>
                </c:pt>
                <c:pt idx="9">
                  <c:v>4.2026906843600003</c:v>
                </c:pt>
                <c:pt idx="10">
                  <c:v>4.2032659726699997</c:v>
                </c:pt>
                <c:pt idx="11">
                  <c:v>4.2037891431699999</c:v>
                </c:pt>
                <c:pt idx="12">
                  <c:v>4.2042638321999997</c:v>
                </c:pt>
                <c:pt idx="13">
                  <c:v>4.2047042123299896</c:v>
                </c:pt>
                <c:pt idx="14">
                  <c:v>4.2051150703699847</c:v>
                </c:pt>
                <c:pt idx="15">
                  <c:v>4.2055025553799936</c:v>
                </c:pt>
                <c:pt idx="16">
                  <c:v>4.2058643513199936</c:v>
                </c:pt>
                <c:pt idx="17">
                  <c:v>4.2061996451299999</c:v>
                </c:pt>
                <c:pt idx="18">
                  <c:v>4.2065151797099896</c:v>
                </c:pt>
                <c:pt idx="19">
                  <c:v>4.2068085558600004</c:v>
                </c:pt>
                <c:pt idx="20">
                  <c:v>4.2071005997399897</c:v>
                </c:pt>
                <c:pt idx="21">
                  <c:v>4.2074231153400001</c:v>
                </c:pt>
                <c:pt idx="22">
                  <c:v>4.2077647019200004</c:v>
                </c:pt>
                <c:pt idx="23">
                  <c:v>4.2081105211999876</c:v>
                </c:pt>
                <c:pt idx="24">
                  <c:v>4.2084588353200001</c:v>
                </c:pt>
                <c:pt idx="25">
                  <c:v>4.2088128095899897</c:v>
                </c:pt>
                <c:pt idx="26">
                  <c:v>4.2091650973999997</c:v>
                </c:pt>
                <c:pt idx="27">
                  <c:v>4.2095187575599908</c:v>
                </c:pt>
                <c:pt idx="28">
                  <c:v>4.2098690211400003</c:v>
                </c:pt>
                <c:pt idx="29">
                  <c:v>4.2102207360300001</c:v>
                </c:pt>
                <c:pt idx="30">
                  <c:v>4.2110606639099997</c:v>
                </c:pt>
                <c:pt idx="31">
                  <c:v>4.2122127797799944</c:v>
                </c:pt>
                <c:pt idx="32">
                  <c:v>4.2135811193899908</c:v>
                </c:pt>
                <c:pt idx="33">
                  <c:v>4.2152178338399908</c:v>
                </c:pt>
                <c:pt idx="34">
                  <c:v>4.2171346814099877</c:v>
                </c:pt>
                <c:pt idx="35">
                  <c:v>4.2194002613299908</c:v>
                </c:pt>
                <c:pt idx="36">
                  <c:v>4.2220664465300004</c:v>
                </c:pt>
                <c:pt idx="37">
                  <c:v>4.2252102501799884</c:v>
                </c:pt>
                <c:pt idx="38">
                  <c:v>4.2288461912899997</c:v>
                </c:pt>
                <c:pt idx="39">
                  <c:v>4.23307058342</c:v>
                </c:pt>
                <c:pt idx="40">
                  <c:v>4.23791945406</c:v>
                </c:pt>
                <c:pt idx="41">
                  <c:v>4.24352761944</c:v>
                </c:pt>
                <c:pt idx="42">
                  <c:v>4.2499173401099908</c:v>
                </c:pt>
                <c:pt idx="43">
                  <c:v>4.2572315638099907</c:v>
                </c:pt>
                <c:pt idx="44">
                  <c:v>4.2655103224499857</c:v>
                </c:pt>
                <c:pt idx="45">
                  <c:v>4.2749070110799936</c:v>
                </c:pt>
                <c:pt idx="46">
                  <c:v>4.2854793145299999</c:v>
                </c:pt>
                <c:pt idx="47">
                  <c:v>4.2973899422399908</c:v>
                </c:pt>
                <c:pt idx="48">
                  <c:v>4.3106858244299877</c:v>
                </c:pt>
                <c:pt idx="49">
                  <c:v>4.3265091977100001</c:v>
                </c:pt>
                <c:pt idx="50">
                  <c:v>4.3447140882999857</c:v>
                </c:pt>
                <c:pt idx="51">
                  <c:v>4.3648677652499908</c:v>
                </c:pt>
                <c:pt idx="52">
                  <c:v>4.3871166148399876</c:v>
                </c:pt>
                <c:pt idx="53">
                  <c:v>4.4115316823699997</c:v>
                </c:pt>
                <c:pt idx="54">
                  <c:v>4.4382594368000001</c:v>
                </c:pt>
                <c:pt idx="55">
                  <c:v>4.4673241035600002</c:v>
                </c:pt>
                <c:pt idx="56">
                  <c:v>4.4987772003300002</c:v>
                </c:pt>
                <c:pt idx="57">
                  <c:v>4.5324332106099936</c:v>
                </c:pt>
                <c:pt idx="58">
                  <c:v>4.56832646253</c:v>
                </c:pt>
                <c:pt idx="59">
                  <c:v>4.6064746641599896</c:v>
                </c:pt>
                <c:pt idx="60">
                  <c:v>4.6469526903</c:v>
                </c:pt>
                <c:pt idx="61">
                  <c:v>4.68976028316</c:v>
                </c:pt>
                <c:pt idx="62">
                  <c:v>4.73499867537</c:v>
                </c:pt>
                <c:pt idx="63">
                  <c:v>4.7828469516099936</c:v>
                </c:pt>
                <c:pt idx="64">
                  <c:v>4.8332725620300003</c:v>
                </c:pt>
                <c:pt idx="65">
                  <c:v>4.8863541720799946</c:v>
                </c:pt>
                <c:pt idx="66">
                  <c:v>4.9421605671899878</c:v>
                </c:pt>
                <c:pt idx="67">
                  <c:v>5.0010109647499954</c:v>
                </c:pt>
                <c:pt idx="68">
                  <c:v>5.0632973643000003</c:v>
                </c:pt>
                <c:pt idx="69">
                  <c:v>5.1291159299599816</c:v>
                </c:pt>
                <c:pt idx="70">
                  <c:v>5.1987998123399954</c:v>
                </c:pt>
                <c:pt idx="71">
                  <c:v>5.2884981784700003</c:v>
                </c:pt>
                <c:pt idx="72">
                  <c:v>5.4124480346599997</c:v>
                </c:pt>
                <c:pt idx="73">
                  <c:v>5.5545174469399816</c:v>
                </c:pt>
                <c:pt idx="74">
                  <c:v>5.7107267449999997</c:v>
                </c:pt>
                <c:pt idx="75">
                  <c:v>5.8787090847099996</c:v>
                </c:pt>
                <c:pt idx="76">
                  <c:v>6.0597414863000001</c:v>
                </c:pt>
                <c:pt idx="77">
                  <c:v>6.2719277949699999</c:v>
                </c:pt>
                <c:pt idx="78">
                  <c:v>6.5980385790699847</c:v>
                </c:pt>
                <c:pt idx="79">
                  <c:v>7.0580826695999876</c:v>
                </c:pt>
                <c:pt idx="80">
                  <c:v>9.0939699870099986</c:v>
                </c:pt>
                <c:pt idx="81">
                  <c:v>12.287551665600001</c:v>
                </c:pt>
                <c:pt idx="82">
                  <c:v>19.106817015899999</c:v>
                </c:pt>
                <c:pt idx="83">
                  <c:v>21.638719194899991</c:v>
                </c:pt>
                <c:pt idx="84">
                  <c:v>23.3488033404</c:v>
                </c:pt>
                <c:pt idx="85">
                  <c:v>24.966195985599999</c:v>
                </c:pt>
                <c:pt idx="86">
                  <c:v>26.348211587800002</c:v>
                </c:pt>
                <c:pt idx="87">
                  <c:v>27.585526277999911</c:v>
                </c:pt>
                <c:pt idx="88">
                  <c:v>28.724334131799999</c:v>
                </c:pt>
                <c:pt idx="89">
                  <c:v>29.765964693899999</c:v>
                </c:pt>
                <c:pt idx="90">
                  <c:v>30.731844683799999</c:v>
                </c:pt>
                <c:pt idx="91">
                  <c:v>31.6338633278</c:v>
                </c:pt>
                <c:pt idx="92">
                  <c:v>32.4793504696</c:v>
                </c:pt>
                <c:pt idx="93">
                  <c:v>33.279375313400003</c:v>
                </c:pt>
                <c:pt idx="94">
                  <c:v>34.040058085799998</c:v>
                </c:pt>
                <c:pt idx="95">
                  <c:v>34.767627551999993</c:v>
                </c:pt>
                <c:pt idx="96">
                  <c:v>35.467120790499997</c:v>
                </c:pt>
                <c:pt idx="97">
                  <c:v>36.142309991899999</c:v>
                </c:pt>
                <c:pt idx="98">
                  <c:v>36.816680106599989</c:v>
                </c:pt>
                <c:pt idx="99">
                  <c:v>37.490718869799998</c:v>
                </c:pt>
                <c:pt idx="100">
                  <c:v>38.144688547500003</c:v>
                </c:pt>
                <c:pt idx="101">
                  <c:v>38.781361586899997</c:v>
                </c:pt>
                <c:pt idx="102">
                  <c:v>39.402452490200012</c:v>
                </c:pt>
                <c:pt idx="103">
                  <c:v>40.009209632000001</c:v>
                </c:pt>
                <c:pt idx="104">
                  <c:v>40.603118294700003</c:v>
                </c:pt>
                <c:pt idx="105">
                  <c:v>41.185410983099999</c:v>
                </c:pt>
                <c:pt idx="106">
                  <c:v>41.756298207500002</c:v>
                </c:pt>
                <c:pt idx="107">
                  <c:v>42.316286857199913</c:v>
                </c:pt>
                <c:pt idx="108">
                  <c:v>42.865780387400001</c:v>
                </c:pt>
                <c:pt idx="109">
                  <c:v>43.415793645599997</c:v>
                </c:pt>
                <c:pt idx="110">
                  <c:v>43.958008860900001</c:v>
                </c:pt>
                <c:pt idx="111">
                  <c:v>44.491801606899998</c:v>
                </c:pt>
                <c:pt idx="112">
                  <c:v>45.017703932099998</c:v>
                </c:pt>
                <c:pt idx="113">
                  <c:v>45.536160246800002</c:v>
                </c:pt>
                <c:pt idx="114">
                  <c:v>46.047516674999997</c:v>
                </c:pt>
                <c:pt idx="115">
                  <c:v>46.552194319400002</c:v>
                </c:pt>
                <c:pt idx="116">
                  <c:v>47.050622550999989</c:v>
                </c:pt>
                <c:pt idx="117">
                  <c:v>47.543056095799997</c:v>
                </c:pt>
                <c:pt idx="118">
                  <c:v>48.029777196200001</c:v>
                </c:pt>
                <c:pt idx="119">
                  <c:v>48.511060055499911</c:v>
                </c:pt>
                <c:pt idx="120">
                  <c:v>48.98728346289991</c:v>
                </c:pt>
                <c:pt idx="121">
                  <c:v>49.458803237700003</c:v>
                </c:pt>
                <c:pt idx="122">
                  <c:v>49.925954588499998</c:v>
                </c:pt>
                <c:pt idx="123">
                  <c:v>50.389013784399999</c:v>
                </c:pt>
                <c:pt idx="124">
                  <c:v>50.8479960182</c:v>
                </c:pt>
                <c:pt idx="125">
                  <c:v>51.302521069999997</c:v>
                </c:pt>
                <c:pt idx="126">
                  <c:v>51.751532016299997</c:v>
                </c:pt>
                <c:pt idx="127">
                  <c:v>52.193868209900003</c:v>
                </c:pt>
                <c:pt idx="128">
                  <c:v>52.629740249299999</c:v>
                </c:pt>
                <c:pt idx="129">
                  <c:v>53.059052767799997</c:v>
                </c:pt>
                <c:pt idx="130">
                  <c:v>53.481904410299911</c:v>
                </c:pt>
                <c:pt idx="131">
                  <c:v>53.898466104800001</c:v>
                </c:pt>
                <c:pt idx="132">
                  <c:v>54.309220229899999</c:v>
                </c:pt>
                <c:pt idx="133">
                  <c:v>54.714584035199998</c:v>
                </c:pt>
                <c:pt idx="134">
                  <c:v>55.114751738800003</c:v>
                </c:pt>
                <c:pt idx="135">
                  <c:v>55.509649882799998</c:v>
                </c:pt>
                <c:pt idx="136">
                  <c:v>55.899323332000002</c:v>
                </c:pt>
                <c:pt idx="137">
                  <c:v>56.2839095904</c:v>
                </c:pt>
                <c:pt idx="138">
                  <c:v>56.6634847455</c:v>
                </c:pt>
                <c:pt idx="139">
                  <c:v>57.0381972574</c:v>
                </c:pt>
                <c:pt idx="140">
                  <c:v>57.408173781999999</c:v>
                </c:pt>
                <c:pt idx="141">
                  <c:v>57.773515290399999</c:v>
                </c:pt>
                <c:pt idx="142">
                  <c:v>58.134266655099992</c:v>
                </c:pt>
                <c:pt idx="143">
                  <c:v>58.490510613300003</c:v>
                </c:pt>
                <c:pt idx="144">
                  <c:v>58.842338959899998</c:v>
                </c:pt>
                <c:pt idx="145">
                  <c:v>59.189853483099988</c:v>
                </c:pt>
                <c:pt idx="146">
                  <c:v>59.533129082600013</c:v>
                </c:pt>
                <c:pt idx="147">
                  <c:v>59.872237032000001</c:v>
                </c:pt>
                <c:pt idx="148">
                  <c:v>60.207254133100001</c:v>
                </c:pt>
                <c:pt idx="149">
                  <c:v>60.538252775399997</c:v>
                </c:pt>
                <c:pt idx="150">
                  <c:v>60.865226369799998</c:v>
                </c:pt>
                <c:pt idx="151">
                  <c:v>61.188140164399996</c:v>
                </c:pt>
                <c:pt idx="152">
                  <c:v>61.506909161599999</c:v>
                </c:pt>
                <c:pt idx="153">
                  <c:v>61.821247942500001</c:v>
                </c:pt>
                <c:pt idx="154">
                  <c:v>62.130973127899999</c:v>
                </c:pt>
                <c:pt idx="155">
                  <c:v>62.435954437299998</c:v>
                </c:pt>
                <c:pt idx="156">
                  <c:v>62.736377968500001</c:v>
                </c:pt>
                <c:pt idx="157">
                  <c:v>63.032376030600012</c:v>
                </c:pt>
                <c:pt idx="158">
                  <c:v>63.324070564499998</c:v>
                </c:pt>
                <c:pt idx="159">
                  <c:v>63.611367742699997</c:v>
                </c:pt>
                <c:pt idx="160">
                  <c:v>63.894231392800002</c:v>
                </c:pt>
                <c:pt idx="161">
                  <c:v>64.172618356299722</c:v>
                </c:pt>
                <c:pt idx="162">
                  <c:v>64.446585473499979</c:v>
                </c:pt>
                <c:pt idx="163">
                  <c:v>64.716323840699999</c:v>
                </c:pt>
                <c:pt idx="164">
                  <c:v>64.982014866499838</c:v>
                </c:pt>
                <c:pt idx="165">
                  <c:v>65.243826341100004</c:v>
                </c:pt>
                <c:pt idx="166">
                  <c:v>65.501844640000002</c:v>
                </c:pt>
                <c:pt idx="167">
                  <c:v>65.755993159399978</c:v>
                </c:pt>
                <c:pt idx="168">
                  <c:v>66.006261600800002</c:v>
                </c:pt>
                <c:pt idx="169">
                  <c:v>66.2526221822</c:v>
                </c:pt>
                <c:pt idx="170">
                  <c:v>66.495108734900001</c:v>
                </c:pt>
                <c:pt idx="171">
                  <c:v>66.733850845600003</c:v>
                </c:pt>
                <c:pt idx="172">
                  <c:v>66.968972726299839</c:v>
                </c:pt>
                <c:pt idx="173">
                  <c:v>67.20056895819998</c:v>
                </c:pt>
                <c:pt idx="174">
                  <c:v>67.428711622699794</c:v>
                </c:pt>
                <c:pt idx="175">
                  <c:v>67.653389850199758</c:v>
                </c:pt>
                <c:pt idx="176">
                  <c:v>67.8745698516</c:v>
                </c:pt>
                <c:pt idx="177">
                  <c:v>68.092255827900004</c:v>
                </c:pt>
                <c:pt idx="178">
                  <c:v>68.306454674400001</c:v>
                </c:pt>
                <c:pt idx="179">
                  <c:v>68.517192106399946</c:v>
                </c:pt>
                <c:pt idx="180">
                  <c:v>68.724553153800002</c:v>
                </c:pt>
                <c:pt idx="181">
                  <c:v>68.928634438399982</c:v>
                </c:pt>
                <c:pt idx="182">
                  <c:v>69.129511076799758</c:v>
                </c:pt>
                <c:pt idx="183">
                  <c:v>69.327257348399982</c:v>
                </c:pt>
                <c:pt idx="184">
                  <c:v>69.521928533199855</c:v>
                </c:pt>
                <c:pt idx="185">
                  <c:v>69.713546649899996</c:v>
                </c:pt>
                <c:pt idx="186">
                  <c:v>69.902118990700004</c:v>
                </c:pt>
                <c:pt idx="187">
                  <c:v>70.087647697500003</c:v>
                </c:pt>
                <c:pt idx="188">
                  <c:v>70.270141098399975</c:v>
                </c:pt>
                <c:pt idx="189">
                  <c:v>70.449624181499999</c:v>
                </c:pt>
                <c:pt idx="190">
                  <c:v>70.6261306862</c:v>
                </c:pt>
                <c:pt idx="191">
                  <c:v>70.799708392799758</c:v>
                </c:pt>
                <c:pt idx="192">
                  <c:v>70.970380563999839</c:v>
                </c:pt>
                <c:pt idx="193">
                  <c:v>71.138199012299793</c:v>
                </c:pt>
                <c:pt idx="194">
                  <c:v>71.30320797509998</c:v>
                </c:pt>
                <c:pt idx="195">
                  <c:v>71.465440207900002</c:v>
                </c:pt>
                <c:pt idx="196">
                  <c:v>71.624912087300004</c:v>
                </c:pt>
                <c:pt idx="197">
                  <c:v>71.781610835699979</c:v>
                </c:pt>
                <c:pt idx="198">
                  <c:v>71.935535793</c:v>
                </c:pt>
                <c:pt idx="199">
                  <c:v>72.0866864292</c:v>
                </c:pt>
                <c:pt idx="200">
                  <c:v>72.235045898099855</c:v>
                </c:pt>
                <c:pt idx="201">
                  <c:v>72.380612725000006</c:v>
                </c:pt>
                <c:pt idx="202">
                  <c:v>72.523422981099998</c:v>
                </c:pt>
                <c:pt idx="203">
                  <c:v>72.663513425100007</c:v>
                </c:pt>
                <c:pt idx="204">
                  <c:v>72.800940893799776</c:v>
                </c:pt>
                <c:pt idx="205">
                  <c:v>72.93575260459987</c:v>
                </c:pt>
                <c:pt idx="206">
                  <c:v>73.067993449400007</c:v>
                </c:pt>
                <c:pt idx="207">
                  <c:v>73.197716306599759</c:v>
                </c:pt>
                <c:pt idx="208">
                  <c:v>73.324973038599794</c:v>
                </c:pt>
                <c:pt idx="209">
                  <c:v>73.449806997099998</c:v>
                </c:pt>
                <c:pt idx="210">
                  <c:v>73.572244183399945</c:v>
                </c:pt>
                <c:pt idx="211">
                  <c:v>73.692315188499776</c:v>
                </c:pt>
                <c:pt idx="212">
                  <c:v>73.8100466052</c:v>
                </c:pt>
                <c:pt idx="213">
                  <c:v>73.925470986099839</c:v>
                </c:pt>
                <c:pt idx="214">
                  <c:v>74.038620886100006</c:v>
                </c:pt>
                <c:pt idx="215">
                  <c:v>74.149527295300004</c:v>
                </c:pt>
                <c:pt idx="216">
                  <c:v>74.258218164599839</c:v>
                </c:pt>
                <c:pt idx="217">
                  <c:v>74.364714461099993</c:v>
                </c:pt>
                <c:pt idx="218">
                  <c:v>74.469039002599871</c:v>
                </c:pt>
                <c:pt idx="219">
                  <c:v>74.571215781199996</c:v>
                </c:pt>
                <c:pt idx="220">
                  <c:v>74.671282779999871</c:v>
                </c:pt>
                <c:pt idx="221">
                  <c:v>74.769275276100004</c:v>
                </c:pt>
                <c:pt idx="222">
                  <c:v>74.865229011799983</c:v>
                </c:pt>
                <c:pt idx="223">
                  <c:v>74.959181005399998</c:v>
                </c:pt>
                <c:pt idx="224">
                  <c:v>75.051167025799998</c:v>
                </c:pt>
                <c:pt idx="225">
                  <c:v>75.141215586800001</c:v>
                </c:pt>
                <c:pt idx="226">
                  <c:v>75.229365220800005</c:v>
                </c:pt>
                <c:pt idx="227">
                  <c:v>75.315651721799981</c:v>
                </c:pt>
                <c:pt idx="228">
                  <c:v>75.400109523200001</c:v>
                </c:pt>
                <c:pt idx="229">
                  <c:v>75.482772542199712</c:v>
                </c:pt>
                <c:pt idx="230">
                  <c:v>75.563677118299793</c:v>
                </c:pt>
                <c:pt idx="231">
                  <c:v>75.6428551809</c:v>
                </c:pt>
                <c:pt idx="232">
                  <c:v>75.720336805099791</c:v>
                </c:pt>
                <c:pt idx="233">
                  <c:v>75.796148998999982</c:v>
                </c:pt>
                <c:pt idx="234">
                  <c:v>75.870322427599774</c:v>
                </c:pt>
                <c:pt idx="235">
                  <c:v>75.942882068100005</c:v>
                </c:pt>
                <c:pt idx="236">
                  <c:v>76.013852648400004</c:v>
                </c:pt>
                <c:pt idx="237">
                  <c:v>76.083259481599995</c:v>
                </c:pt>
                <c:pt idx="238">
                  <c:v>76.151129153399978</c:v>
                </c:pt>
                <c:pt idx="239">
                  <c:v>76.21748580569998</c:v>
                </c:pt>
                <c:pt idx="240">
                  <c:v>76.282354712399794</c:v>
                </c:pt>
                <c:pt idx="241">
                  <c:v>76.345762681099998</c:v>
                </c:pt>
                <c:pt idx="242">
                  <c:v>76.407733778500003</c:v>
                </c:pt>
                <c:pt idx="243">
                  <c:v>76.468291195199981</c:v>
                </c:pt>
                <c:pt idx="244">
                  <c:v>76.527458469799981</c:v>
                </c:pt>
                <c:pt idx="245">
                  <c:v>76.585257745500002</c:v>
                </c:pt>
                <c:pt idx="246">
                  <c:v>76.641709174200003</c:v>
                </c:pt>
                <c:pt idx="247">
                  <c:v>76.696835274399874</c:v>
                </c:pt>
                <c:pt idx="248">
                  <c:v>76.750657042699871</c:v>
                </c:pt>
                <c:pt idx="249">
                  <c:v>76.803194744300001</c:v>
                </c:pt>
                <c:pt idx="250">
                  <c:v>76.854470305599776</c:v>
                </c:pt>
                <c:pt idx="251">
                  <c:v>76.904505732299981</c:v>
                </c:pt>
                <c:pt idx="252">
                  <c:v>76.9533226251</c:v>
                </c:pt>
                <c:pt idx="253">
                  <c:v>77.000941435100003</c:v>
                </c:pt>
                <c:pt idx="254">
                  <c:v>77.047382922599823</c:v>
                </c:pt>
                <c:pt idx="255">
                  <c:v>77.092667977399998</c:v>
                </c:pt>
                <c:pt idx="256">
                  <c:v>77.13681703129987</c:v>
                </c:pt>
                <c:pt idx="257">
                  <c:v>77.179850319499721</c:v>
                </c:pt>
                <c:pt idx="258">
                  <c:v>77.221787777599744</c:v>
                </c:pt>
                <c:pt idx="259">
                  <c:v>77.262648222499791</c:v>
                </c:pt>
                <c:pt idx="260">
                  <c:v>77.302450022599743</c:v>
                </c:pt>
                <c:pt idx="261">
                  <c:v>77.341211571499983</c:v>
                </c:pt>
                <c:pt idx="262">
                  <c:v>77.378950539499726</c:v>
                </c:pt>
                <c:pt idx="263">
                  <c:v>77.415684271800004</c:v>
                </c:pt>
                <c:pt idx="264">
                  <c:v>77.451430075900006</c:v>
                </c:pt>
                <c:pt idx="265">
                  <c:v>77.486204646000004</c:v>
                </c:pt>
                <c:pt idx="266">
                  <c:v>77.520025002499793</c:v>
                </c:pt>
                <c:pt idx="267">
                  <c:v>77.552908220599775</c:v>
                </c:pt>
                <c:pt idx="268">
                  <c:v>77.584870005900001</c:v>
                </c:pt>
                <c:pt idx="269">
                  <c:v>77.615926722899871</c:v>
                </c:pt>
                <c:pt idx="270">
                  <c:v>77.646094162699839</c:v>
                </c:pt>
                <c:pt idx="271">
                  <c:v>77.675387936699565</c:v>
                </c:pt>
                <c:pt idx="272">
                  <c:v>77.703823428099994</c:v>
                </c:pt>
                <c:pt idx="273">
                  <c:v>77.731415612800006</c:v>
                </c:pt>
                <c:pt idx="274">
                  <c:v>77.758179591200005</c:v>
                </c:pt>
                <c:pt idx="275">
                  <c:v>77.784129800200006</c:v>
                </c:pt>
                <c:pt idx="276">
                  <c:v>77.809280318599775</c:v>
                </c:pt>
                <c:pt idx="277">
                  <c:v>77.833645001700006</c:v>
                </c:pt>
                <c:pt idx="278">
                  <c:v>77.857237320699824</c:v>
                </c:pt>
                <c:pt idx="279">
                  <c:v>77.880070708199838</c:v>
                </c:pt>
                <c:pt idx="280">
                  <c:v>77.902158475999983</c:v>
                </c:pt>
                <c:pt idx="281">
                  <c:v>77.923513627899993</c:v>
                </c:pt>
                <c:pt idx="282">
                  <c:v>77.944149007899995</c:v>
                </c:pt>
                <c:pt idx="283">
                  <c:v>77.964077207100004</c:v>
                </c:pt>
                <c:pt idx="284">
                  <c:v>77.983310787999983</c:v>
                </c:pt>
                <c:pt idx="285">
                  <c:v>78.0018617769</c:v>
                </c:pt>
                <c:pt idx="286">
                  <c:v>78.019742193399793</c:v>
                </c:pt>
                <c:pt idx="287">
                  <c:v>78.036963809699998</c:v>
                </c:pt>
                <c:pt idx="288">
                  <c:v>78.053538059199823</c:v>
                </c:pt>
                <c:pt idx="289">
                  <c:v>78.069476232799758</c:v>
                </c:pt>
                <c:pt idx="290">
                  <c:v>78.084789562399976</c:v>
                </c:pt>
                <c:pt idx="291">
                  <c:v>78.099489115799855</c:v>
                </c:pt>
                <c:pt idx="292">
                  <c:v>78.113585768600004</c:v>
                </c:pt>
                <c:pt idx="293">
                  <c:v>78.1270902248</c:v>
                </c:pt>
                <c:pt idx="294">
                  <c:v>78.140013063500007</c:v>
                </c:pt>
                <c:pt idx="295">
                  <c:v>78.152364738399839</c:v>
                </c:pt>
                <c:pt idx="296">
                  <c:v>78.164155057599871</c:v>
                </c:pt>
                <c:pt idx="297">
                  <c:v>78.17539378979987</c:v>
                </c:pt>
                <c:pt idx="298">
                  <c:v>78.186090635799872</c:v>
                </c:pt>
                <c:pt idx="299">
                  <c:v>78.196255160999982</c:v>
                </c:pt>
                <c:pt idx="300">
                  <c:v>78.205896843299854</c:v>
                </c:pt>
                <c:pt idx="301">
                  <c:v>78.215025037399982</c:v>
                </c:pt>
                <c:pt idx="302">
                  <c:v>78.223648689599983</c:v>
                </c:pt>
                <c:pt idx="303">
                  <c:v>78.23177672379984</c:v>
                </c:pt>
                <c:pt idx="304">
                  <c:v>78.239418050499793</c:v>
                </c:pt>
                <c:pt idx="305">
                  <c:v>78.246581442299998</c:v>
                </c:pt>
                <c:pt idx="306">
                  <c:v>78.253275551800002</c:v>
                </c:pt>
                <c:pt idx="307">
                  <c:v>78.259508881599871</c:v>
                </c:pt>
                <c:pt idx="308">
                  <c:v>78.265289806799871</c:v>
                </c:pt>
                <c:pt idx="309">
                  <c:v>78.270626558900005</c:v>
                </c:pt>
                <c:pt idx="310">
                  <c:v>78.275527202999839</c:v>
                </c:pt>
                <c:pt idx="311">
                  <c:v>78.279999686699981</c:v>
                </c:pt>
                <c:pt idx="312">
                  <c:v>78.284051789000003</c:v>
                </c:pt>
                <c:pt idx="313">
                  <c:v>78.287691214800006</c:v>
                </c:pt>
                <c:pt idx="314">
                  <c:v>78.290925449599996</c:v>
                </c:pt>
                <c:pt idx="315">
                  <c:v>78.293761895399982</c:v>
                </c:pt>
                <c:pt idx="316">
                  <c:v>78.296207901100004</c:v>
                </c:pt>
                <c:pt idx="317">
                  <c:v>78.298270667699981</c:v>
                </c:pt>
                <c:pt idx="318">
                  <c:v>78.299957282899982</c:v>
                </c:pt>
                <c:pt idx="319">
                  <c:v>78.301274709500007</c:v>
                </c:pt>
                <c:pt idx="320">
                  <c:v>78.302229561900006</c:v>
                </c:pt>
                <c:pt idx="321">
                  <c:v>78.302828393899759</c:v>
                </c:pt>
                <c:pt idx="322">
                  <c:v>78.303077722599681</c:v>
                </c:pt>
                <c:pt idx="323">
                  <c:v>78.302983952699776</c:v>
                </c:pt>
                <c:pt idx="324">
                  <c:v>78.302553407299982</c:v>
                </c:pt>
                <c:pt idx="325">
                  <c:v>78.301792316099721</c:v>
                </c:pt>
                <c:pt idx="326">
                  <c:v>78.300706823199775</c:v>
                </c:pt>
                <c:pt idx="327">
                  <c:v>78.299302967700001</c:v>
                </c:pt>
                <c:pt idx="328">
                  <c:v>78.297586680500004</c:v>
                </c:pt>
                <c:pt idx="329">
                  <c:v>78.29556384209998</c:v>
                </c:pt>
                <c:pt idx="330">
                  <c:v>78.293240198700005</c:v>
                </c:pt>
                <c:pt idx="331">
                  <c:v>78.290621409300002</c:v>
                </c:pt>
                <c:pt idx="332">
                  <c:v>78.287713059400005</c:v>
                </c:pt>
                <c:pt idx="333">
                  <c:v>78.284520599800004</c:v>
                </c:pt>
                <c:pt idx="334">
                  <c:v>78.281049426199999</c:v>
                </c:pt>
                <c:pt idx="335">
                  <c:v>78.2773048496</c:v>
                </c:pt>
                <c:pt idx="336">
                  <c:v>78.273292077399873</c:v>
                </c:pt>
                <c:pt idx="337">
                  <c:v>78.26901628269998</c:v>
                </c:pt>
                <c:pt idx="338">
                  <c:v>78.264482495899998</c:v>
                </c:pt>
                <c:pt idx="339">
                  <c:v>78.259695683100006</c:v>
                </c:pt>
                <c:pt idx="340">
                  <c:v>78.254660725400001</c:v>
                </c:pt>
                <c:pt idx="341">
                  <c:v>78.249382427900002</c:v>
                </c:pt>
                <c:pt idx="342">
                  <c:v>78.24386551349987</c:v>
                </c:pt>
                <c:pt idx="343">
                  <c:v>78.238114615399994</c:v>
                </c:pt>
                <c:pt idx="344">
                  <c:v>78.2321343009</c:v>
                </c:pt>
                <c:pt idx="345">
                  <c:v>78.225929036499792</c:v>
                </c:pt>
                <c:pt idx="346">
                  <c:v>78.219503227499999</c:v>
                </c:pt>
                <c:pt idx="347">
                  <c:v>78.21286118679987</c:v>
                </c:pt>
                <c:pt idx="348">
                  <c:v>78.206007183899871</c:v>
                </c:pt>
                <c:pt idx="349">
                  <c:v>78.198945395799839</c:v>
                </c:pt>
                <c:pt idx="350">
                  <c:v>78.191679945900006</c:v>
                </c:pt>
                <c:pt idx="351">
                  <c:v>78.184214633899998</c:v>
                </c:pt>
                <c:pt idx="352">
                  <c:v>78.176553267599871</c:v>
                </c:pt>
                <c:pt idx="353">
                  <c:v>78.168699624699983</c:v>
                </c:pt>
                <c:pt idx="354">
                  <c:v>78.160657448099983</c:v>
                </c:pt>
                <c:pt idx="355">
                  <c:v>78.152430438799726</c:v>
                </c:pt>
                <c:pt idx="356">
                  <c:v>78.144022242600002</c:v>
                </c:pt>
                <c:pt idx="357">
                  <c:v>78.135436462299793</c:v>
                </c:pt>
                <c:pt idx="358">
                  <c:v>78.1266766241</c:v>
                </c:pt>
                <c:pt idx="359">
                  <c:v>78.117746195499791</c:v>
                </c:pt>
                <c:pt idx="360">
                  <c:v>78.108648607199839</c:v>
                </c:pt>
                <c:pt idx="361">
                  <c:v>78.099387231799824</c:v>
                </c:pt>
                <c:pt idx="362">
                  <c:v>78.089965345400003</c:v>
                </c:pt>
                <c:pt idx="363">
                  <c:v>78.080386221099872</c:v>
                </c:pt>
                <c:pt idx="364">
                  <c:v>78.070653064400005</c:v>
                </c:pt>
                <c:pt idx="365">
                  <c:v>78.060769051999998</c:v>
                </c:pt>
                <c:pt idx="366">
                  <c:v>78.050737284599776</c:v>
                </c:pt>
                <c:pt idx="367">
                  <c:v>78.040560817300005</c:v>
                </c:pt>
                <c:pt idx="368">
                  <c:v>78.030242642600001</c:v>
                </c:pt>
                <c:pt idx="369">
                  <c:v>78.019785713099793</c:v>
                </c:pt>
                <c:pt idx="370">
                  <c:v>78.009192905999981</c:v>
                </c:pt>
                <c:pt idx="371">
                  <c:v>77.998467029300002</c:v>
                </c:pt>
                <c:pt idx="372">
                  <c:v>77.987610817999979</c:v>
                </c:pt>
                <c:pt idx="373">
                  <c:v>77.9766270099</c:v>
                </c:pt>
                <c:pt idx="374">
                  <c:v>77.96551830389987</c:v>
                </c:pt>
                <c:pt idx="375">
                  <c:v>77.954287339999979</c:v>
                </c:pt>
                <c:pt idx="376">
                  <c:v>77.942936733699838</c:v>
                </c:pt>
                <c:pt idx="377">
                  <c:v>77.931469049200004</c:v>
                </c:pt>
                <c:pt idx="378">
                  <c:v>77.9198868199</c:v>
                </c:pt>
                <c:pt idx="379">
                  <c:v>77.908192490499871</c:v>
                </c:pt>
                <c:pt idx="380">
                  <c:v>77.896388536999723</c:v>
                </c:pt>
                <c:pt idx="381">
                  <c:v>77.884477352799721</c:v>
                </c:pt>
                <c:pt idx="382">
                  <c:v>77.872461290799791</c:v>
                </c:pt>
                <c:pt idx="383">
                  <c:v>77.860342669700003</c:v>
                </c:pt>
                <c:pt idx="384">
                  <c:v>77.848123621499994</c:v>
                </c:pt>
                <c:pt idx="385">
                  <c:v>77.835806306999743</c:v>
                </c:pt>
                <c:pt idx="386">
                  <c:v>77.823392871099742</c:v>
                </c:pt>
                <c:pt idx="387">
                  <c:v>77.8108854372</c:v>
                </c:pt>
                <c:pt idx="388">
                  <c:v>77.798286088400005</c:v>
                </c:pt>
                <c:pt idx="389">
                  <c:v>77.785596858499758</c:v>
                </c:pt>
                <c:pt idx="390">
                  <c:v>77.772819783599871</c:v>
                </c:pt>
                <c:pt idx="391">
                  <c:v>77.759956881700006</c:v>
                </c:pt>
                <c:pt idx="392">
                  <c:v>77.747010119199999</c:v>
                </c:pt>
                <c:pt idx="393">
                  <c:v>77.733981432499775</c:v>
                </c:pt>
                <c:pt idx="394">
                  <c:v>77.720872479799795</c:v>
                </c:pt>
                <c:pt idx="395">
                  <c:v>77.707684956600005</c:v>
                </c:pt>
                <c:pt idx="396">
                  <c:v>77.694420541599982</c:v>
                </c:pt>
                <c:pt idx="397">
                  <c:v>77.681080955100001</c:v>
                </c:pt>
                <c:pt idx="398">
                  <c:v>77.667667931799983</c:v>
                </c:pt>
                <c:pt idx="399">
                  <c:v>77.654183167799872</c:v>
                </c:pt>
                <c:pt idx="400">
                  <c:v>77.640628361400005</c:v>
                </c:pt>
                <c:pt idx="401">
                  <c:v>77.627005182199824</c:v>
                </c:pt>
                <c:pt idx="402">
                  <c:v>77.613315283399999</c:v>
                </c:pt>
                <c:pt idx="403">
                  <c:v>77.599560279599999</c:v>
                </c:pt>
                <c:pt idx="404">
                  <c:v>77.585741825299792</c:v>
                </c:pt>
                <c:pt idx="405">
                  <c:v>77.571861638900003</c:v>
                </c:pt>
                <c:pt idx="406">
                  <c:v>77.557921374800003</c:v>
                </c:pt>
                <c:pt idx="407">
                  <c:v>77.543922619200004</c:v>
                </c:pt>
                <c:pt idx="408">
                  <c:v>77.529866908200006</c:v>
                </c:pt>
                <c:pt idx="409">
                  <c:v>77.515755783000003</c:v>
                </c:pt>
                <c:pt idx="410">
                  <c:v>77.501590739600005</c:v>
                </c:pt>
                <c:pt idx="411">
                  <c:v>77.487373247099981</c:v>
                </c:pt>
                <c:pt idx="412">
                  <c:v>77.473104749399994</c:v>
                </c:pt>
                <c:pt idx="413">
                  <c:v>77.458786746699758</c:v>
                </c:pt>
                <c:pt idx="414">
                  <c:v>77.444420722000004</c:v>
                </c:pt>
                <c:pt idx="415">
                  <c:v>77.430008099600002</c:v>
                </c:pt>
                <c:pt idx="416">
                  <c:v>77.415550261199996</c:v>
                </c:pt>
                <c:pt idx="417">
                  <c:v>77.401048553699823</c:v>
                </c:pt>
                <c:pt idx="418">
                  <c:v>77.386504286700003</c:v>
                </c:pt>
                <c:pt idx="419">
                  <c:v>77.371918730199823</c:v>
                </c:pt>
                <c:pt idx="420">
                  <c:v>77.357293152599794</c:v>
                </c:pt>
                <c:pt idx="421">
                  <c:v>77.3426287976</c:v>
                </c:pt>
                <c:pt idx="422">
                  <c:v>77.327926892399873</c:v>
                </c:pt>
                <c:pt idx="423">
                  <c:v>77.313188667600002</c:v>
                </c:pt>
                <c:pt idx="424">
                  <c:v>77.29841538259987</c:v>
                </c:pt>
                <c:pt idx="425">
                  <c:v>77.283608245899998</c:v>
                </c:pt>
                <c:pt idx="426">
                  <c:v>77.268768419200001</c:v>
                </c:pt>
                <c:pt idx="427">
                  <c:v>77.253897053499742</c:v>
                </c:pt>
                <c:pt idx="428">
                  <c:v>77.238995249300004</c:v>
                </c:pt>
                <c:pt idx="429">
                  <c:v>77.224064090100001</c:v>
                </c:pt>
                <c:pt idx="430">
                  <c:v>77.209104633999999</c:v>
                </c:pt>
                <c:pt idx="431">
                  <c:v>77.194117913200003</c:v>
                </c:pt>
                <c:pt idx="432">
                  <c:v>77.179104938899854</c:v>
                </c:pt>
                <c:pt idx="433">
                  <c:v>77.164066696999981</c:v>
                </c:pt>
                <c:pt idx="434">
                  <c:v>77.149004100799871</c:v>
                </c:pt>
                <c:pt idx="435">
                  <c:v>77.133918138999775</c:v>
                </c:pt>
                <c:pt idx="436">
                  <c:v>77.119596478199981</c:v>
                </c:pt>
                <c:pt idx="437">
                  <c:v>77.107506042799855</c:v>
                </c:pt>
                <c:pt idx="438">
                  <c:v>77.095384360399976</c:v>
                </c:pt>
                <c:pt idx="439">
                  <c:v>77.083232342799775</c:v>
                </c:pt>
                <c:pt idx="440">
                  <c:v>77.071050871899871</c:v>
                </c:pt>
                <c:pt idx="441">
                  <c:v>77.058840823999759</c:v>
                </c:pt>
                <c:pt idx="442">
                  <c:v>77.046603046300007</c:v>
                </c:pt>
                <c:pt idx="443">
                  <c:v>77.034338407399872</c:v>
                </c:pt>
                <c:pt idx="444">
                  <c:v>77.028179608299979</c:v>
                </c:pt>
                <c:pt idx="445">
                  <c:v>77.023728210399838</c:v>
                </c:pt>
                <c:pt idx="446">
                  <c:v>77.019226485100006</c:v>
                </c:pt>
                <c:pt idx="447">
                  <c:v>77.014675277099983</c:v>
                </c:pt>
                <c:pt idx="448">
                  <c:v>77.010075409699979</c:v>
                </c:pt>
                <c:pt idx="449">
                  <c:v>77.00542771429987</c:v>
                </c:pt>
                <c:pt idx="450">
                  <c:v>77.000733003099839</c:v>
                </c:pt>
                <c:pt idx="451">
                  <c:v>76.99599206729998</c:v>
                </c:pt>
                <c:pt idx="452">
                  <c:v>76.991205688199997</c:v>
                </c:pt>
                <c:pt idx="453">
                  <c:v>76.986374635700003</c:v>
                </c:pt>
                <c:pt idx="454">
                  <c:v>76.981499683500004</c:v>
                </c:pt>
                <c:pt idx="455">
                  <c:v>76.976581582799824</c:v>
                </c:pt>
                <c:pt idx="456">
                  <c:v>76.971621064999994</c:v>
                </c:pt>
                <c:pt idx="457">
                  <c:v>76.966618853399979</c:v>
                </c:pt>
                <c:pt idx="458">
                  <c:v>76.961575656400001</c:v>
                </c:pt>
                <c:pt idx="459">
                  <c:v>76.956492167799794</c:v>
                </c:pt>
                <c:pt idx="460">
                  <c:v>76.951369069799995</c:v>
                </c:pt>
                <c:pt idx="461">
                  <c:v>76.946207036199979</c:v>
                </c:pt>
                <c:pt idx="462">
                  <c:v>76.9410067309</c:v>
                </c:pt>
                <c:pt idx="463">
                  <c:v>76.935768810099759</c:v>
                </c:pt>
                <c:pt idx="464">
                  <c:v>76.930493915699998</c:v>
                </c:pt>
                <c:pt idx="465">
                  <c:v>76.925182689600007</c:v>
                </c:pt>
                <c:pt idx="466">
                  <c:v>76.919835753499839</c:v>
                </c:pt>
                <c:pt idx="467">
                  <c:v>76.914453717100002</c:v>
                </c:pt>
                <c:pt idx="468">
                  <c:v>76.909037199499792</c:v>
                </c:pt>
                <c:pt idx="469">
                  <c:v>76.903586805000003</c:v>
                </c:pt>
                <c:pt idx="470">
                  <c:v>76.898103122499776</c:v>
                </c:pt>
                <c:pt idx="471">
                  <c:v>76.89258673119987</c:v>
                </c:pt>
                <c:pt idx="472">
                  <c:v>76.887038202599712</c:v>
                </c:pt>
                <c:pt idx="473">
                  <c:v>76.881458092799775</c:v>
                </c:pt>
                <c:pt idx="474">
                  <c:v>76.875846954199758</c:v>
                </c:pt>
                <c:pt idx="475">
                  <c:v>76.870205326199823</c:v>
                </c:pt>
                <c:pt idx="476">
                  <c:v>76.864533729800002</c:v>
                </c:pt>
                <c:pt idx="477">
                  <c:v>76.858832679799775</c:v>
                </c:pt>
                <c:pt idx="478">
                  <c:v>76.853102695900006</c:v>
                </c:pt>
                <c:pt idx="479">
                  <c:v>76.847344286199998</c:v>
                </c:pt>
                <c:pt idx="480">
                  <c:v>76.841557949600002</c:v>
                </c:pt>
                <c:pt idx="481">
                  <c:v>76.835744175799775</c:v>
                </c:pt>
                <c:pt idx="482">
                  <c:v>76.832528986100002</c:v>
                </c:pt>
                <c:pt idx="483">
                  <c:v>76.830751493499776</c:v>
                </c:pt>
                <c:pt idx="484">
                  <c:v>76.828943601299983</c:v>
                </c:pt>
                <c:pt idx="485">
                  <c:v>76.827105703599855</c:v>
                </c:pt>
                <c:pt idx="486">
                  <c:v>76.825238193099722</c:v>
                </c:pt>
                <c:pt idx="487">
                  <c:v>76.823341454599742</c:v>
                </c:pt>
                <c:pt idx="488">
                  <c:v>76.821415866199871</c:v>
                </c:pt>
                <c:pt idx="489">
                  <c:v>76.81946180379984</c:v>
                </c:pt>
                <c:pt idx="490">
                  <c:v>76.817479619099998</c:v>
                </c:pt>
                <c:pt idx="491">
                  <c:v>76.815469682100002</c:v>
                </c:pt>
                <c:pt idx="492">
                  <c:v>76.813432354199776</c:v>
                </c:pt>
                <c:pt idx="493">
                  <c:v>76.811367996800001</c:v>
                </c:pt>
                <c:pt idx="494">
                  <c:v>76.809276973599793</c:v>
                </c:pt>
                <c:pt idx="495">
                  <c:v>76.807159634599998</c:v>
                </c:pt>
                <c:pt idx="496">
                  <c:v>76.805016327099793</c:v>
                </c:pt>
                <c:pt idx="497">
                  <c:v>76.802847395799759</c:v>
                </c:pt>
                <c:pt idx="498">
                  <c:v>76.800653174399983</c:v>
                </c:pt>
                <c:pt idx="499">
                  <c:v>76.798433987899998</c:v>
                </c:pt>
                <c:pt idx="500">
                  <c:v>76.796190156599792</c:v>
                </c:pt>
                <c:pt idx="501">
                  <c:v>76.793921995700003</c:v>
                </c:pt>
                <c:pt idx="502">
                  <c:v>76.791629820899999</c:v>
                </c:pt>
                <c:pt idx="503">
                  <c:v>76.789313946999982</c:v>
                </c:pt>
                <c:pt idx="504">
                  <c:v>76.786974679799982</c:v>
                </c:pt>
                <c:pt idx="505">
                  <c:v>76.784612324199998</c:v>
                </c:pt>
                <c:pt idx="506">
                  <c:v>76.782227200600005</c:v>
                </c:pt>
                <c:pt idx="507">
                  <c:v>76.779819588799981</c:v>
                </c:pt>
                <c:pt idx="508">
                  <c:v>76.777389768199981</c:v>
                </c:pt>
                <c:pt idx="509">
                  <c:v>76.774938019699775</c:v>
                </c:pt>
                <c:pt idx="510">
                  <c:v>76.772464618800001</c:v>
                </c:pt>
                <c:pt idx="511">
                  <c:v>76.769969841800005</c:v>
                </c:pt>
                <c:pt idx="512">
                  <c:v>76.767453963299999</c:v>
                </c:pt>
                <c:pt idx="513">
                  <c:v>76.764917242600006</c:v>
                </c:pt>
                <c:pt idx="514">
                  <c:v>76.762359940099998</c:v>
                </c:pt>
                <c:pt idx="515">
                  <c:v>76.759782312099631</c:v>
                </c:pt>
                <c:pt idx="516">
                  <c:v>76.757184606099983</c:v>
                </c:pt>
                <c:pt idx="517">
                  <c:v>76.754567072900002</c:v>
                </c:pt>
                <c:pt idx="518">
                  <c:v>76.751929960699997</c:v>
                </c:pt>
                <c:pt idx="519">
                  <c:v>76.749273515900001</c:v>
                </c:pt>
                <c:pt idx="520">
                  <c:v>76.746597981500003</c:v>
                </c:pt>
                <c:pt idx="521">
                  <c:v>76.743903614600001</c:v>
                </c:pt>
                <c:pt idx="522">
                  <c:v>76.741190652</c:v>
                </c:pt>
                <c:pt idx="523">
                  <c:v>76.738459323699871</c:v>
                </c:pt>
                <c:pt idx="524">
                  <c:v>76.735709861199979</c:v>
                </c:pt>
                <c:pt idx="525">
                  <c:v>76.732942486399978</c:v>
                </c:pt>
                <c:pt idx="526">
                  <c:v>76.730157423099982</c:v>
                </c:pt>
                <c:pt idx="527">
                  <c:v>76.727354912899855</c:v>
                </c:pt>
                <c:pt idx="528">
                  <c:v>76.72453517089987</c:v>
                </c:pt>
                <c:pt idx="529">
                  <c:v>76.721698405300003</c:v>
                </c:pt>
                <c:pt idx="530">
                  <c:v>76.718844820300006</c:v>
                </c:pt>
                <c:pt idx="531">
                  <c:v>76.715974622700003</c:v>
                </c:pt>
                <c:pt idx="532">
                  <c:v>76.713088016299793</c:v>
                </c:pt>
                <c:pt idx="533">
                  <c:v>76.710185200300003</c:v>
                </c:pt>
                <c:pt idx="534">
                  <c:v>76.707266374200003</c:v>
                </c:pt>
                <c:pt idx="535">
                  <c:v>76.7043317352</c:v>
                </c:pt>
                <c:pt idx="536">
                  <c:v>76.70138147599998</c:v>
                </c:pt>
                <c:pt idx="537">
                  <c:v>76.698415787499854</c:v>
                </c:pt>
                <c:pt idx="538">
                  <c:v>76.695434859599743</c:v>
                </c:pt>
                <c:pt idx="539">
                  <c:v>76.692438880099743</c:v>
                </c:pt>
                <c:pt idx="540">
                  <c:v>76.689428036399775</c:v>
                </c:pt>
                <c:pt idx="541">
                  <c:v>76.686402513199681</c:v>
                </c:pt>
                <c:pt idx="542">
                  <c:v>76.683362486999854</c:v>
                </c:pt>
                <c:pt idx="543">
                  <c:v>76.680308136799567</c:v>
                </c:pt>
                <c:pt idx="544">
                  <c:v>76.677239642100005</c:v>
                </c:pt>
                <c:pt idx="545">
                  <c:v>76.67415717939987</c:v>
                </c:pt>
                <c:pt idx="546">
                  <c:v>76.671060918999871</c:v>
                </c:pt>
                <c:pt idx="547">
                  <c:v>76.66795102899998</c:v>
                </c:pt>
                <c:pt idx="548">
                  <c:v>76.664827667899999</c:v>
                </c:pt>
                <c:pt idx="549">
                  <c:v>76.661691000100006</c:v>
                </c:pt>
                <c:pt idx="550">
                  <c:v>76.658541188799759</c:v>
                </c:pt>
                <c:pt idx="551">
                  <c:v>76.655378393399616</c:v>
                </c:pt>
                <c:pt idx="552">
                  <c:v>76.65220277249972</c:v>
                </c:pt>
                <c:pt idx="553">
                  <c:v>76.649014481799995</c:v>
                </c:pt>
                <c:pt idx="554">
                  <c:v>76.645813671200003</c:v>
                </c:pt>
                <c:pt idx="555">
                  <c:v>76.642600496599854</c:v>
                </c:pt>
                <c:pt idx="556">
                  <c:v>76.639375109799758</c:v>
                </c:pt>
                <c:pt idx="557">
                  <c:v>76.6361376638</c:v>
                </c:pt>
                <c:pt idx="558">
                  <c:v>76.632888311299681</c:v>
                </c:pt>
                <c:pt idx="559">
                  <c:v>76.629627196299793</c:v>
                </c:pt>
                <c:pt idx="560">
                  <c:v>76.62635446039998</c:v>
                </c:pt>
                <c:pt idx="561">
                  <c:v>76.623070245999855</c:v>
                </c:pt>
                <c:pt idx="562">
                  <c:v>76.619774691900005</c:v>
                </c:pt>
                <c:pt idx="563">
                  <c:v>76.616467938900001</c:v>
                </c:pt>
                <c:pt idx="564">
                  <c:v>76.613150123699839</c:v>
                </c:pt>
                <c:pt idx="565">
                  <c:v>76.609821382699792</c:v>
                </c:pt>
                <c:pt idx="566">
                  <c:v>76.606481849999824</c:v>
                </c:pt>
                <c:pt idx="567">
                  <c:v>76.603131654499776</c:v>
                </c:pt>
                <c:pt idx="568">
                  <c:v>76.599770925900003</c:v>
                </c:pt>
                <c:pt idx="569">
                  <c:v>76.59639979169998</c:v>
                </c:pt>
                <c:pt idx="570">
                  <c:v>76.593018379</c:v>
                </c:pt>
                <c:pt idx="571">
                  <c:v>76.58962681529998</c:v>
                </c:pt>
                <c:pt idx="572">
                  <c:v>76.586225223300005</c:v>
                </c:pt>
                <c:pt idx="573">
                  <c:v>76.582813722799855</c:v>
                </c:pt>
                <c:pt idx="574">
                  <c:v>76.579392434699727</c:v>
                </c:pt>
                <c:pt idx="575">
                  <c:v>76.575961477799794</c:v>
                </c:pt>
                <c:pt idx="576">
                  <c:v>76.572520969799982</c:v>
                </c:pt>
                <c:pt idx="577">
                  <c:v>76.569071027899824</c:v>
                </c:pt>
                <c:pt idx="578">
                  <c:v>76.56561176629998</c:v>
                </c:pt>
                <c:pt idx="579">
                  <c:v>76.562143294199998</c:v>
                </c:pt>
                <c:pt idx="580">
                  <c:v>76.558665728600005</c:v>
                </c:pt>
                <c:pt idx="581">
                  <c:v>76.555179203099854</c:v>
                </c:pt>
                <c:pt idx="582">
                  <c:v>76.5516838299</c:v>
                </c:pt>
                <c:pt idx="583">
                  <c:v>76.548179721099999</c:v>
                </c:pt>
                <c:pt idx="584">
                  <c:v>76.544666983599996</c:v>
                </c:pt>
                <c:pt idx="585">
                  <c:v>76.541145722600007</c:v>
                </c:pt>
                <c:pt idx="586">
                  <c:v>76.5376160414</c:v>
                </c:pt>
                <c:pt idx="587">
                  <c:v>76.534078058399871</c:v>
                </c:pt>
                <c:pt idx="588">
                  <c:v>76.53053187459976</c:v>
                </c:pt>
                <c:pt idx="589">
                  <c:v>76.526977590699758</c:v>
                </c:pt>
                <c:pt idx="590">
                  <c:v>76.523415305999976</c:v>
                </c:pt>
                <c:pt idx="591">
                  <c:v>76.519845118699791</c:v>
                </c:pt>
                <c:pt idx="592">
                  <c:v>76.516267127600003</c:v>
                </c:pt>
                <c:pt idx="593">
                  <c:v>76.512681427900006</c:v>
                </c:pt>
                <c:pt idx="594">
                  <c:v>76.510806609100001</c:v>
                </c:pt>
                <c:pt idx="595">
                  <c:v>76.5097272183</c:v>
                </c:pt>
                <c:pt idx="596">
                  <c:v>76.508635006299855</c:v>
                </c:pt>
                <c:pt idx="597">
                  <c:v>76.507530065799983</c:v>
                </c:pt>
                <c:pt idx="598">
                  <c:v>76.506412485799999</c:v>
                </c:pt>
                <c:pt idx="599">
                  <c:v>76.505282360899855</c:v>
                </c:pt>
                <c:pt idx="600">
                  <c:v>76.504139790300002</c:v>
                </c:pt>
              </c:numCache>
            </c:numRef>
          </c:yVal>
          <c:smooth val="1"/>
        </c:ser>
        <c:ser>
          <c:idx val="3"/>
          <c:order val="3"/>
          <c:tx>
            <c:strRef>
              <c:f>Sheet2!$K$1</c:f>
              <c:strCache>
                <c:ptCount val="1"/>
                <c:pt idx="0">
                  <c:v>Tmax_E2</c:v>
                </c:pt>
              </c:strCache>
            </c:strRef>
          </c:tx>
          <c:marker>
            <c:symbol val="none"/>
          </c:marker>
          <c:xVal>
            <c:numRef>
              <c:f>Sheet2!$A$2:$A$602</c:f>
              <c:numCache>
                <c:formatCode>General</c:formatCode>
                <c:ptCount val="601"/>
                <c:pt idx="0">
                  <c:v>0</c:v>
                </c:pt>
                <c:pt idx="1">
                  <c:v>0.02</c:v>
                </c:pt>
                <c:pt idx="2">
                  <c:v>0.04</c:v>
                </c:pt>
                <c:pt idx="3">
                  <c:v>0.06</c:v>
                </c:pt>
                <c:pt idx="4">
                  <c:v>0.08</c:v>
                </c:pt>
                <c:pt idx="5">
                  <c:v>0.1</c:v>
                </c:pt>
                <c:pt idx="6">
                  <c:v>0.12</c:v>
                </c:pt>
                <c:pt idx="7">
                  <c:v>0.14000000000000001</c:v>
                </c:pt>
                <c:pt idx="8">
                  <c:v>0.16</c:v>
                </c:pt>
                <c:pt idx="9">
                  <c:v>0.18</c:v>
                </c:pt>
                <c:pt idx="10">
                  <c:v>0.2</c:v>
                </c:pt>
                <c:pt idx="11">
                  <c:v>0.22</c:v>
                </c:pt>
                <c:pt idx="12">
                  <c:v>0.24</c:v>
                </c:pt>
                <c:pt idx="13">
                  <c:v>0.26</c:v>
                </c:pt>
                <c:pt idx="14">
                  <c:v>0.28000000000000003</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0.56000000000000005</c:v>
                </c:pt>
                <c:pt idx="29">
                  <c:v>0.57999999999999996</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c:v>
                </c:pt>
                <c:pt idx="51">
                  <c:v>1.02</c:v>
                </c:pt>
                <c:pt idx="52">
                  <c:v>1.04</c:v>
                </c:pt>
                <c:pt idx="53">
                  <c:v>1.06</c:v>
                </c:pt>
                <c:pt idx="54">
                  <c:v>1.08</c:v>
                </c:pt>
                <c:pt idx="55">
                  <c:v>1.1000000000000001</c:v>
                </c:pt>
                <c:pt idx="56">
                  <c:v>1.1200000000000001</c:v>
                </c:pt>
                <c:pt idx="57">
                  <c:v>1.1399999999999999</c:v>
                </c:pt>
                <c:pt idx="58">
                  <c:v>1.1599999999999999</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c:v>
                </c:pt>
                <c:pt idx="101">
                  <c:v>2.02</c:v>
                </c:pt>
                <c:pt idx="102">
                  <c:v>2.04</c:v>
                </c:pt>
                <c:pt idx="103">
                  <c:v>2.06</c:v>
                </c:pt>
                <c:pt idx="104">
                  <c:v>2.08</c:v>
                </c:pt>
                <c:pt idx="105">
                  <c:v>2.1</c:v>
                </c:pt>
                <c:pt idx="106">
                  <c:v>2.12</c:v>
                </c:pt>
                <c:pt idx="107">
                  <c:v>2.14</c:v>
                </c:pt>
                <c:pt idx="108">
                  <c:v>2.16</c:v>
                </c:pt>
                <c:pt idx="109">
                  <c:v>2.1800000000000002</c:v>
                </c:pt>
                <c:pt idx="110">
                  <c:v>2.2000000000000002</c:v>
                </c:pt>
                <c:pt idx="111">
                  <c:v>2.2200000000000002</c:v>
                </c:pt>
                <c:pt idx="112">
                  <c:v>2.2400000000000002</c:v>
                </c:pt>
                <c:pt idx="113">
                  <c:v>2.2599999999999998</c:v>
                </c:pt>
                <c:pt idx="114">
                  <c:v>2.2799999999999998</c:v>
                </c:pt>
                <c:pt idx="115">
                  <c:v>2.2999999999999998</c:v>
                </c:pt>
                <c:pt idx="116">
                  <c:v>2.3199999999999981</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c:v>
                </c:pt>
                <c:pt idx="201">
                  <c:v>4.0199999999999996</c:v>
                </c:pt>
                <c:pt idx="202">
                  <c:v>4.04</c:v>
                </c:pt>
                <c:pt idx="203">
                  <c:v>4.0599999999999996</c:v>
                </c:pt>
                <c:pt idx="204">
                  <c:v>4.08</c:v>
                </c:pt>
                <c:pt idx="205">
                  <c:v>4.0999999999999996</c:v>
                </c:pt>
                <c:pt idx="206">
                  <c:v>4.1199999999999974</c:v>
                </c:pt>
                <c:pt idx="207">
                  <c:v>4.1399999999999997</c:v>
                </c:pt>
                <c:pt idx="208">
                  <c:v>4.1599999999999966</c:v>
                </c:pt>
                <c:pt idx="209">
                  <c:v>4.18</c:v>
                </c:pt>
                <c:pt idx="210">
                  <c:v>4.2</c:v>
                </c:pt>
                <c:pt idx="211">
                  <c:v>4.22</c:v>
                </c:pt>
                <c:pt idx="212">
                  <c:v>4.24</c:v>
                </c:pt>
                <c:pt idx="213">
                  <c:v>4.26</c:v>
                </c:pt>
                <c:pt idx="214">
                  <c:v>4.28</c:v>
                </c:pt>
                <c:pt idx="215">
                  <c:v>4.3</c:v>
                </c:pt>
                <c:pt idx="216">
                  <c:v>4.3199999999999976</c:v>
                </c:pt>
                <c:pt idx="217">
                  <c:v>4.34</c:v>
                </c:pt>
                <c:pt idx="218">
                  <c:v>4.3599999999999977</c:v>
                </c:pt>
                <c:pt idx="219">
                  <c:v>4.38</c:v>
                </c:pt>
                <c:pt idx="220">
                  <c:v>4.4000000000000004</c:v>
                </c:pt>
                <c:pt idx="221">
                  <c:v>4.42</c:v>
                </c:pt>
                <c:pt idx="222">
                  <c:v>4.4400000000000004</c:v>
                </c:pt>
                <c:pt idx="223">
                  <c:v>4.46</c:v>
                </c:pt>
                <c:pt idx="224">
                  <c:v>4.4800000000000004</c:v>
                </c:pt>
                <c:pt idx="225">
                  <c:v>4.5</c:v>
                </c:pt>
                <c:pt idx="226">
                  <c:v>4.5199999999999996</c:v>
                </c:pt>
                <c:pt idx="227">
                  <c:v>4.54</c:v>
                </c:pt>
                <c:pt idx="228">
                  <c:v>4.5599999999999996</c:v>
                </c:pt>
                <c:pt idx="229">
                  <c:v>4.58</c:v>
                </c:pt>
                <c:pt idx="230">
                  <c:v>4.5999999999999996</c:v>
                </c:pt>
                <c:pt idx="231">
                  <c:v>4.6199999999999957</c:v>
                </c:pt>
                <c:pt idx="232">
                  <c:v>4.6399999999999997</c:v>
                </c:pt>
                <c:pt idx="233">
                  <c:v>4.6599999999999957</c:v>
                </c:pt>
                <c:pt idx="234">
                  <c:v>4.68</c:v>
                </c:pt>
                <c:pt idx="235">
                  <c:v>4.7</c:v>
                </c:pt>
                <c:pt idx="236">
                  <c:v>4.72</c:v>
                </c:pt>
                <c:pt idx="237">
                  <c:v>4.74</c:v>
                </c:pt>
                <c:pt idx="238">
                  <c:v>4.76</c:v>
                </c:pt>
                <c:pt idx="239">
                  <c:v>4.78</c:v>
                </c:pt>
                <c:pt idx="240">
                  <c:v>4.8</c:v>
                </c:pt>
                <c:pt idx="241">
                  <c:v>4.8199999999999976</c:v>
                </c:pt>
                <c:pt idx="242">
                  <c:v>4.84</c:v>
                </c:pt>
                <c:pt idx="243">
                  <c:v>4.8599999999999977</c:v>
                </c:pt>
                <c:pt idx="244">
                  <c:v>4.88</c:v>
                </c:pt>
                <c:pt idx="245">
                  <c:v>4.9000000000000004</c:v>
                </c:pt>
                <c:pt idx="246">
                  <c:v>4.92</c:v>
                </c:pt>
                <c:pt idx="247">
                  <c:v>4.9400000000000004</c:v>
                </c:pt>
                <c:pt idx="248">
                  <c:v>4.96</c:v>
                </c:pt>
                <c:pt idx="249">
                  <c:v>4.9800000000000004</c:v>
                </c:pt>
                <c:pt idx="250">
                  <c:v>5</c:v>
                </c:pt>
                <c:pt idx="251">
                  <c:v>5.0199999999999996</c:v>
                </c:pt>
                <c:pt idx="252">
                  <c:v>5.04</c:v>
                </c:pt>
                <c:pt idx="253">
                  <c:v>5.0599999999999996</c:v>
                </c:pt>
                <c:pt idx="254">
                  <c:v>5.08</c:v>
                </c:pt>
                <c:pt idx="255">
                  <c:v>5.0999999999999996</c:v>
                </c:pt>
                <c:pt idx="256">
                  <c:v>5.1199999999999974</c:v>
                </c:pt>
                <c:pt idx="257">
                  <c:v>5.14</c:v>
                </c:pt>
                <c:pt idx="258">
                  <c:v>5.1599999999999966</c:v>
                </c:pt>
                <c:pt idx="259">
                  <c:v>5.18</c:v>
                </c:pt>
                <c:pt idx="260">
                  <c:v>5.2</c:v>
                </c:pt>
                <c:pt idx="261">
                  <c:v>5.22</c:v>
                </c:pt>
                <c:pt idx="262">
                  <c:v>5.24</c:v>
                </c:pt>
                <c:pt idx="263">
                  <c:v>5.26</c:v>
                </c:pt>
                <c:pt idx="264">
                  <c:v>5.28</c:v>
                </c:pt>
                <c:pt idx="265">
                  <c:v>5.3</c:v>
                </c:pt>
                <c:pt idx="266">
                  <c:v>5.3199999999999976</c:v>
                </c:pt>
                <c:pt idx="267">
                  <c:v>5.34</c:v>
                </c:pt>
                <c:pt idx="268">
                  <c:v>5.3599999999999977</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5.6199999999999957</c:v>
                </c:pt>
                <c:pt idx="282">
                  <c:v>5.64</c:v>
                </c:pt>
                <c:pt idx="283">
                  <c:v>5.6599999999999957</c:v>
                </c:pt>
                <c:pt idx="284">
                  <c:v>5.68</c:v>
                </c:pt>
                <c:pt idx="285">
                  <c:v>5.7</c:v>
                </c:pt>
                <c:pt idx="286">
                  <c:v>5.72</c:v>
                </c:pt>
                <c:pt idx="287">
                  <c:v>5.74</c:v>
                </c:pt>
                <c:pt idx="288">
                  <c:v>5.76</c:v>
                </c:pt>
                <c:pt idx="289">
                  <c:v>5.78</c:v>
                </c:pt>
                <c:pt idx="290">
                  <c:v>5.8</c:v>
                </c:pt>
                <c:pt idx="291">
                  <c:v>5.8199999999999976</c:v>
                </c:pt>
                <c:pt idx="292">
                  <c:v>5.84</c:v>
                </c:pt>
                <c:pt idx="293">
                  <c:v>5.8599999999999977</c:v>
                </c:pt>
                <c:pt idx="294">
                  <c:v>5.88</c:v>
                </c:pt>
                <c:pt idx="295">
                  <c:v>5.9</c:v>
                </c:pt>
                <c:pt idx="296">
                  <c:v>5.92</c:v>
                </c:pt>
                <c:pt idx="297">
                  <c:v>5.94</c:v>
                </c:pt>
                <c:pt idx="298">
                  <c:v>5.96</c:v>
                </c:pt>
                <c:pt idx="299">
                  <c:v>5.98</c:v>
                </c:pt>
                <c:pt idx="300">
                  <c:v>6</c:v>
                </c:pt>
                <c:pt idx="301">
                  <c:v>6.02</c:v>
                </c:pt>
                <c:pt idx="302">
                  <c:v>6.04</c:v>
                </c:pt>
                <c:pt idx="303">
                  <c:v>6.06</c:v>
                </c:pt>
                <c:pt idx="304">
                  <c:v>6.08</c:v>
                </c:pt>
                <c:pt idx="305">
                  <c:v>6.1</c:v>
                </c:pt>
                <c:pt idx="306">
                  <c:v>6.1199999999999974</c:v>
                </c:pt>
                <c:pt idx="307">
                  <c:v>6.14</c:v>
                </c:pt>
                <c:pt idx="308">
                  <c:v>6.1599999999999966</c:v>
                </c:pt>
                <c:pt idx="309">
                  <c:v>6.18</c:v>
                </c:pt>
                <c:pt idx="310">
                  <c:v>6.2</c:v>
                </c:pt>
                <c:pt idx="311">
                  <c:v>6.22</c:v>
                </c:pt>
                <c:pt idx="312">
                  <c:v>6.24</c:v>
                </c:pt>
                <c:pt idx="313">
                  <c:v>6.26</c:v>
                </c:pt>
                <c:pt idx="314">
                  <c:v>6.28</c:v>
                </c:pt>
                <c:pt idx="315">
                  <c:v>6.3</c:v>
                </c:pt>
                <c:pt idx="316">
                  <c:v>6.3199999999999976</c:v>
                </c:pt>
                <c:pt idx="317">
                  <c:v>6.34</c:v>
                </c:pt>
                <c:pt idx="318">
                  <c:v>6.3599999999999977</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6.6199999999999957</c:v>
                </c:pt>
                <c:pt idx="332">
                  <c:v>6.64</c:v>
                </c:pt>
                <c:pt idx="333">
                  <c:v>6.6599999999999957</c:v>
                </c:pt>
                <c:pt idx="334">
                  <c:v>6.68</c:v>
                </c:pt>
                <c:pt idx="335">
                  <c:v>6.7</c:v>
                </c:pt>
                <c:pt idx="336">
                  <c:v>6.72</c:v>
                </c:pt>
                <c:pt idx="337">
                  <c:v>6.74</c:v>
                </c:pt>
                <c:pt idx="338">
                  <c:v>6.76</c:v>
                </c:pt>
                <c:pt idx="339">
                  <c:v>6.78</c:v>
                </c:pt>
                <c:pt idx="340">
                  <c:v>6.8</c:v>
                </c:pt>
                <c:pt idx="341">
                  <c:v>6.8199999999999976</c:v>
                </c:pt>
                <c:pt idx="342">
                  <c:v>6.84</c:v>
                </c:pt>
                <c:pt idx="343">
                  <c:v>6.8599999999999977</c:v>
                </c:pt>
                <c:pt idx="344">
                  <c:v>6.88</c:v>
                </c:pt>
                <c:pt idx="345">
                  <c:v>6.9</c:v>
                </c:pt>
                <c:pt idx="346">
                  <c:v>6.92</c:v>
                </c:pt>
                <c:pt idx="347">
                  <c:v>6.94</c:v>
                </c:pt>
                <c:pt idx="348">
                  <c:v>6.96</c:v>
                </c:pt>
                <c:pt idx="349">
                  <c:v>6.98</c:v>
                </c:pt>
                <c:pt idx="350">
                  <c:v>7</c:v>
                </c:pt>
                <c:pt idx="351">
                  <c:v>7.02</c:v>
                </c:pt>
                <c:pt idx="352">
                  <c:v>7.04</c:v>
                </c:pt>
                <c:pt idx="353">
                  <c:v>7.06</c:v>
                </c:pt>
                <c:pt idx="354">
                  <c:v>7.08</c:v>
                </c:pt>
                <c:pt idx="355">
                  <c:v>7.1</c:v>
                </c:pt>
                <c:pt idx="356">
                  <c:v>7.1199999999999974</c:v>
                </c:pt>
                <c:pt idx="357">
                  <c:v>7.14</c:v>
                </c:pt>
                <c:pt idx="358">
                  <c:v>7.1599999999999966</c:v>
                </c:pt>
                <c:pt idx="359">
                  <c:v>7.18</c:v>
                </c:pt>
                <c:pt idx="360">
                  <c:v>7.2</c:v>
                </c:pt>
                <c:pt idx="361">
                  <c:v>7.22</c:v>
                </c:pt>
                <c:pt idx="362">
                  <c:v>7.24</c:v>
                </c:pt>
                <c:pt idx="363">
                  <c:v>7.26</c:v>
                </c:pt>
                <c:pt idx="364">
                  <c:v>7.28</c:v>
                </c:pt>
                <c:pt idx="365">
                  <c:v>7.3</c:v>
                </c:pt>
                <c:pt idx="366">
                  <c:v>7.3199999999999976</c:v>
                </c:pt>
                <c:pt idx="367">
                  <c:v>7.34</c:v>
                </c:pt>
                <c:pt idx="368">
                  <c:v>7.3599999999999977</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7.6199999999999957</c:v>
                </c:pt>
                <c:pt idx="382">
                  <c:v>7.64</c:v>
                </c:pt>
                <c:pt idx="383">
                  <c:v>7.6599999999999957</c:v>
                </c:pt>
                <c:pt idx="384">
                  <c:v>7.68</c:v>
                </c:pt>
                <c:pt idx="385">
                  <c:v>7.7</c:v>
                </c:pt>
                <c:pt idx="386">
                  <c:v>7.72</c:v>
                </c:pt>
                <c:pt idx="387">
                  <c:v>7.74</c:v>
                </c:pt>
                <c:pt idx="388">
                  <c:v>7.76</c:v>
                </c:pt>
                <c:pt idx="389">
                  <c:v>7.78</c:v>
                </c:pt>
                <c:pt idx="390">
                  <c:v>7.8</c:v>
                </c:pt>
                <c:pt idx="391">
                  <c:v>7.8199999999999976</c:v>
                </c:pt>
                <c:pt idx="392">
                  <c:v>7.84</c:v>
                </c:pt>
                <c:pt idx="393">
                  <c:v>7.8599999999999977</c:v>
                </c:pt>
                <c:pt idx="394">
                  <c:v>7.88</c:v>
                </c:pt>
                <c:pt idx="395">
                  <c:v>7.9</c:v>
                </c:pt>
                <c:pt idx="396">
                  <c:v>7.92</c:v>
                </c:pt>
                <c:pt idx="397">
                  <c:v>7.94</c:v>
                </c:pt>
                <c:pt idx="398">
                  <c:v>7.96</c:v>
                </c:pt>
                <c:pt idx="399">
                  <c:v>7.98</c:v>
                </c:pt>
                <c:pt idx="400">
                  <c:v>8</c:v>
                </c:pt>
                <c:pt idx="401">
                  <c:v>8.02</c:v>
                </c:pt>
                <c:pt idx="402">
                  <c:v>8.0400000000000009</c:v>
                </c:pt>
                <c:pt idx="403">
                  <c:v>8.06</c:v>
                </c:pt>
                <c:pt idx="404">
                  <c:v>8.08</c:v>
                </c:pt>
                <c:pt idx="405">
                  <c:v>8.1</c:v>
                </c:pt>
                <c:pt idx="406">
                  <c:v>8.120000000000001</c:v>
                </c:pt>
                <c:pt idx="407">
                  <c:v>8.14</c:v>
                </c:pt>
                <c:pt idx="408">
                  <c:v>8.16</c:v>
                </c:pt>
                <c:pt idx="409">
                  <c:v>8.18</c:v>
                </c:pt>
                <c:pt idx="410">
                  <c:v>8.2000000000000011</c:v>
                </c:pt>
                <c:pt idx="411">
                  <c:v>8.2200000000000006</c:v>
                </c:pt>
                <c:pt idx="412">
                  <c:v>8.2399999999999984</c:v>
                </c:pt>
                <c:pt idx="413">
                  <c:v>8.26</c:v>
                </c:pt>
                <c:pt idx="414">
                  <c:v>8.2800000000000011</c:v>
                </c:pt>
                <c:pt idx="415">
                  <c:v>8.3000000000000007</c:v>
                </c:pt>
                <c:pt idx="416">
                  <c:v>8.32</c:v>
                </c:pt>
                <c:pt idx="417">
                  <c:v>8.34</c:v>
                </c:pt>
                <c:pt idx="418">
                  <c:v>8.36</c:v>
                </c:pt>
                <c:pt idx="419">
                  <c:v>8.3800000000000008</c:v>
                </c:pt>
                <c:pt idx="420">
                  <c:v>8.4</c:v>
                </c:pt>
                <c:pt idx="421">
                  <c:v>8.42</c:v>
                </c:pt>
                <c:pt idx="422">
                  <c:v>8.44</c:v>
                </c:pt>
                <c:pt idx="423">
                  <c:v>8.4600000000000026</c:v>
                </c:pt>
                <c:pt idx="424">
                  <c:v>8.48</c:v>
                </c:pt>
                <c:pt idx="425">
                  <c:v>8.5</c:v>
                </c:pt>
                <c:pt idx="426">
                  <c:v>8.52</c:v>
                </c:pt>
                <c:pt idx="427">
                  <c:v>8.5400000000000009</c:v>
                </c:pt>
                <c:pt idx="428">
                  <c:v>8.56</c:v>
                </c:pt>
                <c:pt idx="429">
                  <c:v>8.58</c:v>
                </c:pt>
                <c:pt idx="430">
                  <c:v>8.6</c:v>
                </c:pt>
                <c:pt idx="431">
                  <c:v>8.620000000000001</c:v>
                </c:pt>
                <c:pt idx="432">
                  <c:v>8.6399999999999988</c:v>
                </c:pt>
                <c:pt idx="433">
                  <c:v>8.66</c:v>
                </c:pt>
                <c:pt idx="434">
                  <c:v>8.68</c:v>
                </c:pt>
                <c:pt idx="435">
                  <c:v>8.7000000000000011</c:v>
                </c:pt>
                <c:pt idx="436">
                  <c:v>8.7200000000000006</c:v>
                </c:pt>
                <c:pt idx="437">
                  <c:v>8.7399999999999984</c:v>
                </c:pt>
                <c:pt idx="438">
                  <c:v>8.76</c:v>
                </c:pt>
                <c:pt idx="439">
                  <c:v>8.7800000000000011</c:v>
                </c:pt>
                <c:pt idx="440">
                  <c:v>8.8000000000000007</c:v>
                </c:pt>
                <c:pt idx="441">
                  <c:v>8.82</c:v>
                </c:pt>
                <c:pt idx="442">
                  <c:v>8.84</c:v>
                </c:pt>
                <c:pt idx="443">
                  <c:v>8.86</c:v>
                </c:pt>
                <c:pt idx="444">
                  <c:v>8.8800000000000008</c:v>
                </c:pt>
                <c:pt idx="445">
                  <c:v>8.9</c:v>
                </c:pt>
                <c:pt idx="446">
                  <c:v>8.92</c:v>
                </c:pt>
                <c:pt idx="447">
                  <c:v>8.94</c:v>
                </c:pt>
                <c:pt idx="448">
                  <c:v>8.9600000000000026</c:v>
                </c:pt>
                <c:pt idx="449">
                  <c:v>8.98</c:v>
                </c:pt>
                <c:pt idx="450">
                  <c:v>9</c:v>
                </c:pt>
                <c:pt idx="451">
                  <c:v>9.02</c:v>
                </c:pt>
                <c:pt idx="452">
                  <c:v>9.0400000000000009</c:v>
                </c:pt>
                <c:pt idx="453">
                  <c:v>9.06</c:v>
                </c:pt>
                <c:pt idx="454">
                  <c:v>9.08</c:v>
                </c:pt>
                <c:pt idx="455">
                  <c:v>9.1</c:v>
                </c:pt>
                <c:pt idx="456">
                  <c:v>9.120000000000001</c:v>
                </c:pt>
                <c:pt idx="457">
                  <c:v>9.14</c:v>
                </c:pt>
                <c:pt idx="458">
                  <c:v>9.16</c:v>
                </c:pt>
                <c:pt idx="459">
                  <c:v>9.18</c:v>
                </c:pt>
                <c:pt idx="460">
                  <c:v>9.2000000000000011</c:v>
                </c:pt>
                <c:pt idx="461">
                  <c:v>9.2200000000000006</c:v>
                </c:pt>
                <c:pt idx="462">
                  <c:v>9.2399999999999984</c:v>
                </c:pt>
                <c:pt idx="463">
                  <c:v>9.26</c:v>
                </c:pt>
                <c:pt idx="464">
                  <c:v>9.2800000000000011</c:v>
                </c:pt>
                <c:pt idx="465">
                  <c:v>9.3000000000000007</c:v>
                </c:pt>
                <c:pt idx="466">
                  <c:v>9.32</c:v>
                </c:pt>
                <c:pt idx="467">
                  <c:v>9.34</c:v>
                </c:pt>
                <c:pt idx="468">
                  <c:v>9.36</c:v>
                </c:pt>
                <c:pt idx="469">
                  <c:v>9.3800000000000008</c:v>
                </c:pt>
                <c:pt idx="470">
                  <c:v>9.4</c:v>
                </c:pt>
                <c:pt idx="471">
                  <c:v>9.42</c:v>
                </c:pt>
                <c:pt idx="472">
                  <c:v>9.44</c:v>
                </c:pt>
                <c:pt idx="473">
                  <c:v>9.4600000000000026</c:v>
                </c:pt>
                <c:pt idx="474">
                  <c:v>9.48</c:v>
                </c:pt>
                <c:pt idx="475">
                  <c:v>9.5</c:v>
                </c:pt>
                <c:pt idx="476">
                  <c:v>9.52</c:v>
                </c:pt>
                <c:pt idx="477">
                  <c:v>9.5400000000000009</c:v>
                </c:pt>
                <c:pt idx="478">
                  <c:v>9.56</c:v>
                </c:pt>
                <c:pt idx="479">
                  <c:v>9.58</c:v>
                </c:pt>
                <c:pt idx="480">
                  <c:v>9.6</c:v>
                </c:pt>
                <c:pt idx="481">
                  <c:v>9.620000000000001</c:v>
                </c:pt>
                <c:pt idx="482">
                  <c:v>9.6399999999999988</c:v>
                </c:pt>
                <c:pt idx="483">
                  <c:v>9.66</c:v>
                </c:pt>
                <c:pt idx="484">
                  <c:v>9.68</c:v>
                </c:pt>
                <c:pt idx="485">
                  <c:v>9.7000000000000011</c:v>
                </c:pt>
                <c:pt idx="486">
                  <c:v>9.7200000000000006</c:v>
                </c:pt>
                <c:pt idx="487">
                  <c:v>9.7399999999999984</c:v>
                </c:pt>
                <c:pt idx="488">
                  <c:v>9.76</c:v>
                </c:pt>
                <c:pt idx="489">
                  <c:v>9.7800000000000011</c:v>
                </c:pt>
                <c:pt idx="490">
                  <c:v>9.8000000000000007</c:v>
                </c:pt>
                <c:pt idx="491">
                  <c:v>9.82</c:v>
                </c:pt>
                <c:pt idx="492">
                  <c:v>9.84</c:v>
                </c:pt>
                <c:pt idx="493">
                  <c:v>9.86</c:v>
                </c:pt>
                <c:pt idx="494">
                  <c:v>9.8800000000000008</c:v>
                </c:pt>
                <c:pt idx="495">
                  <c:v>9.9</c:v>
                </c:pt>
                <c:pt idx="496">
                  <c:v>9.92</c:v>
                </c:pt>
                <c:pt idx="497">
                  <c:v>9.94</c:v>
                </c:pt>
                <c:pt idx="498">
                  <c:v>9.9600000000000026</c:v>
                </c:pt>
                <c:pt idx="499">
                  <c:v>9.98</c:v>
                </c:pt>
                <c:pt idx="500">
                  <c:v>10</c:v>
                </c:pt>
                <c:pt idx="501">
                  <c:v>10.02</c:v>
                </c:pt>
                <c:pt idx="502">
                  <c:v>10.039999999999999</c:v>
                </c:pt>
                <c:pt idx="503">
                  <c:v>10.06</c:v>
                </c:pt>
                <c:pt idx="504">
                  <c:v>10.08</c:v>
                </c:pt>
                <c:pt idx="505">
                  <c:v>10.1</c:v>
                </c:pt>
                <c:pt idx="506">
                  <c:v>10.119999999999999</c:v>
                </c:pt>
                <c:pt idx="507">
                  <c:v>10.14</c:v>
                </c:pt>
                <c:pt idx="508">
                  <c:v>10.16</c:v>
                </c:pt>
                <c:pt idx="509">
                  <c:v>10.18</c:v>
                </c:pt>
                <c:pt idx="510">
                  <c:v>10.199999999999999</c:v>
                </c:pt>
                <c:pt idx="511">
                  <c:v>10.220000000000001</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c:v>
                </c:pt>
              </c:numCache>
            </c:numRef>
          </c:xVal>
          <c:yVal>
            <c:numRef>
              <c:f>Sheet2!$K$2:$K$602</c:f>
              <c:numCache>
                <c:formatCode>General</c:formatCode>
                <c:ptCount val="601"/>
                <c:pt idx="0">
                  <c:v>4.2</c:v>
                </c:pt>
                <c:pt idx="1">
                  <c:v>10.8015601011</c:v>
                </c:pt>
                <c:pt idx="2">
                  <c:v>11.6700447686</c:v>
                </c:pt>
                <c:pt idx="3">
                  <c:v>18.0432540704</c:v>
                </c:pt>
                <c:pt idx="4">
                  <c:v>20.979726610699981</c:v>
                </c:pt>
                <c:pt idx="5">
                  <c:v>22.7367471369</c:v>
                </c:pt>
                <c:pt idx="6">
                  <c:v>24.3563622235</c:v>
                </c:pt>
                <c:pt idx="7">
                  <c:v>25.734723700499991</c:v>
                </c:pt>
                <c:pt idx="8">
                  <c:v>26.9493441945</c:v>
                </c:pt>
                <c:pt idx="9">
                  <c:v>28.053993101100001</c:v>
                </c:pt>
                <c:pt idx="10">
                  <c:v>29.082452463199999</c:v>
                </c:pt>
                <c:pt idx="11">
                  <c:v>30.090817766699999</c:v>
                </c:pt>
                <c:pt idx="12">
                  <c:v>31.0130016333</c:v>
                </c:pt>
                <c:pt idx="13">
                  <c:v>31.865912976000001</c:v>
                </c:pt>
                <c:pt idx="14">
                  <c:v>32.665035074000002</c:v>
                </c:pt>
                <c:pt idx="15">
                  <c:v>33.420240013600001</c:v>
                </c:pt>
                <c:pt idx="16">
                  <c:v>34.138011946600002</c:v>
                </c:pt>
                <c:pt idx="17">
                  <c:v>34.823708234600012</c:v>
                </c:pt>
                <c:pt idx="18">
                  <c:v>35.481443166999988</c:v>
                </c:pt>
                <c:pt idx="19">
                  <c:v>36.114420415199987</c:v>
                </c:pt>
                <c:pt idx="20">
                  <c:v>36.724963584400001</c:v>
                </c:pt>
                <c:pt idx="21">
                  <c:v>37.315743433299993</c:v>
                </c:pt>
                <c:pt idx="22">
                  <c:v>37.890607156399987</c:v>
                </c:pt>
                <c:pt idx="23">
                  <c:v>38.453405296</c:v>
                </c:pt>
                <c:pt idx="24">
                  <c:v>39.002048033199998</c:v>
                </c:pt>
                <c:pt idx="25">
                  <c:v>39.538060269900001</c:v>
                </c:pt>
                <c:pt idx="26">
                  <c:v>40.062317546700001</c:v>
                </c:pt>
                <c:pt idx="27">
                  <c:v>40.575727443000012</c:v>
                </c:pt>
                <c:pt idx="28">
                  <c:v>41.0784363661</c:v>
                </c:pt>
                <c:pt idx="29">
                  <c:v>41.570989478299992</c:v>
                </c:pt>
                <c:pt idx="30">
                  <c:v>42.053856925600002</c:v>
                </c:pt>
                <c:pt idx="31">
                  <c:v>42.527696972599998</c:v>
                </c:pt>
                <c:pt idx="32">
                  <c:v>42.992882137400002</c:v>
                </c:pt>
                <c:pt idx="33">
                  <c:v>43.449905885600003</c:v>
                </c:pt>
                <c:pt idx="34">
                  <c:v>43.899223085499997</c:v>
                </c:pt>
                <c:pt idx="35">
                  <c:v>44.342247947399997</c:v>
                </c:pt>
                <c:pt idx="36">
                  <c:v>44.783804567799912</c:v>
                </c:pt>
                <c:pt idx="37">
                  <c:v>45.218447429500003</c:v>
                </c:pt>
                <c:pt idx="38">
                  <c:v>45.646653222700003</c:v>
                </c:pt>
                <c:pt idx="39">
                  <c:v>46.068775974600001</c:v>
                </c:pt>
                <c:pt idx="40">
                  <c:v>46.485079485799993</c:v>
                </c:pt>
                <c:pt idx="41">
                  <c:v>46.895708571599997</c:v>
                </c:pt>
                <c:pt idx="42">
                  <c:v>47.300926969299987</c:v>
                </c:pt>
                <c:pt idx="43">
                  <c:v>47.700926497499999</c:v>
                </c:pt>
                <c:pt idx="44">
                  <c:v>48.095867446</c:v>
                </c:pt>
                <c:pt idx="45">
                  <c:v>48.485971251499997</c:v>
                </c:pt>
                <c:pt idx="46">
                  <c:v>48.871442588500003</c:v>
                </c:pt>
                <c:pt idx="47">
                  <c:v>49.252464152100004</c:v>
                </c:pt>
                <c:pt idx="48">
                  <c:v>49.629165903900002</c:v>
                </c:pt>
                <c:pt idx="49">
                  <c:v>50.001667240499998</c:v>
                </c:pt>
                <c:pt idx="50">
                  <c:v>50.369984855099993</c:v>
                </c:pt>
                <c:pt idx="51">
                  <c:v>50.7329716713</c:v>
                </c:pt>
                <c:pt idx="52">
                  <c:v>51.090161909400003</c:v>
                </c:pt>
                <c:pt idx="53">
                  <c:v>51.441307884300002</c:v>
                </c:pt>
                <c:pt idx="54">
                  <c:v>51.7868366911</c:v>
                </c:pt>
                <c:pt idx="55">
                  <c:v>52.126832623200002</c:v>
                </c:pt>
                <c:pt idx="56">
                  <c:v>52.46142777459999</c:v>
                </c:pt>
                <c:pt idx="57">
                  <c:v>52.790672928299998</c:v>
                </c:pt>
                <c:pt idx="58">
                  <c:v>53.1145919951</c:v>
                </c:pt>
                <c:pt idx="59">
                  <c:v>53.433370455800002</c:v>
                </c:pt>
                <c:pt idx="60">
                  <c:v>53.747160669499998</c:v>
                </c:pt>
                <c:pt idx="61">
                  <c:v>54.056046361499988</c:v>
                </c:pt>
                <c:pt idx="62">
                  <c:v>54.360102753</c:v>
                </c:pt>
                <c:pt idx="63">
                  <c:v>54.659463821299987</c:v>
                </c:pt>
                <c:pt idx="64">
                  <c:v>54.954186500599988</c:v>
                </c:pt>
                <c:pt idx="65">
                  <c:v>55.244349582200002</c:v>
                </c:pt>
                <c:pt idx="66">
                  <c:v>55.530011209400001</c:v>
                </c:pt>
                <c:pt idx="67">
                  <c:v>55.81123784159999</c:v>
                </c:pt>
                <c:pt idx="68">
                  <c:v>56.088132867799999</c:v>
                </c:pt>
                <c:pt idx="69">
                  <c:v>56.360791208099997</c:v>
                </c:pt>
                <c:pt idx="70">
                  <c:v>56.645444802699998</c:v>
                </c:pt>
                <c:pt idx="71">
                  <c:v>56.929936914800003</c:v>
                </c:pt>
                <c:pt idx="72">
                  <c:v>57.210803351000003</c:v>
                </c:pt>
                <c:pt idx="73">
                  <c:v>57.488119754800003</c:v>
                </c:pt>
                <c:pt idx="74">
                  <c:v>57.761967296500003</c:v>
                </c:pt>
                <c:pt idx="75">
                  <c:v>58.0324165583</c:v>
                </c:pt>
                <c:pt idx="76">
                  <c:v>58.299537108300001</c:v>
                </c:pt>
                <c:pt idx="77">
                  <c:v>58.563407015699987</c:v>
                </c:pt>
                <c:pt idx="78">
                  <c:v>58.8241030951</c:v>
                </c:pt>
                <c:pt idx="79">
                  <c:v>59.081704900699997</c:v>
                </c:pt>
                <c:pt idx="80">
                  <c:v>59.336283403499912</c:v>
                </c:pt>
                <c:pt idx="81">
                  <c:v>59.587899972599999</c:v>
                </c:pt>
                <c:pt idx="82">
                  <c:v>59.836621712199999</c:v>
                </c:pt>
                <c:pt idx="83">
                  <c:v>60.0823262177</c:v>
                </c:pt>
                <c:pt idx="84">
                  <c:v>60.324625183899997</c:v>
                </c:pt>
                <c:pt idx="85">
                  <c:v>60.5630402504</c:v>
                </c:pt>
                <c:pt idx="86">
                  <c:v>60.797725458000002</c:v>
                </c:pt>
                <c:pt idx="87">
                  <c:v>61.028852381500002</c:v>
                </c:pt>
                <c:pt idx="88">
                  <c:v>61.256589924099998</c:v>
                </c:pt>
                <c:pt idx="89">
                  <c:v>61.481107227899997</c:v>
                </c:pt>
                <c:pt idx="90">
                  <c:v>61.702470860200002</c:v>
                </c:pt>
                <c:pt idx="91">
                  <c:v>61.920695210200002</c:v>
                </c:pt>
                <c:pt idx="92">
                  <c:v>62.135776984400003</c:v>
                </c:pt>
                <c:pt idx="93">
                  <c:v>62.347700729099998</c:v>
                </c:pt>
                <c:pt idx="94">
                  <c:v>62.556430426200002</c:v>
                </c:pt>
                <c:pt idx="95">
                  <c:v>62.762009887600001</c:v>
                </c:pt>
                <c:pt idx="96">
                  <c:v>62.964489796099997</c:v>
                </c:pt>
                <c:pt idx="97">
                  <c:v>63.163950556300001</c:v>
                </c:pt>
                <c:pt idx="98">
                  <c:v>63.360541917100001</c:v>
                </c:pt>
                <c:pt idx="99">
                  <c:v>63.554360920400001</c:v>
                </c:pt>
                <c:pt idx="100">
                  <c:v>63.745447669999997</c:v>
                </c:pt>
                <c:pt idx="101">
                  <c:v>63.933830926500001</c:v>
                </c:pt>
                <c:pt idx="102">
                  <c:v>64.119579149700002</c:v>
                </c:pt>
                <c:pt idx="103">
                  <c:v>64.302602206499742</c:v>
                </c:pt>
                <c:pt idx="104">
                  <c:v>64.482884507499776</c:v>
                </c:pt>
                <c:pt idx="105">
                  <c:v>64.660427171099855</c:v>
                </c:pt>
                <c:pt idx="106">
                  <c:v>64.835275576899775</c:v>
                </c:pt>
                <c:pt idx="107">
                  <c:v>65.007462970600002</c:v>
                </c:pt>
                <c:pt idx="108">
                  <c:v>65.177021566599791</c:v>
                </c:pt>
                <c:pt idx="109">
                  <c:v>65.344105219699998</c:v>
                </c:pt>
                <c:pt idx="110">
                  <c:v>65.508743202099794</c:v>
                </c:pt>
                <c:pt idx="111">
                  <c:v>65.670971483199793</c:v>
                </c:pt>
                <c:pt idx="112">
                  <c:v>65.830819438399999</c:v>
                </c:pt>
                <c:pt idx="113">
                  <c:v>65.988312436499712</c:v>
                </c:pt>
                <c:pt idx="114">
                  <c:v>66.143475591499794</c:v>
                </c:pt>
                <c:pt idx="115">
                  <c:v>66.296265652499983</c:v>
                </c:pt>
                <c:pt idx="116">
                  <c:v>66.4467094038</c:v>
                </c:pt>
                <c:pt idx="117">
                  <c:v>66.594841951399999</c:v>
                </c:pt>
                <c:pt idx="118">
                  <c:v>66.740705614399999</c:v>
                </c:pt>
                <c:pt idx="119">
                  <c:v>66.884308852999681</c:v>
                </c:pt>
                <c:pt idx="120">
                  <c:v>67.025673142499727</c:v>
                </c:pt>
                <c:pt idx="121">
                  <c:v>67.164836055399945</c:v>
                </c:pt>
                <c:pt idx="122">
                  <c:v>67.301872011499697</c:v>
                </c:pt>
                <c:pt idx="123">
                  <c:v>67.436829308300005</c:v>
                </c:pt>
                <c:pt idx="124">
                  <c:v>67.569727792599792</c:v>
                </c:pt>
                <c:pt idx="125">
                  <c:v>67.700581199499794</c:v>
                </c:pt>
                <c:pt idx="126">
                  <c:v>67.830925844700005</c:v>
                </c:pt>
                <c:pt idx="127">
                  <c:v>67.959635690900001</c:v>
                </c:pt>
                <c:pt idx="128">
                  <c:v>68.086371952799681</c:v>
                </c:pt>
                <c:pt idx="129">
                  <c:v>68.211138742800003</c:v>
                </c:pt>
                <c:pt idx="130">
                  <c:v>68.333949071299998</c:v>
                </c:pt>
                <c:pt idx="131">
                  <c:v>68.454802134799792</c:v>
                </c:pt>
                <c:pt idx="132">
                  <c:v>68.573718827399745</c:v>
                </c:pt>
                <c:pt idx="133">
                  <c:v>68.690719867300004</c:v>
                </c:pt>
                <c:pt idx="134">
                  <c:v>68.805830794299794</c:v>
                </c:pt>
                <c:pt idx="135">
                  <c:v>68.919078320799855</c:v>
                </c:pt>
                <c:pt idx="136">
                  <c:v>69.030485534199855</c:v>
                </c:pt>
                <c:pt idx="137">
                  <c:v>69.140073138999838</c:v>
                </c:pt>
                <c:pt idx="138">
                  <c:v>69.247877117599742</c:v>
                </c:pt>
                <c:pt idx="139">
                  <c:v>69.353912882199793</c:v>
                </c:pt>
                <c:pt idx="140">
                  <c:v>69.458209371799981</c:v>
                </c:pt>
                <c:pt idx="141">
                  <c:v>69.560808846499697</c:v>
                </c:pt>
                <c:pt idx="142">
                  <c:v>69.661727731699855</c:v>
                </c:pt>
                <c:pt idx="143">
                  <c:v>69.7609884644</c:v>
                </c:pt>
                <c:pt idx="144">
                  <c:v>69.858608573199774</c:v>
                </c:pt>
                <c:pt idx="145">
                  <c:v>69.954606259299993</c:v>
                </c:pt>
                <c:pt idx="146">
                  <c:v>70.048998998000002</c:v>
                </c:pt>
                <c:pt idx="147">
                  <c:v>70.141756730300003</c:v>
                </c:pt>
                <c:pt idx="148">
                  <c:v>70.232883894300002</c:v>
                </c:pt>
                <c:pt idx="149">
                  <c:v>70.322435239199791</c:v>
                </c:pt>
                <c:pt idx="150">
                  <c:v>70.410425474099995</c:v>
                </c:pt>
                <c:pt idx="151">
                  <c:v>70.496857912399946</c:v>
                </c:pt>
                <c:pt idx="152">
                  <c:v>70.581692277599871</c:v>
                </c:pt>
                <c:pt idx="153">
                  <c:v>70.664924498600001</c:v>
                </c:pt>
                <c:pt idx="154">
                  <c:v>70.746579974900001</c:v>
                </c:pt>
                <c:pt idx="155">
                  <c:v>70.826822183499743</c:v>
                </c:pt>
                <c:pt idx="156">
                  <c:v>70.911704343799983</c:v>
                </c:pt>
                <c:pt idx="157">
                  <c:v>70.995135661000006</c:v>
                </c:pt>
                <c:pt idx="158">
                  <c:v>71.077148681400004</c:v>
                </c:pt>
                <c:pt idx="159">
                  <c:v>71.157775345299839</c:v>
                </c:pt>
                <c:pt idx="160">
                  <c:v>71.237039194399998</c:v>
                </c:pt>
                <c:pt idx="161">
                  <c:v>71.314954963100007</c:v>
                </c:pt>
                <c:pt idx="162">
                  <c:v>71.391546632599855</c:v>
                </c:pt>
                <c:pt idx="163">
                  <c:v>71.466834047999981</c:v>
                </c:pt>
                <c:pt idx="164">
                  <c:v>71.540835001800005</c:v>
                </c:pt>
                <c:pt idx="165">
                  <c:v>71.613566222000003</c:v>
                </c:pt>
                <c:pt idx="166">
                  <c:v>71.685047760299824</c:v>
                </c:pt>
                <c:pt idx="167">
                  <c:v>71.755294398499871</c:v>
                </c:pt>
                <c:pt idx="168">
                  <c:v>71.82432196409998</c:v>
                </c:pt>
                <c:pt idx="169">
                  <c:v>71.892146909700003</c:v>
                </c:pt>
                <c:pt idx="170">
                  <c:v>71.958786066499727</c:v>
                </c:pt>
                <c:pt idx="171">
                  <c:v>72.024249901600001</c:v>
                </c:pt>
                <c:pt idx="172">
                  <c:v>72.088543397499791</c:v>
                </c:pt>
                <c:pt idx="173">
                  <c:v>72.151680749999983</c:v>
                </c:pt>
                <c:pt idx="174">
                  <c:v>72.213679030999998</c:v>
                </c:pt>
                <c:pt idx="175">
                  <c:v>72.274557420600004</c:v>
                </c:pt>
                <c:pt idx="176">
                  <c:v>72.334331403999855</c:v>
                </c:pt>
                <c:pt idx="177">
                  <c:v>72.393014294400004</c:v>
                </c:pt>
                <c:pt idx="178">
                  <c:v>72.4506231939</c:v>
                </c:pt>
                <c:pt idx="179">
                  <c:v>72.507173654300004</c:v>
                </c:pt>
                <c:pt idx="180">
                  <c:v>72.56268074339998</c:v>
                </c:pt>
                <c:pt idx="181">
                  <c:v>72.617159829900004</c:v>
                </c:pt>
                <c:pt idx="182">
                  <c:v>72.6706269238</c:v>
                </c:pt>
                <c:pt idx="183">
                  <c:v>72.723095899200004</c:v>
                </c:pt>
                <c:pt idx="184">
                  <c:v>72.774582396699742</c:v>
                </c:pt>
                <c:pt idx="185">
                  <c:v>72.825100982399945</c:v>
                </c:pt>
                <c:pt idx="186">
                  <c:v>72.8746664138</c:v>
                </c:pt>
                <c:pt idx="187">
                  <c:v>72.923291938000006</c:v>
                </c:pt>
                <c:pt idx="188">
                  <c:v>72.970992284499872</c:v>
                </c:pt>
                <c:pt idx="189">
                  <c:v>73.017783137699794</c:v>
                </c:pt>
                <c:pt idx="190">
                  <c:v>73.0636782654</c:v>
                </c:pt>
                <c:pt idx="191">
                  <c:v>73.1086910601</c:v>
                </c:pt>
                <c:pt idx="192">
                  <c:v>73.152835206899681</c:v>
                </c:pt>
                <c:pt idx="193">
                  <c:v>73.1961217347</c:v>
                </c:pt>
                <c:pt idx="194">
                  <c:v>73.238563902199999</c:v>
                </c:pt>
                <c:pt idx="195">
                  <c:v>73.280174208099979</c:v>
                </c:pt>
                <c:pt idx="196">
                  <c:v>73.320964748899982</c:v>
                </c:pt>
                <c:pt idx="197">
                  <c:v>73.3609474613</c:v>
                </c:pt>
                <c:pt idx="198">
                  <c:v>73.400134329500005</c:v>
                </c:pt>
                <c:pt idx="199">
                  <c:v>73.438537263399979</c:v>
                </c:pt>
                <c:pt idx="200">
                  <c:v>73.476168891399979</c:v>
                </c:pt>
                <c:pt idx="201">
                  <c:v>73.513039181899998</c:v>
                </c:pt>
                <c:pt idx="202">
                  <c:v>73.549161099499983</c:v>
                </c:pt>
                <c:pt idx="203">
                  <c:v>73.58454443639998</c:v>
                </c:pt>
                <c:pt idx="204">
                  <c:v>73.619201963899982</c:v>
                </c:pt>
                <c:pt idx="205">
                  <c:v>73.653143040800003</c:v>
                </c:pt>
                <c:pt idx="206">
                  <c:v>73.686379019699743</c:v>
                </c:pt>
                <c:pt idx="207">
                  <c:v>73.718920683600004</c:v>
                </c:pt>
                <c:pt idx="208">
                  <c:v>73.750779455900002</c:v>
                </c:pt>
                <c:pt idx="209">
                  <c:v>73.783271874799794</c:v>
                </c:pt>
                <c:pt idx="210">
                  <c:v>73.816111840100007</c:v>
                </c:pt>
                <c:pt idx="211">
                  <c:v>73.848302649600001</c:v>
                </c:pt>
                <c:pt idx="212">
                  <c:v>73.879854322199776</c:v>
                </c:pt>
                <c:pt idx="213">
                  <c:v>73.910776549600001</c:v>
                </c:pt>
                <c:pt idx="214">
                  <c:v>73.941078873999871</c:v>
                </c:pt>
                <c:pt idx="215">
                  <c:v>73.970770322799723</c:v>
                </c:pt>
                <c:pt idx="216">
                  <c:v>73.999860488300001</c:v>
                </c:pt>
                <c:pt idx="217">
                  <c:v>74.028358686099793</c:v>
                </c:pt>
                <c:pt idx="218">
                  <c:v>74.056275658399983</c:v>
                </c:pt>
                <c:pt idx="219">
                  <c:v>74.083620183799979</c:v>
                </c:pt>
                <c:pt idx="220">
                  <c:v>74.1104018817</c:v>
                </c:pt>
                <c:pt idx="221">
                  <c:v>74.136629052700002</c:v>
                </c:pt>
                <c:pt idx="222">
                  <c:v>74.162310312599615</c:v>
                </c:pt>
                <c:pt idx="223">
                  <c:v>74.187453597200005</c:v>
                </c:pt>
                <c:pt idx="224">
                  <c:v>74.212067275600006</c:v>
                </c:pt>
                <c:pt idx="225">
                  <c:v>74.23615973219998</c:v>
                </c:pt>
                <c:pt idx="226">
                  <c:v>74.259738882199727</c:v>
                </c:pt>
                <c:pt idx="227">
                  <c:v>74.282812942899824</c:v>
                </c:pt>
                <c:pt idx="228">
                  <c:v>74.305389519799775</c:v>
                </c:pt>
                <c:pt idx="229">
                  <c:v>74.327476331299792</c:v>
                </c:pt>
                <c:pt idx="230">
                  <c:v>74.349080995600005</c:v>
                </c:pt>
                <c:pt idx="231">
                  <c:v>74.370209645299994</c:v>
                </c:pt>
                <c:pt idx="232">
                  <c:v>74.39087009029987</c:v>
                </c:pt>
                <c:pt idx="233">
                  <c:v>74.411069565099993</c:v>
                </c:pt>
                <c:pt idx="234">
                  <c:v>74.430814861000002</c:v>
                </c:pt>
                <c:pt idx="235">
                  <c:v>74.450113190099998</c:v>
                </c:pt>
                <c:pt idx="236">
                  <c:v>74.468971502799775</c:v>
                </c:pt>
                <c:pt idx="237">
                  <c:v>74.487396611999998</c:v>
                </c:pt>
                <c:pt idx="238">
                  <c:v>74.505395518099775</c:v>
                </c:pt>
                <c:pt idx="239">
                  <c:v>74.52297462389987</c:v>
                </c:pt>
                <c:pt idx="240">
                  <c:v>74.540140696600005</c:v>
                </c:pt>
                <c:pt idx="241">
                  <c:v>74.556899856199792</c:v>
                </c:pt>
                <c:pt idx="242">
                  <c:v>74.57325866879998</c:v>
                </c:pt>
                <c:pt idx="243">
                  <c:v>74.589223595500002</c:v>
                </c:pt>
                <c:pt idx="244">
                  <c:v>74.604800612899766</c:v>
                </c:pt>
                <c:pt idx="245">
                  <c:v>74.6199959148</c:v>
                </c:pt>
                <c:pt idx="246">
                  <c:v>74.634815552299855</c:v>
                </c:pt>
                <c:pt idx="247">
                  <c:v>74.649265587499983</c:v>
                </c:pt>
                <c:pt idx="248">
                  <c:v>74.663351902399839</c:v>
                </c:pt>
                <c:pt idx="249">
                  <c:v>74.677080276199774</c:v>
                </c:pt>
                <c:pt idx="250">
                  <c:v>74.69045658429998</c:v>
                </c:pt>
                <c:pt idx="251">
                  <c:v>74.703486364100002</c:v>
                </c:pt>
                <c:pt idx="252">
                  <c:v>74.716175301199982</c:v>
                </c:pt>
                <c:pt idx="253">
                  <c:v>74.7285290401</c:v>
                </c:pt>
                <c:pt idx="254">
                  <c:v>74.740552725200004</c:v>
                </c:pt>
                <c:pt idx="255">
                  <c:v>74.752251746799871</c:v>
                </c:pt>
                <c:pt idx="256">
                  <c:v>74.764823053800001</c:v>
                </c:pt>
                <c:pt idx="257">
                  <c:v>74.777446268899979</c:v>
                </c:pt>
                <c:pt idx="258">
                  <c:v>74.789762402399873</c:v>
                </c:pt>
                <c:pt idx="259">
                  <c:v>74.801775602899824</c:v>
                </c:pt>
                <c:pt idx="260">
                  <c:v>74.813491100899839</c:v>
                </c:pt>
                <c:pt idx="261">
                  <c:v>74.824913604100004</c:v>
                </c:pt>
                <c:pt idx="262">
                  <c:v>74.836047862199791</c:v>
                </c:pt>
                <c:pt idx="263">
                  <c:v>74.846898536699712</c:v>
                </c:pt>
                <c:pt idx="264">
                  <c:v>74.857470072699726</c:v>
                </c:pt>
                <c:pt idx="265">
                  <c:v>74.8677670836</c:v>
                </c:pt>
                <c:pt idx="266">
                  <c:v>74.877794062599776</c:v>
                </c:pt>
                <c:pt idx="267">
                  <c:v>74.88755522629998</c:v>
                </c:pt>
                <c:pt idx="268">
                  <c:v>74.897054997300003</c:v>
                </c:pt>
                <c:pt idx="269">
                  <c:v>74.906297597700004</c:v>
                </c:pt>
                <c:pt idx="270">
                  <c:v>74.915287241300007</c:v>
                </c:pt>
                <c:pt idx="271">
                  <c:v>74.924028031199981</c:v>
                </c:pt>
                <c:pt idx="272">
                  <c:v>74.932524123999983</c:v>
                </c:pt>
                <c:pt idx="273">
                  <c:v>74.940779595500004</c:v>
                </c:pt>
                <c:pt idx="274">
                  <c:v>74.948798095100003</c:v>
                </c:pt>
                <c:pt idx="275">
                  <c:v>74.956583664299998</c:v>
                </c:pt>
                <c:pt idx="276">
                  <c:v>74.964140235900004</c:v>
                </c:pt>
                <c:pt idx="277">
                  <c:v>74.971471507499743</c:v>
                </c:pt>
                <c:pt idx="278">
                  <c:v>74.978581240899871</c:v>
                </c:pt>
                <c:pt idx="279">
                  <c:v>74.985473169000002</c:v>
                </c:pt>
                <c:pt idx="280">
                  <c:v>74.992150814799871</c:v>
                </c:pt>
                <c:pt idx="281">
                  <c:v>74.998617652700005</c:v>
                </c:pt>
                <c:pt idx="282">
                  <c:v>75.004877049499839</c:v>
                </c:pt>
                <c:pt idx="283">
                  <c:v>75.010932535699794</c:v>
                </c:pt>
                <c:pt idx="284">
                  <c:v>75.016787737899776</c:v>
                </c:pt>
                <c:pt idx="285">
                  <c:v>75.022445353299759</c:v>
                </c:pt>
                <c:pt idx="286">
                  <c:v>75.027908934599793</c:v>
                </c:pt>
                <c:pt idx="287">
                  <c:v>75.0331814141</c:v>
                </c:pt>
                <c:pt idx="288">
                  <c:v>75.038266100800001</c:v>
                </c:pt>
                <c:pt idx="289">
                  <c:v>75.043165881700006</c:v>
                </c:pt>
                <c:pt idx="290">
                  <c:v>75.047884051500006</c:v>
                </c:pt>
                <c:pt idx="291">
                  <c:v>75.052423206200004</c:v>
                </c:pt>
                <c:pt idx="292">
                  <c:v>75.056786621399979</c:v>
                </c:pt>
                <c:pt idx="293">
                  <c:v>75.060977227199871</c:v>
                </c:pt>
                <c:pt idx="294">
                  <c:v>75.064997719800004</c:v>
                </c:pt>
                <c:pt idx="295">
                  <c:v>75.068851043599793</c:v>
                </c:pt>
                <c:pt idx="296">
                  <c:v>75.072540031099791</c:v>
                </c:pt>
                <c:pt idx="297">
                  <c:v>75.076067583799855</c:v>
                </c:pt>
                <c:pt idx="298">
                  <c:v>75.079436064399871</c:v>
                </c:pt>
                <c:pt idx="299">
                  <c:v>75.082648269800004</c:v>
                </c:pt>
                <c:pt idx="300">
                  <c:v>75.085706920099824</c:v>
                </c:pt>
                <c:pt idx="301">
                  <c:v>75.088614572599823</c:v>
                </c:pt>
                <c:pt idx="302">
                  <c:v>75.091373758200007</c:v>
                </c:pt>
                <c:pt idx="303">
                  <c:v>75.093986962200006</c:v>
                </c:pt>
                <c:pt idx="304">
                  <c:v>75.096456601599982</c:v>
                </c:pt>
                <c:pt idx="305">
                  <c:v>75.098785107799742</c:v>
                </c:pt>
                <c:pt idx="306">
                  <c:v>75.100974824299854</c:v>
                </c:pt>
                <c:pt idx="307">
                  <c:v>75.103028118099743</c:v>
                </c:pt>
                <c:pt idx="308">
                  <c:v>75.104947287800002</c:v>
                </c:pt>
                <c:pt idx="309">
                  <c:v>75.106734590199792</c:v>
                </c:pt>
                <c:pt idx="310">
                  <c:v>75.108392414099697</c:v>
                </c:pt>
                <c:pt idx="311">
                  <c:v>75.109922772199823</c:v>
                </c:pt>
                <c:pt idx="312">
                  <c:v>75.111327712599774</c:v>
                </c:pt>
                <c:pt idx="313">
                  <c:v>75.11260967459998</c:v>
                </c:pt>
                <c:pt idx="314">
                  <c:v>75.113770448799855</c:v>
                </c:pt>
                <c:pt idx="315">
                  <c:v>75.114812393099839</c:v>
                </c:pt>
                <c:pt idx="316">
                  <c:v>75.115737136599563</c:v>
                </c:pt>
                <c:pt idx="317">
                  <c:v>75.11654676889998</c:v>
                </c:pt>
                <c:pt idx="318">
                  <c:v>75.1172431926</c:v>
                </c:pt>
                <c:pt idx="319">
                  <c:v>75.117828322799824</c:v>
                </c:pt>
                <c:pt idx="320">
                  <c:v>75.118303987700003</c:v>
                </c:pt>
                <c:pt idx="321">
                  <c:v>75.118672174199759</c:v>
                </c:pt>
                <c:pt idx="322">
                  <c:v>75.118934466100001</c:v>
                </c:pt>
                <c:pt idx="323">
                  <c:v>75.119092908200003</c:v>
                </c:pt>
                <c:pt idx="324">
                  <c:v>75.11914903829998</c:v>
                </c:pt>
                <c:pt idx="325">
                  <c:v>75.119104597399982</c:v>
                </c:pt>
                <c:pt idx="326">
                  <c:v>75.118961141399978</c:v>
                </c:pt>
                <c:pt idx="327">
                  <c:v>75.118720237599774</c:v>
                </c:pt>
                <c:pt idx="328">
                  <c:v>75.118383570099823</c:v>
                </c:pt>
                <c:pt idx="329">
                  <c:v>75.117952500200005</c:v>
                </c:pt>
                <c:pt idx="330">
                  <c:v>75.117428758599871</c:v>
                </c:pt>
                <c:pt idx="331">
                  <c:v>75.116813825500003</c:v>
                </c:pt>
                <c:pt idx="332">
                  <c:v>75.116109342300007</c:v>
                </c:pt>
                <c:pt idx="333">
                  <c:v>75.1153166454</c:v>
                </c:pt>
                <c:pt idx="334">
                  <c:v>75.114437426699794</c:v>
                </c:pt>
                <c:pt idx="335">
                  <c:v>75.11347304759984</c:v>
                </c:pt>
                <c:pt idx="336">
                  <c:v>75.112425192399854</c:v>
                </c:pt>
                <c:pt idx="337">
                  <c:v>75.111295341900004</c:v>
                </c:pt>
                <c:pt idx="338">
                  <c:v>75.110085038599792</c:v>
                </c:pt>
                <c:pt idx="339">
                  <c:v>75.108795528599742</c:v>
                </c:pt>
                <c:pt idx="340">
                  <c:v>75.107428336099758</c:v>
                </c:pt>
                <c:pt idx="341">
                  <c:v>75.105984813599676</c:v>
                </c:pt>
                <c:pt idx="342">
                  <c:v>75.104466297299979</c:v>
                </c:pt>
                <c:pt idx="343">
                  <c:v>75.102874147299758</c:v>
                </c:pt>
                <c:pt idx="344">
                  <c:v>75.101209725700002</c:v>
                </c:pt>
                <c:pt idx="345">
                  <c:v>75.09947435179987</c:v>
                </c:pt>
                <c:pt idx="346">
                  <c:v>75.097669356799983</c:v>
                </c:pt>
                <c:pt idx="347">
                  <c:v>75.095795935999874</c:v>
                </c:pt>
                <c:pt idx="348">
                  <c:v>75.093855319300005</c:v>
                </c:pt>
                <c:pt idx="349">
                  <c:v>75.091848681599998</c:v>
                </c:pt>
                <c:pt idx="350">
                  <c:v>75.089777251899775</c:v>
                </c:pt>
                <c:pt idx="351">
                  <c:v>75.087642196199823</c:v>
                </c:pt>
                <c:pt idx="352">
                  <c:v>75.085444713499712</c:v>
                </c:pt>
                <c:pt idx="353">
                  <c:v>75.083185875399977</c:v>
                </c:pt>
                <c:pt idx="354">
                  <c:v>75.080866939700002</c:v>
                </c:pt>
                <c:pt idx="355">
                  <c:v>75.07848904279976</c:v>
                </c:pt>
                <c:pt idx="356">
                  <c:v>75.076053312999775</c:v>
                </c:pt>
                <c:pt idx="357">
                  <c:v>75.07356076269987</c:v>
                </c:pt>
                <c:pt idx="358">
                  <c:v>75.07101236469984</c:v>
                </c:pt>
                <c:pt idx="359">
                  <c:v>75.0684092077</c:v>
                </c:pt>
                <c:pt idx="360">
                  <c:v>75.065752294799793</c:v>
                </c:pt>
                <c:pt idx="361">
                  <c:v>75.06304260509998</c:v>
                </c:pt>
                <c:pt idx="362">
                  <c:v>75.06028097639998</c:v>
                </c:pt>
                <c:pt idx="363">
                  <c:v>75.057468376899791</c:v>
                </c:pt>
                <c:pt idx="364">
                  <c:v>75.054605778300001</c:v>
                </c:pt>
                <c:pt idx="365">
                  <c:v>75.051694006700004</c:v>
                </c:pt>
                <c:pt idx="366">
                  <c:v>75.048733975299982</c:v>
                </c:pt>
                <c:pt idx="367">
                  <c:v>75.045726586800001</c:v>
                </c:pt>
                <c:pt idx="368">
                  <c:v>75.042672653499793</c:v>
                </c:pt>
                <c:pt idx="369">
                  <c:v>75.039573041699981</c:v>
                </c:pt>
                <c:pt idx="370">
                  <c:v>75.036428548900005</c:v>
                </c:pt>
                <c:pt idx="371">
                  <c:v>75.033239938500003</c:v>
                </c:pt>
                <c:pt idx="372">
                  <c:v>75.030008046099823</c:v>
                </c:pt>
                <c:pt idx="373">
                  <c:v>75.026733650599823</c:v>
                </c:pt>
                <c:pt idx="374">
                  <c:v>75.02483407629984</c:v>
                </c:pt>
                <c:pt idx="375">
                  <c:v>75.024314807300001</c:v>
                </c:pt>
                <c:pt idx="376">
                  <c:v>75.02375356189998</c:v>
                </c:pt>
                <c:pt idx="377">
                  <c:v>75.023151003399946</c:v>
                </c:pt>
                <c:pt idx="378">
                  <c:v>75.022507682599823</c:v>
                </c:pt>
                <c:pt idx="379">
                  <c:v>75.021824206800005</c:v>
                </c:pt>
                <c:pt idx="380">
                  <c:v>75.021101242300006</c:v>
                </c:pt>
                <c:pt idx="381">
                  <c:v>75.020339423699824</c:v>
                </c:pt>
                <c:pt idx="382">
                  <c:v>75.019539288199994</c:v>
                </c:pt>
                <c:pt idx="383">
                  <c:v>75.018701378599744</c:v>
                </c:pt>
                <c:pt idx="384">
                  <c:v>75.017826306900005</c:v>
                </c:pt>
                <c:pt idx="385">
                  <c:v>75.016914605799997</c:v>
                </c:pt>
                <c:pt idx="386">
                  <c:v>75.015966836099793</c:v>
                </c:pt>
                <c:pt idx="387">
                  <c:v>75.014983461</c:v>
                </c:pt>
                <c:pt idx="388">
                  <c:v>75.013965057999982</c:v>
                </c:pt>
                <c:pt idx="389">
                  <c:v>75.012912126599758</c:v>
                </c:pt>
                <c:pt idx="390">
                  <c:v>75.011825204299996</c:v>
                </c:pt>
                <c:pt idx="391">
                  <c:v>75.010704744400002</c:v>
                </c:pt>
                <c:pt idx="392">
                  <c:v>75.009551218599839</c:v>
                </c:pt>
                <c:pt idx="393">
                  <c:v>75.008365139599775</c:v>
                </c:pt>
                <c:pt idx="394">
                  <c:v>75.007146980900004</c:v>
                </c:pt>
                <c:pt idx="395">
                  <c:v>75.005897238399839</c:v>
                </c:pt>
                <c:pt idx="396">
                  <c:v>75.004616419800001</c:v>
                </c:pt>
                <c:pt idx="397">
                  <c:v>75.00330498309998</c:v>
                </c:pt>
                <c:pt idx="398">
                  <c:v>75.001963329700004</c:v>
                </c:pt>
                <c:pt idx="399">
                  <c:v>75.000591852399793</c:v>
                </c:pt>
                <c:pt idx="400">
                  <c:v>74.999191000099998</c:v>
                </c:pt>
                <c:pt idx="401">
                  <c:v>74.997761175500003</c:v>
                </c:pt>
                <c:pt idx="402">
                  <c:v>74.996302780400001</c:v>
                </c:pt>
                <c:pt idx="403">
                  <c:v>74.994816231300007</c:v>
                </c:pt>
                <c:pt idx="404">
                  <c:v>74.993301872899792</c:v>
                </c:pt>
                <c:pt idx="405">
                  <c:v>74.991760101300002</c:v>
                </c:pt>
                <c:pt idx="406">
                  <c:v>74.99019132559998</c:v>
                </c:pt>
                <c:pt idx="407">
                  <c:v>74.988595900700005</c:v>
                </c:pt>
                <c:pt idx="408">
                  <c:v>74.986974161299983</c:v>
                </c:pt>
                <c:pt idx="409">
                  <c:v>74.985326500300005</c:v>
                </c:pt>
                <c:pt idx="410">
                  <c:v>74.983653262800004</c:v>
                </c:pt>
                <c:pt idx="411">
                  <c:v>74.9819548137</c:v>
                </c:pt>
                <c:pt idx="412">
                  <c:v>74.9802314553</c:v>
                </c:pt>
                <c:pt idx="413">
                  <c:v>74.978483559799855</c:v>
                </c:pt>
                <c:pt idx="414">
                  <c:v>74.976711434799839</c:v>
                </c:pt>
                <c:pt idx="415">
                  <c:v>74.974915409100007</c:v>
                </c:pt>
                <c:pt idx="416">
                  <c:v>74.973095814799791</c:v>
                </c:pt>
                <c:pt idx="417">
                  <c:v>74.971252993500002</c:v>
                </c:pt>
                <c:pt idx="418">
                  <c:v>74.969387258200001</c:v>
                </c:pt>
                <c:pt idx="419">
                  <c:v>74.967498917100002</c:v>
                </c:pt>
                <c:pt idx="420">
                  <c:v>74.965588270599824</c:v>
                </c:pt>
                <c:pt idx="421">
                  <c:v>74.963655616799983</c:v>
                </c:pt>
                <c:pt idx="422">
                  <c:v>74.961701259099982</c:v>
                </c:pt>
                <c:pt idx="423">
                  <c:v>74.959725473299983</c:v>
                </c:pt>
                <c:pt idx="424">
                  <c:v>74.957728540800005</c:v>
                </c:pt>
                <c:pt idx="425">
                  <c:v>74.955710799100004</c:v>
                </c:pt>
                <c:pt idx="426">
                  <c:v>74.953672502199794</c:v>
                </c:pt>
                <c:pt idx="427">
                  <c:v>74.951613906899993</c:v>
                </c:pt>
                <c:pt idx="428">
                  <c:v>74.949535322700001</c:v>
                </c:pt>
                <c:pt idx="429">
                  <c:v>74.94743700559998</c:v>
                </c:pt>
                <c:pt idx="430">
                  <c:v>74.945319182399999</c:v>
                </c:pt>
                <c:pt idx="431">
                  <c:v>74.943182111399977</c:v>
                </c:pt>
                <c:pt idx="432">
                  <c:v>74.941026039799993</c:v>
                </c:pt>
                <c:pt idx="433">
                  <c:v>74.938851189100006</c:v>
                </c:pt>
                <c:pt idx="434">
                  <c:v>74.936657783800001</c:v>
                </c:pt>
                <c:pt idx="435">
                  <c:v>74.934446075400004</c:v>
                </c:pt>
                <c:pt idx="436">
                  <c:v>74.932216272100007</c:v>
                </c:pt>
                <c:pt idx="437">
                  <c:v>74.929968602100004</c:v>
                </c:pt>
                <c:pt idx="438">
                  <c:v>74.927703270500004</c:v>
                </c:pt>
                <c:pt idx="439">
                  <c:v>74.925420517499759</c:v>
                </c:pt>
                <c:pt idx="440">
                  <c:v>74.923120525399995</c:v>
                </c:pt>
                <c:pt idx="441">
                  <c:v>74.920803514200003</c:v>
                </c:pt>
                <c:pt idx="442">
                  <c:v>74.918469697500001</c:v>
                </c:pt>
                <c:pt idx="443">
                  <c:v>74.916119274600007</c:v>
                </c:pt>
                <c:pt idx="444">
                  <c:v>74.913752520499855</c:v>
                </c:pt>
                <c:pt idx="445">
                  <c:v>74.911369622300001</c:v>
                </c:pt>
                <c:pt idx="446">
                  <c:v>74.908970769000007</c:v>
                </c:pt>
                <c:pt idx="447">
                  <c:v>74.906556131200006</c:v>
                </c:pt>
                <c:pt idx="448">
                  <c:v>74.904125906000004</c:v>
                </c:pt>
                <c:pt idx="449">
                  <c:v>74.901680300999999</c:v>
                </c:pt>
                <c:pt idx="450">
                  <c:v>74.899219494799993</c:v>
                </c:pt>
                <c:pt idx="451">
                  <c:v>74.896743663099983</c:v>
                </c:pt>
                <c:pt idx="452">
                  <c:v>74.894252978400004</c:v>
                </c:pt>
                <c:pt idx="453">
                  <c:v>74.891747602699823</c:v>
                </c:pt>
                <c:pt idx="454">
                  <c:v>74.889227722200005</c:v>
                </c:pt>
                <c:pt idx="455">
                  <c:v>74.886693486400006</c:v>
                </c:pt>
                <c:pt idx="456">
                  <c:v>74.88414507769987</c:v>
                </c:pt>
                <c:pt idx="457">
                  <c:v>74.881582648999981</c:v>
                </c:pt>
                <c:pt idx="458">
                  <c:v>74.879006356299726</c:v>
                </c:pt>
                <c:pt idx="459">
                  <c:v>74.876416377599682</c:v>
                </c:pt>
                <c:pt idx="460">
                  <c:v>74.87381285619972</c:v>
                </c:pt>
                <c:pt idx="461">
                  <c:v>74.871195964199998</c:v>
                </c:pt>
                <c:pt idx="462">
                  <c:v>74.868565841700004</c:v>
                </c:pt>
                <c:pt idx="463">
                  <c:v>74.865922638599855</c:v>
                </c:pt>
                <c:pt idx="464">
                  <c:v>74.863266514599871</c:v>
                </c:pt>
                <c:pt idx="465">
                  <c:v>74.860597601699979</c:v>
                </c:pt>
                <c:pt idx="466">
                  <c:v>74.857916031800002</c:v>
                </c:pt>
                <c:pt idx="467">
                  <c:v>74.85522195779987</c:v>
                </c:pt>
                <c:pt idx="468">
                  <c:v>74.852515517399794</c:v>
                </c:pt>
                <c:pt idx="469">
                  <c:v>74.849796852199759</c:v>
                </c:pt>
                <c:pt idx="470">
                  <c:v>74.847066101999999</c:v>
                </c:pt>
                <c:pt idx="471">
                  <c:v>74.844323413699982</c:v>
                </c:pt>
                <c:pt idx="472">
                  <c:v>74.841568928200005</c:v>
                </c:pt>
                <c:pt idx="473">
                  <c:v>74.838802766199791</c:v>
                </c:pt>
                <c:pt idx="474">
                  <c:v>74.836025063999998</c:v>
                </c:pt>
                <c:pt idx="475">
                  <c:v>74.833235942100004</c:v>
                </c:pt>
                <c:pt idx="476">
                  <c:v>74.830435542699774</c:v>
                </c:pt>
                <c:pt idx="477">
                  <c:v>74.827624028800003</c:v>
                </c:pt>
                <c:pt idx="478">
                  <c:v>74.824801488700004</c:v>
                </c:pt>
                <c:pt idx="479">
                  <c:v>74.82196806429998</c:v>
                </c:pt>
                <c:pt idx="480">
                  <c:v>74.819123882300005</c:v>
                </c:pt>
                <c:pt idx="481">
                  <c:v>74.816269079199998</c:v>
                </c:pt>
                <c:pt idx="482">
                  <c:v>74.81340375659984</c:v>
                </c:pt>
                <c:pt idx="483">
                  <c:v>74.810528042300007</c:v>
                </c:pt>
                <c:pt idx="484">
                  <c:v>74.807642049799981</c:v>
                </c:pt>
                <c:pt idx="485">
                  <c:v>74.804745884799871</c:v>
                </c:pt>
                <c:pt idx="486">
                  <c:v>74.801839661399995</c:v>
                </c:pt>
                <c:pt idx="487">
                  <c:v>74.798923530400003</c:v>
                </c:pt>
                <c:pt idx="488">
                  <c:v>74.795997596599776</c:v>
                </c:pt>
                <c:pt idx="489">
                  <c:v>74.793061953299983</c:v>
                </c:pt>
                <c:pt idx="490">
                  <c:v>74.790116702999981</c:v>
                </c:pt>
                <c:pt idx="491">
                  <c:v>74.787161953500004</c:v>
                </c:pt>
                <c:pt idx="492">
                  <c:v>74.784197825999982</c:v>
                </c:pt>
                <c:pt idx="493">
                  <c:v>74.781224424100003</c:v>
                </c:pt>
                <c:pt idx="494">
                  <c:v>74.778241850199791</c:v>
                </c:pt>
                <c:pt idx="495">
                  <c:v>74.775250189700003</c:v>
                </c:pt>
                <c:pt idx="496">
                  <c:v>74.772249543499839</c:v>
                </c:pt>
                <c:pt idx="497">
                  <c:v>74.769239987899994</c:v>
                </c:pt>
                <c:pt idx="498">
                  <c:v>74.766221611700004</c:v>
                </c:pt>
                <c:pt idx="499">
                  <c:v>74.763194510299982</c:v>
                </c:pt>
                <c:pt idx="500">
                  <c:v>74.760158767099981</c:v>
                </c:pt>
                <c:pt idx="501">
                  <c:v>74.757114480200002</c:v>
                </c:pt>
                <c:pt idx="502">
                  <c:v>74.754061741900003</c:v>
                </c:pt>
                <c:pt idx="503">
                  <c:v>74.751000640499981</c:v>
                </c:pt>
                <c:pt idx="504">
                  <c:v>74.747931262700007</c:v>
                </c:pt>
                <c:pt idx="505">
                  <c:v>74.744853696600003</c:v>
                </c:pt>
                <c:pt idx="506">
                  <c:v>74.741768028600006</c:v>
                </c:pt>
                <c:pt idx="507">
                  <c:v>74.738674341199982</c:v>
                </c:pt>
                <c:pt idx="508">
                  <c:v>74.735572720699793</c:v>
                </c:pt>
                <c:pt idx="509">
                  <c:v>74.732463240000001</c:v>
                </c:pt>
                <c:pt idx="510">
                  <c:v>74.729345998900001</c:v>
                </c:pt>
                <c:pt idx="511">
                  <c:v>74.726221084700001</c:v>
                </c:pt>
                <c:pt idx="512">
                  <c:v>74.723088572099726</c:v>
                </c:pt>
                <c:pt idx="513">
                  <c:v>74.719948550499794</c:v>
                </c:pt>
                <c:pt idx="514">
                  <c:v>74.716801101999977</c:v>
                </c:pt>
                <c:pt idx="515">
                  <c:v>74.713646309400005</c:v>
                </c:pt>
                <c:pt idx="516">
                  <c:v>74.710484242500002</c:v>
                </c:pt>
                <c:pt idx="517">
                  <c:v>74.707314976000006</c:v>
                </c:pt>
                <c:pt idx="518">
                  <c:v>74.704138585099983</c:v>
                </c:pt>
                <c:pt idx="519">
                  <c:v>74.700955143000002</c:v>
                </c:pt>
                <c:pt idx="520">
                  <c:v>74.697764723800006</c:v>
                </c:pt>
                <c:pt idx="521">
                  <c:v>74.694567403600004</c:v>
                </c:pt>
                <c:pt idx="522">
                  <c:v>74.691363253399999</c:v>
                </c:pt>
                <c:pt idx="523">
                  <c:v>74.688152332399682</c:v>
                </c:pt>
                <c:pt idx="524">
                  <c:v>74.684934718999855</c:v>
                </c:pt>
                <c:pt idx="525">
                  <c:v>74.681710484800007</c:v>
                </c:pt>
                <c:pt idx="526">
                  <c:v>74.678479721599743</c:v>
                </c:pt>
                <c:pt idx="527">
                  <c:v>74.675242511499647</c:v>
                </c:pt>
                <c:pt idx="528">
                  <c:v>74.671998917299774</c:v>
                </c:pt>
                <c:pt idx="529">
                  <c:v>74.668749010099759</c:v>
                </c:pt>
                <c:pt idx="530">
                  <c:v>74.665492850499646</c:v>
                </c:pt>
                <c:pt idx="531">
                  <c:v>74.662230518399824</c:v>
                </c:pt>
                <c:pt idx="532">
                  <c:v>74.658962076899726</c:v>
                </c:pt>
                <c:pt idx="533">
                  <c:v>74.655687597699682</c:v>
                </c:pt>
                <c:pt idx="534">
                  <c:v>74.652407139099722</c:v>
                </c:pt>
                <c:pt idx="535">
                  <c:v>74.649120763799999</c:v>
                </c:pt>
                <c:pt idx="536">
                  <c:v>74.645828528099855</c:v>
                </c:pt>
                <c:pt idx="537">
                  <c:v>74.642530496099823</c:v>
                </c:pt>
                <c:pt idx="538">
                  <c:v>74.639226724799983</c:v>
                </c:pt>
                <c:pt idx="539">
                  <c:v>74.635917279599823</c:v>
                </c:pt>
                <c:pt idx="540">
                  <c:v>74.632602221399978</c:v>
                </c:pt>
                <c:pt idx="541">
                  <c:v>74.62928160649976</c:v>
                </c:pt>
                <c:pt idx="542">
                  <c:v>74.625955494499792</c:v>
                </c:pt>
                <c:pt idx="543">
                  <c:v>74.622623945000001</c:v>
                </c:pt>
                <c:pt idx="544">
                  <c:v>74.61928701809984</c:v>
                </c:pt>
                <c:pt idx="545">
                  <c:v>74.615944771999978</c:v>
                </c:pt>
                <c:pt idx="546">
                  <c:v>74.61259726209984</c:v>
                </c:pt>
                <c:pt idx="547">
                  <c:v>74.609556425899981</c:v>
                </c:pt>
                <c:pt idx="548">
                  <c:v>74.606790976199775</c:v>
                </c:pt>
                <c:pt idx="549">
                  <c:v>74.604019633500002</c:v>
                </c:pt>
                <c:pt idx="550">
                  <c:v>74.601242448999983</c:v>
                </c:pt>
                <c:pt idx="551">
                  <c:v>74.598459471300004</c:v>
                </c:pt>
                <c:pt idx="552">
                  <c:v>74.595670751200004</c:v>
                </c:pt>
                <c:pt idx="553">
                  <c:v>74.592876336899721</c:v>
                </c:pt>
                <c:pt idx="554">
                  <c:v>74.590076278699854</c:v>
                </c:pt>
                <c:pt idx="555">
                  <c:v>74.587270621599998</c:v>
                </c:pt>
                <c:pt idx="556">
                  <c:v>74.584459412200005</c:v>
                </c:pt>
                <c:pt idx="557">
                  <c:v>74.581642697999982</c:v>
                </c:pt>
                <c:pt idx="558">
                  <c:v>74.578820525300003</c:v>
                </c:pt>
                <c:pt idx="559">
                  <c:v>74.575992940599775</c:v>
                </c:pt>
                <c:pt idx="560">
                  <c:v>74.573159988</c:v>
                </c:pt>
                <c:pt idx="561">
                  <c:v>74.570321711499759</c:v>
                </c:pt>
                <c:pt idx="562">
                  <c:v>74.567478155799776</c:v>
                </c:pt>
                <c:pt idx="563">
                  <c:v>74.564629365499997</c:v>
                </c:pt>
                <c:pt idx="564">
                  <c:v>74.561775385199979</c:v>
                </c:pt>
                <c:pt idx="565">
                  <c:v>74.558916260399982</c:v>
                </c:pt>
                <c:pt idx="566">
                  <c:v>74.556052033999777</c:v>
                </c:pt>
                <c:pt idx="567">
                  <c:v>74.553182750199824</c:v>
                </c:pt>
                <c:pt idx="568">
                  <c:v>74.550308453699742</c:v>
                </c:pt>
                <c:pt idx="569">
                  <c:v>74.547429186299993</c:v>
                </c:pt>
                <c:pt idx="570">
                  <c:v>74.544544989399995</c:v>
                </c:pt>
                <c:pt idx="571">
                  <c:v>74.541655907700004</c:v>
                </c:pt>
                <c:pt idx="572">
                  <c:v>74.538761978399975</c:v>
                </c:pt>
                <c:pt idx="573">
                  <c:v>74.535863246100007</c:v>
                </c:pt>
                <c:pt idx="574">
                  <c:v>74.532959748799982</c:v>
                </c:pt>
                <c:pt idx="575">
                  <c:v>74.53005152849984</c:v>
                </c:pt>
                <c:pt idx="576">
                  <c:v>74.527138623799871</c:v>
                </c:pt>
                <c:pt idx="577">
                  <c:v>74.524221077299998</c:v>
                </c:pt>
                <c:pt idx="578">
                  <c:v>74.521298927100005</c:v>
                </c:pt>
                <c:pt idx="579">
                  <c:v>74.518372214999744</c:v>
                </c:pt>
                <c:pt idx="580">
                  <c:v>74.515440978499839</c:v>
                </c:pt>
                <c:pt idx="581">
                  <c:v>74.512505259199983</c:v>
                </c:pt>
                <c:pt idx="582">
                  <c:v>74.50956510109998</c:v>
                </c:pt>
                <c:pt idx="583">
                  <c:v>74.506620546199983</c:v>
                </c:pt>
                <c:pt idx="584">
                  <c:v>74.503671628600003</c:v>
                </c:pt>
                <c:pt idx="585">
                  <c:v>74.500718383499759</c:v>
                </c:pt>
                <c:pt idx="586">
                  <c:v>74.497760847899983</c:v>
                </c:pt>
                <c:pt idx="587">
                  <c:v>74.494799057400002</c:v>
                </c:pt>
                <c:pt idx="588">
                  <c:v>74.491833047499981</c:v>
                </c:pt>
                <c:pt idx="589">
                  <c:v>74.488862853199791</c:v>
                </c:pt>
                <c:pt idx="590">
                  <c:v>74.485888509699791</c:v>
                </c:pt>
                <c:pt idx="591">
                  <c:v>74.48291005199998</c:v>
                </c:pt>
                <c:pt idx="592">
                  <c:v>74.479927515499838</c:v>
                </c:pt>
                <c:pt idx="593">
                  <c:v>74.47694093559987</c:v>
                </c:pt>
                <c:pt idx="594">
                  <c:v>74.473950349600003</c:v>
                </c:pt>
                <c:pt idx="595">
                  <c:v>74.470955791199998</c:v>
                </c:pt>
                <c:pt idx="596">
                  <c:v>74.467957294599998</c:v>
                </c:pt>
                <c:pt idx="597">
                  <c:v>74.464954894399995</c:v>
                </c:pt>
                <c:pt idx="598">
                  <c:v>74.461948624599998</c:v>
                </c:pt>
                <c:pt idx="599">
                  <c:v>74.458938516399726</c:v>
                </c:pt>
                <c:pt idx="600">
                  <c:v>74.455924614200001</c:v>
                </c:pt>
              </c:numCache>
            </c:numRef>
          </c:yVal>
          <c:smooth val="1"/>
        </c:ser>
        <c:ser>
          <c:idx val="4"/>
          <c:order val="4"/>
          <c:tx>
            <c:strRef>
              <c:f>Sheet2!$L$1</c:f>
              <c:strCache>
                <c:ptCount val="1"/>
                <c:pt idx="0">
                  <c:v>Tmax_M1</c:v>
                </c:pt>
              </c:strCache>
            </c:strRef>
          </c:tx>
          <c:marker>
            <c:symbol val="none"/>
          </c:marker>
          <c:xVal>
            <c:numRef>
              <c:f>Sheet2!$A$2:$A$602</c:f>
              <c:numCache>
                <c:formatCode>General</c:formatCode>
                <c:ptCount val="601"/>
                <c:pt idx="0">
                  <c:v>0</c:v>
                </c:pt>
                <c:pt idx="1">
                  <c:v>0.02</c:v>
                </c:pt>
                <c:pt idx="2">
                  <c:v>0.04</c:v>
                </c:pt>
                <c:pt idx="3">
                  <c:v>0.06</c:v>
                </c:pt>
                <c:pt idx="4">
                  <c:v>0.08</c:v>
                </c:pt>
                <c:pt idx="5">
                  <c:v>0.1</c:v>
                </c:pt>
                <c:pt idx="6">
                  <c:v>0.12</c:v>
                </c:pt>
                <c:pt idx="7">
                  <c:v>0.14000000000000001</c:v>
                </c:pt>
                <c:pt idx="8">
                  <c:v>0.16</c:v>
                </c:pt>
                <c:pt idx="9">
                  <c:v>0.18</c:v>
                </c:pt>
                <c:pt idx="10">
                  <c:v>0.2</c:v>
                </c:pt>
                <c:pt idx="11">
                  <c:v>0.22</c:v>
                </c:pt>
                <c:pt idx="12">
                  <c:v>0.24</c:v>
                </c:pt>
                <c:pt idx="13">
                  <c:v>0.26</c:v>
                </c:pt>
                <c:pt idx="14">
                  <c:v>0.28000000000000003</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0.56000000000000005</c:v>
                </c:pt>
                <c:pt idx="29">
                  <c:v>0.57999999999999996</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c:v>
                </c:pt>
                <c:pt idx="51">
                  <c:v>1.02</c:v>
                </c:pt>
                <c:pt idx="52">
                  <c:v>1.04</c:v>
                </c:pt>
                <c:pt idx="53">
                  <c:v>1.06</c:v>
                </c:pt>
                <c:pt idx="54">
                  <c:v>1.08</c:v>
                </c:pt>
                <c:pt idx="55">
                  <c:v>1.1000000000000001</c:v>
                </c:pt>
                <c:pt idx="56">
                  <c:v>1.1200000000000001</c:v>
                </c:pt>
                <c:pt idx="57">
                  <c:v>1.1399999999999999</c:v>
                </c:pt>
                <c:pt idx="58">
                  <c:v>1.1599999999999999</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c:v>
                </c:pt>
                <c:pt idx="101">
                  <c:v>2.02</c:v>
                </c:pt>
                <c:pt idx="102">
                  <c:v>2.04</c:v>
                </c:pt>
                <c:pt idx="103">
                  <c:v>2.06</c:v>
                </c:pt>
                <c:pt idx="104">
                  <c:v>2.08</c:v>
                </c:pt>
                <c:pt idx="105">
                  <c:v>2.1</c:v>
                </c:pt>
                <c:pt idx="106">
                  <c:v>2.12</c:v>
                </c:pt>
                <c:pt idx="107">
                  <c:v>2.14</c:v>
                </c:pt>
                <c:pt idx="108">
                  <c:v>2.16</c:v>
                </c:pt>
                <c:pt idx="109">
                  <c:v>2.1800000000000002</c:v>
                </c:pt>
                <c:pt idx="110">
                  <c:v>2.2000000000000002</c:v>
                </c:pt>
                <c:pt idx="111">
                  <c:v>2.2200000000000002</c:v>
                </c:pt>
                <c:pt idx="112">
                  <c:v>2.2400000000000002</c:v>
                </c:pt>
                <c:pt idx="113">
                  <c:v>2.2599999999999998</c:v>
                </c:pt>
                <c:pt idx="114">
                  <c:v>2.2799999999999998</c:v>
                </c:pt>
                <c:pt idx="115">
                  <c:v>2.2999999999999998</c:v>
                </c:pt>
                <c:pt idx="116">
                  <c:v>2.3199999999999981</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c:v>
                </c:pt>
                <c:pt idx="201">
                  <c:v>4.0199999999999996</c:v>
                </c:pt>
                <c:pt idx="202">
                  <c:v>4.04</c:v>
                </c:pt>
                <c:pt idx="203">
                  <c:v>4.0599999999999996</c:v>
                </c:pt>
                <c:pt idx="204">
                  <c:v>4.08</c:v>
                </c:pt>
                <c:pt idx="205">
                  <c:v>4.0999999999999996</c:v>
                </c:pt>
                <c:pt idx="206">
                  <c:v>4.1199999999999974</c:v>
                </c:pt>
                <c:pt idx="207">
                  <c:v>4.1399999999999997</c:v>
                </c:pt>
                <c:pt idx="208">
                  <c:v>4.1599999999999966</c:v>
                </c:pt>
                <c:pt idx="209">
                  <c:v>4.18</c:v>
                </c:pt>
                <c:pt idx="210">
                  <c:v>4.2</c:v>
                </c:pt>
                <c:pt idx="211">
                  <c:v>4.22</c:v>
                </c:pt>
                <c:pt idx="212">
                  <c:v>4.24</c:v>
                </c:pt>
                <c:pt idx="213">
                  <c:v>4.26</c:v>
                </c:pt>
                <c:pt idx="214">
                  <c:v>4.28</c:v>
                </c:pt>
                <c:pt idx="215">
                  <c:v>4.3</c:v>
                </c:pt>
                <c:pt idx="216">
                  <c:v>4.3199999999999976</c:v>
                </c:pt>
                <c:pt idx="217">
                  <c:v>4.34</c:v>
                </c:pt>
                <c:pt idx="218">
                  <c:v>4.3599999999999977</c:v>
                </c:pt>
                <c:pt idx="219">
                  <c:v>4.38</c:v>
                </c:pt>
                <c:pt idx="220">
                  <c:v>4.4000000000000004</c:v>
                </c:pt>
                <c:pt idx="221">
                  <c:v>4.42</c:v>
                </c:pt>
                <c:pt idx="222">
                  <c:v>4.4400000000000004</c:v>
                </c:pt>
                <c:pt idx="223">
                  <c:v>4.46</c:v>
                </c:pt>
                <c:pt idx="224">
                  <c:v>4.4800000000000004</c:v>
                </c:pt>
                <c:pt idx="225">
                  <c:v>4.5</c:v>
                </c:pt>
                <c:pt idx="226">
                  <c:v>4.5199999999999996</c:v>
                </c:pt>
                <c:pt idx="227">
                  <c:v>4.54</c:v>
                </c:pt>
                <c:pt idx="228">
                  <c:v>4.5599999999999996</c:v>
                </c:pt>
                <c:pt idx="229">
                  <c:v>4.58</c:v>
                </c:pt>
                <c:pt idx="230">
                  <c:v>4.5999999999999996</c:v>
                </c:pt>
                <c:pt idx="231">
                  <c:v>4.6199999999999957</c:v>
                </c:pt>
                <c:pt idx="232">
                  <c:v>4.6399999999999997</c:v>
                </c:pt>
                <c:pt idx="233">
                  <c:v>4.6599999999999957</c:v>
                </c:pt>
                <c:pt idx="234">
                  <c:v>4.68</c:v>
                </c:pt>
                <c:pt idx="235">
                  <c:v>4.7</c:v>
                </c:pt>
                <c:pt idx="236">
                  <c:v>4.72</c:v>
                </c:pt>
                <c:pt idx="237">
                  <c:v>4.74</c:v>
                </c:pt>
                <c:pt idx="238">
                  <c:v>4.76</c:v>
                </c:pt>
                <c:pt idx="239">
                  <c:v>4.78</c:v>
                </c:pt>
                <c:pt idx="240">
                  <c:v>4.8</c:v>
                </c:pt>
                <c:pt idx="241">
                  <c:v>4.8199999999999976</c:v>
                </c:pt>
                <c:pt idx="242">
                  <c:v>4.84</c:v>
                </c:pt>
                <c:pt idx="243">
                  <c:v>4.8599999999999977</c:v>
                </c:pt>
                <c:pt idx="244">
                  <c:v>4.88</c:v>
                </c:pt>
                <c:pt idx="245">
                  <c:v>4.9000000000000004</c:v>
                </c:pt>
                <c:pt idx="246">
                  <c:v>4.92</c:v>
                </c:pt>
                <c:pt idx="247">
                  <c:v>4.9400000000000004</c:v>
                </c:pt>
                <c:pt idx="248">
                  <c:v>4.96</c:v>
                </c:pt>
                <c:pt idx="249">
                  <c:v>4.9800000000000004</c:v>
                </c:pt>
                <c:pt idx="250">
                  <c:v>5</c:v>
                </c:pt>
                <c:pt idx="251">
                  <c:v>5.0199999999999996</c:v>
                </c:pt>
                <c:pt idx="252">
                  <c:v>5.04</c:v>
                </c:pt>
                <c:pt idx="253">
                  <c:v>5.0599999999999996</c:v>
                </c:pt>
                <c:pt idx="254">
                  <c:v>5.08</c:v>
                </c:pt>
                <c:pt idx="255">
                  <c:v>5.0999999999999996</c:v>
                </c:pt>
                <c:pt idx="256">
                  <c:v>5.1199999999999974</c:v>
                </c:pt>
                <c:pt idx="257">
                  <c:v>5.14</c:v>
                </c:pt>
                <c:pt idx="258">
                  <c:v>5.1599999999999966</c:v>
                </c:pt>
                <c:pt idx="259">
                  <c:v>5.18</c:v>
                </c:pt>
                <c:pt idx="260">
                  <c:v>5.2</c:v>
                </c:pt>
                <c:pt idx="261">
                  <c:v>5.22</c:v>
                </c:pt>
                <c:pt idx="262">
                  <c:v>5.24</c:v>
                </c:pt>
                <c:pt idx="263">
                  <c:v>5.26</c:v>
                </c:pt>
                <c:pt idx="264">
                  <c:v>5.28</c:v>
                </c:pt>
                <c:pt idx="265">
                  <c:v>5.3</c:v>
                </c:pt>
                <c:pt idx="266">
                  <c:v>5.3199999999999976</c:v>
                </c:pt>
                <c:pt idx="267">
                  <c:v>5.34</c:v>
                </c:pt>
                <c:pt idx="268">
                  <c:v>5.3599999999999977</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5.6199999999999957</c:v>
                </c:pt>
                <c:pt idx="282">
                  <c:v>5.64</c:v>
                </c:pt>
                <c:pt idx="283">
                  <c:v>5.6599999999999957</c:v>
                </c:pt>
                <c:pt idx="284">
                  <c:v>5.68</c:v>
                </c:pt>
                <c:pt idx="285">
                  <c:v>5.7</c:v>
                </c:pt>
                <c:pt idx="286">
                  <c:v>5.72</c:v>
                </c:pt>
                <c:pt idx="287">
                  <c:v>5.74</c:v>
                </c:pt>
                <c:pt idx="288">
                  <c:v>5.76</c:v>
                </c:pt>
                <c:pt idx="289">
                  <c:v>5.78</c:v>
                </c:pt>
                <c:pt idx="290">
                  <c:v>5.8</c:v>
                </c:pt>
                <c:pt idx="291">
                  <c:v>5.8199999999999976</c:v>
                </c:pt>
                <c:pt idx="292">
                  <c:v>5.84</c:v>
                </c:pt>
                <c:pt idx="293">
                  <c:v>5.8599999999999977</c:v>
                </c:pt>
                <c:pt idx="294">
                  <c:v>5.88</c:v>
                </c:pt>
                <c:pt idx="295">
                  <c:v>5.9</c:v>
                </c:pt>
                <c:pt idx="296">
                  <c:v>5.92</c:v>
                </c:pt>
                <c:pt idx="297">
                  <c:v>5.94</c:v>
                </c:pt>
                <c:pt idx="298">
                  <c:v>5.96</c:v>
                </c:pt>
                <c:pt idx="299">
                  <c:v>5.98</c:v>
                </c:pt>
                <c:pt idx="300">
                  <c:v>6</c:v>
                </c:pt>
                <c:pt idx="301">
                  <c:v>6.02</c:v>
                </c:pt>
                <c:pt idx="302">
                  <c:v>6.04</c:v>
                </c:pt>
                <c:pt idx="303">
                  <c:v>6.06</c:v>
                </c:pt>
                <c:pt idx="304">
                  <c:v>6.08</c:v>
                </c:pt>
                <c:pt idx="305">
                  <c:v>6.1</c:v>
                </c:pt>
                <c:pt idx="306">
                  <c:v>6.1199999999999974</c:v>
                </c:pt>
                <c:pt idx="307">
                  <c:v>6.14</c:v>
                </c:pt>
                <c:pt idx="308">
                  <c:v>6.1599999999999966</c:v>
                </c:pt>
                <c:pt idx="309">
                  <c:v>6.18</c:v>
                </c:pt>
                <c:pt idx="310">
                  <c:v>6.2</c:v>
                </c:pt>
                <c:pt idx="311">
                  <c:v>6.22</c:v>
                </c:pt>
                <c:pt idx="312">
                  <c:v>6.24</c:v>
                </c:pt>
                <c:pt idx="313">
                  <c:v>6.26</c:v>
                </c:pt>
                <c:pt idx="314">
                  <c:v>6.28</c:v>
                </c:pt>
                <c:pt idx="315">
                  <c:v>6.3</c:v>
                </c:pt>
                <c:pt idx="316">
                  <c:v>6.3199999999999976</c:v>
                </c:pt>
                <c:pt idx="317">
                  <c:v>6.34</c:v>
                </c:pt>
                <c:pt idx="318">
                  <c:v>6.3599999999999977</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6.6199999999999957</c:v>
                </c:pt>
                <c:pt idx="332">
                  <c:v>6.64</c:v>
                </c:pt>
                <c:pt idx="333">
                  <c:v>6.6599999999999957</c:v>
                </c:pt>
                <c:pt idx="334">
                  <c:v>6.68</c:v>
                </c:pt>
                <c:pt idx="335">
                  <c:v>6.7</c:v>
                </c:pt>
                <c:pt idx="336">
                  <c:v>6.72</c:v>
                </c:pt>
                <c:pt idx="337">
                  <c:v>6.74</c:v>
                </c:pt>
                <c:pt idx="338">
                  <c:v>6.76</c:v>
                </c:pt>
                <c:pt idx="339">
                  <c:v>6.78</c:v>
                </c:pt>
                <c:pt idx="340">
                  <c:v>6.8</c:v>
                </c:pt>
                <c:pt idx="341">
                  <c:v>6.8199999999999976</c:v>
                </c:pt>
                <c:pt idx="342">
                  <c:v>6.84</c:v>
                </c:pt>
                <c:pt idx="343">
                  <c:v>6.8599999999999977</c:v>
                </c:pt>
                <c:pt idx="344">
                  <c:v>6.88</c:v>
                </c:pt>
                <c:pt idx="345">
                  <c:v>6.9</c:v>
                </c:pt>
                <c:pt idx="346">
                  <c:v>6.92</c:v>
                </c:pt>
                <c:pt idx="347">
                  <c:v>6.94</c:v>
                </c:pt>
                <c:pt idx="348">
                  <c:v>6.96</c:v>
                </c:pt>
                <c:pt idx="349">
                  <c:v>6.98</c:v>
                </c:pt>
                <c:pt idx="350">
                  <c:v>7</c:v>
                </c:pt>
                <c:pt idx="351">
                  <c:v>7.02</c:v>
                </c:pt>
                <c:pt idx="352">
                  <c:v>7.04</c:v>
                </c:pt>
                <c:pt idx="353">
                  <c:v>7.06</c:v>
                </c:pt>
                <c:pt idx="354">
                  <c:v>7.08</c:v>
                </c:pt>
                <c:pt idx="355">
                  <c:v>7.1</c:v>
                </c:pt>
                <c:pt idx="356">
                  <c:v>7.1199999999999974</c:v>
                </c:pt>
                <c:pt idx="357">
                  <c:v>7.14</c:v>
                </c:pt>
                <c:pt idx="358">
                  <c:v>7.1599999999999966</c:v>
                </c:pt>
                <c:pt idx="359">
                  <c:v>7.18</c:v>
                </c:pt>
                <c:pt idx="360">
                  <c:v>7.2</c:v>
                </c:pt>
                <c:pt idx="361">
                  <c:v>7.22</c:v>
                </c:pt>
                <c:pt idx="362">
                  <c:v>7.24</c:v>
                </c:pt>
                <c:pt idx="363">
                  <c:v>7.26</c:v>
                </c:pt>
                <c:pt idx="364">
                  <c:v>7.28</c:v>
                </c:pt>
                <c:pt idx="365">
                  <c:v>7.3</c:v>
                </c:pt>
                <c:pt idx="366">
                  <c:v>7.3199999999999976</c:v>
                </c:pt>
                <c:pt idx="367">
                  <c:v>7.34</c:v>
                </c:pt>
                <c:pt idx="368">
                  <c:v>7.3599999999999977</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7.6199999999999957</c:v>
                </c:pt>
                <c:pt idx="382">
                  <c:v>7.64</c:v>
                </c:pt>
                <c:pt idx="383">
                  <c:v>7.6599999999999957</c:v>
                </c:pt>
                <c:pt idx="384">
                  <c:v>7.68</c:v>
                </c:pt>
                <c:pt idx="385">
                  <c:v>7.7</c:v>
                </c:pt>
                <c:pt idx="386">
                  <c:v>7.72</c:v>
                </c:pt>
                <c:pt idx="387">
                  <c:v>7.74</c:v>
                </c:pt>
                <c:pt idx="388">
                  <c:v>7.76</c:v>
                </c:pt>
                <c:pt idx="389">
                  <c:v>7.78</c:v>
                </c:pt>
                <c:pt idx="390">
                  <c:v>7.8</c:v>
                </c:pt>
                <c:pt idx="391">
                  <c:v>7.8199999999999976</c:v>
                </c:pt>
                <c:pt idx="392">
                  <c:v>7.84</c:v>
                </c:pt>
                <c:pt idx="393">
                  <c:v>7.8599999999999977</c:v>
                </c:pt>
                <c:pt idx="394">
                  <c:v>7.88</c:v>
                </c:pt>
                <c:pt idx="395">
                  <c:v>7.9</c:v>
                </c:pt>
                <c:pt idx="396">
                  <c:v>7.92</c:v>
                </c:pt>
                <c:pt idx="397">
                  <c:v>7.94</c:v>
                </c:pt>
                <c:pt idx="398">
                  <c:v>7.96</c:v>
                </c:pt>
                <c:pt idx="399">
                  <c:v>7.98</c:v>
                </c:pt>
                <c:pt idx="400">
                  <c:v>8</c:v>
                </c:pt>
                <c:pt idx="401">
                  <c:v>8.02</c:v>
                </c:pt>
                <c:pt idx="402">
                  <c:v>8.0400000000000009</c:v>
                </c:pt>
                <c:pt idx="403">
                  <c:v>8.06</c:v>
                </c:pt>
                <c:pt idx="404">
                  <c:v>8.08</c:v>
                </c:pt>
                <c:pt idx="405">
                  <c:v>8.1</c:v>
                </c:pt>
                <c:pt idx="406">
                  <c:v>8.120000000000001</c:v>
                </c:pt>
                <c:pt idx="407">
                  <c:v>8.14</c:v>
                </c:pt>
                <c:pt idx="408">
                  <c:v>8.16</c:v>
                </c:pt>
                <c:pt idx="409">
                  <c:v>8.18</c:v>
                </c:pt>
                <c:pt idx="410">
                  <c:v>8.2000000000000011</c:v>
                </c:pt>
                <c:pt idx="411">
                  <c:v>8.2200000000000006</c:v>
                </c:pt>
                <c:pt idx="412">
                  <c:v>8.2399999999999984</c:v>
                </c:pt>
                <c:pt idx="413">
                  <c:v>8.26</c:v>
                </c:pt>
                <c:pt idx="414">
                  <c:v>8.2800000000000011</c:v>
                </c:pt>
                <c:pt idx="415">
                  <c:v>8.3000000000000007</c:v>
                </c:pt>
                <c:pt idx="416">
                  <c:v>8.32</c:v>
                </c:pt>
                <c:pt idx="417">
                  <c:v>8.34</c:v>
                </c:pt>
                <c:pt idx="418">
                  <c:v>8.36</c:v>
                </c:pt>
                <c:pt idx="419">
                  <c:v>8.3800000000000008</c:v>
                </c:pt>
                <c:pt idx="420">
                  <c:v>8.4</c:v>
                </c:pt>
                <c:pt idx="421">
                  <c:v>8.42</c:v>
                </c:pt>
                <c:pt idx="422">
                  <c:v>8.44</c:v>
                </c:pt>
                <c:pt idx="423">
                  <c:v>8.4600000000000026</c:v>
                </c:pt>
                <c:pt idx="424">
                  <c:v>8.48</c:v>
                </c:pt>
                <c:pt idx="425">
                  <c:v>8.5</c:v>
                </c:pt>
                <c:pt idx="426">
                  <c:v>8.52</c:v>
                </c:pt>
                <c:pt idx="427">
                  <c:v>8.5400000000000009</c:v>
                </c:pt>
                <c:pt idx="428">
                  <c:v>8.56</c:v>
                </c:pt>
                <c:pt idx="429">
                  <c:v>8.58</c:v>
                </c:pt>
                <c:pt idx="430">
                  <c:v>8.6</c:v>
                </c:pt>
                <c:pt idx="431">
                  <c:v>8.620000000000001</c:v>
                </c:pt>
                <c:pt idx="432">
                  <c:v>8.6399999999999988</c:v>
                </c:pt>
                <c:pt idx="433">
                  <c:v>8.66</c:v>
                </c:pt>
                <c:pt idx="434">
                  <c:v>8.68</c:v>
                </c:pt>
                <c:pt idx="435">
                  <c:v>8.7000000000000011</c:v>
                </c:pt>
                <c:pt idx="436">
                  <c:v>8.7200000000000006</c:v>
                </c:pt>
                <c:pt idx="437">
                  <c:v>8.7399999999999984</c:v>
                </c:pt>
                <c:pt idx="438">
                  <c:v>8.76</c:v>
                </c:pt>
                <c:pt idx="439">
                  <c:v>8.7800000000000011</c:v>
                </c:pt>
                <c:pt idx="440">
                  <c:v>8.8000000000000007</c:v>
                </c:pt>
                <c:pt idx="441">
                  <c:v>8.82</c:v>
                </c:pt>
                <c:pt idx="442">
                  <c:v>8.84</c:v>
                </c:pt>
                <c:pt idx="443">
                  <c:v>8.86</c:v>
                </c:pt>
                <c:pt idx="444">
                  <c:v>8.8800000000000008</c:v>
                </c:pt>
                <c:pt idx="445">
                  <c:v>8.9</c:v>
                </c:pt>
                <c:pt idx="446">
                  <c:v>8.92</c:v>
                </c:pt>
                <c:pt idx="447">
                  <c:v>8.94</c:v>
                </c:pt>
                <c:pt idx="448">
                  <c:v>8.9600000000000026</c:v>
                </c:pt>
                <c:pt idx="449">
                  <c:v>8.98</c:v>
                </c:pt>
                <c:pt idx="450">
                  <c:v>9</c:v>
                </c:pt>
                <c:pt idx="451">
                  <c:v>9.02</c:v>
                </c:pt>
                <c:pt idx="452">
                  <c:v>9.0400000000000009</c:v>
                </c:pt>
                <c:pt idx="453">
                  <c:v>9.06</c:v>
                </c:pt>
                <c:pt idx="454">
                  <c:v>9.08</c:v>
                </c:pt>
                <c:pt idx="455">
                  <c:v>9.1</c:v>
                </c:pt>
                <c:pt idx="456">
                  <c:v>9.120000000000001</c:v>
                </c:pt>
                <c:pt idx="457">
                  <c:v>9.14</c:v>
                </c:pt>
                <c:pt idx="458">
                  <c:v>9.16</c:v>
                </c:pt>
                <c:pt idx="459">
                  <c:v>9.18</c:v>
                </c:pt>
                <c:pt idx="460">
                  <c:v>9.2000000000000011</c:v>
                </c:pt>
                <c:pt idx="461">
                  <c:v>9.2200000000000006</c:v>
                </c:pt>
                <c:pt idx="462">
                  <c:v>9.2399999999999984</c:v>
                </c:pt>
                <c:pt idx="463">
                  <c:v>9.26</c:v>
                </c:pt>
                <c:pt idx="464">
                  <c:v>9.2800000000000011</c:v>
                </c:pt>
                <c:pt idx="465">
                  <c:v>9.3000000000000007</c:v>
                </c:pt>
                <c:pt idx="466">
                  <c:v>9.32</c:v>
                </c:pt>
                <c:pt idx="467">
                  <c:v>9.34</c:v>
                </c:pt>
                <c:pt idx="468">
                  <c:v>9.36</c:v>
                </c:pt>
                <c:pt idx="469">
                  <c:v>9.3800000000000008</c:v>
                </c:pt>
                <c:pt idx="470">
                  <c:v>9.4</c:v>
                </c:pt>
                <c:pt idx="471">
                  <c:v>9.42</c:v>
                </c:pt>
                <c:pt idx="472">
                  <c:v>9.44</c:v>
                </c:pt>
                <c:pt idx="473">
                  <c:v>9.4600000000000026</c:v>
                </c:pt>
                <c:pt idx="474">
                  <c:v>9.48</c:v>
                </c:pt>
                <c:pt idx="475">
                  <c:v>9.5</c:v>
                </c:pt>
                <c:pt idx="476">
                  <c:v>9.52</c:v>
                </c:pt>
                <c:pt idx="477">
                  <c:v>9.5400000000000009</c:v>
                </c:pt>
                <c:pt idx="478">
                  <c:v>9.56</c:v>
                </c:pt>
                <c:pt idx="479">
                  <c:v>9.58</c:v>
                </c:pt>
                <c:pt idx="480">
                  <c:v>9.6</c:v>
                </c:pt>
                <c:pt idx="481">
                  <c:v>9.620000000000001</c:v>
                </c:pt>
                <c:pt idx="482">
                  <c:v>9.6399999999999988</c:v>
                </c:pt>
                <c:pt idx="483">
                  <c:v>9.66</c:v>
                </c:pt>
                <c:pt idx="484">
                  <c:v>9.68</c:v>
                </c:pt>
                <c:pt idx="485">
                  <c:v>9.7000000000000011</c:v>
                </c:pt>
                <c:pt idx="486">
                  <c:v>9.7200000000000006</c:v>
                </c:pt>
                <c:pt idx="487">
                  <c:v>9.7399999999999984</c:v>
                </c:pt>
                <c:pt idx="488">
                  <c:v>9.76</c:v>
                </c:pt>
                <c:pt idx="489">
                  <c:v>9.7800000000000011</c:v>
                </c:pt>
                <c:pt idx="490">
                  <c:v>9.8000000000000007</c:v>
                </c:pt>
                <c:pt idx="491">
                  <c:v>9.82</c:v>
                </c:pt>
                <c:pt idx="492">
                  <c:v>9.84</c:v>
                </c:pt>
                <c:pt idx="493">
                  <c:v>9.86</c:v>
                </c:pt>
                <c:pt idx="494">
                  <c:v>9.8800000000000008</c:v>
                </c:pt>
                <c:pt idx="495">
                  <c:v>9.9</c:v>
                </c:pt>
                <c:pt idx="496">
                  <c:v>9.92</c:v>
                </c:pt>
                <c:pt idx="497">
                  <c:v>9.94</c:v>
                </c:pt>
                <c:pt idx="498">
                  <c:v>9.9600000000000026</c:v>
                </c:pt>
                <c:pt idx="499">
                  <c:v>9.98</c:v>
                </c:pt>
                <c:pt idx="500">
                  <c:v>10</c:v>
                </c:pt>
                <c:pt idx="501">
                  <c:v>10.02</c:v>
                </c:pt>
                <c:pt idx="502">
                  <c:v>10.039999999999999</c:v>
                </c:pt>
                <c:pt idx="503">
                  <c:v>10.06</c:v>
                </c:pt>
                <c:pt idx="504">
                  <c:v>10.08</c:v>
                </c:pt>
                <c:pt idx="505">
                  <c:v>10.1</c:v>
                </c:pt>
                <c:pt idx="506">
                  <c:v>10.119999999999999</c:v>
                </c:pt>
                <c:pt idx="507">
                  <c:v>10.14</c:v>
                </c:pt>
                <c:pt idx="508">
                  <c:v>10.16</c:v>
                </c:pt>
                <c:pt idx="509">
                  <c:v>10.18</c:v>
                </c:pt>
                <c:pt idx="510">
                  <c:v>10.199999999999999</c:v>
                </c:pt>
                <c:pt idx="511">
                  <c:v>10.220000000000001</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c:v>
                </c:pt>
              </c:numCache>
            </c:numRef>
          </c:xVal>
          <c:yVal>
            <c:numRef>
              <c:f>Sheet2!$L$2:$L$602</c:f>
              <c:numCache>
                <c:formatCode>General</c:formatCode>
                <c:ptCount val="601"/>
                <c:pt idx="0">
                  <c:v>4.2</c:v>
                </c:pt>
                <c:pt idx="1">
                  <c:v>4.2</c:v>
                </c:pt>
                <c:pt idx="2">
                  <c:v>4.2</c:v>
                </c:pt>
                <c:pt idx="3">
                  <c:v>4.2000000000100002</c:v>
                </c:pt>
                <c:pt idx="4">
                  <c:v>4.2000000000100002</c:v>
                </c:pt>
                <c:pt idx="5">
                  <c:v>4.2001656004000001</c:v>
                </c:pt>
                <c:pt idx="6">
                  <c:v>4.2005694015900001</c:v>
                </c:pt>
                <c:pt idx="7">
                  <c:v>4.20106366007</c:v>
                </c:pt>
                <c:pt idx="8">
                  <c:v>4.20156087208</c:v>
                </c:pt>
                <c:pt idx="9">
                  <c:v>4.20202885468</c:v>
                </c:pt>
                <c:pt idx="10">
                  <c:v>4.2024603377399936</c:v>
                </c:pt>
                <c:pt idx="11">
                  <c:v>4.2028520550600001</c:v>
                </c:pt>
                <c:pt idx="12">
                  <c:v>4.2032113819500001</c:v>
                </c:pt>
                <c:pt idx="13">
                  <c:v>4.2035431710199997</c:v>
                </c:pt>
                <c:pt idx="14">
                  <c:v>4.2038512670299877</c:v>
                </c:pt>
                <c:pt idx="15">
                  <c:v>4.2041420397399936</c:v>
                </c:pt>
                <c:pt idx="16">
                  <c:v>4.2044203227299954</c:v>
                </c:pt>
                <c:pt idx="17">
                  <c:v>4.2046853500399877</c:v>
                </c:pt>
                <c:pt idx="18">
                  <c:v>4.2049420578099896</c:v>
                </c:pt>
                <c:pt idx="19">
                  <c:v>4.2051880594299904</c:v>
                </c:pt>
                <c:pt idx="20">
                  <c:v>4.2054246734899907</c:v>
                </c:pt>
                <c:pt idx="21">
                  <c:v>4.2056562052100004</c:v>
                </c:pt>
                <c:pt idx="22">
                  <c:v>4.2058817281599907</c:v>
                </c:pt>
                <c:pt idx="23">
                  <c:v>4.2061019069999954</c:v>
                </c:pt>
                <c:pt idx="24">
                  <c:v>4.2063139878399998</c:v>
                </c:pt>
                <c:pt idx="25">
                  <c:v>4.2065206272799944</c:v>
                </c:pt>
                <c:pt idx="26">
                  <c:v>4.2067223642</c:v>
                </c:pt>
                <c:pt idx="27">
                  <c:v>4.2069200262699908</c:v>
                </c:pt>
                <c:pt idx="28">
                  <c:v>4.2071152160699796</c:v>
                </c:pt>
                <c:pt idx="29">
                  <c:v>4.2073059881099946</c:v>
                </c:pt>
                <c:pt idx="30">
                  <c:v>4.2074932057299996</c:v>
                </c:pt>
                <c:pt idx="31">
                  <c:v>4.2076769134900003</c:v>
                </c:pt>
                <c:pt idx="32">
                  <c:v>4.2078577826299997</c:v>
                </c:pt>
                <c:pt idx="33">
                  <c:v>4.2080683276300004</c:v>
                </c:pt>
                <c:pt idx="34">
                  <c:v>4.2083125802700003</c:v>
                </c:pt>
                <c:pt idx="35">
                  <c:v>4.2085546947200001</c:v>
                </c:pt>
                <c:pt idx="36">
                  <c:v>4.2087941989799997</c:v>
                </c:pt>
                <c:pt idx="37">
                  <c:v>4.2090317769299954</c:v>
                </c:pt>
                <c:pt idx="38">
                  <c:v>4.2092672917099998</c:v>
                </c:pt>
                <c:pt idx="39">
                  <c:v>4.2095010779099908</c:v>
                </c:pt>
                <c:pt idx="40">
                  <c:v>4.2097336804700003</c:v>
                </c:pt>
                <c:pt idx="41">
                  <c:v>4.2099646828199999</c:v>
                </c:pt>
                <c:pt idx="42">
                  <c:v>4.2101942381999837</c:v>
                </c:pt>
                <c:pt idx="43">
                  <c:v>4.2104226693099944</c:v>
                </c:pt>
                <c:pt idx="44">
                  <c:v>4.21065017926</c:v>
                </c:pt>
                <c:pt idx="45">
                  <c:v>4.2108766920800003</c:v>
                </c:pt>
                <c:pt idx="46">
                  <c:v>4.2111020630000002</c:v>
                </c:pt>
                <c:pt idx="47">
                  <c:v>4.2113263556999998</c:v>
                </c:pt>
                <c:pt idx="48">
                  <c:v>4.2115497045200003</c:v>
                </c:pt>
                <c:pt idx="49">
                  <c:v>4.2117724764700002</c:v>
                </c:pt>
                <c:pt idx="50">
                  <c:v>4.2119945788999846</c:v>
                </c:pt>
                <c:pt idx="51">
                  <c:v>4.2122161198099954</c:v>
                </c:pt>
                <c:pt idx="52">
                  <c:v>4.2124366643499904</c:v>
                </c:pt>
                <c:pt idx="53">
                  <c:v>4.2126572479999904</c:v>
                </c:pt>
                <c:pt idx="54">
                  <c:v>4.2128764704499897</c:v>
                </c:pt>
                <c:pt idx="55">
                  <c:v>4.2130953099599946</c:v>
                </c:pt>
                <c:pt idx="56">
                  <c:v>4.2133140402799896</c:v>
                </c:pt>
                <c:pt idx="57">
                  <c:v>4.2135323492299896</c:v>
                </c:pt>
                <c:pt idx="58">
                  <c:v>4.2137500221500002</c:v>
                </c:pt>
                <c:pt idx="59">
                  <c:v>4.2139674755699996</c:v>
                </c:pt>
                <c:pt idx="60">
                  <c:v>4.2142764481599908</c:v>
                </c:pt>
                <c:pt idx="61">
                  <c:v>4.2146614416899997</c:v>
                </c:pt>
                <c:pt idx="62">
                  <c:v>4.2150513910200003</c:v>
                </c:pt>
                <c:pt idx="63">
                  <c:v>4.2154460623799954</c:v>
                </c:pt>
                <c:pt idx="64">
                  <c:v>4.2158455188599877</c:v>
                </c:pt>
                <c:pt idx="65">
                  <c:v>4.2162499168099998</c:v>
                </c:pt>
                <c:pt idx="66">
                  <c:v>4.2166588709099946</c:v>
                </c:pt>
                <c:pt idx="67">
                  <c:v>4.2170868832299897</c:v>
                </c:pt>
                <c:pt idx="68">
                  <c:v>4.2175777579499876</c:v>
                </c:pt>
                <c:pt idx="69">
                  <c:v>4.2180750224199954</c:v>
                </c:pt>
                <c:pt idx="70">
                  <c:v>4.2185786698999896</c:v>
                </c:pt>
                <c:pt idx="71">
                  <c:v>4.2190886722099936</c:v>
                </c:pt>
                <c:pt idx="72">
                  <c:v>4.2196052769799897</c:v>
                </c:pt>
                <c:pt idx="73">
                  <c:v>4.2201286284299897</c:v>
                </c:pt>
                <c:pt idx="74">
                  <c:v>4.2206589991900003</c:v>
                </c:pt>
                <c:pt idx="75">
                  <c:v>4.2211970040600004</c:v>
                </c:pt>
                <c:pt idx="76">
                  <c:v>4.2217429553499999</c:v>
                </c:pt>
                <c:pt idx="77">
                  <c:v>4.2222977666199908</c:v>
                </c:pt>
                <c:pt idx="78">
                  <c:v>4.2228618045999946</c:v>
                </c:pt>
                <c:pt idx="79">
                  <c:v>4.2234357339599908</c:v>
                </c:pt>
                <c:pt idx="80">
                  <c:v>4.2240200204899896</c:v>
                </c:pt>
                <c:pt idx="81">
                  <c:v>4.2246148779999766</c:v>
                </c:pt>
                <c:pt idx="82">
                  <c:v>4.2252207730800002</c:v>
                </c:pt>
                <c:pt idx="83">
                  <c:v>4.2258378760499777</c:v>
                </c:pt>
                <c:pt idx="84">
                  <c:v>4.2264665092899936</c:v>
                </c:pt>
                <c:pt idx="85">
                  <c:v>4.2271070440199896</c:v>
                </c:pt>
                <c:pt idx="86">
                  <c:v>4.2277598738099886</c:v>
                </c:pt>
                <c:pt idx="87">
                  <c:v>4.2284257570199877</c:v>
                </c:pt>
                <c:pt idx="88">
                  <c:v>4.2291057295699908</c:v>
                </c:pt>
                <c:pt idx="89">
                  <c:v>4.2298006707600004</c:v>
                </c:pt>
                <c:pt idx="90">
                  <c:v>4.2305119556299946</c:v>
                </c:pt>
                <c:pt idx="91">
                  <c:v>4.2312413226899999</c:v>
                </c:pt>
                <c:pt idx="92">
                  <c:v>4.2319900262500001</c:v>
                </c:pt>
                <c:pt idx="93">
                  <c:v>4.23276003364</c:v>
                </c:pt>
                <c:pt idx="94">
                  <c:v>4.2335527064700003</c:v>
                </c:pt>
                <c:pt idx="95">
                  <c:v>4.2343695106499997</c:v>
                </c:pt>
                <c:pt idx="96">
                  <c:v>4.2352121228000001</c:v>
                </c:pt>
                <c:pt idx="97">
                  <c:v>4.2360818922499996</c:v>
                </c:pt>
                <c:pt idx="98">
                  <c:v>4.2369804801999997</c:v>
                </c:pt>
                <c:pt idx="99">
                  <c:v>4.2379089734399908</c:v>
                </c:pt>
                <c:pt idx="100">
                  <c:v>4.2388689805300004</c:v>
                </c:pt>
                <c:pt idx="101">
                  <c:v>4.2398616025300004</c:v>
                </c:pt>
                <c:pt idx="102">
                  <c:v>4.2408880817899997</c:v>
                </c:pt>
                <c:pt idx="103">
                  <c:v>4.2419495602900001</c:v>
                </c:pt>
                <c:pt idx="104">
                  <c:v>4.2430473558299999</c:v>
                </c:pt>
                <c:pt idx="105">
                  <c:v>4.2441825358099896</c:v>
                </c:pt>
                <c:pt idx="106">
                  <c:v>4.2453562588899896</c:v>
                </c:pt>
                <c:pt idx="107">
                  <c:v>4.2465695341599998</c:v>
                </c:pt>
                <c:pt idx="108">
                  <c:v>4.2478234957599996</c:v>
                </c:pt>
                <c:pt idx="109">
                  <c:v>4.2491190985199996</c:v>
                </c:pt>
                <c:pt idx="110">
                  <c:v>4.2504572617399896</c:v>
                </c:pt>
                <c:pt idx="111">
                  <c:v>4.2518388279999897</c:v>
                </c:pt>
                <c:pt idx="112">
                  <c:v>4.2532645896899997</c:v>
                </c:pt>
                <c:pt idx="113">
                  <c:v>4.2547353526699876</c:v>
                </c:pt>
                <c:pt idx="114">
                  <c:v>4.2562518462099908</c:v>
                </c:pt>
                <c:pt idx="115">
                  <c:v>4.2578145967899834</c:v>
                </c:pt>
                <c:pt idx="116">
                  <c:v>4.2594242571099876</c:v>
                </c:pt>
                <c:pt idx="117">
                  <c:v>4.2610813890900001</c:v>
                </c:pt>
                <c:pt idx="118">
                  <c:v>4.2627864193499896</c:v>
                </c:pt>
                <c:pt idx="119">
                  <c:v>4.2645395779699777</c:v>
                </c:pt>
                <c:pt idx="120">
                  <c:v>4.2663412951900002</c:v>
                </c:pt>
                <c:pt idx="121">
                  <c:v>4.2681916438299936</c:v>
                </c:pt>
                <c:pt idx="122">
                  <c:v>4.2700910319599998</c:v>
                </c:pt>
                <c:pt idx="123">
                  <c:v>4.2720394858199997</c:v>
                </c:pt>
                <c:pt idx="124">
                  <c:v>4.2740370789199877</c:v>
                </c:pt>
                <c:pt idx="125">
                  <c:v>4.2760838647600004</c:v>
                </c:pt>
                <c:pt idx="126">
                  <c:v>4.2781798949000001</c:v>
                </c:pt>
                <c:pt idx="127">
                  <c:v>4.2803250098700003</c:v>
                </c:pt>
                <c:pt idx="128">
                  <c:v>4.2825190509699897</c:v>
                </c:pt>
                <c:pt idx="129">
                  <c:v>4.2847618628199946</c:v>
                </c:pt>
                <c:pt idx="130">
                  <c:v>4.2870532703799897</c:v>
                </c:pt>
                <c:pt idx="131">
                  <c:v>4.2893929246300004</c:v>
                </c:pt>
                <c:pt idx="132">
                  <c:v>4.2917806565799896</c:v>
                </c:pt>
                <c:pt idx="133">
                  <c:v>4.2942161995700001</c:v>
                </c:pt>
                <c:pt idx="134">
                  <c:v>4.2966991759799997</c:v>
                </c:pt>
                <c:pt idx="135">
                  <c:v>4.2992291941799996</c:v>
                </c:pt>
                <c:pt idx="136">
                  <c:v>4.3018058351799908</c:v>
                </c:pt>
                <c:pt idx="137">
                  <c:v>4.3044286130199936</c:v>
                </c:pt>
                <c:pt idx="138">
                  <c:v>4.3070971419799946</c:v>
                </c:pt>
                <c:pt idx="139">
                  <c:v>4.3098109673999847</c:v>
                </c:pt>
                <c:pt idx="140">
                  <c:v>4.3125695640099897</c:v>
                </c:pt>
                <c:pt idx="141">
                  <c:v>4.3153721901899997</c:v>
                </c:pt>
                <c:pt idx="142">
                  <c:v>4.3182186311999908</c:v>
                </c:pt>
                <c:pt idx="143">
                  <c:v>4.3211091865500002</c:v>
                </c:pt>
                <c:pt idx="144">
                  <c:v>4.3240458834599877</c:v>
                </c:pt>
                <c:pt idx="145">
                  <c:v>4.3270338892399867</c:v>
                </c:pt>
                <c:pt idx="146">
                  <c:v>4.3300819886799946</c:v>
                </c:pt>
                <c:pt idx="147">
                  <c:v>4.3332030502299999</c:v>
                </c:pt>
                <c:pt idx="148">
                  <c:v>4.3364135946399998</c:v>
                </c:pt>
                <c:pt idx="149">
                  <c:v>4.3397348276199876</c:v>
                </c:pt>
                <c:pt idx="150">
                  <c:v>4.3431927121299996</c:v>
                </c:pt>
                <c:pt idx="151">
                  <c:v>4.3468184839399999</c:v>
                </c:pt>
                <c:pt idx="152">
                  <c:v>4.3506498591699936</c:v>
                </c:pt>
                <c:pt idx="153">
                  <c:v>4.3547318900499876</c:v>
                </c:pt>
                <c:pt idx="154">
                  <c:v>4.3591182659799896</c:v>
                </c:pt>
                <c:pt idx="155">
                  <c:v>4.3638727779099877</c:v>
                </c:pt>
                <c:pt idx="156">
                  <c:v>4.3690712466399857</c:v>
                </c:pt>
                <c:pt idx="157">
                  <c:v>4.3748026625599907</c:v>
                </c:pt>
                <c:pt idx="158">
                  <c:v>4.3811718671299857</c:v>
                </c:pt>
                <c:pt idx="159">
                  <c:v>4.3882999275000003</c:v>
                </c:pt>
                <c:pt idx="160">
                  <c:v>4.3963256952999998</c:v>
                </c:pt>
                <c:pt idx="161">
                  <c:v>4.4054127649500003</c:v>
                </c:pt>
                <c:pt idx="162">
                  <c:v>4.4157372506799897</c:v>
                </c:pt>
                <c:pt idx="163">
                  <c:v>4.4274896644699897</c:v>
                </c:pt>
                <c:pt idx="164">
                  <c:v>4.4408659368899954</c:v>
                </c:pt>
                <c:pt idx="165">
                  <c:v>4.4560651018300002</c:v>
                </c:pt>
                <c:pt idx="166">
                  <c:v>4.47327145656</c:v>
                </c:pt>
                <c:pt idx="167">
                  <c:v>4.4926527998000001</c:v>
                </c:pt>
                <c:pt idx="168">
                  <c:v>4.5143652234399907</c:v>
                </c:pt>
                <c:pt idx="169">
                  <c:v>4.5385586623199936</c:v>
                </c:pt>
                <c:pt idx="170">
                  <c:v>4.5653965446200004</c:v>
                </c:pt>
                <c:pt idx="171">
                  <c:v>4.5950378000599876</c:v>
                </c:pt>
                <c:pt idx="172">
                  <c:v>4.6276277297699897</c:v>
                </c:pt>
                <c:pt idx="173">
                  <c:v>4.66331019297</c:v>
                </c:pt>
                <c:pt idx="174">
                  <c:v>4.7022256250999996</c:v>
                </c:pt>
                <c:pt idx="175">
                  <c:v>4.7445180683499828</c:v>
                </c:pt>
                <c:pt idx="176">
                  <c:v>4.7903429216599998</c:v>
                </c:pt>
                <c:pt idx="177">
                  <c:v>4.8398823606599954</c:v>
                </c:pt>
                <c:pt idx="178">
                  <c:v>4.8933598699099896</c:v>
                </c:pt>
                <c:pt idx="179">
                  <c:v>4.9510694053600002</c:v>
                </c:pt>
                <c:pt idx="180">
                  <c:v>5.0133644210800004</c:v>
                </c:pt>
                <c:pt idx="181">
                  <c:v>5.0805590165299908</c:v>
                </c:pt>
                <c:pt idx="182">
                  <c:v>5.1527847514299827</c:v>
                </c:pt>
                <c:pt idx="183">
                  <c:v>5.2300121256500001</c:v>
                </c:pt>
                <c:pt idx="184">
                  <c:v>5.3122436018699997</c:v>
                </c:pt>
                <c:pt idx="185">
                  <c:v>5.3995011985800003</c:v>
                </c:pt>
                <c:pt idx="186">
                  <c:v>5.4918271622899999</c:v>
                </c:pt>
                <c:pt idx="187">
                  <c:v>5.5891739305200003</c:v>
                </c:pt>
                <c:pt idx="188">
                  <c:v>5.6911369813899908</c:v>
                </c:pt>
                <c:pt idx="189">
                  <c:v>5.7969118200699876</c:v>
                </c:pt>
                <c:pt idx="190">
                  <c:v>5.9055189798999876</c:v>
                </c:pt>
                <c:pt idx="191">
                  <c:v>6.0158585583799846</c:v>
                </c:pt>
                <c:pt idx="192">
                  <c:v>6.1271738030899847</c:v>
                </c:pt>
                <c:pt idx="193">
                  <c:v>6.2392579985700003</c:v>
                </c:pt>
                <c:pt idx="194">
                  <c:v>6.3520699834999999</c:v>
                </c:pt>
                <c:pt idx="195">
                  <c:v>6.4654949034699936</c:v>
                </c:pt>
                <c:pt idx="196">
                  <c:v>6.5794148496299876</c:v>
                </c:pt>
                <c:pt idx="197">
                  <c:v>6.6936908854299997</c:v>
                </c:pt>
                <c:pt idx="198">
                  <c:v>6.8081518710499838</c:v>
                </c:pt>
                <c:pt idx="199">
                  <c:v>6.9226127498199936</c:v>
                </c:pt>
                <c:pt idx="200">
                  <c:v>7.03694000605</c:v>
                </c:pt>
                <c:pt idx="201">
                  <c:v>7.1510182893699907</c:v>
                </c:pt>
                <c:pt idx="202">
                  <c:v>7.2647708945099936</c:v>
                </c:pt>
                <c:pt idx="203">
                  <c:v>7.3783730243000001</c:v>
                </c:pt>
                <c:pt idx="204">
                  <c:v>7.6827995305499908</c:v>
                </c:pt>
                <c:pt idx="205">
                  <c:v>11.1551922814</c:v>
                </c:pt>
                <c:pt idx="206">
                  <c:v>15.6333076225</c:v>
                </c:pt>
                <c:pt idx="207">
                  <c:v>20.723378328599999</c:v>
                </c:pt>
                <c:pt idx="208">
                  <c:v>22.320012896000001</c:v>
                </c:pt>
                <c:pt idx="209">
                  <c:v>23.877487850800001</c:v>
                </c:pt>
                <c:pt idx="210">
                  <c:v>25.395615543600002</c:v>
                </c:pt>
                <c:pt idx="211">
                  <c:v>26.720406285799911</c:v>
                </c:pt>
                <c:pt idx="212">
                  <c:v>28.014985233099999</c:v>
                </c:pt>
                <c:pt idx="213">
                  <c:v>29.217631397400009</c:v>
                </c:pt>
                <c:pt idx="214">
                  <c:v>30.327111823300001</c:v>
                </c:pt>
                <c:pt idx="215">
                  <c:v>31.363259068200001</c:v>
                </c:pt>
                <c:pt idx="216">
                  <c:v>32.335955475000013</c:v>
                </c:pt>
                <c:pt idx="217">
                  <c:v>33.254203784200001</c:v>
                </c:pt>
                <c:pt idx="218">
                  <c:v>34.125626773900002</c:v>
                </c:pt>
                <c:pt idx="219">
                  <c:v>34.958613014299999</c:v>
                </c:pt>
                <c:pt idx="220">
                  <c:v>35.758452577600004</c:v>
                </c:pt>
                <c:pt idx="221">
                  <c:v>36.528932973800003</c:v>
                </c:pt>
                <c:pt idx="222">
                  <c:v>37.272667933400001</c:v>
                </c:pt>
                <c:pt idx="223">
                  <c:v>37.9926477546</c:v>
                </c:pt>
                <c:pt idx="224">
                  <c:v>38.691812073800001</c:v>
                </c:pt>
                <c:pt idx="225">
                  <c:v>39.372758876500001</c:v>
                </c:pt>
                <c:pt idx="226">
                  <c:v>40.037661719399942</c:v>
                </c:pt>
                <c:pt idx="227">
                  <c:v>40.688340001</c:v>
                </c:pt>
                <c:pt idx="228">
                  <c:v>41.325806827299999</c:v>
                </c:pt>
                <c:pt idx="229">
                  <c:v>41.950684623799887</c:v>
                </c:pt>
                <c:pt idx="230">
                  <c:v>42.563650975200012</c:v>
                </c:pt>
                <c:pt idx="231">
                  <c:v>43.165581771500001</c:v>
                </c:pt>
                <c:pt idx="232">
                  <c:v>43.757111993400002</c:v>
                </c:pt>
                <c:pt idx="233">
                  <c:v>44.339042498200001</c:v>
                </c:pt>
                <c:pt idx="234">
                  <c:v>44.911992742600013</c:v>
                </c:pt>
                <c:pt idx="235">
                  <c:v>45.476560864</c:v>
                </c:pt>
                <c:pt idx="236">
                  <c:v>46.033230220500002</c:v>
                </c:pt>
                <c:pt idx="237">
                  <c:v>46.582493358100002</c:v>
                </c:pt>
                <c:pt idx="238">
                  <c:v>47.124823146899999</c:v>
                </c:pt>
                <c:pt idx="239">
                  <c:v>47.660613095899997</c:v>
                </c:pt>
                <c:pt idx="240">
                  <c:v>48.190189249399999</c:v>
                </c:pt>
                <c:pt idx="241">
                  <c:v>48.713812899600001</c:v>
                </c:pt>
                <c:pt idx="242">
                  <c:v>49.231844488099988</c:v>
                </c:pt>
                <c:pt idx="243">
                  <c:v>49.744731039199998</c:v>
                </c:pt>
                <c:pt idx="244">
                  <c:v>50.2527947556</c:v>
                </c:pt>
                <c:pt idx="245">
                  <c:v>50.756258692899998</c:v>
                </c:pt>
                <c:pt idx="246">
                  <c:v>51.254858591000001</c:v>
                </c:pt>
                <c:pt idx="247">
                  <c:v>51.748109893500001</c:v>
                </c:pt>
                <c:pt idx="248">
                  <c:v>52.235312495099997</c:v>
                </c:pt>
                <c:pt idx="249">
                  <c:v>52.716000845700002</c:v>
                </c:pt>
                <c:pt idx="250">
                  <c:v>53.190187364700002</c:v>
                </c:pt>
                <c:pt idx="251">
                  <c:v>53.658085456799988</c:v>
                </c:pt>
                <c:pt idx="252">
                  <c:v>54.119949476599999</c:v>
                </c:pt>
                <c:pt idx="253">
                  <c:v>54.575954110799998</c:v>
                </c:pt>
                <c:pt idx="254">
                  <c:v>55.0262580363</c:v>
                </c:pt>
                <c:pt idx="255">
                  <c:v>55.470850141</c:v>
                </c:pt>
                <c:pt idx="256">
                  <c:v>55.909862251899987</c:v>
                </c:pt>
                <c:pt idx="257">
                  <c:v>56.343457092900003</c:v>
                </c:pt>
                <c:pt idx="258">
                  <c:v>56.7717685836</c:v>
                </c:pt>
                <c:pt idx="259">
                  <c:v>57.194861638500001</c:v>
                </c:pt>
                <c:pt idx="260">
                  <c:v>57.612507620099997</c:v>
                </c:pt>
                <c:pt idx="261">
                  <c:v>58.024828065599998</c:v>
                </c:pt>
                <c:pt idx="262">
                  <c:v>58.432073792200001</c:v>
                </c:pt>
                <c:pt idx="263">
                  <c:v>58.834393148499998</c:v>
                </c:pt>
                <c:pt idx="264">
                  <c:v>59.231848537899999</c:v>
                </c:pt>
                <c:pt idx="265">
                  <c:v>59.624591777799999</c:v>
                </c:pt>
                <c:pt idx="266">
                  <c:v>60.012753709099997</c:v>
                </c:pt>
                <c:pt idx="267">
                  <c:v>60.396463076299987</c:v>
                </c:pt>
                <c:pt idx="268">
                  <c:v>60.775701160200001</c:v>
                </c:pt>
                <c:pt idx="269">
                  <c:v>61.150421999899997</c:v>
                </c:pt>
                <c:pt idx="270">
                  <c:v>61.520604107099999</c:v>
                </c:pt>
                <c:pt idx="271">
                  <c:v>61.886149511899987</c:v>
                </c:pt>
                <c:pt idx="272">
                  <c:v>62.2470573835</c:v>
                </c:pt>
                <c:pt idx="273">
                  <c:v>62.6030995096</c:v>
                </c:pt>
                <c:pt idx="274">
                  <c:v>62.954220619999987</c:v>
                </c:pt>
                <c:pt idx="275">
                  <c:v>63.300451002400003</c:v>
                </c:pt>
                <c:pt idx="276">
                  <c:v>63.641847691699887</c:v>
                </c:pt>
                <c:pt idx="277">
                  <c:v>63.978505456299999</c:v>
                </c:pt>
                <c:pt idx="278">
                  <c:v>64.310400372399855</c:v>
                </c:pt>
                <c:pt idx="279">
                  <c:v>64.6375726638</c:v>
                </c:pt>
                <c:pt idx="280">
                  <c:v>64.960152235400002</c:v>
                </c:pt>
                <c:pt idx="281">
                  <c:v>65.278200065500002</c:v>
                </c:pt>
                <c:pt idx="282">
                  <c:v>65.591802266200006</c:v>
                </c:pt>
                <c:pt idx="283">
                  <c:v>65.901033225800006</c:v>
                </c:pt>
                <c:pt idx="284">
                  <c:v>66.205943588400004</c:v>
                </c:pt>
                <c:pt idx="285">
                  <c:v>66.50655720209987</c:v>
                </c:pt>
                <c:pt idx="286">
                  <c:v>66.802785052699676</c:v>
                </c:pt>
                <c:pt idx="287">
                  <c:v>67.094676224899999</c:v>
                </c:pt>
                <c:pt idx="288">
                  <c:v>67.382290473300003</c:v>
                </c:pt>
                <c:pt idx="289">
                  <c:v>67.665690741500001</c:v>
                </c:pt>
                <c:pt idx="290">
                  <c:v>67.944951504800002</c:v>
                </c:pt>
                <c:pt idx="291">
                  <c:v>68.220105626000006</c:v>
                </c:pt>
                <c:pt idx="292">
                  <c:v>68.4911687986</c:v>
                </c:pt>
                <c:pt idx="293">
                  <c:v>68.758128387300005</c:v>
                </c:pt>
                <c:pt idx="294">
                  <c:v>69.021023986299994</c:v>
                </c:pt>
                <c:pt idx="295">
                  <c:v>69.279885917499726</c:v>
                </c:pt>
                <c:pt idx="296">
                  <c:v>69.534792017199791</c:v>
                </c:pt>
                <c:pt idx="297">
                  <c:v>69.785819127399947</c:v>
                </c:pt>
                <c:pt idx="298">
                  <c:v>70.033000553699793</c:v>
                </c:pt>
                <c:pt idx="299">
                  <c:v>70.276358841699775</c:v>
                </c:pt>
                <c:pt idx="300">
                  <c:v>70.51587162869987</c:v>
                </c:pt>
                <c:pt idx="301">
                  <c:v>70.751482361599855</c:v>
                </c:pt>
                <c:pt idx="302">
                  <c:v>70.98320635029998</c:v>
                </c:pt>
                <c:pt idx="303">
                  <c:v>71.211070693799982</c:v>
                </c:pt>
                <c:pt idx="304">
                  <c:v>71.435091526799823</c:v>
                </c:pt>
                <c:pt idx="305">
                  <c:v>71.655337450999681</c:v>
                </c:pt>
                <c:pt idx="306">
                  <c:v>71.871848750799742</c:v>
                </c:pt>
                <c:pt idx="307">
                  <c:v>72.084644055200002</c:v>
                </c:pt>
                <c:pt idx="308">
                  <c:v>72.293771289800006</c:v>
                </c:pt>
                <c:pt idx="309">
                  <c:v>72.499240908499999</c:v>
                </c:pt>
                <c:pt idx="310">
                  <c:v>72.701058697500002</c:v>
                </c:pt>
                <c:pt idx="311">
                  <c:v>72.899205679700003</c:v>
                </c:pt>
                <c:pt idx="312">
                  <c:v>73.093672471700003</c:v>
                </c:pt>
                <c:pt idx="313">
                  <c:v>73.284499156099855</c:v>
                </c:pt>
                <c:pt idx="314">
                  <c:v>73.471705672100001</c:v>
                </c:pt>
                <c:pt idx="315">
                  <c:v>73.655362241899823</c:v>
                </c:pt>
                <c:pt idx="316">
                  <c:v>73.835543522099854</c:v>
                </c:pt>
                <c:pt idx="317">
                  <c:v>74.012253359300004</c:v>
                </c:pt>
                <c:pt idx="318">
                  <c:v>74.185553940899979</c:v>
                </c:pt>
                <c:pt idx="319">
                  <c:v>74.355511088200004</c:v>
                </c:pt>
                <c:pt idx="320">
                  <c:v>74.522169686799998</c:v>
                </c:pt>
                <c:pt idx="321">
                  <c:v>74.685571080599743</c:v>
                </c:pt>
                <c:pt idx="322">
                  <c:v>74.845730782899793</c:v>
                </c:pt>
                <c:pt idx="323">
                  <c:v>75.002692108199824</c:v>
                </c:pt>
                <c:pt idx="324">
                  <c:v>75.156519083700005</c:v>
                </c:pt>
                <c:pt idx="325">
                  <c:v>75.307250409600002</c:v>
                </c:pt>
                <c:pt idx="326">
                  <c:v>75.454930852499743</c:v>
                </c:pt>
                <c:pt idx="327">
                  <c:v>75.599607916699838</c:v>
                </c:pt>
                <c:pt idx="328">
                  <c:v>75.741327407900002</c:v>
                </c:pt>
                <c:pt idx="329">
                  <c:v>75.880148908699823</c:v>
                </c:pt>
                <c:pt idx="330">
                  <c:v>76.016117227899983</c:v>
                </c:pt>
                <c:pt idx="331">
                  <c:v>76.149273809899981</c:v>
                </c:pt>
                <c:pt idx="332">
                  <c:v>76.279659852399874</c:v>
                </c:pt>
                <c:pt idx="333">
                  <c:v>76.407320648099997</c:v>
                </c:pt>
                <c:pt idx="334">
                  <c:v>76.532300325499776</c:v>
                </c:pt>
                <c:pt idx="335">
                  <c:v>76.654640795700004</c:v>
                </c:pt>
                <c:pt idx="336">
                  <c:v>76.774386423599793</c:v>
                </c:pt>
                <c:pt idx="337">
                  <c:v>76.891577742899855</c:v>
                </c:pt>
                <c:pt idx="338">
                  <c:v>77.006245637299983</c:v>
                </c:pt>
                <c:pt idx="339">
                  <c:v>77.118432101499721</c:v>
                </c:pt>
                <c:pt idx="340">
                  <c:v>77.228179237199839</c:v>
                </c:pt>
                <c:pt idx="341">
                  <c:v>77.335525920500004</c:v>
                </c:pt>
                <c:pt idx="342">
                  <c:v>77.440505619600003</c:v>
                </c:pt>
                <c:pt idx="343">
                  <c:v>77.543162806499794</c:v>
                </c:pt>
                <c:pt idx="344">
                  <c:v>77.643535782200004</c:v>
                </c:pt>
                <c:pt idx="345">
                  <c:v>77.741657956799983</c:v>
                </c:pt>
                <c:pt idx="346">
                  <c:v>77.837562721400005</c:v>
                </c:pt>
                <c:pt idx="347">
                  <c:v>77.931288577800004</c:v>
                </c:pt>
                <c:pt idx="348">
                  <c:v>78.022874842099682</c:v>
                </c:pt>
                <c:pt idx="349">
                  <c:v>78.112354788700003</c:v>
                </c:pt>
                <c:pt idx="350">
                  <c:v>78.199764510499776</c:v>
                </c:pt>
                <c:pt idx="351">
                  <c:v>78.285139696200005</c:v>
                </c:pt>
                <c:pt idx="352">
                  <c:v>78.368517658299979</c:v>
                </c:pt>
                <c:pt idx="353">
                  <c:v>78.449931466699979</c:v>
                </c:pt>
                <c:pt idx="354">
                  <c:v>78.529413841700006</c:v>
                </c:pt>
                <c:pt idx="355">
                  <c:v>78.606997651399979</c:v>
                </c:pt>
                <c:pt idx="356">
                  <c:v>78.682714144399839</c:v>
                </c:pt>
                <c:pt idx="357">
                  <c:v>78.756592185100004</c:v>
                </c:pt>
                <c:pt idx="358">
                  <c:v>78.828668723499774</c:v>
                </c:pt>
                <c:pt idx="359">
                  <c:v>78.898976743699777</c:v>
                </c:pt>
                <c:pt idx="360">
                  <c:v>78.967545864900003</c:v>
                </c:pt>
                <c:pt idx="361">
                  <c:v>79.034406633000003</c:v>
                </c:pt>
                <c:pt idx="362">
                  <c:v>79.099590133899824</c:v>
                </c:pt>
                <c:pt idx="363">
                  <c:v>79.163127003399978</c:v>
                </c:pt>
                <c:pt idx="364">
                  <c:v>79.225047253399794</c:v>
                </c:pt>
                <c:pt idx="365">
                  <c:v>79.285379962699793</c:v>
                </c:pt>
                <c:pt idx="366">
                  <c:v>79.344153855299993</c:v>
                </c:pt>
                <c:pt idx="367">
                  <c:v>79.401396472900004</c:v>
                </c:pt>
                <c:pt idx="368">
                  <c:v>79.457134950899999</c:v>
                </c:pt>
                <c:pt idx="369">
                  <c:v>79.51139632769987</c:v>
                </c:pt>
                <c:pt idx="370">
                  <c:v>79.564207460099993</c:v>
                </c:pt>
                <c:pt idx="371">
                  <c:v>79.615594625100002</c:v>
                </c:pt>
                <c:pt idx="372">
                  <c:v>79.665584226799766</c:v>
                </c:pt>
                <c:pt idx="373">
                  <c:v>79.714202219699999</c:v>
                </c:pt>
                <c:pt idx="374">
                  <c:v>79.761475170499793</c:v>
                </c:pt>
                <c:pt idx="375">
                  <c:v>79.807427485299996</c:v>
                </c:pt>
                <c:pt idx="376">
                  <c:v>79.852083142299776</c:v>
                </c:pt>
                <c:pt idx="377">
                  <c:v>79.895466365100006</c:v>
                </c:pt>
                <c:pt idx="378">
                  <c:v>79.937601252799979</c:v>
                </c:pt>
                <c:pt idx="379">
                  <c:v>79.978512294599824</c:v>
                </c:pt>
                <c:pt idx="380">
                  <c:v>80.018223297700004</c:v>
                </c:pt>
                <c:pt idx="381">
                  <c:v>80.056756758499759</c:v>
                </c:pt>
                <c:pt idx="382">
                  <c:v>80.094135220599981</c:v>
                </c:pt>
                <c:pt idx="383">
                  <c:v>80.130380757399791</c:v>
                </c:pt>
                <c:pt idx="384">
                  <c:v>80.165515037499759</c:v>
                </c:pt>
                <c:pt idx="385">
                  <c:v>80.199559181200001</c:v>
                </c:pt>
                <c:pt idx="386">
                  <c:v>80.232534176499726</c:v>
                </c:pt>
                <c:pt idx="387">
                  <c:v>80.264460260500002</c:v>
                </c:pt>
                <c:pt idx="388">
                  <c:v>80.295357666200005</c:v>
                </c:pt>
                <c:pt idx="389">
                  <c:v>80.325246378199793</c:v>
                </c:pt>
                <c:pt idx="390">
                  <c:v>80.354145832899775</c:v>
                </c:pt>
                <c:pt idx="391">
                  <c:v>80.382075179499722</c:v>
                </c:pt>
                <c:pt idx="392">
                  <c:v>80.409053454000002</c:v>
                </c:pt>
                <c:pt idx="393">
                  <c:v>80.435099276599871</c:v>
                </c:pt>
                <c:pt idx="394">
                  <c:v>80.460231059999998</c:v>
                </c:pt>
                <c:pt idx="395">
                  <c:v>80.484466855700006</c:v>
                </c:pt>
                <c:pt idx="396">
                  <c:v>80.507824382300001</c:v>
                </c:pt>
                <c:pt idx="397">
                  <c:v>80.530320999200001</c:v>
                </c:pt>
                <c:pt idx="398">
                  <c:v>80.551973794999981</c:v>
                </c:pt>
                <c:pt idx="399">
                  <c:v>80.572799470699792</c:v>
                </c:pt>
                <c:pt idx="400">
                  <c:v>80.592814449599999</c:v>
                </c:pt>
                <c:pt idx="401">
                  <c:v>80.612034512699722</c:v>
                </c:pt>
                <c:pt idx="402">
                  <c:v>80.63047532919984</c:v>
                </c:pt>
                <c:pt idx="403">
                  <c:v>80.648152468399999</c:v>
                </c:pt>
                <c:pt idx="404">
                  <c:v>80.665080950799776</c:v>
                </c:pt>
                <c:pt idx="405">
                  <c:v>80.681275392199794</c:v>
                </c:pt>
                <c:pt idx="406">
                  <c:v>80.696750139099791</c:v>
                </c:pt>
                <c:pt idx="407">
                  <c:v>80.711519510200006</c:v>
                </c:pt>
                <c:pt idx="408">
                  <c:v>80.725597521899871</c:v>
                </c:pt>
                <c:pt idx="409">
                  <c:v>80.738997994299979</c:v>
                </c:pt>
                <c:pt idx="410">
                  <c:v>80.751734425600006</c:v>
                </c:pt>
                <c:pt idx="411">
                  <c:v>80.763820099399993</c:v>
                </c:pt>
                <c:pt idx="412">
                  <c:v>80.775268080299981</c:v>
                </c:pt>
                <c:pt idx="413">
                  <c:v>80.786091170699791</c:v>
                </c:pt>
                <c:pt idx="414">
                  <c:v>80.7963019237</c:v>
                </c:pt>
                <c:pt idx="415">
                  <c:v>80.805912662899871</c:v>
                </c:pt>
                <c:pt idx="416">
                  <c:v>80.814935501899981</c:v>
                </c:pt>
                <c:pt idx="417">
                  <c:v>80.823382310499568</c:v>
                </c:pt>
                <c:pt idx="418">
                  <c:v>80.831264726000001</c:v>
                </c:pt>
                <c:pt idx="419">
                  <c:v>80.838594146599775</c:v>
                </c:pt>
                <c:pt idx="420">
                  <c:v>80.845381730499682</c:v>
                </c:pt>
                <c:pt idx="421">
                  <c:v>80.851638440800002</c:v>
                </c:pt>
                <c:pt idx="422">
                  <c:v>80.857375050599742</c:v>
                </c:pt>
                <c:pt idx="423">
                  <c:v>80.86260215539987</c:v>
                </c:pt>
                <c:pt idx="424">
                  <c:v>80.867329843600004</c:v>
                </c:pt>
                <c:pt idx="425">
                  <c:v>80.871568061800005</c:v>
                </c:pt>
                <c:pt idx="426">
                  <c:v>80.875326678299871</c:v>
                </c:pt>
                <c:pt idx="427">
                  <c:v>80.878615412099776</c:v>
                </c:pt>
                <c:pt idx="428">
                  <c:v>80.881443796599839</c:v>
                </c:pt>
                <c:pt idx="429">
                  <c:v>80.883821169900003</c:v>
                </c:pt>
                <c:pt idx="430">
                  <c:v>80.885756689399983</c:v>
                </c:pt>
                <c:pt idx="431">
                  <c:v>80.887259343500006</c:v>
                </c:pt>
                <c:pt idx="432">
                  <c:v>80.888337939599722</c:v>
                </c:pt>
                <c:pt idx="433">
                  <c:v>80.889001138799742</c:v>
                </c:pt>
                <c:pt idx="434">
                  <c:v>80.889257401799981</c:v>
                </c:pt>
                <c:pt idx="435">
                  <c:v>80.889115054200005</c:v>
                </c:pt>
                <c:pt idx="436">
                  <c:v>80.888582254599712</c:v>
                </c:pt>
                <c:pt idx="437">
                  <c:v>80.887667005099999</c:v>
                </c:pt>
                <c:pt idx="438">
                  <c:v>80.886377157799615</c:v>
                </c:pt>
                <c:pt idx="439">
                  <c:v>80.884720415000004</c:v>
                </c:pt>
                <c:pt idx="440">
                  <c:v>80.891356430000002</c:v>
                </c:pt>
                <c:pt idx="441">
                  <c:v>80.898467849100001</c:v>
                </c:pt>
                <c:pt idx="442">
                  <c:v>80.905226694299998</c:v>
                </c:pt>
                <c:pt idx="443">
                  <c:v>80.911639893399993</c:v>
                </c:pt>
                <c:pt idx="444">
                  <c:v>80.917714217400004</c:v>
                </c:pt>
                <c:pt idx="445">
                  <c:v>80.923456204399983</c:v>
                </c:pt>
                <c:pt idx="446">
                  <c:v>80.928872405399872</c:v>
                </c:pt>
                <c:pt idx="447">
                  <c:v>80.933969215700003</c:v>
                </c:pt>
                <c:pt idx="448">
                  <c:v>80.9387529973</c:v>
                </c:pt>
                <c:pt idx="449">
                  <c:v>80.943229760400001</c:v>
                </c:pt>
                <c:pt idx="450">
                  <c:v>80.947405342099998</c:v>
                </c:pt>
                <c:pt idx="451">
                  <c:v>80.951285527600007</c:v>
                </c:pt>
                <c:pt idx="452">
                  <c:v>80.95487599279987</c:v>
                </c:pt>
                <c:pt idx="453">
                  <c:v>80.958182363599775</c:v>
                </c:pt>
                <c:pt idx="454">
                  <c:v>80.961210169500006</c:v>
                </c:pt>
                <c:pt idx="455">
                  <c:v>80.963964838099983</c:v>
                </c:pt>
                <c:pt idx="456">
                  <c:v>80.966451682699983</c:v>
                </c:pt>
                <c:pt idx="457">
                  <c:v>80.968675938800004</c:v>
                </c:pt>
                <c:pt idx="458">
                  <c:v>80.970642731699854</c:v>
                </c:pt>
                <c:pt idx="459">
                  <c:v>80.972357078899776</c:v>
                </c:pt>
                <c:pt idx="460">
                  <c:v>80.973823918600004</c:v>
                </c:pt>
                <c:pt idx="461">
                  <c:v>80.975048065799839</c:v>
                </c:pt>
                <c:pt idx="462">
                  <c:v>80.976034256499759</c:v>
                </c:pt>
                <c:pt idx="463">
                  <c:v>80.976787179599697</c:v>
                </c:pt>
                <c:pt idx="464">
                  <c:v>80.977311365999981</c:v>
                </c:pt>
                <c:pt idx="465">
                  <c:v>80.977611211400003</c:v>
                </c:pt>
                <c:pt idx="466">
                  <c:v>80.977691031299983</c:v>
                </c:pt>
                <c:pt idx="467">
                  <c:v>80.977555077700003</c:v>
                </c:pt>
                <c:pt idx="468">
                  <c:v>80.977207513599794</c:v>
                </c:pt>
                <c:pt idx="469">
                  <c:v>80.976652426200005</c:v>
                </c:pt>
                <c:pt idx="470">
                  <c:v>80.975893850599775</c:v>
                </c:pt>
                <c:pt idx="471">
                  <c:v>80.97493572679987</c:v>
                </c:pt>
                <c:pt idx="472">
                  <c:v>80.973781921200001</c:v>
                </c:pt>
                <c:pt idx="473">
                  <c:v>80.972436220399871</c:v>
                </c:pt>
                <c:pt idx="474">
                  <c:v>80.970902316999727</c:v>
                </c:pt>
                <c:pt idx="475">
                  <c:v>80.969183823999998</c:v>
                </c:pt>
                <c:pt idx="476">
                  <c:v>80.967284214800003</c:v>
                </c:pt>
                <c:pt idx="477">
                  <c:v>80.965206890900006</c:v>
                </c:pt>
                <c:pt idx="478">
                  <c:v>80.962955204500005</c:v>
                </c:pt>
                <c:pt idx="479">
                  <c:v>80.960532538699823</c:v>
                </c:pt>
                <c:pt idx="480">
                  <c:v>80.957942143699839</c:v>
                </c:pt>
                <c:pt idx="481">
                  <c:v>80.955187218099823</c:v>
                </c:pt>
                <c:pt idx="482">
                  <c:v>80.952270911300005</c:v>
                </c:pt>
                <c:pt idx="483">
                  <c:v>80.9491963153</c:v>
                </c:pt>
                <c:pt idx="484">
                  <c:v>80.945966350600003</c:v>
                </c:pt>
                <c:pt idx="485">
                  <c:v>80.942583824899998</c:v>
                </c:pt>
                <c:pt idx="486">
                  <c:v>80.939051537200001</c:v>
                </c:pt>
                <c:pt idx="487">
                  <c:v>80.935372264499776</c:v>
                </c:pt>
                <c:pt idx="488">
                  <c:v>80.931548754299982</c:v>
                </c:pt>
                <c:pt idx="489">
                  <c:v>80.927583716300006</c:v>
                </c:pt>
                <c:pt idx="490">
                  <c:v>80.923479840100001</c:v>
                </c:pt>
                <c:pt idx="491">
                  <c:v>80.919239724299999</c:v>
                </c:pt>
                <c:pt idx="492">
                  <c:v>80.914865935899996</c:v>
                </c:pt>
                <c:pt idx="493">
                  <c:v>80.910361081100007</c:v>
                </c:pt>
                <c:pt idx="494">
                  <c:v>80.905727766399977</c:v>
                </c:pt>
                <c:pt idx="495">
                  <c:v>80.900968538599855</c:v>
                </c:pt>
                <c:pt idx="496">
                  <c:v>80.896085841300007</c:v>
                </c:pt>
                <c:pt idx="497">
                  <c:v>80.891082044699871</c:v>
                </c:pt>
                <c:pt idx="498">
                  <c:v>80.885959463899979</c:v>
                </c:pt>
                <c:pt idx="499">
                  <c:v>80.880720366699776</c:v>
                </c:pt>
                <c:pt idx="500">
                  <c:v>80.875367013299723</c:v>
                </c:pt>
                <c:pt idx="501">
                  <c:v>80.869901678000005</c:v>
                </c:pt>
                <c:pt idx="502">
                  <c:v>80.864326568199999</c:v>
                </c:pt>
                <c:pt idx="503">
                  <c:v>80.858643811499775</c:v>
                </c:pt>
                <c:pt idx="504">
                  <c:v>80.852855492399854</c:v>
                </c:pt>
                <c:pt idx="505">
                  <c:v>80.846963661499998</c:v>
                </c:pt>
                <c:pt idx="506">
                  <c:v>80.840970324399976</c:v>
                </c:pt>
                <c:pt idx="507">
                  <c:v>80.83487743899984</c:v>
                </c:pt>
                <c:pt idx="508">
                  <c:v>80.828686912299759</c:v>
                </c:pt>
                <c:pt idx="509">
                  <c:v>80.822400737399775</c:v>
                </c:pt>
                <c:pt idx="510">
                  <c:v>80.816020792100005</c:v>
                </c:pt>
                <c:pt idx="511">
                  <c:v>80.809548893499681</c:v>
                </c:pt>
                <c:pt idx="512">
                  <c:v>80.802986812499583</c:v>
                </c:pt>
                <c:pt idx="513">
                  <c:v>80.796336293300001</c:v>
                </c:pt>
                <c:pt idx="514">
                  <c:v>80.789599020300003</c:v>
                </c:pt>
                <c:pt idx="515">
                  <c:v>80.782776675999855</c:v>
                </c:pt>
                <c:pt idx="516">
                  <c:v>80.775870911099759</c:v>
                </c:pt>
                <c:pt idx="517">
                  <c:v>80.768883324300006</c:v>
                </c:pt>
                <c:pt idx="518">
                  <c:v>80.761815498000004</c:v>
                </c:pt>
                <c:pt idx="519">
                  <c:v>80.754668983299993</c:v>
                </c:pt>
                <c:pt idx="520">
                  <c:v>80.747445303000006</c:v>
                </c:pt>
                <c:pt idx="521">
                  <c:v>80.740145941700007</c:v>
                </c:pt>
                <c:pt idx="522">
                  <c:v>80.732772340799727</c:v>
                </c:pt>
                <c:pt idx="523">
                  <c:v>80.725325890699793</c:v>
                </c:pt>
                <c:pt idx="524">
                  <c:v>80.717807992499871</c:v>
                </c:pt>
                <c:pt idx="525">
                  <c:v>80.710220034599999</c:v>
                </c:pt>
                <c:pt idx="526">
                  <c:v>80.702563364900001</c:v>
                </c:pt>
                <c:pt idx="527">
                  <c:v>80.694839296300003</c:v>
                </c:pt>
                <c:pt idx="528">
                  <c:v>80.687049101499824</c:v>
                </c:pt>
                <c:pt idx="529">
                  <c:v>80.679194058099839</c:v>
                </c:pt>
                <c:pt idx="530">
                  <c:v>80.671275417099793</c:v>
                </c:pt>
                <c:pt idx="531">
                  <c:v>80.66329432969998</c:v>
                </c:pt>
                <c:pt idx="532">
                  <c:v>80.655252028699792</c:v>
                </c:pt>
                <c:pt idx="533">
                  <c:v>80.647149896499855</c:v>
                </c:pt>
                <c:pt idx="534">
                  <c:v>80.638989042199839</c:v>
                </c:pt>
                <c:pt idx="535">
                  <c:v>80.630770549099793</c:v>
                </c:pt>
                <c:pt idx="536">
                  <c:v>80.622495494099823</c:v>
                </c:pt>
                <c:pt idx="537">
                  <c:v>80.614164927900006</c:v>
                </c:pt>
                <c:pt idx="538">
                  <c:v>80.605779870299727</c:v>
                </c:pt>
                <c:pt idx="539">
                  <c:v>80.597341354399873</c:v>
                </c:pt>
                <c:pt idx="540">
                  <c:v>80.588850383399873</c:v>
                </c:pt>
                <c:pt idx="541">
                  <c:v>80.580308009799793</c:v>
                </c:pt>
                <c:pt idx="542">
                  <c:v>80.571715211399976</c:v>
                </c:pt>
                <c:pt idx="543">
                  <c:v>80.563072911199839</c:v>
                </c:pt>
                <c:pt idx="544">
                  <c:v>80.554382027799775</c:v>
                </c:pt>
                <c:pt idx="545">
                  <c:v>80.545643469699996</c:v>
                </c:pt>
                <c:pt idx="546">
                  <c:v>80.536858129199871</c:v>
                </c:pt>
                <c:pt idx="547">
                  <c:v>80.528026903399976</c:v>
                </c:pt>
                <c:pt idx="548">
                  <c:v>80.519150638300005</c:v>
                </c:pt>
                <c:pt idx="549">
                  <c:v>80.510230211500001</c:v>
                </c:pt>
                <c:pt idx="550">
                  <c:v>80.501266500400007</c:v>
                </c:pt>
                <c:pt idx="551">
                  <c:v>80.492260297000001</c:v>
                </c:pt>
                <c:pt idx="552">
                  <c:v>80.483212648299997</c:v>
                </c:pt>
                <c:pt idx="553">
                  <c:v>80.474124356499871</c:v>
                </c:pt>
                <c:pt idx="554">
                  <c:v>80.464996100400001</c:v>
                </c:pt>
                <c:pt idx="555">
                  <c:v>80.455828566399873</c:v>
                </c:pt>
                <c:pt idx="556">
                  <c:v>80.446622466700006</c:v>
                </c:pt>
                <c:pt idx="557">
                  <c:v>80.4373785091</c:v>
                </c:pt>
                <c:pt idx="558">
                  <c:v>80.428097393299794</c:v>
                </c:pt>
                <c:pt idx="559">
                  <c:v>80.418779803699792</c:v>
                </c:pt>
                <c:pt idx="560">
                  <c:v>80.409426413700004</c:v>
                </c:pt>
                <c:pt idx="561">
                  <c:v>80.400037869599871</c:v>
                </c:pt>
                <c:pt idx="562">
                  <c:v>80.390614795999994</c:v>
                </c:pt>
                <c:pt idx="563">
                  <c:v>80.381157859599838</c:v>
                </c:pt>
                <c:pt idx="564">
                  <c:v>80.3716676855</c:v>
                </c:pt>
                <c:pt idx="565">
                  <c:v>80.362144876299794</c:v>
                </c:pt>
                <c:pt idx="566">
                  <c:v>80.352590046599758</c:v>
                </c:pt>
                <c:pt idx="567">
                  <c:v>80.34300379379998</c:v>
                </c:pt>
                <c:pt idx="568">
                  <c:v>80.33338669309984</c:v>
                </c:pt>
                <c:pt idx="569">
                  <c:v>80.323739321299854</c:v>
                </c:pt>
                <c:pt idx="570">
                  <c:v>80.3140624798</c:v>
                </c:pt>
                <c:pt idx="571">
                  <c:v>80.30435684879987</c:v>
                </c:pt>
                <c:pt idx="572">
                  <c:v>80.294622885500004</c:v>
                </c:pt>
                <c:pt idx="573">
                  <c:v>80.284861080699983</c:v>
                </c:pt>
                <c:pt idx="574">
                  <c:v>80.275071920999792</c:v>
                </c:pt>
                <c:pt idx="575">
                  <c:v>80.26525589409998</c:v>
                </c:pt>
                <c:pt idx="576">
                  <c:v>80.255413485999995</c:v>
                </c:pt>
                <c:pt idx="577">
                  <c:v>80.2455452648</c:v>
                </c:pt>
                <c:pt idx="578">
                  <c:v>80.235651683300006</c:v>
                </c:pt>
                <c:pt idx="579">
                  <c:v>80.225733177699681</c:v>
                </c:pt>
                <c:pt idx="580">
                  <c:v>80.215790209700003</c:v>
                </c:pt>
                <c:pt idx="581">
                  <c:v>80.205823240300006</c:v>
                </c:pt>
                <c:pt idx="582">
                  <c:v>80.195832722399743</c:v>
                </c:pt>
                <c:pt idx="583">
                  <c:v>80.1858190998</c:v>
                </c:pt>
                <c:pt idx="584">
                  <c:v>80.175782808499548</c:v>
                </c:pt>
                <c:pt idx="585">
                  <c:v>80.165724299000004</c:v>
                </c:pt>
                <c:pt idx="586">
                  <c:v>80.155644009</c:v>
                </c:pt>
                <c:pt idx="587">
                  <c:v>80.145542395499774</c:v>
                </c:pt>
                <c:pt idx="588">
                  <c:v>80.135419856599697</c:v>
                </c:pt>
                <c:pt idx="589">
                  <c:v>80.125276782399794</c:v>
                </c:pt>
                <c:pt idx="590">
                  <c:v>80.115113559600005</c:v>
                </c:pt>
                <c:pt idx="591">
                  <c:v>80.104930574799823</c:v>
                </c:pt>
                <c:pt idx="592">
                  <c:v>80.094728202100001</c:v>
                </c:pt>
                <c:pt idx="593">
                  <c:v>80.084506796399978</c:v>
                </c:pt>
                <c:pt idx="594">
                  <c:v>80.074266695099993</c:v>
                </c:pt>
                <c:pt idx="595">
                  <c:v>80.064008293800001</c:v>
                </c:pt>
                <c:pt idx="596">
                  <c:v>80.053731933799682</c:v>
                </c:pt>
                <c:pt idx="597">
                  <c:v>80.043437946699839</c:v>
                </c:pt>
                <c:pt idx="598">
                  <c:v>80.033126676699979</c:v>
                </c:pt>
                <c:pt idx="599">
                  <c:v>80.022798483799775</c:v>
                </c:pt>
                <c:pt idx="600">
                  <c:v>80.012453803599854</c:v>
                </c:pt>
              </c:numCache>
            </c:numRef>
          </c:yVal>
          <c:smooth val="1"/>
        </c:ser>
        <c:ser>
          <c:idx val="5"/>
          <c:order val="5"/>
          <c:tx>
            <c:strRef>
              <c:f>Sheet2!$M$1</c:f>
              <c:strCache>
                <c:ptCount val="1"/>
                <c:pt idx="0">
                  <c:v>Tmax_M2</c:v>
                </c:pt>
              </c:strCache>
            </c:strRef>
          </c:tx>
          <c:marker>
            <c:symbol val="none"/>
          </c:marker>
          <c:xVal>
            <c:numRef>
              <c:f>Sheet2!$A$2:$A$602</c:f>
              <c:numCache>
                <c:formatCode>General</c:formatCode>
                <c:ptCount val="601"/>
                <c:pt idx="0">
                  <c:v>0</c:v>
                </c:pt>
                <c:pt idx="1">
                  <c:v>0.02</c:v>
                </c:pt>
                <c:pt idx="2">
                  <c:v>0.04</c:v>
                </c:pt>
                <c:pt idx="3">
                  <c:v>0.06</c:v>
                </c:pt>
                <c:pt idx="4">
                  <c:v>0.08</c:v>
                </c:pt>
                <c:pt idx="5">
                  <c:v>0.1</c:v>
                </c:pt>
                <c:pt idx="6">
                  <c:v>0.12</c:v>
                </c:pt>
                <c:pt idx="7">
                  <c:v>0.14000000000000001</c:v>
                </c:pt>
                <c:pt idx="8">
                  <c:v>0.16</c:v>
                </c:pt>
                <c:pt idx="9">
                  <c:v>0.18</c:v>
                </c:pt>
                <c:pt idx="10">
                  <c:v>0.2</c:v>
                </c:pt>
                <c:pt idx="11">
                  <c:v>0.22</c:v>
                </c:pt>
                <c:pt idx="12">
                  <c:v>0.24</c:v>
                </c:pt>
                <c:pt idx="13">
                  <c:v>0.26</c:v>
                </c:pt>
                <c:pt idx="14">
                  <c:v>0.28000000000000003</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0.56000000000000005</c:v>
                </c:pt>
                <c:pt idx="29">
                  <c:v>0.57999999999999996</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c:v>
                </c:pt>
                <c:pt idx="51">
                  <c:v>1.02</c:v>
                </c:pt>
                <c:pt idx="52">
                  <c:v>1.04</c:v>
                </c:pt>
                <c:pt idx="53">
                  <c:v>1.06</c:v>
                </c:pt>
                <c:pt idx="54">
                  <c:v>1.08</c:v>
                </c:pt>
                <c:pt idx="55">
                  <c:v>1.1000000000000001</c:v>
                </c:pt>
                <c:pt idx="56">
                  <c:v>1.1200000000000001</c:v>
                </c:pt>
                <c:pt idx="57">
                  <c:v>1.1399999999999999</c:v>
                </c:pt>
                <c:pt idx="58">
                  <c:v>1.1599999999999999</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c:v>
                </c:pt>
                <c:pt idx="101">
                  <c:v>2.02</c:v>
                </c:pt>
                <c:pt idx="102">
                  <c:v>2.04</c:v>
                </c:pt>
                <c:pt idx="103">
                  <c:v>2.06</c:v>
                </c:pt>
                <c:pt idx="104">
                  <c:v>2.08</c:v>
                </c:pt>
                <c:pt idx="105">
                  <c:v>2.1</c:v>
                </c:pt>
                <c:pt idx="106">
                  <c:v>2.12</c:v>
                </c:pt>
                <c:pt idx="107">
                  <c:v>2.14</c:v>
                </c:pt>
                <c:pt idx="108">
                  <c:v>2.16</c:v>
                </c:pt>
                <c:pt idx="109">
                  <c:v>2.1800000000000002</c:v>
                </c:pt>
                <c:pt idx="110">
                  <c:v>2.2000000000000002</c:v>
                </c:pt>
                <c:pt idx="111">
                  <c:v>2.2200000000000002</c:v>
                </c:pt>
                <c:pt idx="112">
                  <c:v>2.2400000000000002</c:v>
                </c:pt>
                <c:pt idx="113">
                  <c:v>2.2599999999999998</c:v>
                </c:pt>
                <c:pt idx="114">
                  <c:v>2.2799999999999998</c:v>
                </c:pt>
                <c:pt idx="115">
                  <c:v>2.2999999999999998</c:v>
                </c:pt>
                <c:pt idx="116">
                  <c:v>2.3199999999999981</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c:v>
                </c:pt>
                <c:pt idx="201">
                  <c:v>4.0199999999999996</c:v>
                </c:pt>
                <c:pt idx="202">
                  <c:v>4.04</c:v>
                </c:pt>
                <c:pt idx="203">
                  <c:v>4.0599999999999996</c:v>
                </c:pt>
                <c:pt idx="204">
                  <c:v>4.08</c:v>
                </c:pt>
                <c:pt idx="205">
                  <c:v>4.0999999999999996</c:v>
                </c:pt>
                <c:pt idx="206">
                  <c:v>4.1199999999999974</c:v>
                </c:pt>
                <c:pt idx="207">
                  <c:v>4.1399999999999997</c:v>
                </c:pt>
                <c:pt idx="208">
                  <c:v>4.1599999999999966</c:v>
                </c:pt>
                <c:pt idx="209">
                  <c:v>4.18</c:v>
                </c:pt>
                <c:pt idx="210">
                  <c:v>4.2</c:v>
                </c:pt>
                <c:pt idx="211">
                  <c:v>4.22</c:v>
                </c:pt>
                <c:pt idx="212">
                  <c:v>4.24</c:v>
                </c:pt>
                <c:pt idx="213">
                  <c:v>4.26</c:v>
                </c:pt>
                <c:pt idx="214">
                  <c:v>4.28</c:v>
                </c:pt>
                <c:pt idx="215">
                  <c:v>4.3</c:v>
                </c:pt>
                <c:pt idx="216">
                  <c:v>4.3199999999999976</c:v>
                </c:pt>
                <c:pt idx="217">
                  <c:v>4.34</c:v>
                </c:pt>
                <c:pt idx="218">
                  <c:v>4.3599999999999977</c:v>
                </c:pt>
                <c:pt idx="219">
                  <c:v>4.38</c:v>
                </c:pt>
                <c:pt idx="220">
                  <c:v>4.4000000000000004</c:v>
                </c:pt>
                <c:pt idx="221">
                  <c:v>4.42</c:v>
                </c:pt>
                <c:pt idx="222">
                  <c:v>4.4400000000000004</c:v>
                </c:pt>
                <c:pt idx="223">
                  <c:v>4.46</c:v>
                </c:pt>
                <c:pt idx="224">
                  <c:v>4.4800000000000004</c:v>
                </c:pt>
                <c:pt idx="225">
                  <c:v>4.5</c:v>
                </c:pt>
                <c:pt idx="226">
                  <c:v>4.5199999999999996</c:v>
                </c:pt>
                <c:pt idx="227">
                  <c:v>4.54</c:v>
                </c:pt>
                <c:pt idx="228">
                  <c:v>4.5599999999999996</c:v>
                </c:pt>
                <c:pt idx="229">
                  <c:v>4.58</c:v>
                </c:pt>
                <c:pt idx="230">
                  <c:v>4.5999999999999996</c:v>
                </c:pt>
                <c:pt idx="231">
                  <c:v>4.6199999999999957</c:v>
                </c:pt>
                <c:pt idx="232">
                  <c:v>4.6399999999999997</c:v>
                </c:pt>
                <c:pt idx="233">
                  <c:v>4.6599999999999957</c:v>
                </c:pt>
                <c:pt idx="234">
                  <c:v>4.68</c:v>
                </c:pt>
                <c:pt idx="235">
                  <c:v>4.7</c:v>
                </c:pt>
                <c:pt idx="236">
                  <c:v>4.72</c:v>
                </c:pt>
                <c:pt idx="237">
                  <c:v>4.74</c:v>
                </c:pt>
                <c:pt idx="238">
                  <c:v>4.76</c:v>
                </c:pt>
                <c:pt idx="239">
                  <c:v>4.78</c:v>
                </c:pt>
                <c:pt idx="240">
                  <c:v>4.8</c:v>
                </c:pt>
                <c:pt idx="241">
                  <c:v>4.8199999999999976</c:v>
                </c:pt>
                <c:pt idx="242">
                  <c:v>4.84</c:v>
                </c:pt>
                <c:pt idx="243">
                  <c:v>4.8599999999999977</c:v>
                </c:pt>
                <c:pt idx="244">
                  <c:v>4.88</c:v>
                </c:pt>
                <c:pt idx="245">
                  <c:v>4.9000000000000004</c:v>
                </c:pt>
                <c:pt idx="246">
                  <c:v>4.92</c:v>
                </c:pt>
                <c:pt idx="247">
                  <c:v>4.9400000000000004</c:v>
                </c:pt>
                <c:pt idx="248">
                  <c:v>4.96</c:v>
                </c:pt>
                <c:pt idx="249">
                  <c:v>4.9800000000000004</c:v>
                </c:pt>
                <c:pt idx="250">
                  <c:v>5</c:v>
                </c:pt>
                <c:pt idx="251">
                  <c:v>5.0199999999999996</c:v>
                </c:pt>
                <c:pt idx="252">
                  <c:v>5.04</c:v>
                </c:pt>
                <c:pt idx="253">
                  <c:v>5.0599999999999996</c:v>
                </c:pt>
                <c:pt idx="254">
                  <c:v>5.08</c:v>
                </c:pt>
                <c:pt idx="255">
                  <c:v>5.0999999999999996</c:v>
                </c:pt>
                <c:pt idx="256">
                  <c:v>5.1199999999999974</c:v>
                </c:pt>
                <c:pt idx="257">
                  <c:v>5.14</c:v>
                </c:pt>
                <c:pt idx="258">
                  <c:v>5.1599999999999966</c:v>
                </c:pt>
                <c:pt idx="259">
                  <c:v>5.18</c:v>
                </c:pt>
                <c:pt idx="260">
                  <c:v>5.2</c:v>
                </c:pt>
                <c:pt idx="261">
                  <c:v>5.22</c:v>
                </c:pt>
                <c:pt idx="262">
                  <c:v>5.24</c:v>
                </c:pt>
                <c:pt idx="263">
                  <c:v>5.26</c:v>
                </c:pt>
                <c:pt idx="264">
                  <c:v>5.28</c:v>
                </c:pt>
                <c:pt idx="265">
                  <c:v>5.3</c:v>
                </c:pt>
                <c:pt idx="266">
                  <c:v>5.3199999999999976</c:v>
                </c:pt>
                <c:pt idx="267">
                  <c:v>5.34</c:v>
                </c:pt>
                <c:pt idx="268">
                  <c:v>5.3599999999999977</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5.6199999999999957</c:v>
                </c:pt>
                <c:pt idx="282">
                  <c:v>5.64</c:v>
                </c:pt>
                <c:pt idx="283">
                  <c:v>5.6599999999999957</c:v>
                </c:pt>
                <c:pt idx="284">
                  <c:v>5.68</c:v>
                </c:pt>
                <c:pt idx="285">
                  <c:v>5.7</c:v>
                </c:pt>
                <c:pt idx="286">
                  <c:v>5.72</c:v>
                </c:pt>
                <c:pt idx="287">
                  <c:v>5.74</c:v>
                </c:pt>
                <c:pt idx="288">
                  <c:v>5.76</c:v>
                </c:pt>
                <c:pt idx="289">
                  <c:v>5.78</c:v>
                </c:pt>
                <c:pt idx="290">
                  <c:v>5.8</c:v>
                </c:pt>
                <c:pt idx="291">
                  <c:v>5.8199999999999976</c:v>
                </c:pt>
                <c:pt idx="292">
                  <c:v>5.84</c:v>
                </c:pt>
                <c:pt idx="293">
                  <c:v>5.8599999999999977</c:v>
                </c:pt>
                <c:pt idx="294">
                  <c:v>5.88</c:v>
                </c:pt>
                <c:pt idx="295">
                  <c:v>5.9</c:v>
                </c:pt>
                <c:pt idx="296">
                  <c:v>5.92</c:v>
                </c:pt>
                <c:pt idx="297">
                  <c:v>5.94</c:v>
                </c:pt>
                <c:pt idx="298">
                  <c:v>5.96</c:v>
                </c:pt>
                <c:pt idx="299">
                  <c:v>5.98</c:v>
                </c:pt>
                <c:pt idx="300">
                  <c:v>6</c:v>
                </c:pt>
                <c:pt idx="301">
                  <c:v>6.02</c:v>
                </c:pt>
                <c:pt idx="302">
                  <c:v>6.04</c:v>
                </c:pt>
                <c:pt idx="303">
                  <c:v>6.06</c:v>
                </c:pt>
                <c:pt idx="304">
                  <c:v>6.08</c:v>
                </c:pt>
                <c:pt idx="305">
                  <c:v>6.1</c:v>
                </c:pt>
                <c:pt idx="306">
                  <c:v>6.1199999999999974</c:v>
                </c:pt>
                <c:pt idx="307">
                  <c:v>6.14</c:v>
                </c:pt>
                <c:pt idx="308">
                  <c:v>6.1599999999999966</c:v>
                </c:pt>
                <c:pt idx="309">
                  <c:v>6.18</c:v>
                </c:pt>
                <c:pt idx="310">
                  <c:v>6.2</c:v>
                </c:pt>
                <c:pt idx="311">
                  <c:v>6.22</c:v>
                </c:pt>
                <c:pt idx="312">
                  <c:v>6.24</c:v>
                </c:pt>
                <c:pt idx="313">
                  <c:v>6.26</c:v>
                </c:pt>
                <c:pt idx="314">
                  <c:v>6.28</c:v>
                </c:pt>
                <c:pt idx="315">
                  <c:v>6.3</c:v>
                </c:pt>
                <c:pt idx="316">
                  <c:v>6.3199999999999976</c:v>
                </c:pt>
                <c:pt idx="317">
                  <c:v>6.34</c:v>
                </c:pt>
                <c:pt idx="318">
                  <c:v>6.3599999999999977</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6.6199999999999957</c:v>
                </c:pt>
                <c:pt idx="332">
                  <c:v>6.64</c:v>
                </c:pt>
                <c:pt idx="333">
                  <c:v>6.6599999999999957</c:v>
                </c:pt>
                <c:pt idx="334">
                  <c:v>6.68</c:v>
                </c:pt>
                <c:pt idx="335">
                  <c:v>6.7</c:v>
                </c:pt>
                <c:pt idx="336">
                  <c:v>6.72</c:v>
                </c:pt>
                <c:pt idx="337">
                  <c:v>6.74</c:v>
                </c:pt>
                <c:pt idx="338">
                  <c:v>6.76</c:v>
                </c:pt>
                <c:pt idx="339">
                  <c:v>6.78</c:v>
                </c:pt>
                <c:pt idx="340">
                  <c:v>6.8</c:v>
                </c:pt>
                <c:pt idx="341">
                  <c:v>6.8199999999999976</c:v>
                </c:pt>
                <c:pt idx="342">
                  <c:v>6.84</c:v>
                </c:pt>
                <c:pt idx="343">
                  <c:v>6.8599999999999977</c:v>
                </c:pt>
                <c:pt idx="344">
                  <c:v>6.88</c:v>
                </c:pt>
                <c:pt idx="345">
                  <c:v>6.9</c:v>
                </c:pt>
                <c:pt idx="346">
                  <c:v>6.92</c:v>
                </c:pt>
                <c:pt idx="347">
                  <c:v>6.94</c:v>
                </c:pt>
                <c:pt idx="348">
                  <c:v>6.96</c:v>
                </c:pt>
                <c:pt idx="349">
                  <c:v>6.98</c:v>
                </c:pt>
                <c:pt idx="350">
                  <c:v>7</c:v>
                </c:pt>
                <c:pt idx="351">
                  <c:v>7.02</c:v>
                </c:pt>
                <c:pt idx="352">
                  <c:v>7.04</c:v>
                </c:pt>
                <c:pt idx="353">
                  <c:v>7.06</c:v>
                </c:pt>
                <c:pt idx="354">
                  <c:v>7.08</c:v>
                </c:pt>
                <c:pt idx="355">
                  <c:v>7.1</c:v>
                </c:pt>
                <c:pt idx="356">
                  <c:v>7.1199999999999974</c:v>
                </c:pt>
                <c:pt idx="357">
                  <c:v>7.14</c:v>
                </c:pt>
                <c:pt idx="358">
                  <c:v>7.1599999999999966</c:v>
                </c:pt>
                <c:pt idx="359">
                  <c:v>7.18</c:v>
                </c:pt>
                <c:pt idx="360">
                  <c:v>7.2</c:v>
                </c:pt>
                <c:pt idx="361">
                  <c:v>7.22</c:v>
                </c:pt>
                <c:pt idx="362">
                  <c:v>7.24</c:v>
                </c:pt>
                <c:pt idx="363">
                  <c:v>7.26</c:v>
                </c:pt>
                <c:pt idx="364">
                  <c:v>7.28</c:v>
                </c:pt>
                <c:pt idx="365">
                  <c:v>7.3</c:v>
                </c:pt>
                <c:pt idx="366">
                  <c:v>7.3199999999999976</c:v>
                </c:pt>
                <c:pt idx="367">
                  <c:v>7.34</c:v>
                </c:pt>
                <c:pt idx="368">
                  <c:v>7.3599999999999977</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7.6199999999999957</c:v>
                </c:pt>
                <c:pt idx="382">
                  <c:v>7.64</c:v>
                </c:pt>
                <c:pt idx="383">
                  <c:v>7.6599999999999957</c:v>
                </c:pt>
                <c:pt idx="384">
                  <c:v>7.68</c:v>
                </c:pt>
                <c:pt idx="385">
                  <c:v>7.7</c:v>
                </c:pt>
                <c:pt idx="386">
                  <c:v>7.72</c:v>
                </c:pt>
                <c:pt idx="387">
                  <c:v>7.74</c:v>
                </c:pt>
                <c:pt idx="388">
                  <c:v>7.76</c:v>
                </c:pt>
                <c:pt idx="389">
                  <c:v>7.78</c:v>
                </c:pt>
                <c:pt idx="390">
                  <c:v>7.8</c:v>
                </c:pt>
                <c:pt idx="391">
                  <c:v>7.8199999999999976</c:v>
                </c:pt>
                <c:pt idx="392">
                  <c:v>7.84</c:v>
                </c:pt>
                <c:pt idx="393">
                  <c:v>7.8599999999999977</c:v>
                </c:pt>
                <c:pt idx="394">
                  <c:v>7.88</c:v>
                </c:pt>
                <c:pt idx="395">
                  <c:v>7.9</c:v>
                </c:pt>
                <c:pt idx="396">
                  <c:v>7.92</c:v>
                </c:pt>
                <c:pt idx="397">
                  <c:v>7.94</c:v>
                </c:pt>
                <c:pt idx="398">
                  <c:v>7.96</c:v>
                </c:pt>
                <c:pt idx="399">
                  <c:v>7.98</c:v>
                </c:pt>
                <c:pt idx="400">
                  <c:v>8</c:v>
                </c:pt>
                <c:pt idx="401">
                  <c:v>8.02</c:v>
                </c:pt>
                <c:pt idx="402">
                  <c:v>8.0400000000000009</c:v>
                </c:pt>
                <c:pt idx="403">
                  <c:v>8.06</c:v>
                </c:pt>
                <c:pt idx="404">
                  <c:v>8.08</c:v>
                </c:pt>
                <c:pt idx="405">
                  <c:v>8.1</c:v>
                </c:pt>
                <c:pt idx="406">
                  <c:v>8.120000000000001</c:v>
                </c:pt>
                <c:pt idx="407">
                  <c:v>8.14</c:v>
                </c:pt>
                <c:pt idx="408">
                  <c:v>8.16</c:v>
                </c:pt>
                <c:pt idx="409">
                  <c:v>8.18</c:v>
                </c:pt>
                <c:pt idx="410">
                  <c:v>8.2000000000000011</c:v>
                </c:pt>
                <c:pt idx="411">
                  <c:v>8.2200000000000006</c:v>
                </c:pt>
                <c:pt idx="412">
                  <c:v>8.2399999999999984</c:v>
                </c:pt>
                <c:pt idx="413">
                  <c:v>8.26</c:v>
                </c:pt>
                <c:pt idx="414">
                  <c:v>8.2800000000000011</c:v>
                </c:pt>
                <c:pt idx="415">
                  <c:v>8.3000000000000007</c:v>
                </c:pt>
                <c:pt idx="416">
                  <c:v>8.32</c:v>
                </c:pt>
                <c:pt idx="417">
                  <c:v>8.34</c:v>
                </c:pt>
                <c:pt idx="418">
                  <c:v>8.36</c:v>
                </c:pt>
                <c:pt idx="419">
                  <c:v>8.3800000000000008</c:v>
                </c:pt>
                <c:pt idx="420">
                  <c:v>8.4</c:v>
                </c:pt>
                <c:pt idx="421">
                  <c:v>8.42</c:v>
                </c:pt>
                <c:pt idx="422">
                  <c:v>8.44</c:v>
                </c:pt>
                <c:pt idx="423">
                  <c:v>8.4600000000000026</c:v>
                </c:pt>
                <c:pt idx="424">
                  <c:v>8.48</c:v>
                </c:pt>
                <c:pt idx="425">
                  <c:v>8.5</c:v>
                </c:pt>
                <c:pt idx="426">
                  <c:v>8.52</c:v>
                </c:pt>
                <c:pt idx="427">
                  <c:v>8.5400000000000009</c:v>
                </c:pt>
                <c:pt idx="428">
                  <c:v>8.56</c:v>
                </c:pt>
                <c:pt idx="429">
                  <c:v>8.58</c:v>
                </c:pt>
                <c:pt idx="430">
                  <c:v>8.6</c:v>
                </c:pt>
                <c:pt idx="431">
                  <c:v>8.620000000000001</c:v>
                </c:pt>
                <c:pt idx="432">
                  <c:v>8.6399999999999988</c:v>
                </c:pt>
                <c:pt idx="433">
                  <c:v>8.66</c:v>
                </c:pt>
                <c:pt idx="434">
                  <c:v>8.68</c:v>
                </c:pt>
                <c:pt idx="435">
                  <c:v>8.7000000000000011</c:v>
                </c:pt>
                <c:pt idx="436">
                  <c:v>8.7200000000000006</c:v>
                </c:pt>
                <c:pt idx="437">
                  <c:v>8.7399999999999984</c:v>
                </c:pt>
                <c:pt idx="438">
                  <c:v>8.76</c:v>
                </c:pt>
                <c:pt idx="439">
                  <c:v>8.7800000000000011</c:v>
                </c:pt>
                <c:pt idx="440">
                  <c:v>8.8000000000000007</c:v>
                </c:pt>
                <c:pt idx="441">
                  <c:v>8.82</c:v>
                </c:pt>
                <c:pt idx="442">
                  <c:v>8.84</c:v>
                </c:pt>
                <c:pt idx="443">
                  <c:v>8.86</c:v>
                </c:pt>
                <c:pt idx="444">
                  <c:v>8.8800000000000008</c:v>
                </c:pt>
                <c:pt idx="445">
                  <c:v>8.9</c:v>
                </c:pt>
                <c:pt idx="446">
                  <c:v>8.92</c:v>
                </c:pt>
                <c:pt idx="447">
                  <c:v>8.94</c:v>
                </c:pt>
                <c:pt idx="448">
                  <c:v>8.9600000000000026</c:v>
                </c:pt>
                <c:pt idx="449">
                  <c:v>8.98</c:v>
                </c:pt>
                <c:pt idx="450">
                  <c:v>9</c:v>
                </c:pt>
                <c:pt idx="451">
                  <c:v>9.02</c:v>
                </c:pt>
                <c:pt idx="452">
                  <c:v>9.0400000000000009</c:v>
                </c:pt>
                <c:pt idx="453">
                  <c:v>9.06</c:v>
                </c:pt>
                <c:pt idx="454">
                  <c:v>9.08</c:v>
                </c:pt>
                <c:pt idx="455">
                  <c:v>9.1</c:v>
                </c:pt>
                <c:pt idx="456">
                  <c:v>9.120000000000001</c:v>
                </c:pt>
                <c:pt idx="457">
                  <c:v>9.14</c:v>
                </c:pt>
                <c:pt idx="458">
                  <c:v>9.16</c:v>
                </c:pt>
                <c:pt idx="459">
                  <c:v>9.18</c:v>
                </c:pt>
                <c:pt idx="460">
                  <c:v>9.2000000000000011</c:v>
                </c:pt>
                <c:pt idx="461">
                  <c:v>9.2200000000000006</c:v>
                </c:pt>
                <c:pt idx="462">
                  <c:v>9.2399999999999984</c:v>
                </c:pt>
                <c:pt idx="463">
                  <c:v>9.26</c:v>
                </c:pt>
                <c:pt idx="464">
                  <c:v>9.2800000000000011</c:v>
                </c:pt>
                <c:pt idx="465">
                  <c:v>9.3000000000000007</c:v>
                </c:pt>
                <c:pt idx="466">
                  <c:v>9.32</c:v>
                </c:pt>
                <c:pt idx="467">
                  <c:v>9.34</c:v>
                </c:pt>
                <c:pt idx="468">
                  <c:v>9.36</c:v>
                </c:pt>
                <c:pt idx="469">
                  <c:v>9.3800000000000008</c:v>
                </c:pt>
                <c:pt idx="470">
                  <c:v>9.4</c:v>
                </c:pt>
                <c:pt idx="471">
                  <c:v>9.42</c:v>
                </c:pt>
                <c:pt idx="472">
                  <c:v>9.44</c:v>
                </c:pt>
                <c:pt idx="473">
                  <c:v>9.4600000000000026</c:v>
                </c:pt>
                <c:pt idx="474">
                  <c:v>9.48</c:v>
                </c:pt>
                <c:pt idx="475">
                  <c:v>9.5</c:v>
                </c:pt>
                <c:pt idx="476">
                  <c:v>9.52</c:v>
                </c:pt>
                <c:pt idx="477">
                  <c:v>9.5400000000000009</c:v>
                </c:pt>
                <c:pt idx="478">
                  <c:v>9.56</c:v>
                </c:pt>
                <c:pt idx="479">
                  <c:v>9.58</c:v>
                </c:pt>
                <c:pt idx="480">
                  <c:v>9.6</c:v>
                </c:pt>
                <c:pt idx="481">
                  <c:v>9.620000000000001</c:v>
                </c:pt>
                <c:pt idx="482">
                  <c:v>9.6399999999999988</c:v>
                </c:pt>
                <c:pt idx="483">
                  <c:v>9.66</c:v>
                </c:pt>
                <c:pt idx="484">
                  <c:v>9.68</c:v>
                </c:pt>
                <c:pt idx="485">
                  <c:v>9.7000000000000011</c:v>
                </c:pt>
                <c:pt idx="486">
                  <c:v>9.7200000000000006</c:v>
                </c:pt>
                <c:pt idx="487">
                  <c:v>9.7399999999999984</c:v>
                </c:pt>
                <c:pt idx="488">
                  <c:v>9.76</c:v>
                </c:pt>
                <c:pt idx="489">
                  <c:v>9.7800000000000011</c:v>
                </c:pt>
                <c:pt idx="490">
                  <c:v>9.8000000000000007</c:v>
                </c:pt>
                <c:pt idx="491">
                  <c:v>9.82</c:v>
                </c:pt>
                <c:pt idx="492">
                  <c:v>9.84</c:v>
                </c:pt>
                <c:pt idx="493">
                  <c:v>9.86</c:v>
                </c:pt>
                <c:pt idx="494">
                  <c:v>9.8800000000000008</c:v>
                </c:pt>
                <c:pt idx="495">
                  <c:v>9.9</c:v>
                </c:pt>
                <c:pt idx="496">
                  <c:v>9.92</c:v>
                </c:pt>
                <c:pt idx="497">
                  <c:v>9.94</c:v>
                </c:pt>
                <c:pt idx="498">
                  <c:v>9.9600000000000026</c:v>
                </c:pt>
                <c:pt idx="499">
                  <c:v>9.98</c:v>
                </c:pt>
                <c:pt idx="500">
                  <c:v>10</c:v>
                </c:pt>
                <c:pt idx="501">
                  <c:v>10.02</c:v>
                </c:pt>
                <c:pt idx="502">
                  <c:v>10.039999999999999</c:v>
                </c:pt>
                <c:pt idx="503">
                  <c:v>10.06</c:v>
                </c:pt>
                <c:pt idx="504">
                  <c:v>10.08</c:v>
                </c:pt>
                <c:pt idx="505">
                  <c:v>10.1</c:v>
                </c:pt>
                <c:pt idx="506">
                  <c:v>10.119999999999999</c:v>
                </c:pt>
                <c:pt idx="507">
                  <c:v>10.14</c:v>
                </c:pt>
                <c:pt idx="508">
                  <c:v>10.16</c:v>
                </c:pt>
                <c:pt idx="509">
                  <c:v>10.18</c:v>
                </c:pt>
                <c:pt idx="510">
                  <c:v>10.199999999999999</c:v>
                </c:pt>
                <c:pt idx="511">
                  <c:v>10.220000000000001</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c:v>
                </c:pt>
              </c:numCache>
            </c:numRef>
          </c:xVal>
          <c:yVal>
            <c:numRef>
              <c:f>Sheet2!$M$2:$M$602</c:f>
              <c:numCache>
                <c:formatCode>General</c:formatCode>
                <c:ptCount val="601"/>
                <c:pt idx="0">
                  <c:v>4.2</c:v>
                </c:pt>
                <c:pt idx="1">
                  <c:v>4.2</c:v>
                </c:pt>
                <c:pt idx="2">
                  <c:v>4.2</c:v>
                </c:pt>
                <c:pt idx="3">
                  <c:v>4.2000000000100002</c:v>
                </c:pt>
                <c:pt idx="4">
                  <c:v>4.2000000000100002</c:v>
                </c:pt>
                <c:pt idx="5">
                  <c:v>4.20049377504</c:v>
                </c:pt>
                <c:pt idx="6">
                  <c:v>4.2017013760099946</c:v>
                </c:pt>
                <c:pt idx="7">
                  <c:v>4.2031239968999996</c:v>
                </c:pt>
                <c:pt idx="8">
                  <c:v>4.20454877357</c:v>
                </c:pt>
                <c:pt idx="9">
                  <c:v>4.2058853660199844</c:v>
                </c:pt>
                <c:pt idx="10">
                  <c:v>4.2071146095199827</c:v>
                </c:pt>
                <c:pt idx="11">
                  <c:v>4.2082406738699998</c:v>
                </c:pt>
                <c:pt idx="12">
                  <c:v>4.2092772223499999</c:v>
                </c:pt>
                <c:pt idx="13">
                  <c:v>4.21023491427</c:v>
                </c:pt>
                <c:pt idx="14">
                  <c:v>4.21112929411</c:v>
                </c:pt>
                <c:pt idx="15">
                  <c:v>4.2119684709599996</c:v>
                </c:pt>
                <c:pt idx="16">
                  <c:v>4.21276052282</c:v>
                </c:pt>
                <c:pt idx="17">
                  <c:v>4.2135093328200002</c:v>
                </c:pt>
                <c:pt idx="18">
                  <c:v>4.2142217839400002</c:v>
                </c:pt>
                <c:pt idx="19">
                  <c:v>4.2149018081499827</c:v>
                </c:pt>
                <c:pt idx="20">
                  <c:v>4.2155544282099857</c:v>
                </c:pt>
                <c:pt idx="21">
                  <c:v>4.2161814470199896</c:v>
                </c:pt>
                <c:pt idx="22">
                  <c:v>4.2167857046300004</c:v>
                </c:pt>
                <c:pt idx="23">
                  <c:v>4.2173696295200003</c:v>
                </c:pt>
                <c:pt idx="24">
                  <c:v>4.2179345522899796</c:v>
                </c:pt>
                <c:pt idx="25">
                  <c:v>4.2184833197499936</c:v>
                </c:pt>
                <c:pt idx="26">
                  <c:v>4.2190160167899897</c:v>
                </c:pt>
                <c:pt idx="27">
                  <c:v>4.2195347725799897</c:v>
                </c:pt>
                <c:pt idx="28">
                  <c:v>4.22003973094</c:v>
                </c:pt>
                <c:pt idx="29">
                  <c:v>4.2205329240099907</c:v>
                </c:pt>
                <c:pt idx="30">
                  <c:v>4.2210153462699846</c:v>
                </c:pt>
                <c:pt idx="31">
                  <c:v>4.2214873922100002</c:v>
                </c:pt>
                <c:pt idx="32">
                  <c:v>4.2219500087199897</c:v>
                </c:pt>
                <c:pt idx="33">
                  <c:v>4.2224045492499824</c:v>
                </c:pt>
                <c:pt idx="34">
                  <c:v>4.2228515016399877</c:v>
                </c:pt>
                <c:pt idx="35">
                  <c:v>4.2232913405800003</c:v>
                </c:pt>
                <c:pt idx="36">
                  <c:v>4.2237242803699946</c:v>
                </c:pt>
                <c:pt idx="37">
                  <c:v>4.2241508406699806</c:v>
                </c:pt>
                <c:pt idx="38">
                  <c:v>4.2245716717399837</c:v>
                </c:pt>
                <c:pt idx="39">
                  <c:v>4.2249872725699804</c:v>
                </c:pt>
                <c:pt idx="40">
                  <c:v>4.2253983580799908</c:v>
                </c:pt>
                <c:pt idx="41">
                  <c:v>4.2258055509699837</c:v>
                </c:pt>
                <c:pt idx="42">
                  <c:v>4.2262088952200001</c:v>
                </c:pt>
                <c:pt idx="43">
                  <c:v>4.2266086211499996</c:v>
                </c:pt>
                <c:pt idx="44">
                  <c:v>4.2270055027199884</c:v>
                </c:pt>
                <c:pt idx="45">
                  <c:v>4.2273992957699997</c:v>
                </c:pt>
                <c:pt idx="46">
                  <c:v>4.2277908616299866</c:v>
                </c:pt>
                <c:pt idx="47">
                  <c:v>4.2281797777799897</c:v>
                </c:pt>
                <c:pt idx="48">
                  <c:v>4.2285667774599904</c:v>
                </c:pt>
                <c:pt idx="49">
                  <c:v>4.22895199373</c:v>
                </c:pt>
                <c:pt idx="50">
                  <c:v>4.2293357035200003</c:v>
                </c:pt>
                <c:pt idx="51">
                  <c:v>4.2297182146800001</c:v>
                </c:pt>
                <c:pt idx="52">
                  <c:v>4.2300993589600004</c:v>
                </c:pt>
                <c:pt idx="53">
                  <c:v>4.23047978526</c:v>
                </c:pt>
                <c:pt idx="54">
                  <c:v>4.23085928279</c:v>
                </c:pt>
                <c:pt idx="55">
                  <c:v>4.2312385254700002</c:v>
                </c:pt>
                <c:pt idx="56">
                  <c:v>4.2316173275000004</c:v>
                </c:pt>
                <c:pt idx="57">
                  <c:v>4.2319958375800004</c:v>
                </c:pt>
                <c:pt idx="58">
                  <c:v>4.23237422505</c:v>
                </c:pt>
                <c:pt idx="59">
                  <c:v>4.2327528770499896</c:v>
                </c:pt>
                <c:pt idx="60">
                  <c:v>4.2331343914800001</c:v>
                </c:pt>
                <c:pt idx="61">
                  <c:v>4.2335376265700004</c:v>
                </c:pt>
                <c:pt idx="62">
                  <c:v>4.2339425537300004</c:v>
                </c:pt>
                <c:pt idx="63">
                  <c:v>4.2343494467399996</c:v>
                </c:pt>
                <c:pt idx="64">
                  <c:v>4.2347580249699996</c:v>
                </c:pt>
                <c:pt idx="65">
                  <c:v>4.2351692393500002</c:v>
                </c:pt>
                <c:pt idx="66">
                  <c:v>4.2361324683900001</c:v>
                </c:pt>
                <c:pt idx="67">
                  <c:v>4.2373007335799997</c:v>
                </c:pt>
                <c:pt idx="68">
                  <c:v>4.2385017875699997</c:v>
                </c:pt>
                <c:pt idx="69">
                  <c:v>4.2397367397199996</c:v>
                </c:pt>
                <c:pt idx="70">
                  <c:v>4.2410070597200002</c:v>
                </c:pt>
                <c:pt idx="71">
                  <c:v>4.2423146415499877</c:v>
                </c:pt>
                <c:pt idx="72">
                  <c:v>4.2436618062000004</c:v>
                </c:pt>
                <c:pt idx="73">
                  <c:v>4.2450511407900002</c:v>
                </c:pt>
                <c:pt idx="74">
                  <c:v>4.2464862829700003</c:v>
                </c:pt>
                <c:pt idx="75">
                  <c:v>4.2479719605899877</c:v>
                </c:pt>
                <c:pt idx="76">
                  <c:v>4.2495142993499897</c:v>
                </c:pt>
                <c:pt idx="77">
                  <c:v>4.2511197060599946</c:v>
                </c:pt>
                <c:pt idx="78">
                  <c:v>4.2527956980599946</c:v>
                </c:pt>
                <c:pt idx="79">
                  <c:v>4.2545518398099844</c:v>
                </c:pt>
                <c:pt idx="80">
                  <c:v>4.2563955835799998</c:v>
                </c:pt>
                <c:pt idx="81">
                  <c:v>4.2583321968399996</c:v>
                </c:pt>
                <c:pt idx="82">
                  <c:v>4.2603680249</c:v>
                </c:pt>
                <c:pt idx="83">
                  <c:v>4.2625090563099857</c:v>
                </c:pt>
                <c:pt idx="84">
                  <c:v>4.2647626485899908</c:v>
                </c:pt>
                <c:pt idx="85">
                  <c:v>4.2671406541499897</c:v>
                </c:pt>
                <c:pt idx="86">
                  <c:v>4.2696615262100002</c:v>
                </c:pt>
                <c:pt idx="87">
                  <c:v>4.2723526936500003</c:v>
                </c:pt>
                <c:pt idx="88">
                  <c:v>4.27525347003</c:v>
                </c:pt>
                <c:pt idx="89">
                  <c:v>4.2784167128300004</c:v>
                </c:pt>
                <c:pt idx="90">
                  <c:v>4.2819124927400001</c:v>
                </c:pt>
                <c:pt idx="91">
                  <c:v>4.2858323348200003</c:v>
                </c:pt>
                <c:pt idx="92">
                  <c:v>4.2902890321999996</c:v>
                </c:pt>
                <c:pt idx="93">
                  <c:v>4.2954208794299857</c:v>
                </c:pt>
                <c:pt idx="94">
                  <c:v>4.3013951554099998</c:v>
                </c:pt>
                <c:pt idx="95">
                  <c:v>4.3084116004699897</c:v>
                </c:pt>
                <c:pt idx="96">
                  <c:v>4.3167115210999896</c:v>
                </c:pt>
                <c:pt idx="97">
                  <c:v>4.3265800150299896</c:v>
                </c:pt>
                <c:pt idx="98">
                  <c:v>4.33834726049</c:v>
                </c:pt>
                <c:pt idx="99">
                  <c:v>4.3523874185899896</c:v>
                </c:pt>
                <c:pt idx="100">
                  <c:v>4.3691093252300002</c:v>
                </c:pt>
                <c:pt idx="101">
                  <c:v>4.3889421199200003</c:v>
                </c:pt>
                <c:pt idx="102">
                  <c:v>4.4123071072600002</c:v>
                </c:pt>
                <c:pt idx="103">
                  <c:v>4.4395826884499998</c:v>
                </c:pt>
                <c:pt idx="104">
                  <c:v>4.4710431179899999</c:v>
                </c:pt>
                <c:pt idx="105">
                  <c:v>4.5068192401199907</c:v>
                </c:pt>
                <c:pt idx="106">
                  <c:v>4.54693109821</c:v>
                </c:pt>
                <c:pt idx="107">
                  <c:v>4.5914445374299877</c:v>
                </c:pt>
                <c:pt idx="108">
                  <c:v>4.6405058731799826</c:v>
                </c:pt>
                <c:pt idx="109">
                  <c:v>4.6942549721099827</c:v>
                </c:pt>
                <c:pt idx="110">
                  <c:v>4.7528488525399908</c:v>
                </c:pt>
                <c:pt idx="111">
                  <c:v>4.8164974625700001</c:v>
                </c:pt>
                <c:pt idx="112">
                  <c:v>4.8855032932000002</c:v>
                </c:pt>
                <c:pt idx="113">
                  <c:v>4.9603250832499999</c:v>
                </c:pt>
                <c:pt idx="114">
                  <c:v>5.0416022639999998</c:v>
                </c:pt>
                <c:pt idx="115">
                  <c:v>5.1299581639999907</c:v>
                </c:pt>
                <c:pt idx="116">
                  <c:v>5.2255258059599896</c:v>
                </c:pt>
                <c:pt idx="117">
                  <c:v>5.3282578736799877</c:v>
                </c:pt>
                <c:pt idx="118">
                  <c:v>5.4382542069599946</c:v>
                </c:pt>
                <c:pt idx="119">
                  <c:v>5.5556985434700001</c:v>
                </c:pt>
                <c:pt idx="120">
                  <c:v>5.6804685945199997</c:v>
                </c:pt>
                <c:pt idx="121">
                  <c:v>5.8114100853100004</c:v>
                </c:pt>
                <c:pt idx="122">
                  <c:v>5.9466863940600003</c:v>
                </c:pt>
                <c:pt idx="123">
                  <c:v>6.0842960937599999</c:v>
                </c:pt>
                <c:pt idx="124">
                  <c:v>6.2229948375699777</c:v>
                </c:pt>
                <c:pt idx="125">
                  <c:v>6.3627786848200003</c:v>
                </c:pt>
                <c:pt idx="126">
                  <c:v>6.5035519782299884</c:v>
                </c:pt>
                <c:pt idx="127">
                  <c:v>6.64518748339</c:v>
                </c:pt>
                <c:pt idx="128">
                  <c:v>6.7874819502099877</c:v>
                </c:pt>
                <c:pt idx="129">
                  <c:v>6.9301696221900002</c:v>
                </c:pt>
                <c:pt idx="130">
                  <c:v>7.0730366839099998</c:v>
                </c:pt>
                <c:pt idx="131">
                  <c:v>7.2158862538299857</c:v>
                </c:pt>
                <c:pt idx="132">
                  <c:v>7.3586380714799908</c:v>
                </c:pt>
                <c:pt idx="133">
                  <c:v>7.5011968661299857</c:v>
                </c:pt>
                <c:pt idx="134">
                  <c:v>7.6433888794899838</c:v>
                </c:pt>
                <c:pt idx="135">
                  <c:v>7.78504757389</c:v>
                </c:pt>
                <c:pt idx="136">
                  <c:v>7.9259668164399857</c:v>
                </c:pt>
                <c:pt idx="137">
                  <c:v>8.0661017090399998</c:v>
                </c:pt>
                <c:pt idx="138">
                  <c:v>8.3001742845200006</c:v>
                </c:pt>
                <c:pt idx="139">
                  <c:v>9.9429406450500011</c:v>
                </c:pt>
                <c:pt idx="140">
                  <c:v>14.46810449</c:v>
                </c:pt>
                <c:pt idx="141">
                  <c:v>17.574253951100001</c:v>
                </c:pt>
                <c:pt idx="142">
                  <c:v>20.707472754200001</c:v>
                </c:pt>
                <c:pt idx="143">
                  <c:v>23.067611812700001</c:v>
                </c:pt>
                <c:pt idx="144">
                  <c:v>24.678090873399981</c:v>
                </c:pt>
                <c:pt idx="145">
                  <c:v>26.1516287508</c:v>
                </c:pt>
                <c:pt idx="146">
                  <c:v>27.557126149799991</c:v>
                </c:pt>
                <c:pt idx="147">
                  <c:v>28.830751267499998</c:v>
                </c:pt>
                <c:pt idx="148">
                  <c:v>30.004989802099999</c:v>
                </c:pt>
                <c:pt idx="149">
                  <c:v>31.095719623800001</c:v>
                </c:pt>
                <c:pt idx="150">
                  <c:v>32.117893217299986</c:v>
                </c:pt>
                <c:pt idx="151">
                  <c:v>33.080401802600001</c:v>
                </c:pt>
                <c:pt idx="152">
                  <c:v>33.991513035700002</c:v>
                </c:pt>
                <c:pt idx="153">
                  <c:v>34.858773413500003</c:v>
                </c:pt>
                <c:pt idx="154">
                  <c:v>35.6892920851</c:v>
                </c:pt>
                <c:pt idx="155">
                  <c:v>36.488836237299999</c:v>
                </c:pt>
                <c:pt idx="156">
                  <c:v>37.259949994899998</c:v>
                </c:pt>
                <c:pt idx="157">
                  <c:v>38.003871154899997</c:v>
                </c:pt>
                <c:pt idx="158">
                  <c:v>38.723461653100003</c:v>
                </c:pt>
                <c:pt idx="159">
                  <c:v>39.421825138499997</c:v>
                </c:pt>
                <c:pt idx="160">
                  <c:v>40.100258584800002</c:v>
                </c:pt>
                <c:pt idx="161">
                  <c:v>40.759955643799998</c:v>
                </c:pt>
                <c:pt idx="162">
                  <c:v>41.402987601099987</c:v>
                </c:pt>
                <c:pt idx="163">
                  <c:v>42.030229671699942</c:v>
                </c:pt>
                <c:pt idx="164">
                  <c:v>42.6428048155</c:v>
                </c:pt>
                <c:pt idx="165">
                  <c:v>43.241481706099997</c:v>
                </c:pt>
                <c:pt idx="166">
                  <c:v>43.826956762400002</c:v>
                </c:pt>
                <c:pt idx="167">
                  <c:v>44.400091204799999</c:v>
                </c:pt>
                <c:pt idx="168">
                  <c:v>44.961935511299998</c:v>
                </c:pt>
                <c:pt idx="169">
                  <c:v>45.513295018100003</c:v>
                </c:pt>
                <c:pt idx="170">
                  <c:v>46.05483868959999</c:v>
                </c:pt>
                <c:pt idx="171">
                  <c:v>46.587024194699993</c:v>
                </c:pt>
                <c:pt idx="172">
                  <c:v>47.110051247599998</c:v>
                </c:pt>
                <c:pt idx="173">
                  <c:v>47.624384228300002</c:v>
                </c:pt>
                <c:pt idx="174">
                  <c:v>48.130175712000003</c:v>
                </c:pt>
                <c:pt idx="175">
                  <c:v>48.627716386099998</c:v>
                </c:pt>
                <c:pt idx="176">
                  <c:v>49.117568034900003</c:v>
                </c:pt>
                <c:pt idx="177">
                  <c:v>49.600030377400003</c:v>
                </c:pt>
                <c:pt idx="178">
                  <c:v>50.075478284799999</c:v>
                </c:pt>
                <c:pt idx="179">
                  <c:v>50.544352562500002</c:v>
                </c:pt>
                <c:pt idx="180">
                  <c:v>51.007068007100003</c:v>
                </c:pt>
                <c:pt idx="181">
                  <c:v>51.463408658200002</c:v>
                </c:pt>
                <c:pt idx="182">
                  <c:v>51.912945678200003</c:v>
                </c:pt>
                <c:pt idx="183">
                  <c:v>52.3551427915</c:v>
                </c:pt>
                <c:pt idx="184">
                  <c:v>52.790146159000003</c:v>
                </c:pt>
                <c:pt idx="185">
                  <c:v>53.217968522100001</c:v>
                </c:pt>
                <c:pt idx="186">
                  <c:v>53.638493193800002</c:v>
                </c:pt>
                <c:pt idx="187">
                  <c:v>54.051618328099998</c:v>
                </c:pt>
                <c:pt idx="188">
                  <c:v>54.457412853699992</c:v>
                </c:pt>
                <c:pt idx="189">
                  <c:v>54.856027249899988</c:v>
                </c:pt>
                <c:pt idx="190">
                  <c:v>55.247704080399998</c:v>
                </c:pt>
                <c:pt idx="191">
                  <c:v>55.632591371399997</c:v>
                </c:pt>
                <c:pt idx="192">
                  <c:v>56.011002617099997</c:v>
                </c:pt>
                <c:pt idx="193">
                  <c:v>56.383128124899997</c:v>
                </c:pt>
                <c:pt idx="194">
                  <c:v>56.748959006699998</c:v>
                </c:pt>
                <c:pt idx="195">
                  <c:v>57.108462657600001</c:v>
                </c:pt>
                <c:pt idx="196">
                  <c:v>57.4616949021</c:v>
                </c:pt>
                <c:pt idx="197">
                  <c:v>57.808739009599996</c:v>
                </c:pt>
                <c:pt idx="198">
                  <c:v>58.149696920300002</c:v>
                </c:pt>
                <c:pt idx="199">
                  <c:v>58.484728557499913</c:v>
                </c:pt>
                <c:pt idx="200">
                  <c:v>58.814013972799998</c:v>
                </c:pt>
                <c:pt idx="201">
                  <c:v>59.137709080800001</c:v>
                </c:pt>
                <c:pt idx="202">
                  <c:v>59.4559103757</c:v>
                </c:pt>
                <c:pt idx="203">
                  <c:v>59.768674007400001</c:v>
                </c:pt>
                <c:pt idx="204">
                  <c:v>60.076082114600013</c:v>
                </c:pt>
                <c:pt idx="205">
                  <c:v>60.378242131699999</c:v>
                </c:pt>
                <c:pt idx="206">
                  <c:v>60.675220252400003</c:v>
                </c:pt>
                <c:pt idx="207">
                  <c:v>60.967113013999999</c:v>
                </c:pt>
                <c:pt idx="208">
                  <c:v>61.2539540012</c:v>
                </c:pt>
                <c:pt idx="209">
                  <c:v>61.535750930500001</c:v>
                </c:pt>
                <c:pt idx="210">
                  <c:v>61.812502288799998</c:v>
                </c:pt>
                <c:pt idx="211">
                  <c:v>62.084194610399997</c:v>
                </c:pt>
                <c:pt idx="212">
                  <c:v>62.350815383799997</c:v>
                </c:pt>
                <c:pt idx="213">
                  <c:v>62.612413076600014</c:v>
                </c:pt>
                <c:pt idx="214">
                  <c:v>62.869017870900002</c:v>
                </c:pt>
                <c:pt idx="215">
                  <c:v>63.120750720399997</c:v>
                </c:pt>
                <c:pt idx="216">
                  <c:v>63.367713811200012</c:v>
                </c:pt>
                <c:pt idx="217">
                  <c:v>63.609992330799997</c:v>
                </c:pt>
                <c:pt idx="218">
                  <c:v>63.847632655299918</c:v>
                </c:pt>
                <c:pt idx="219">
                  <c:v>64.080609062700006</c:v>
                </c:pt>
                <c:pt idx="220">
                  <c:v>64.308931955299855</c:v>
                </c:pt>
                <c:pt idx="221">
                  <c:v>64.532679050499794</c:v>
                </c:pt>
                <c:pt idx="222">
                  <c:v>64.751871375199855</c:v>
                </c:pt>
                <c:pt idx="223">
                  <c:v>64.966581761399993</c:v>
                </c:pt>
                <c:pt idx="224">
                  <c:v>65.176907634499727</c:v>
                </c:pt>
                <c:pt idx="225">
                  <c:v>65.38294615049972</c:v>
                </c:pt>
                <c:pt idx="226">
                  <c:v>65.584765787199998</c:v>
                </c:pt>
                <c:pt idx="227">
                  <c:v>65.782452597399839</c:v>
                </c:pt>
                <c:pt idx="228">
                  <c:v>65.976078462499743</c:v>
                </c:pt>
                <c:pt idx="229">
                  <c:v>66.165685891899855</c:v>
                </c:pt>
                <c:pt idx="230">
                  <c:v>66.35131457529998</c:v>
                </c:pt>
                <c:pt idx="231">
                  <c:v>66.533054119200003</c:v>
                </c:pt>
                <c:pt idx="232">
                  <c:v>66.710978605700006</c:v>
                </c:pt>
                <c:pt idx="233">
                  <c:v>66.885155414399946</c:v>
                </c:pt>
                <c:pt idx="234">
                  <c:v>67.055658667399982</c:v>
                </c:pt>
                <c:pt idx="235">
                  <c:v>67.222567299100007</c:v>
                </c:pt>
                <c:pt idx="236">
                  <c:v>67.38594096309987</c:v>
                </c:pt>
                <c:pt idx="237">
                  <c:v>67.545794039900002</c:v>
                </c:pt>
                <c:pt idx="238">
                  <c:v>67.702193757800003</c:v>
                </c:pt>
                <c:pt idx="239">
                  <c:v>67.855207085999979</c:v>
                </c:pt>
                <c:pt idx="240">
                  <c:v>68.004898211799855</c:v>
                </c:pt>
                <c:pt idx="241">
                  <c:v>68.151323440599981</c:v>
                </c:pt>
                <c:pt idx="242">
                  <c:v>68.294528945099998</c:v>
                </c:pt>
                <c:pt idx="243">
                  <c:v>68.434582282199983</c:v>
                </c:pt>
                <c:pt idx="244">
                  <c:v>68.571541153299776</c:v>
                </c:pt>
                <c:pt idx="245">
                  <c:v>68.705465727399982</c:v>
                </c:pt>
                <c:pt idx="246">
                  <c:v>68.836396452499727</c:v>
                </c:pt>
                <c:pt idx="247">
                  <c:v>68.964386396099854</c:v>
                </c:pt>
                <c:pt idx="248">
                  <c:v>69.089476019299823</c:v>
                </c:pt>
                <c:pt idx="249">
                  <c:v>69.211722733499855</c:v>
                </c:pt>
                <c:pt idx="250">
                  <c:v>69.331178913999793</c:v>
                </c:pt>
                <c:pt idx="251">
                  <c:v>69.447883202900002</c:v>
                </c:pt>
                <c:pt idx="252">
                  <c:v>69.56189040249987</c:v>
                </c:pt>
                <c:pt idx="253">
                  <c:v>69.673242686399874</c:v>
                </c:pt>
                <c:pt idx="254">
                  <c:v>69.781982523399975</c:v>
                </c:pt>
                <c:pt idx="255">
                  <c:v>69.888155128899839</c:v>
                </c:pt>
                <c:pt idx="256">
                  <c:v>69.991803711200006</c:v>
                </c:pt>
                <c:pt idx="257">
                  <c:v>70.092981657699823</c:v>
                </c:pt>
                <c:pt idx="258">
                  <c:v>70.191734026399871</c:v>
                </c:pt>
                <c:pt idx="259">
                  <c:v>70.288097967799871</c:v>
                </c:pt>
                <c:pt idx="260">
                  <c:v>70.382126615999979</c:v>
                </c:pt>
                <c:pt idx="261">
                  <c:v>70.473870996099791</c:v>
                </c:pt>
                <c:pt idx="262">
                  <c:v>70.563374176899742</c:v>
                </c:pt>
                <c:pt idx="263">
                  <c:v>70.650678065099839</c:v>
                </c:pt>
                <c:pt idx="264">
                  <c:v>70.735823867500002</c:v>
                </c:pt>
                <c:pt idx="265">
                  <c:v>70.818849008699871</c:v>
                </c:pt>
                <c:pt idx="266">
                  <c:v>70.899790177799758</c:v>
                </c:pt>
                <c:pt idx="267">
                  <c:v>70.978682585300007</c:v>
                </c:pt>
                <c:pt idx="268">
                  <c:v>71.055568670399978</c:v>
                </c:pt>
                <c:pt idx="269">
                  <c:v>71.130488493399824</c:v>
                </c:pt>
                <c:pt idx="270">
                  <c:v>71.203476697300005</c:v>
                </c:pt>
                <c:pt idx="271">
                  <c:v>71.274566027500001</c:v>
                </c:pt>
                <c:pt idx="272">
                  <c:v>71.343786803399794</c:v>
                </c:pt>
                <c:pt idx="273">
                  <c:v>71.411177682800002</c:v>
                </c:pt>
                <c:pt idx="274">
                  <c:v>71.476768655399979</c:v>
                </c:pt>
                <c:pt idx="275">
                  <c:v>71.540591014300006</c:v>
                </c:pt>
                <c:pt idx="276">
                  <c:v>71.602676852599615</c:v>
                </c:pt>
                <c:pt idx="277">
                  <c:v>71.663061598100001</c:v>
                </c:pt>
                <c:pt idx="278">
                  <c:v>71.721780857299791</c:v>
                </c:pt>
                <c:pt idx="279">
                  <c:v>71.778869583000002</c:v>
                </c:pt>
                <c:pt idx="280">
                  <c:v>71.834361153699774</c:v>
                </c:pt>
                <c:pt idx="281">
                  <c:v>71.888285369900004</c:v>
                </c:pt>
                <c:pt idx="282">
                  <c:v>71.940671827800003</c:v>
                </c:pt>
                <c:pt idx="283">
                  <c:v>71.991553975499997</c:v>
                </c:pt>
                <c:pt idx="284">
                  <c:v>72.040961489300003</c:v>
                </c:pt>
                <c:pt idx="285">
                  <c:v>72.088924597800002</c:v>
                </c:pt>
                <c:pt idx="286">
                  <c:v>72.135471434899742</c:v>
                </c:pt>
                <c:pt idx="287">
                  <c:v>72.180626882300004</c:v>
                </c:pt>
                <c:pt idx="288">
                  <c:v>72.224417508499855</c:v>
                </c:pt>
                <c:pt idx="289">
                  <c:v>72.266865987100005</c:v>
                </c:pt>
                <c:pt idx="290">
                  <c:v>72.307998133899758</c:v>
                </c:pt>
                <c:pt idx="291">
                  <c:v>72.347841711900003</c:v>
                </c:pt>
                <c:pt idx="292">
                  <c:v>72.386422943399978</c:v>
                </c:pt>
                <c:pt idx="293">
                  <c:v>72.423768375899854</c:v>
                </c:pt>
                <c:pt idx="294">
                  <c:v>72.459902701900006</c:v>
                </c:pt>
                <c:pt idx="295">
                  <c:v>72.494849701099994</c:v>
                </c:pt>
                <c:pt idx="296">
                  <c:v>72.528629287699999</c:v>
                </c:pt>
                <c:pt idx="297">
                  <c:v>72.561262992899998</c:v>
                </c:pt>
                <c:pt idx="298">
                  <c:v>72.592772059799742</c:v>
                </c:pt>
                <c:pt idx="299">
                  <c:v>72.623176306099722</c:v>
                </c:pt>
                <c:pt idx="300">
                  <c:v>72.652496869999794</c:v>
                </c:pt>
                <c:pt idx="301">
                  <c:v>72.680755072299775</c:v>
                </c:pt>
                <c:pt idx="302">
                  <c:v>72.707972488799982</c:v>
                </c:pt>
                <c:pt idx="303">
                  <c:v>72.734169672600004</c:v>
                </c:pt>
                <c:pt idx="304">
                  <c:v>72.75936610419987</c:v>
                </c:pt>
                <c:pt idx="305">
                  <c:v>72.783579185199983</c:v>
                </c:pt>
                <c:pt idx="306">
                  <c:v>72.806827866699791</c:v>
                </c:pt>
                <c:pt idx="307">
                  <c:v>72.829131549999872</c:v>
                </c:pt>
                <c:pt idx="308">
                  <c:v>72.850509214799871</c:v>
                </c:pt>
                <c:pt idx="309">
                  <c:v>72.870978830499553</c:v>
                </c:pt>
                <c:pt idx="310">
                  <c:v>72.890558287600001</c:v>
                </c:pt>
                <c:pt idx="311">
                  <c:v>72.909265261599998</c:v>
                </c:pt>
                <c:pt idx="312">
                  <c:v>72.927116722400001</c:v>
                </c:pt>
                <c:pt idx="313">
                  <c:v>72.944129300499995</c:v>
                </c:pt>
                <c:pt idx="314">
                  <c:v>72.960319851500003</c:v>
                </c:pt>
                <c:pt idx="315">
                  <c:v>72.975704182899776</c:v>
                </c:pt>
                <c:pt idx="316">
                  <c:v>72.990297427200005</c:v>
                </c:pt>
                <c:pt idx="317">
                  <c:v>73.004114192599872</c:v>
                </c:pt>
                <c:pt idx="318">
                  <c:v>73.017169068100003</c:v>
                </c:pt>
                <c:pt idx="319">
                  <c:v>73.0294762451</c:v>
                </c:pt>
                <c:pt idx="320">
                  <c:v>73.041050174399999</c:v>
                </c:pt>
                <c:pt idx="321">
                  <c:v>73.051905112199776</c:v>
                </c:pt>
                <c:pt idx="322">
                  <c:v>73.062055184100004</c:v>
                </c:pt>
                <c:pt idx="323">
                  <c:v>73.071513983599999</c:v>
                </c:pt>
                <c:pt idx="324">
                  <c:v>73.080294741700001</c:v>
                </c:pt>
                <c:pt idx="325">
                  <c:v>73.088409949899983</c:v>
                </c:pt>
                <c:pt idx="326">
                  <c:v>73.095872222799727</c:v>
                </c:pt>
                <c:pt idx="327">
                  <c:v>73.102694051399979</c:v>
                </c:pt>
                <c:pt idx="328">
                  <c:v>73.108887635399839</c:v>
                </c:pt>
                <c:pt idx="329">
                  <c:v>73.114464847099981</c:v>
                </c:pt>
                <c:pt idx="330">
                  <c:v>73.119437214699758</c:v>
                </c:pt>
                <c:pt idx="331">
                  <c:v>73.123816116099647</c:v>
                </c:pt>
                <c:pt idx="332">
                  <c:v>73.127612815399871</c:v>
                </c:pt>
                <c:pt idx="333">
                  <c:v>73.130838350299712</c:v>
                </c:pt>
                <c:pt idx="334">
                  <c:v>73.133503591600004</c:v>
                </c:pt>
                <c:pt idx="335">
                  <c:v>73.135619131300004</c:v>
                </c:pt>
                <c:pt idx="336">
                  <c:v>73.137195375299981</c:v>
                </c:pt>
                <c:pt idx="337">
                  <c:v>73.138242542599727</c:v>
                </c:pt>
                <c:pt idx="338">
                  <c:v>73.138770705799743</c:v>
                </c:pt>
                <c:pt idx="339">
                  <c:v>73.13878992679976</c:v>
                </c:pt>
                <c:pt idx="340">
                  <c:v>73.138309820999794</c:v>
                </c:pt>
                <c:pt idx="341">
                  <c:v>73.137339510099793</c:v>
                </c:pt>
                <c:pt idx="342">
                  <c:v>73.135888151799676</c:v>
                </c:pt>
                <c:pt idx="343">
                  <c:v>73.133964811599839</c:v>
                </c:pt>
                <c:pt idx="344">
                  <c:v>73.131578405999946</c:v>
                </c:pt>
                <c:pt idx="345">
                  <c:v>73.128737709099681</c:v>
                </c:pt>
                <c:pt idx="346">
                  <c:v>73.12545134249963</c:v>
                </c:pt>
                <c:pt idx="347">
                  <c:v>73.121727437699775</c:v>
                </c:pt>
                <c:pt idx="348">
                  <c:v>73.117573932900001</c:v>
                </c:pt>
                <c:pt idx="349">
                  <c:v>73.112998705799839</c:v>
                </c:pt>
                <c:pt idx="350">
                  <c:v>73.108009746599791</c:v>
                </c:pt>
                <c:pt idx="351">
                  <c:v>73.102614894200002</c:v>
                </c:pt>
                <c:pt idx="352">
                  <c:v>73.096821868700005</c:v>
                </c:pt>
                <c:pt idx="353">
                  <c:v>73.090638098499824</c:v>
                </c:pt>
                <c:pt idx="354">
                  <c:v>73.08407088949987</c:v>
                </c:pt>
                <c:pt idx="355">
                  <c:v>73.077127353099854</c:v>
                </c:pt>
                <c:pt idx="356">
                  <c:v>73.06981449289998</c:v>
                </c:pt>
                <c:pt idx="357">
                  <c:v>73.062139241899999</c:v>
                </c:pt>
                <c:pt idx="358">
                  <c:v>73.054108533099793</c:v>
                </c:pt>
                <c:pt idx="359">
                  <c:v>73.0457291285</c:v>
                </c:pt>
                <c:pt idx="360">
                  <c:v>73.037007503200002</c:v>
                </c:pt>
                <c:pt idx="361">
                  <c:v>73.02795005859987</c:v>
                </c:pt>
                <c:pt idx="362">
                  <c:v>73.018563204399996</c:v>
                </c:pt>
                <c:pt idx="363">
                  <c:v>73.00885319089987</c:v>
                </c:pt>
                <c:pt idx="364">
                  <c:v>72.998826259799998</c:v>
                </c:pt>
                <c:pt idx="365">
                  <c:v>72.98848846629987</c:v>
                </c:pt>
                <c:pt idx="366">
                  <c:v>72.977845738699855</c:v>
                </c:pt>
                <c:pt idx="367">
                  <c:v>72.9669038973</c:v>
                </c:pt>
                <c:pt idx="368">
                  <c:v>72.955668622100006</c:v>
                </c:pt>
                <c:pt idx="369">
                  <c:v>72.944145550299993</c:v>
                </c:pt>
                <c:pt idx="370">
                  <c:v>72.9323402415</c:v>
                </c:pt>
                <c:pt idx="371">
                  <c:v>72.920258166300002</c:v>
                </c:pt>
                <c:pt idx="372">
                  <c:v>72.907904684399995</c:v>
                </c:pt>
                <c:pt idx="373">
                  <c:v>72.895285062399978</c:v>
                </c:pt>
                <c:pt idx="374">
                  <c:v>72.882404430699793</c:v>
                </c:pt>
                <c:pt idx="375">
                  <c:v>72.869267541300005</c:v>
                </c:pt>
                <c:pt idx="376">
                  <c:v>72.855879009299855</c:v>
                </c:pt>
                <c:pt idx="377">
                  <c:v>72.842243701800001</c:v>
                </c:pt>
                <c:pt idx="378">
                  <c:v>72.828366431399871</c:v>
                </c:pt>
                <c:pt idx="379">
                  <c:v>72.814251967399997</c:v>
                </c:pt>
                <c:pt idx="380">
                  <c:v>72.799904865499983</c:v>
                </c:pt>
                <c:pt idx="381">
                  <c:v>72.78532963089998</c:v>
                </c:pt>
                <c:pt idx="382">
                  <c:v>72.770530741100004</c:v>
                </c:pt>
                <c:pt idx="383">
                  <c:v>72.755512614699839</c:v>
                </c:pt>
                <c:pt idx="384">
                  <c:v>72.740279605400005</c:v>
                </c:pt>
                <c:pt idx="385">
                  <c:v>72.724836002899792</c:v>
                </c:pt>
                <c:pt idx="386">
                  <c:v>72.733240383500004</c:v>
                </c:pt>
                <c:pt idx="387">
                  <c:v>72.743927038699979</c:v>
                </c:pt>
                <c:pt idx="388">
                  <c:v>72.754340698899981</c:v>
                </c:pt>
                <c:pt idx="389">
                  <c:v>72.764485049100003</c:v>
                </c:pt>
                <c:pt idx="390">
                  <c:v>72.774363762700006</c:v>
                </c:pt>
                <c:pt idx="391">
                  <c:v>72.783980369299982</c:v>
                </c:pt>
                <c:pt idx="392">
                  <c:v>72.793338385599839</c:v>
                </c:pt>
                <c:pt idx="393">
                  <c:v>72.802441290899793</c:v>
                </c:pt>
                <c:pt idx="394">
                  <c:v>72.811292522000002</c:v>
                </c:pt>
                <c:pt idx="395">
                  <c:v>72.819895466199981</c:v>
                </c:pt>
                <c:pt idx="396">
                  <c:v>72.828253450399998</c:v>
                </c:pt>
                <c:pt idx="397">
                  <c:v>72.836369765000001</c:v>
                </c:pt>
                <c:pt idx="398">
                  <c:v>72.844247669400005</c:v>
                </c:pt>
                <c:pt idx="399">
                  <c:v>72.851890367300001</c:v>
                </c:pt>
                <c:pt idx="400">
                  <c:v>72.859300976499682</c:v>
                </c:pt>
                <c:pt idx="401">
                  <c:v>72.866482630199854</c:v>
                </c:pt>
                <c:pt idx="402">
                  <c:v>72.873438407199743</c:v>
                </c:pt>
                <c:pt idx="403">
                  <c:v>72.88017135249963</c:v>
                </c:pt>
                <c:pt idx="404">
                  <c:v>72.886684449599983</c:v>
                </c:pt>
                <c:pt idx="405">
                  <c:v>72.892980655700001</c:v>
                </c:pt>
                <c:pt idx="406">
                  <c:v>72.899062878099855</c:v>
                </c:pt>
                <c:pt idx="407">
                  <c:v>72.90493402769998</c:v>
                </c:pt>
                <c:pt idx="408">
                  <c:v>72.910597027400001</c:v>
                </c:pt>
                <c:pt idx="409">
                  <c:v>72.916054466399999</c:v>
                </c:pt>
                <c:pt idx="410">
                  <c:v>72.92130892379987</c:v>
                </c:pt>
                <c:pt idx="411">
                  <c:v>72.9263630011</c:v>
                </c:pt>
                <c:pt idx="412">
                  <c:v>72.931219285500006</c:v>
                </c:pt>
                <c:pt idx="413">
                  <c:v>72.935880356199775</c:v>
                </c:pt>
                <c:pt idx="414">
                  <c:v>72.940348748399998</c:v>
                </c:pt>
                <c:pt idx="415">
                  <c:v>72.944626981400006</c:v>
                </c:pt>
                <c:pt idx="416">
                  <c:v>72.948717573499792</c:v>
                </c:pt>
                <c:pt idx="417">
                  <c:v>72.952623027900003</c:v>
                </c:pt>
                <c:pt idx="418">
                  <c:v>72.95634582969987</c:v>
                </c:pt>
                <c:pt idx="419">
                  <c:v>72.95988842929998</c:v>
                </c:pt>
                <c:pt idx="420">
                  <c:v>72.963253228599996</c:v>
                </c:pt>
                <c:pt idx="421">
                  <c:v>72.966442600400001</c:v>
                </c:pt>
                <c:pt idx="422">
                  <c:v>72.969458953599855</c:v>
                </c:pt>
                <c:pt idx="423">
                  <c:v>72.972304870999793</c:v>
                </c:pt>
                <c:pt idx="424">
                  <c:v>72.9749825233</c:v>
                </c:pt>
                <c:pt idx="425">
                  <c:v>72.977494114599793</c:v>
                </c:pt>
                <c:pt idx="426">
                  <c:v>72.979841873799742</c:v>
                </c:pt>
                <c:pt idx="427">
                  <c:v>72.982027998800007</c:v>
                </c:pt>
                <c:pt idx="428">
                  <c:v>72.984054673599999</c:v>
                </c:pt>
                <c:pt idx="429">
                  <c:v>72.985924045700003</c:v>
                </c:pt>
                <c:pt idx="430">
                  <c:v>72.987638182300003</c:v>
                </c:pt>
                <c:pt idx="431">
                  <c:v>72.989199146399983</c:v>
                </c:pt>
                <c:pt idx="432">
                  <c:v>72.990609012099981</c:v>
                </c:pt>
                <c:pt idx="433">
                  <c:v>72.991869894600001</c:v>
                </c:pt>
                <c:pt idx="434">
                  <c:v>72.9929837599</c:v>
                </c:pt>
                <c:pt idx="435">
                  <c:v>72.993952529799998</c:v>
                </c:pt>
                <c:pt idx="436">
                  <c:v>72.994778142599742</c:v>
                </c:pt>
                <c:pt idx="437">
                  <c:v>72.995462537499776</c:v>
                </c:pt>
                <c:pt idx="438">
                  <c:v>72.996007649700005</c:v>
                </c:pt>
                <c:pt idx="439">
                  <c:v>72.996415384100004</c:v>
                </c:pt>
                <c:pt idx="440">
                  <c:v>72.996687603799998</c:v>
                </c:pt>
                <c:pt idx="441">
                  <c:v>72.996826195200001</c:v>
                </c:pt>
                <c:pt idx="442">
                  <c:v>72.996832984099981</c:v>
                </c:pt>
                <c:pt idx="443">
                  <c:v>72.996709782799982</c:v>
                </c:pt>
                <c:pt idx="444">
                  <c:v>72.996458249200003</c:v>
                </c:pt>
                <c:pt idx="445">
                  <c:v>72.996079976299981</c:v>
                </c:pt>
                <c:pt idx="446">
                  <c:v>72.995576671699979</c:v>
                </c:pt>
                <c:pt idx="447">
                  <c:v>72.994949997399999</c:v>
                </c:pt>
                <c:pt idx="448">
                  <c:v>72.994201618100007</c:v>
                </c:pt>
                <c:pt idx="449">
                  <c:v>72.993333179100006</c:v>
                </c:pt>
                <c:pt idx="450">
                  <c:v>72.992346299399998</c:v>
                </c:pt>
                <c:pt idx="451">
                  <c:v>72.991242585699993</c:v>
                </c:pt>
                <c:pt idx="452">
                  <c:v>72.9900236398</c:v>
                </c:pt>
                <c:pt idx="453">
                  <c:v>72.988691036899823</c:v>
                </c:pt>
                <c:pt idx="454">
                  <c:v>72.987246203300003</c:v>
                </c:pt>
                <c:pt idx="455">
                  <c:v>72.985690393699855</c:v>
                </c:pt>
                <c:pt idx="456">
                  <c:v>72.984024941399994</c:v>
                </c:pt>
                <c:pt idx="457">
                  <c:v>72.982251226299979</c:v>
                </c:pt>
                <c:pt idx="458">
                  <c:v>72.980370621800006</c:v>
                </c:pt>
                <c:pt idx="459">
                  <c:v>72.978384497999855</c:v>
                </c:pt>
                <c:pt idx="460">
                  <c:v>72.976294220200003</c:v>
                </c:pt>
                <c:pt idx="461">
                  <c:v>72.974101146499791</c:v>
                </c:pt>
                <c:pt idx="462">
                  <c:v>72.971806608700007</c:v>
                </c:pt>
                <c:pt idx="463">
                  <c:v>72.969411963400006</c:v>
                </c:pt>
                <c:pt idx="464">
                  <c:v>72.966918551399999</c:v>
                </c:pt>
                <c:pt idx="465">
                  <c:v>72.964327835099979</c:v>
                </c:pt>
                <c:pt idx="466">
                  <c:v>72.961641295199996</c:v>
                </c:pt>
                <c:pt idx="467">
                  <c:v>72.95886034209984</c:v>
                </c:pt>
                <c:pt idx="468">
                  <c:v>72.955986344599793</c:v>
                </c:pt>
                <c:pt idx="469">
                  <c:v>72.953020649899997</c:v>
                </c:pt>
                <c:pt idx="470">
                  <c:v>72.949964587899998</c:v>
                </c:pt>
                <c:pt idx="471">
                  <c:v>72.946819465199994</c:v>
                </c:pt>
                <c:pt idx="472">
                  <c:v>72.9435865608</c:v>
                </c:pt>
                <c:pt idx="473">
                  <c:v>72.940267127599981</c:v>
                </c:pt>
                <c:pt idx="474">
                  <c:v>72.936862496000003</c:v>
                </c:pt>
                <c:pt idx="475">
                  <c:v>72.933373998999983</c:v>
                </c:pt>
                <c:pt idx="476">
                  <c:v>72.92980294909998</c:v>
                </c:pt>
                <c:pt idx="477">
                  <c:v>72.926150596499824</c:v>
                </c:pt>
                <c:pt idx="478">
                  <c:v>72.922418143099776</c:v>
                </c:pt>
                <c:pt idx="479">
                  <c:v>72.918606695999998</c:v>
                </c:pt>
                <c:pt idx="480">
                  <c:v>72.914717451800001</c:v>
                </c:pt>
                <c:pt idx="481">
                  <c:v>72.910751619300001</c:v>
                </c:pt>
                <c:pt idx="482">
                  <c:v>72.906710389400004</c:v>
                </c:pt>
                <c:pt idx="483">
                  <c:v>72.902594897200004</c:v>
                </c:pt>
                <c:pt idx="484">
                  <c:v>72.898406371699792</c:v>
                </c:pt>
                <c:pt idx="485">
                  <c:v>72.894146018599855</c:v>
                </c:pt>
                <c:pt idx="486">
                  <c:v>72.889815140399946</c:v>
                </c:pt>
                <c:pt idx="487">
                  <c:v>72.885414744000002</c:v>
                </c:pt>
                <c:pt idx="488">
                  <c:v>72.880945838899791</c:v>
                </c:pt>
                <c:pt idx="489">
                  <c:v>72.876409417799792</c:v>
                </c:pt>
                <c:pt idx="490">
                  <c:v>72.871806479</c:v>
                </c:pt>
                <c:pt idx="491">
                  <c:v>72.867138043799855</c:v>
                </c:pt>
                <c:pt idx="492">
                  <c:v>72.862405119699758</c:v>
                </c:pt>
                <c:pt idx="493">
                  <c:v>72.85760871339987</c:v>
                </c:pt>
                <c:pt idx="494">
                  <c:v>72.852749817299681</c:v>
                </c:pt>
                <c:pt idx="495">
                  <c:v>72.8478293573</c:v>
                </c:pt>
                <c:pt idx="496">
                  <c:v>72.842848262799791</c:v>
                </c:pt>
                <c:pt idx="497">
                  <c:v>72.837807420299981</c:v>
                </c:pt>
                <c:pt idx="498">
                  <c:v>72.832707708799759</c:v>
                </c:pt>
                <c:pt idx="499">
                  <c:v>72.827549971400003</c:v>
                </c:pt>
                <c:pt idx="500">
                  <c:v>72.822335088199793</c:v>
                </c:pt>
                <c:pt idx="501">
                  <c:v>72.817063925599996</c:v>
                </c:pt>
                <c:pt idx="502">
                  <c:v>72.81173730839987</c:v>
                </c:pt>
                <c:pt idx="503">
                  <c:v>72.80635606869987</c:v>
                </c:pt>
                <c:pt idx="504">
                  <c:v>72.800921049099998</c:v>
                </c:pt>
                <c:pt idx="505">
                  <c:v>72.795433024100006</c:v>
                </c:pt>
                <c:pt idx="506">
                  <c:v>72.789892754399872</c:v>
                </c:pt>
                <c:pt idx="507">
                  <c:v>72.784301027300003</c:v>
                </c:pt>
                <c:pt idx="508">
                  <c:v>72.778658626099855</c:v>
                </c:pt>
                <c:pt idx="509">
                  <c:v>72.772966329799871</c:v>
                </c:pt>
                <c:pt idx="510">
                  <c:v>72.767224907799999</c:v>
                </c:pt>
                <c:pt idx="511">
                  <c:v>72.761435179399982</c:v>
                </c:pt>
                <c:pt idx="512">
                  <c:v>72.755597786899855</c:v>
                </c:pt>
                <c:pt idx="513">
                  <c:v>72.749713385800007</c:v>
                </c:pt>
                <c:pt idx="514">
                  <c:v>72.743782640500001</c:v>
                </c:pt>
                <c:pt idx="515">
                  <c:v>72.737806201500007</c:v>
                </c:pt>
                <c:pt idx="516">
                  <c:v>72.731784704099979</c:v>
                </c:pt>
                <c:pt idx="517">
                  <c:v>72.725718787899794</c:v>
                </c:pt>
                <c:pt idx="518">
                  <c:v>72.719609088400006</c:v>
                </c:pt>
                <c:pt idx="519">
                  <c:v>72.713456233599871</c:v>
                </c:pt>
                <c:pt idx="520">
                  <c:v>72.707260839200003</c:v>
                </c:pt>
                <c:pt idx="521">
                  <c:v>72.701023511700001</c:v>
                </c:pt>
                <c:pt idx="522">
                  <c:v>72.694744821200004</c:v>
                </c:pt>
                <c:pt idx="523">
                  <c:v>72.688425370299839</c:v>
                </c:pt>
                <c:pt idx="524">
                  <c:v>72.682065752899774</c:v>
                </c:pt>
                <c:pt idx="525">
                  <c:v>72.675666547099794</c:v>
                </c:pt>
                <c:pt idx="526">
                  <c:v>72.66922833479984</c:v>
                </c:pt>
                <c:pt idx="527">
                  <c:v>72.662751654199823</c:v>
                </c:pt>
                <c:pt idx="528">
                  <c:v>72.656237035099792</c:v>
                </c:pt>
                <c:pt idx="529">
                  <c:v>72.6496849862</c:v>
                </c:pt>
                <c:pt idx="530">
                  <c:v>72.643096014499775</c:v>
                </c:pt>
                <c:pt idx="531">
                  <c:v>72.636470705499775</c:v>
                </c:pt>
                <c:pt idx="532">
                  <c:v>72.629809612599743</c:v>
                </c:pt>
                <c:pt idx="533">
                  <c:v>72.623113296399978</c:v>
                </c:pt>
                <c:pt idx="534">
                  <c:v>72.616382259899794</c:v>
                </c:pt>
                <c:pt idx="535">
                  <c:v>72.609616998299998</c:v>
                </c:pt>
                <c:pt idx="536">
                  <c:v>72.602817973999791</c:v>
                </c:pt>
                <c:pt idx="537">
                  <c:v>72.595985961500006</c:v>
                </c:pt>
                <c:pt idx="538">
                  <c:v>72.589121357300002</c:v>
                </c:pt>
                <c:pt idx="539">
                  <c:v>72.582224501300004</c:v>
                </c:pt>
                <c:pt idx="540">
                  <c:v>72.575295768999979</c:v>
                </c:pt>
                <c:pt idx="541">
                  <c:v>72.568335641900006</c:v>
                </c:pt>
                <c:pt idx="542">
                  <c:v>72.561344599199998</c:v>
                </c:pt>
                <c:pt idx="543">
                  <c:v>72.554323021000002</c:v>
                </c:pt>
                <c:pt idx="544">
                  <c:v>72.547271304299983</c:v>
                </c:pt>
                <c:pt idx="545">
                  <c:v>72.540189853100003</c:v>
                </c:pt>
                <c:pt idx="546">
                  <c:v>72.533079059100004</c:v>
                </c:pt>
                <c:pt idx="547">
                  <c:v>72.525939332199727</c:v>
                </c:pt>
                <c:pt idx="548">
                  <c:v>72.518771092999742</c:v>
                </c:pt>
                <c:pt idx="549">
                  <c:v>72.511574747400005</c:v>
                </c:pt>
                <c:pt idx="550">
                  <c:v>72.504350663899999</c:v>
                </c:pt>
                <c:pt idx="551">
                  <c:v>72.497099200099996</c:v>
                </c:pt>
                <c:pt idx="552">
                  <c:v>72.489820712099871</c:v>
                </c:pt>
                <c:pt idx="553">
                  <c:v>72.482515574800004</c:v>
                </c:pt>
                <c:pt idx="554">
                  <c:v>72.475184155999855</c:v>
                </c:pt>
                <c:pt idx="555">
                  <c:v>72.467826886699982</c:v>
                </c:pt>
                <c:pt idx="556">
                  <c:v>72.460444154000001</c:v>
                </c:pt>
                <c:pt idx="557">
                  <c:v>72.453036298200004</c:v>
                </c:pt>
                <c:pt idx="558">
                  <c:v>72.445603647200002</c:v>
                </c:pt>
                <c:pt idx="559">
                  <c:v>72.438146540700004</c:v>
                </c:pt>
                <c:pt idx="560">
                  <c:v>72.430665337999983</c:v>
                </c:pt>
                <c:pt idx="561">
                  <c:v>72.42316041399998</c:v>
                </c:pt>
                <c:pt idx="562">
                  <c:v>72.415632089499979</c:v>
                </c:pt>
                <c:pt idx="563">
                  <c:v>72.408080682900007</c:v>
                </c:pt>
                <c:pt idx="564">
                  <c:v>72.40050650569998</c:v>
                </c:pt>
                <c:pt idx="565">
                  <c:v>72.392909835399976</c:v>
                </c:pt>
                <c:pt idx="566">
                  <c:v>72.385291008699824</c:v>
                </c:pt>
                <c:pt idx="567">
                  <c:v>72.377650339399977</c:v>
                </c:pt>
                <c:pt idx="568">
                  <c:v>72.369988148599759</c:v>
                </c:pt>
                <c:pt idx="569">
                  <c:v>72.362304740900001</c:v>
                </c:pt>
                <c:pt idx="570">
                  <c:v>72.354600379900006</c:v>
                </c:pt>
                <c:pt idx="571">
                  <c:v>72.346875344899871</c:v>
                </c:pt>
                <c:pt idx="572">
                  <c:v>72.339129915100003</c:v>
                </c:pt>
                <c:pt idx="573">
                  <c:v>72.331364361400006</c:v>
                </c:pt>
                <c:pt idx="574">
                  <c:v>72.323578968999854</c:v>
                </c:pt>
                <c:pt idx="575">
                  <c:v>72.315774072499721</c:v>
                </c:pt>
                <c:pt idx="576">
                  <c:v>72.307949928200003</c:v>
                </c:pt>
                <c:pt idx="577">
                  <c:v>72.300106792799824</c:v>
                </c:pt>
                <c:pt idx="578">
                  <c:v>72.292244902799979</c:v>
                </c:pt>
                <c:pt idx="579">
                  <c:v>72.284364517</c:v>
                </c:pt>
                <c:pt idx="580">
                  <c:v>72.276465890499793</c:v>
                </c:pt>
                <c:pt idx="581">
                  <c:v>72.268549269800005</c:v>
                </c:pt>
                <c:pt idx="582">
                  <c:v>72.260614921400006</c:v>
                </c:pt>
                <c:pt idx="583">
                  <c:v>72.252663075599983</c:v>
                </c:pt>
                <c:pt idx="584">
                  <c:v>72.244693968899995</c:v>
                </c:pt>
                <c:pt idx="585">
                  <c:v>72.236707829499792</c:v>
                </c:pt>
                <c:pt idx="586">
                  <c:v>72.228704898499743</c:v>
                </c:pt>
                <c:pt idx="587">
                  <c:v>72.220685408199998</c:v>
                </c:pt>
                <c:pt idx="588">
                  <c:v>72.212649571900002</c:v>
                </c:pt>
                <c:pt idx="589">
                  <c:v>72.204597573200004</c:v>
                </c:pt>
                <c:pt idx="590">
                  <c:v>72.196529667299998</c:v>
                </c:pt>
                <c:pt idx="591">
                  <c:v>72.188446115899723</c:v>
                </c:pt>
                <c:pt idx="592">
                  <c:v>72.180347198999726</c:v>
                </c:pt>
                <c:pt idx="593">
                  <c:v>72.172233160899793</c:v>
                </c:pt>
                <c:pt idx="594">
                  <c:v>72.164104179999981</c:v>
                </c:pt>
                <c:pt idx="595">
                  <c:v>72.155960433399855</c:v>
                </c:pt>
                <c:pt idx="596">
                  <c:v>72.147802025100006</c:v>
                </c:pt>
                <c:pt idx="597">
                  <c:v>72.139629118499855</c:v>
                </c:pt>
                <c:pt idx="598">
                  <c:v>72.131962099099979</c:v>
                </c:pt>
                <c:pt idx="599">
                  <c:v>72.126478299699727</c:v>
                </c:pt>
                <c:pt idx="600">
                  <c:v>72.120973953599758</c:v>
                </c:pt>
              </c:numCache>
            </c:numRef>
          </c:yVal>
          <c:smooth val="1"/>
        </c:ser>
        <c:dLbls>
          <c:showLegendKey val="0"/>
          <c:showVal val="0"/>
          <c:showCatName val="0"/>
          <c:showSerName val="0"/>
          <c:showPercent val="0"/>
          <c:showBubbleSize val="0"/>
        </c:dLbls>
        <c:axId val="569783232"/>
        <c:axId val="569784800"/>
      </c:scatterChart>
      <c:valAx>
        <c:axId val="569783232"/>
        <c:scaling>
          <c:orientation val="minMax"/>
        </c:scaling>
        <c:delete val="0"/>
        <c:axPos val="b"/>
        <c:majorGridlines>
          <c:spPr>
            <a:ln>
              <a:solidFill>
                <a:schemeClr val="accent1">
                  <a:alpha val="20000"/>
                </a:schemeClr>
              </a:solidFill>
            </a:ln>
          </c:spPr>
        </c:majorGridlines>
        <c:title>
          <c:tx>
            <c:rich>
              <a:bodyPr/>
              <a:lstStyle/>
              <a:p>
                <a:pPr>
                  <a:defRPr lang="ja-JP"/>
                </a:pPr>
                <a:r>
                  <a:rPr lang="en-US"/>
                  <a:t>Time</a:t>
                </a:r>
                <a:r>
                  <a:rPr lang="en-US" baseline="0"/>
                  <a:t> (s)</a:t>
                </a:r>
                <a:endParaRPr lang="en-US"/>
              </a:p>
            </c:rich>
          </c:tx>
          <c:layout/>
          <c:overlay val="0"/>
        </c:title>
        <c:numFmt formatCode="General" sourceLinked="1"/>
        <c:majorTickMark val="none"/>
        <c:minorTickMark val="none"/>
        <c:tickLblPos val="nextTo"/>
        <c:txPr>
          <a:bodyPr/>
          <a:lstStyle/>
          <a:p>
            <a:pPr>
              <a:defRPr lang="ja-JP"/>
            </a:pPr>
            <a:endParaRPr lang="en-US"/>
          </a:p>
        </c:txPr>
        <c:crossAx val="569784800"/>
        <c:crosses val="autoZero"/>
        <c:crossBetween val="midCat"/>
      </c:valAx>
      <c:valAx>
        <c:axId val="569784800"/>
        <c:scaling>
          <c:orientation val="minMax"/>
        </c:scaling>
        <c:delete val="0"/>
        <c:axPos val="l"/>
        <c:majorGridlines>
          <c:spPr>
            <a:ln>
              <a:solidFill>
                <a:schemeClr val="accent1">
                  <a:alpha val="20000"/>
                </a:schemeClr>
              </a:solidFill>
            </a:ln>
          </c:spPr>
        </c:majorGridlines>
        <c:title>
          <c:tx>
            <c:rich>
              <a:bodyPr/>
              <a:lstStyle/>
              <a:p>
                <a:pPr>
                  <a:defRPr lang="ja-JP"/>
                </a:pPr>
                <a:r>
                  <a:rPr lang="en-US"/>
                  <a:t>Temperature (K)</a:t>
                </a:r>
              </a:p>
            </c:rich>
          </c:tx>
          <c:layout/>
          <c:overlay val="0"/>
        </c:title>
        <c:numFmt formatCode="General" sourceLinked="1"/>
        <c:majorTickMark val="none"/>
        <c:minorTickMark val="none"/>
        <c:tickLblPos val="nextTo"/>
        <c:txPr>
          <a:bodyPr/>
          <a:lstStyle/>
          <a:p>
            <a:pPr>
              <a:defRPr lang="ja-JP"/>
            </a:pPr>
            <a:endParaRPr lang="en-US"/>
          </a:p>
        </c:txPr>
        <c:crossAx val="569783232"/>
        <c:crosses val="autoZero"/>
        <c:crossBetween val="midCat"/>
      </c:valAx>
      <c:spPr>
        <a:ln>
          <a:solidFill>
            <a:schemeClr val="accent1"/>
          </a:solidFill>
        </a:ln>
      </c:spPr>
    </c:plotArea>
    <c:legend>
      <c:legendPos val="r"/>
      <c:layout>
        <c:manualLayout>
          <c:xMode val="edge"/>
          <c:yMode val="edge"/>
          <c:x val="0.68628608228291599"/>
          <c:y val="0.44972751685555401"/>
          <c:w val="0.271515781058009"/>
          <c:h val="0.36951031338377399"/>
        </c:manualLayout>
      </c:layout>
      <c:overlay val="0"/>
      <c:txPr>
        <a:bodyPr/>
        <a:lstStyle/>
        <a:p>
          <a:pPr>
            <a:defRPr lang="ja-JP"/>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ja-JP"/>
            </a:pPr>
            <a:r>
              <a:rPr lang="en-US" dirty="0"/>
              <a:t>Hot Spot temperature</a:t>
            </a:r>
          </a:p>
        </c:rich>
      </c:tx>
      <c:layout>
        <c:manualLayout>
          <c:xMode val="edge"/>
          <c:yMode val="edge"/>
          <c:x val="0.25448440766938002"/>
          <c:y val="0"/>
        </c:manualLayout>
      </c:layout>
      <c:overlay val="0"/>
    </c:title>
    <c:autoTitleDeleted val="0"/>
    <c:plotArea>
      <c:layout>
        <c:manualLayout>
          <c:layoutTarget val="inner"/>
          <c:xMode val="edge"/>
          <c:yMode val="edge"/>
          <c:x val="9.5456545298092901E-2"/>
          <c:y val="0.118112446470507"/>
          <c:w val="0.85396267853349594"/>
          <c:h val="0.75204420500069102"/>
        </c:manualLayout>
      </c:layout>
      <c:scatterChart>
        <c:scatterStyle val="smoothMarker"/>
        <c:varyColors val="0"/>
        <c:ser>
          <c:idx val="0"/>
          <c:order val="0"/>
          <c:tx>
            <c:strRef>
              <c:f>Sheet1!$H$1</c:f>
              <c:strCache>
                <c:ptCount val="1"/>
                <c:pt idx="0">
                  <c:v>Tmax_C1</c:v>
                </c:pt>
              </c:strCache>
            </c:strRef>
          </c:tx>
          <c:marker>
            <c:symbol val="none"/>
          </c:marker>
          <c:xVal>
            <c:numRef>
              <c:f>Sheet1!$A$2:$A$839</c:f>
              <c:numCache>
                <c:formatCode>General</c:formatCode>
                <c:ptCount val="838"/>
                <c:pt idx="0">
                  <c:v>0</c:v>
                </c:pt>
                <c:pt idx="1">
                  <c:v>0.02</c:v>
                </c:pt>
                <c:pt idx="2">
                  <c:v>0.04</c:v>
                </c:pt>
                <c:pt idx="3">
                  <c:v>0.06</c:v>
                </c:pt>
                <c:pt idx="4">
                  <c:v>0.08</c:v>
                </c:pt>
                <c:pt idx="5">
                  <c:v>0.1</c:v>
                </c:pt>
                <c:pt idx="6">
                  <c:v>0.12</c:v>
                </c:pt>
                <c:pt idx="7">
                  <c:v>0.14000000000000001</c:v>
                </c:pt>
                <c:pt idx="8">
                  <c:v>0.16</c:v>
                </c:pt>
                <c:pt idx="9">
                  <c:v>0.18</c:v>
                </c:pt>
                <c:pt idx="10">
                  <c:v>0.2</c:v>
                </c:pt>
                <c:pt idx="11">
                  <c:v>0.22</c:v>
                </c:pt>
                <c:pt idx="12">
                  <c:v>0.24</c:v>
                </c:pt>
                <c:pt idx="13">
                  <c:v>0.26</c:v>
                </c:pt>
                <c:pt idx="14">
                  <c:v>0.28000000000000003</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0.56000000000000005</c:v>
                </c:pt>
                <c:pt idx="29">
                  <c:v>0.57999999999999996</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c:v>
                </c:pt>
                <c:pt idx="51">
                  <c:v>1.02</c:v>
                </c:pt>
                <c:pt idx="52">
                  <c:v>1.04</c:v>
                </c:pt>
                <c:pt idx="53">
                  <c:v>1.06</c:v>
                </c:pt>
                <c:pt idx="54">
                  <c:v>1.08</c:v>
                </c:pt>
                <c:pt idx="55">
                  <c:v>1.1000000000000001</c:v>
                </c:pt>
                <c:pt idx="56">
                  <c:v>1.1200000000000001</c:v>
                </c:pt>
                <c:pt idx="57">
                  <c:v>1.1399999999999999</c:v>
                </c:pt>
                <c:pt idx="58">
                  <c:v>1.1599999999999999</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c:v>
                </c:pt>
                <c:pt idx="101">
                  <c:v>2.02</c:v>
                </c:pt>
                <c:pt idx="102">
                  <c:v>2.04</c:v>
                </c:pt>
                <c:pt idx="103">
                  <c:v>2.06</c:v>
                </c:pt>
                <c:pt idx="104">
                  <c:v>2.08</c:v>
                </c:pt>
                <c:pt idx="105">
                  <c:v>2.1</c:v>
                </c:pt>
                <c:pt idx="106">
                  <c:v>2.12</c:v>
                </c:pt>
                <c:pt idx="107">
                  <c:v>2.14</c:v>
                </c:pt>
                <c:pt idx="108">
                  <c:v>2.16</c:v>
                </c:pt>
                <c:pt idx="109">
                  <c:v>2.1800000000000002</c:v>
                </c:pt>
                <c:pt idx="110">
                  <c:v>2.2000000000000002</c:v>
                </c:pt>
                <c:pt idx="111">
                  <c:v>2.2200000000000002</c:v>
                </c:pt>
                <c:pt idx="112">
                  <c:v>2.2400000000000002</c:v>
                </c:pt>
                <c:pt idx="113">
                  <c:v>2.2599999999999998</c:v>
                </c:pt>
                <c:pt idx="114">
                  <c:v>2.2799999999999998</c:v>
                </c:pt>
                <c:pt idx="115">
                  <c:v>2.2999999999999998</c:v>
                </c:pt>
                <c:pt idx="116">
                  <c:v>2.3199999999999981</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c:v>
                </c:pt>
                <c:pt idx="201">
                  <c:v>4.0199999999999996</c:v>
                </c:pt>
                <c:pt idx="202">
                  <c:v>4.04</c:v>
                </c:pt>
                <c:pt idx="203">
                  <c:v>4.0599999999999996</c:v>
                </c:pt>
                <c:pt idx="204">
                  <c:v>4.08</c:v>
                </c:pt>
                <c:pt idx="205">
                  <c:v>4.0999999999999996</c:v>
                </c:pt>
                <c:pt idx="206">
                  <c:v>4.1199999999999974</c:v>
                </c:pt>
                <c:pt idx="207">
                  <c:v>4.1399999999999997</c:v>
                </c:pt>
                <c:pt idx="208">
                  <c:v>4.1599999999999966</c:v>
                </c:pt>
                <c:pt idx="209">
                  <c:v>4.18</c:v>
                </c:pt>
                <c:pt idx="210">
                  <c:v>4.2</c:v>
                </c:pt>
                <c:pt idx="211">
                  <c:v>4.22</c:v>
                </c:pt>
                <c:pt idx="212">
                  <c:v>4.24</c:v>
                </c:pt>
                <c:pt idx="213">
                  <c:v>4.26</c:v>
                </c:pt>
                <c:pt idx="214">
                  <c:v>4.28</c:v>
                </c:pt>
                <c:pt idx="215">
                  <c:v>4.3</c:v>
                </c:pt>
                <c:pt idx="216">
                  <c:v>4.3199999999999976</c:v>
                </c:pt>
                <c:pt idx="217">
                  <c:v>4.34</c:v>
                </c:pt>
                <c:pt idx="218">
                  <c:v>4.3599999999999977</c:v>
                </c:pt>
                <c:pt idx="219">
                  <c:v>4.38</c:v>
                </c:pt>
                <c:pt idx="220">
                  <c:v>4.4000000000000004</c:v>
                </c:pt>
                <c:pt idx="221">
                  <c:v>4.42</c:v>
                </c:pt>
                <c:pt idx="222">
                  <c:v>4.4400000000000004</c:v>
                </c:pt>
                <c:pt idx="223">
                  <c:v>4.46</c:v>
                </c:pt>
                <c:pt idx="224">
                  <c:v>4.4800000000000004</c:v>
                </c:pt>
                <c:pt idx="225">
                  <c:v>4.5</c:v>
                </c:pt>
                <c:pt idx="226">
                  <c:v>4.5199999999999996</c:v>
                </c:pt>
                <c:pt idx="227">
                  <c:v>4.54</c:v>
                </c:pt>
                <c:pt idx="228">
                  <c:v>4.5599999999999996</c:v>
                </c:pt>
                <c:pt idx="229">
                  <c:v>4.58</c:v>
                </c:pt>
                <c:pt idx="230">
                  <c:v>4.5999999999999996</c:v>
                </c:pt>
                <c:pt idx="231">
                  <c:v>4.6199999999999957</c:v>
                </c:pt>
                <c:pt idx="232">
                  <c:v>4.6399999999999997</c:v>
                </c:pt>
                <c:pt idx="233">
                  <c:v>4.6599999999999957</c:v>
                </c:pt>
                <c:pt idx="234">
                  <c:v>4.68</c:v>
                </c:pt>
                <c:pt idx="235">
                  <c:v>4.7</c:v>
                </c:pt>
                <c:pt idx="236">
                  <c:v>4.72</c:v>
                </c:pt>
                <c:pt idx="237">
                  <c:v>4.74</c:v>
                </c:pt>
                <c:pt idx="238">
                  <c:v>4.76</c:v>
                </c:pt>
                <c:pt idx="239">
                  <c:v>4.78</c:v>
                </c:pt>
                <c:pt idx="240">
                  <c:v>4.8</c:v>
                </c:pt>
                <c:pt idx="241">
                  <c:v>4.8199999999999976</c:v>
                </c:pt>
                <c:pt idx="242">
                  <c:v>4.84</c:v>
                </c:pt>
                <c:pt idx="243">
                  <c:v>4.8599999999999977</c:v>
                </c:pt>
                <c:pt idx="244">
                  <c:v>4.88</c:v>
                </c:pt>
                <c:pt idx="245">
                  <c:v>4.9000000000000004</c:v>
                </c:pt>
                <c:pt idx="246">
                  <c:v>4.92</c:v>
                </c:pt>
                <c:pt idx="247">
                  <c:v>4.9400000000000004</c:v>
                </c:pt>
                <c:pt idx="248">
                  <c:v>4.96</c:v>
                </c:pt>
                <c:pt idx="249">
                  <c:v>4.9800000000000004</c:v>
                </c:pt>
                <c:pt idx="250">
                  <c:v>5</c:v>
                </c:pt>
                <c:pt idx="251">
                  <c:v>5.0199999999999996</c:v>
                </c:pt>
                <c:pt idx="252">
                  <c:v>5.04</c:v>
                </c:pt>
                <c:pt idx="253">
                  <c:v>5.0599999999999996</c:v>
                </c:pt>
                <c:pt idx="254">
                  <c:v>5.08</c:v>
                </c:pt>
                <c:pt idx="255">
                  <c:v>5.0999999999999996</c:v>
                </c:pt>
                <c:pt idx="256">
                  <c:v>5.1199999999999974</c:v>
                </c:pt>
                <c:pt idx="257">
                  <c:v>5.14</c:v>
                </c:pt>
                <c:pt idx="258">
                  <c:v>5.1599999999999966</c:v>
                </c:pt>
                <c:pt idx="259">
                  <c:v>5.18</c:v>
                </c:pt>
                <c:pt idx="260">
                  <c:v>5.2</c:v>
                </c:pt>
                <c:pt idx="261">
                  <c:v>5.22</c:v>
                </c:pt>
                <c:pt idx="262">
                  <c:v>5.24</c:v>
                </c:pt>
                <c:pt idx="263">
                  <c:v>5.26</c:v>
                </c:pt>
                <c:pt idx="264">
                  <c:v>5.28</c:v>
                </c:pt>
                <c:pt idx="265">
                  <c:v>5.3</c:v>
                </c:pt>
                <c:pt idx="266">
                  <c:v>5.3199999999999976</c:v>
                </c:pt>
                <c:pt idx="267">
                  <c:v>5.34</c:v>
                </c:pt>
                <c:pt idx="268">
                  <c:v>5.3599999999999977</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5.6199999999999957</c:v>
                </c:pt>
                <c:pt idx="282">
                  <c:v>5.64</c:v>
                </c:pt>
                <c:pt idx="283">
                  <c:v>5.6599999999999957</c:v>
                </c:pt>
                <c:pt idx="284">
                  <c:v>5.68</c:v>
                </c:pt>
                <c:pt idx="285">
                  <c:v>5.7</c:v>
                </c:pt>
                <c:pt idx="286">
                  <c:v>5.72</c:v>
                </c:pt>
                <c:pt idx="287">
                  <c:v>5.74</c:v>
                </c:pt>
                <c:pt idx="288">
                  <c:v>5.76</c:v>
                </c:pt>
                <c:pt idx="289">
                  <c:v>5.78</c:v>
                </c:pt>
                <c:pt idx="290">
                  <c:v>5.8</c:v>
                </c:pt>
                <c:pt idx="291">
                  <c:v>5.8199999999999976</c:v>
                </c:pt>
                <c:pt idx="292">
                  <c:v>5.84</c:v>
                </c:pt>
                <c:pt idx="293">
                  <c:v>5.8599999999999977</c:v>
                </c:pt>
                <c:pt idx="294">
                  <c:v>5.88</c:v>
                </c:pt>
                <c:pt idx="295">
                  <c:v>5.9</c:v>
                </c:pt>
                <c:pt idx="296">
                  <c:v>5.92</c:v>
                </c:pt>
                <c:pt idx="297">
                  <c:v>5.94</c:v>
                </c:pt>
                <c:pt idx="298">
                  <c:v>5.96</c:v>
                </c:pt>
                <c:pt idx="299">
                  <c:v>5.98</c:v>
                </c:pt>
                <c:pt idx="300">
                  <c:v>6</c:v>
                </c:pt>
                <c:pt idx="301">
                  <c:v>6.02</c:v>
                </c:pt>
                <c:pt idx="302">
                  <c:v>6.04</c:v>
                </c:pt>
                <c:pt idx="303">
                  <c:v>6.06</c:v>
                </c:pt>
                <c:pt idx="304">
                  <c:v>6.08</c:v>
                </c:pt>
                <c:pt idx="305">
                  <c:v>6.1</c:v>
                </c:pt>
                <c:pt idx="306">
                  <c:v>6.1199999999999974</c:v>
                </c:pt>
                <c:pt idx="307">
                  <c:v>6.14</c:v>
                </c:pt>
                <c:pt idx="308">
                  <c:v>6.1599999999999966</c:v>
                </c:pt>
                <c:pt idx="309">
                  <c:v>6.18</c:v>
                </c:pt>
                <c:pt idx="310">
                  <c:v>6.2</c:v>
                </c:pt>
                <c:pt idx="311">
                  <c:v>6.22</c:v>
                </c:pt>
                <c:pt idx="312">
                  <c:v>6.24</c:v>
                </c:pt>
                <c:pt idx="313">
                  <c:v>6.26</c:v>
                </c:pt>
                <c:pt idx="314">
                  <c:v>6.28</c:v>
                </c:pt>
                <c:pt idx="315">
                  <c:v>6.3</c:v>
                </c:pt>
                <c:pt idx="316">
                  <c:v>6.3199999999999976</c:v>
                </c:pt>
                <c:pt idx="317">
                  <c:v>6.34</c:v>
                </c:pt>
                <c:pt idx="318">
                  <c:v>6.3599999999999977</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6.6199999999999957</c:v>
                </c:pt>
                <c:pt idx="332">
                  <c:v>6.64</c:v>
                </c:pt>
                <c:pt idx="333">
                  <c:v>6.6599999999999957</c:v>
                </c:pt>
                <c:pt idx="334">
                  <c:v>6.68</c:v>
                </c:pt>
                <c:pt idx="335">
                  <c:v>6.7</c:v>
                </c:pt>
                <c:pt idx="336">
                  <c:v>6.72</c:v>
                </c:pt>
                <c:pt idx="337">
                  <c:v>6.74</c:v>
                </c:pt>
                <c:pt idx="338">
                  <c:v>6.76</c:v>
                </c:pt>
                <c:pt idx="339">
                  <c:v>6.78</c:v>
                </c:pt>
                <c:pt idx="340">
                  <c:v>6.8</c:v>
                </c:pt>
                <c:pt idx="341">
                  <c:v>6.8199999999999976</c:v>
                </c:pt>
                <c:pt idx="342">
                  <c:v>6.84</c:v>
                </c:pt>
                <c:pt idx="343">
                  <c:v>6.8599999999999977</c:v>
                </c:pt>
                <c:pt idx="344">
                  <c:v>6.88</c:v>
                </c:pt>
                <c:pt idx="345">
                  <c:v>6.9</c:v>
                </c:pt>
                <c:pt idx="346">
                  <c:v>6.92</c:v>
                </c:pt>
                <c:pt idx="347">
                  <c:v>6.94</c:v>
                </c:pt>
                <c:pt idx="348">
                  <c:v>6.96</c:v>
                </c:pt>
                <c:pt idx="349">
                  <c:v>6.98</c:v>
                </c:pt>
                <c:pt idx="350">
                  <c:v>7</c:v>
                </c:pt>
                <c:pt idx="351">
                  <c:v>7.02</c:v>
                </c:pt>
                <c:pt idx="352">
                  <c:v>7.04</c:v>
                </c:pt>
                <c:pt idx="353">
                  <c:v>7.06</c:v>
                </c:pt>
                <c:pt idx="354">
                  <c:v>7.08</c:v>
                </c:pt>
                <c:pt idx="355">
                  <c:v>7.1</c:v>
                </c:pt>
                <c:pt idx="356">
                  <c:v>7.1199999999999974</c:v>
                </c:pt>
                <c:pt idx="357">
                  <c:v>7.14</c:v>
                </c:pt>
                <c:pt idx="358">
                  <c:v>7.1599999999999966</c:v>
                </c:pt>
                <c:pt idx="359">
                  <c:v>7.18</c:v>
                </c:pt>
                <c:pt idx="360">
                  <c:v>7.2</c:v>
                </c:pt>
                <c:pt idx="361">
                  <c:v>7.22</c:v>
                </c:pt>
                <c:pt idx="362">
                  <c:v>7.24</c:v>
                </c:pt>
                <c:pt idx="363">
                  <c:v>7.26</c:v>
                </c:pt>
                <c:pt idx="364">
                  <c:v>7.28</c:v>
                </c:pt>
                <c:pt idx="365">
                  <c:v>7.3</c:v>
                </c:pt>
                <c:pt idx="366">
                  <c:v>7.3199999999999976</c:v>
                </c:pt>
                <c:pt idx="367">
                  <c:v>7.34</c:v>
                </c:pt>
                <c:pt idx="368">
                  <c:v>7.3599999999999977</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7.6199999999999957</c:v>
                </c:pt>
                <c:pt idx="382">
                  <c:v>7.64</c:v>
                </c:pt>
                <c:pt idx="383">
                  <c:v>7.6599999999999957</c:v>
                </c:pt>
                <c:pt idx="384">
                  <c:v>7.68</c:v>
                </c:pt>
                <c:pt idx="385">
                  <c:v>7.7</c:v>
                </c:pt>
                <c:pt idx="386">
                  <c:v>7.72</c:v>
                </c:pt>
                <c:pt idx="387">
                  <c:v>7.74</c:v>
                </c:pt>
                <c:pt idx="388">
                  <c:v>7.76</c:v>
                </c:pt>
                <c:pt idx="389">
                  <c:v>7.78</c:v>
                </c:pt>
                <c:pt idx="390">
                  <c:v>7.8</c:v>
                </c:pt>
                <c:pt idx="391">
                  <c:v>7.8199999999999976</c:v>
                </c:pt>
                <c:pt idx="392">
                  <c:v>7.84</c:v>
                </c:pt>
                <c:pt idx="393">
                  <c:v>7.8599999999999977</c:v>
                </c:pt>
                <c:pt idx="394">
                  <c:v>7.88</c:v>
                </c:pt>
                <c:pt idx="395">
                  <c:v>7.9</c:v>
                </c:pt>
                <c:pt idx="396">
                  <c:v>7.92</c:v>
                </c:pt>
                <c:pt idx="397">
                  <c:v>7.94</c:v>
                </c:pt>
                <c:pt idx="398">
                  <c:v>7.96</c:v>
                </c:pt>
                <c:pt idx="399">
                  <c:v>7.98</c:v>
                </c:pt>
                <c:pt idx="400">
                  <c:v>8</c:v>
                </c:pt>
                <c:pt idx="401">
                  <c:v>8.02</c:v>
                </c:pt>
                <c:pt idx="402">
                  <c:v>8.0400000000000009</c:v>
                </c:pt>
                <c:pt idx="403">
                  <c:v>8.06</c:v>
                </c:pt>
                <c:pt idx="404">
                  <c:v>8.08</c:v>
                </c:pt>
                <c:pt idx="405">
                  <c:v>8.1</c:v>
                </c:pt>
                <c:pt idx="406">
                  <c:v>8.120000000000001</c:v>
                </c:pt>
                <c:pt idx="407">
                  <c:v>8.14</c:v>
                </c:pt>
                <c:pt idx="408">
                  <c:v>8.16</c:v>
                </c:pt>
                <c:pt idx="409">
                  <c:v>8.18</c:v>
                </c:pt>
                <c:pt idx="410">
                  <c:v>8.2000000000000011</c:v>
                </c:pt>
                <c:pt idx="411">
                  <c:v>8.2200000000000006</c:v>
                </c:pt>
                <c:pt idx="412">
                  <c:v>8.2399999999999984</c:v>
                </c:pt>
                <c:pt idx="413">
                  <c:v>8.26</c:v>
                </c:pt>
                <c:pt idx="414">
                  <c:v>8.2800000000000011</c:v>
                </c:pt>
                <c:pt idx="415">
                  <c:v>8.3000000000000007</c:v>
                </c:pt>
                <c:pt idx="416">
                  <c:v>8.32</c:v>
                </c:pt>
                <c:pt idx="417">
                  <c:v>8.34</c:v>
                </c:pt>
                <c:pt idx="418">
                  <c:v>8.36</c:v>
                </c:pt>
                <c:pt idx="419">
                  <c:v>8.3800000000000008</c:v>
                </c:pt>
                <c:pt idx="420">
                  <c:v>8.4</c:v>
                </c:pt>
                <c:pt idx="421">
                  <c:v>8.42</c:v>
                </c:pt>
                <c:pt idx="422">
                  <c:v>8.44</c:v>
                </c:pt>
                <c:pt idx="423">
                  <c:v>8.4600000000000026</c:v>
                </c:pt>
                <c:pt idx="424">
                  <c:v>8.48</c:v>
                </c:pt>
                <c:pt idx="425">
                  <c:v>8.5</c:v>
                </c:pt>
                <c:pt idx="426">
                  <c:v>8.52</c:v>
                </c:pt>
                <c:pt idx="427">
                  <c:v>8.5400000000000009</c:v>
                </c:pt>
                <c:pt idx="428">
                  <c:v>8.56</c:v>
                </c:pt>
                <c:pt idx="429">
                  <c:v>8.58</c:v>
                </c:pt>
                <c:pt idx="430">
                  <c:v>8.6</c:v>
                </c:pt>
                <c:pt idx="431">
                  <c:v>8.620000000000001</c:v>
                </c:pt>
                <c:pt idx="432">
                  <c:v>8.6399999999999988</c:v>
                </c:pt>
                <c:pt idx="433">
                  <c:v>8.66</c:v>
                </c:pt>
                <c:pt idx="434">
                  <c:v>8.68</c:v>
                </c:pt>
                <c:pt idx="435">
                  <c:v>8.7000000000000011</c:v>
                </c:pt>
                <c:pt idx="436">
                  <c:v>8.7200000000000006</c:v>
                </c:pt>
                <c:pt idx="437">
                  <c:v>8.7399999999999984</c:v>
                </c:pt>
                <c:pt idx="438">
                  <c:v>8.76</c:v>
                </c:pt>
                <c:pt idx="439">
                  <c:v>8.7800000000000011</c:v>
                </c:pt>
                <c:pt idx="440">
                  <c:v>8.8000000000000007</c:v>
                </c:pt>
                <c:pt idx="441">
                  <c:v>8.82</c:v>
                </c:pt>
                <c:pt idx="442">
                  <c:v>8.84</c:v>
                </c:pt>
                <c:pt idx="443">
                  <c:v>8.86</c:v>
                </c:pt>
                <c:pt idx="444">
                  <c:v>8.8800000000000008</c:v>
                </c:pt>
                <c:pt idx="445">
                  <c:v>8.9</c:v>
                </c:pt>
                <c:pt idx="446">
                  <c:v>8.92</c:v>
                </c:pt>
                <c:pt idx="447">
                  <c:v>8.94</c:v>
                </c:pt>
                <c:pt idx="448">
                  <c:v>8.9600000000000026</c:v>
                </c:pt>
                <c:pt idx="449">
                  <c:v>8.98</c:v>
                </c:pt>
                <c:pt idx="450">
                  <c:v>9</c:v>
                </c:pt>
                <c:pt idx="451">
                  <c:v>9.02</c:v>
                </c:pt>
                <c:pt idx="452">
                  <c:v>9.0400000000000009</c:v>
                </c:pt>
                <c:pt idx="453">
                  <c:v>9.06</c:v>
                </c:pt>
                <c:pt idx="454">
                  <c:v>9.08</c:v>
                </c:pt>
                <c:pt idx="455">
                  <c:v>9.1</c:v>
                </c:pt>
                <c:pt idx="456">
                  <c:v>9.120000000000001</c:v>
                </c:pt>
                <c:pt idx="457">
                  <c:v>9.14</c:v>
                </c:pt>
                <c:pt idx="458">
                  <c:v>9.16</c:v>
                </c:pt>
                <c:pt idx="459">
                  <c:v>9.18</c:v>
                </c:pt>
                <c:pt idx="460">
                  <c:v>9.2000000000000011</c:v>
                </c:pt>
                <c:pt idx="461">
                  <c:v>9.2200000000000006</c:v>
                </c:pt>
                <c:pt idx="462">
                  <c:v>9.2399999999999984</c:v>
                </c:pt>
                <c:pt idx="463">
                  <c:v>9.26</c:v>
                </c:pt>
                <c:pt idx="464">
                  <c:v>9.2800000000000011</c:v>
                </c:pt>
                <c:pt idx="465">
                  <c:v>9.3000000000000007</c:v>
                </c:pt>
                <c:pt idx="466">
                  <c:v>9.32</c:v>
                </c:pt>
                <c:pt idx="467">
                  <c:v>9.34</c:v>
                </c:pt>
                <c:pt idx="468">
                  <c:v>9.36</c:v>
                </c:pt>
                <c:pt idx="469">
                  <c:v>9.3800000000000008</c:v>
                </c:pt>
                <c:pt idx="470">
                  <c:v>9.4</c:v>
                </c:pt>
                <c:pt idx="471">
                  <c:v>9.42</c:v>
                </c:pt>
                <c:pt idx="472">
                  <c:v>9.44</c:v>
                </c:pt>
                <c:pt idx="473">
                  <c:v>9.4600000000000026</c:v>
                </c:pt>
                <c:pt idx="474">
                  <c:v>9.48</c:v>
                </c:pt>
                <c:pt idx="475">
                  <c:v>9.5</c:v>
                </c:pt>
                <c:pt idx="476">
                  <c:v>9.52</c:v>
                </c:pt>
                <c:pt idx="477">
                  <c:v>9.5400000000000009</c:v>
                </c:pt>
                <c:pt idx="478">
                  <c:v>9.56</c:v>
                </c:pt>
                <c:pt idx="479">
                  <c:v>9.58</c:v>
                </c:pt>
                <c:pt idx="480">
                  <c:v>9.6</c:v>
                </c:pt>
                <c:pt idx="481">
                  <c:v>9.620000000000001</c:v>
                </c:pt>
                <c:pt idx="482">
                  <c:v>9.6399999999999988</c:v>
                </c:pt>
                <c:pt idx="483">
                  <c:v>9.66</c:v>
                </c:pt>
                <c:pt idx="484">
                  <c:v>9.68</c:v>
                </c:pt>
                <c:pt idx="485">
                  <c:v>9.7000000000000011</c:v>
                </c:pt>
                <c:pt idx="486">
                  <c:v>9.7200000000000006</c:v>
                </c:pt>
                <c:pt idx="487">
                  <c:v>9.7399999999999984</c:v>
                </c:pt>
                <c:pt idx="488">
                  <c:v>9.76</c:v>
                </c:pt>
                <c:pt idx="489">
                  <c:v>9.7800000000000011</c:v>
                </c:pt>
                <c:pt idx="490">
                  <c:v>9.8000000000000007</c:v>
                </c:pt>
                <c:pt idx="491">
                  <c:v>9.82</c:v>
                </c:pt>
                <c:pt idx="492">
                  <c:v>9.84</c:v>
                </c:pt>
                <c:pt idx="493">
                  <c:v>9.86</c:v>
                </c:pt>
                <c:pt idx="494">
                  <c:v>9.8800000000000008</c:v>
                </c:pt>
                <c:pt idx="495">
                  <c:v>9.9</c:v>
                </c:pt>
                <c:pt idx="496">
                  <c:v>9.92</c:v>
                </c:pt>
                <c:pt idx="497">
                  <c:v>9.94</c:v>
                </c:pt>
                <c:pt idx="498">
                  <c:v>9.9600000000000026</c:v>
                </c:pt>
                <c:pt idx="499">
                  <c:v>9.98</c:v>
                </c:pt>
                <c:pt idx="500">
                  <c:v>10</c:v>
                </c:pt>
                <c:pt idx="501">
                  <c:v>10.02</c:v>
                </c:pt>
                <c:pt idx="502">
                  <c:v>10.039999999999999</c:v>
                </c:pt>
                <c:pt idx="503">
                  <c:v>10.06</c:v>
                </c:pt>
                <c:pt idx="504">
                  <c:v>10.08</c:v>
                </c:pt>
                <c:pt idx="505">
                  <c:v>10.1</c:v>
                </c:pt>
                <c:pt idx="506">
                  <c:v>10.119999999999999</c:v>
                </c:pt>
                <c:pt idx="507">
                  <c:v>10.14</c:v>
                </c:pt>
                <c:pt idx="508">
                  <c:v>10.16</c:v>
                </c:pt>
                <c:pt idx="509">
                  <c:v>10.18</c:v>
                </c:pt>
                <c:pt idx="510">
                  <c:v>10.199999999999999</c:v>
                </c:pt>
                <c:pt idx="511">
                  <c:v>10.220000000000001</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c:v>
                </c:pt>
                <c:pt idx="601">
                  <c:v>12.02</c:v>
                </c:pt>
                <c:pt idx="602">
                  <c:v>12.04</c:v>
                </c:pt>
                <c:pt idx="603">
                  <c:v>12.06</c:v>
                </c:pt>
                <c:pt idx="604">
                  <c:v>12.08</c:v>
                </c:pt>
                <c:pt idx="605">
                  <c:v>12.1</c:v>
                </c:pt>
                <c:pt idx="606">
                  <c:v>12.12</c:v>
                </c:pt>
                <c:pt idx="607">
                  <c:v>12.14</c:v>
                </c:pt>
                <c:pt idx="608">
                  <c:v>12.16</c:v>
                </c:pt>
                <c:pt idx="609">
                  <c:v>12.18</c:v>
                </c:pt>
                <c:pt idx="610">
                  <c:v>12.2</c:v>
                </c:pt>
                <c:pt idx="611">
                  <c:v>12.22</c:v>
                </c:pt>
                <c:pt idx="612">
                  <c:v>12.24</c:v>
                </c:pt>
                <c:pt idx="613">
                  <c:v>12.26</c:v>
                </c:pt>
                <c:pt idx="614">
                  <c:v>12.28</c:v>
                </c:pt>
                <c:pt idx="615">
                  <c:v>12.3</c:v>
                </c:pt>
                <c:pt idx="616">
                  <c:v>12.32</c:v>
                </c:pt>
                <c:pt idx="617">
                  <c:v>12.34</c:v>
                </c:pt>
                <c:pt idx="618">
                  <c:v>12.36</c:v>
                </c:pt>
                <c:pt idx="619">
                  <c:v>12.38</c:v>
                </c:pt>
                <c:pt idx="620">
                  <c:v>12.4</c:v>
                </c:pt>
                <c:pt idx="621">
                  <c:v>12.42</c:v>
                </c:pt>
                <c:pt idx="622">
                  <c:v>12.44</c:v>
                </c:pt>
                <c:pt idx="623">
                  <c:v>12.46</c:v>
                </c:pt>
                <c:pt idx="624">
                  <c:v>12.48</c:v>
                </c:pt>
                <c:pt idx="625">
                  <c:v>12.5</c:v>
                </c:pt>
                <c:pt idx="626">
                  <c:v>12.52</c:v>
                </c:pt>
                <c:pt idx="627">
                  <c:v>12.54</c:v>
                </c:pt>
                <c:pt idx="628">
                  <c:v>12.56</c:v>
                </c:pt>
                <c:pt idx="629">
                  <c:v>12.58</c:v>
                </c:pt>
                <c:pt idx="630">
                  <c:v>12.6</c:v>
                </c:pt>
                <c:pt idx="631">
                  <c:v>12.62</c:v>
                </c:pt>
                <c:pt idx="632">
                  <c:v>12.64</c:v>
                </c:pt>
                <c:pt idx="633">
                  <c:v>12.66</c:v>
                </c:pt>
                <c:pt idx="634">
                  <c:v>12.68</c:v>
                </c:pt>
                <c:pt idx="635">
                  <c:v>12.7</c:v>
                </c:pt>
                <c:pt idx="636">
                  <c:v>12.72</c:v>
                </c:pt>
                <c:pt idx="637">
                  <c:v>12.74</c:v>
                </c:pt>
                <c:pt idx="638">
                  <c:v>12.76</c:v>
                </c:pt>
                <c:pt idx="639">
                  <c:v>12.78</c:v>
                </c:pt>
                <c:pt idx="640">
                  <c:v>12.8</c:v>
                </c:pt>
                <c:pt idx="641">
                  <c:v>12.82</c:v>
                </c:pt>
                <c:pt idx="642">
                  <c:v>12.84</c:v>
                </c:pt>
                <c:pt idx="643">
                  <c:v>12.86</c:v>
                </c:pt>
                <c:pt idx="644">
                  <c:v>12.88</c:v>
                </c:pt>
                <c:pt idx="645">
                  <c:v>12.9</c:v>
                </c:pt>
                <c:pt idx="646">
                  <c:v>12.92</c:v>
                </c:pt>
                <c:pt idx="647">
                  <c:v>12.94</c:v>
                </c:pt>
                <c:pt idx="648">
                  <c:v>12.96</c:v>
                </c:pt>
                <c:pt idx="649">
                  <c:v>12.98</c:v>
                </c:pt>
                <c:pt idx="650">
                  <c:v>13</c:v>
                </c:pt>
                <c:pt idx="651">
                  <c:v>13.02</c:v>
                </c:pt>
                <c:pt idx="652">
                  <c:v>13.04</c:v>
                </c:pt>
                <c:pt idx="653">
                  <c:v>13.06</c:v>
                </c:pt>
                <c:pt idx="654">
                  <c:v>13.08</c:v>
                </c:pt>
                <c:pt idx="655">
                  <c:v>13.1</c:v>
                </c:pt>
                <c:pt idx="656">
                  <c:v>13.12</c:v>
                </c:pt>
                <c:pt idx="657">
                  <c:v>13.14</c:v>
                </c:pt>
                <c:pt idx="658">
                  <c:v>13.16</c:v>
                </c:pt>
                <c:pt idx="659">
                  <c:v>13.18</c:v>
                </c:pt>
                <c:pt idx="660">
                  <c:v>13.2</c:v>
                </c:pt>
                <c:pt idx="661">
                  <c:v>13.22</c:v>
                </c:pt>
                <c:pt idx="662">
                  <c:v>13.24</c:v>
                </c:pt>
                <c:pt idx="663">
                  <c:v>13.26</c:v>
                </c:pt>
                <c:pt idx="664">
                  <c:v>13.28</c:v>
                </c:pt>
                <c:pt idx="665">
                  <c:v>13.3</c:v>
                </c:pt>
                <c:pt idx="666">
                  <c:v>13.32</c:v>
                </c:pt>
                <c:pt idx="667">
                  <c:v>13.34</c:v>
                </c:pt>
                <c:pt idx="668">
                  <c:v>13.36</c:v>
                </c:pt>
                <c:pt idx="669">
                  <c:v>13.38</c:v>
                </c:pt>
                <c:pt idx="670">
                  <c:v>13.4</c:v>
                </c:pt>
                <c:pt idx="671">
                  <c:v>13.42</c:v>
                </c:pt>
                <c:pt idx="672">
                  <c:v>13.44</c:v>
                </c:pt>
                <c:pt idx="673">
                  <c:v>13.46</c:v>
                </c:pt>
                <c:pt idx="674">
                  <c:v>13.48</c:v>
                </c:pt>
                <c:pt idx="675">
                  <c:v>13.5</c:v>
                </c:pt>
                <c:pt idx="676">
                  <c:v>13.52</c:v>
                </c:pt>
                <c:pt idx="677">
                  <c:v>13.54</c:v>
                </c:pt>
                <c:pt idx="678">
                  <c:v>13.56</c:v>
                </c:pt>
                <c:pt idx="679">
                  <c:v>13.58</c:v>
                </c:pt>
                <c:pt idx="680">
                  <c:v>13.6</c:v>
                </c:pt>
                <c:pt idx="681">
                  <c:v>13.62</c:v>
                </c:pt>
                <c:pt idx="682">
                  <c:v>13.64</c:v>
                </c:pt>
                <c:pt idx="683">
                  <c:v>13.66</c:v>
                </c:pt>
                <c:pt idx="684">
                  <c:v>13.68</c:v>
                </c:pt>
                <c:pt idx="685">
                  <c:v>13.7</c:v>
                </c:pt>
                <c:pt idx="686">
                  <c:v>13.72</c:v>
                </c:pt>
                <c:pt idx="687">
                  <c:v>13.74</c:v>
                </c:pt>
                <c:pt idx="688">
                  <c:v>13.76</c:v>
                </c:pt>
                <c:pt idx="689">
                  <c:v>13.78</c:v>
                </c:pt>
                <c:pt idx="690">
                  <c:v>13.8</c:v>
                </c:pt>
                <c:pt idx="691">
                  <c:v>13.82</c:v>
                </c:pt>
                <c:pt idx="692">
                  <c:v>13.84</c:v>
                </c:pt>
                <c:pt idx="693">
                  <c:v>13.86</c:v>
                </c:pt>
                <c:pt idx="694">
                  <c:v>13.88</c:v>
                </c:pt>
                <c:pt idx="695">
                  <c:v>13.9</c:v>
                </c:pt>
                <c:pt idx="696">
                  <c:v>13.92</c:v>
                </c:pt>
                <c:pt idx="697">
                  <c:v>13.94</c:v>
                </c:pt>
                <c:pt idx="698">
                  <c:v>13.96</c:v>
                </c:pt>
                <c:pt idx="699">
                  <c:v>13.98</c:v>
                </c:pt>
                <c:pt idx="700">
                  <c:v>14</c:v>
                </c:pt>
                <c:pt idx="701">
                  <c:v>14.02</c:v>
                </c:pt>
                <c:pt idx="702">
                  <c:v>14.04</c:v>
                </c:pt>
                <c:pt idx="703">
                  <c:v>14.06</c:v>
                </c:pt>
                <c:pt idx="704">
                  <c:v>14.08</c:v>
                </c:pt>
                <c:pt idx="705">
                  <c:v>14.1</c:v>
                </c:pt>
                <c:pt idx="706">
                  <c:v>14.12</c:v>
                </c:pt>
                <c:pt idx="707">
                  <c:v>14.14</c:v>
                </c:pt>
                <c:pt idx="708">
                  <c:v>14.16</c:v>
                </c:pt>
                <c:pt idx="709">
                  <c:v>14.18</c:v>
                </c:pt>
                <c:pt idx="710">
                  <c:v>14.2</c:v>
                </c:pt>
                <c:pt idx="711">
                  <c:v>14.22</c:v>
                </c:pt>
                <c:pt idx="712">
                  <c:v>14.24</c:v>
                </c:pt>
                <c:pt idx="713">
                  <c:v>14.26</c:v>
                </c:pt>
                <c:pt idx="714">
                  <c:v>14.28</c:v>
                </c:pt>
                <c:pt idx="715">
                  <c:v>14.3</c:v>
                </c:pt>
                <c:pt idx="716">
                  <c:v>14.32</c:v>
                </c:pt>
                <c:pt idx="717">
                  <c:v>14.34</c:v>
                </c:pt>
                <c:pt idx="718">
                  <c:v>14.36</c:v>
                </c:pt>
                <c:pt idx="719">
                  <c:v>14.38</c:v>
                </c:pt>
                <c:pt idx="720">
                  <c:v>14.4</c:v>
                </c:pt>
                <c:pt idx="721">
                  <c:v>14.42</c:v>
                </c:pt>
                <c:pt idx="722">
                  <c:v>14.44</c:v>
                </c:pt>
                <c:pt idx="723">
                  <c:v>14.46</c:v>
                </c:pt>
                <c:pt idx="724">
                  <c:v>14.48</c:v>
                </c:pt>
                <c:pt idx="725">
                  <c:v>14.5</c:v>
                </c:pt>
                <c:pt idx="726">
                  <c:v>14.52</c:v>
                </c:pt>
                <c:pt idx="727">
                  <c:v>14.54</c:v>
                </c:pt>
                <c:pt idx="728">
                  <c:v>14.56</c:v>
                </c:pt>
                <c:pt idx="729">
                  <c:v>14.58</c:v>
                </c:pt>
                <c:pt idx="730">
                  <c:v>14.6</c:v>
                </c:pt>
                <c:pt idx="731">
                  <c:v>14.62</c:v>
                </c:pt>
                <c:pt idx="732">
                  <c:v>14.64</c:v>
                </c:pt>
                <c:pt idx="733">
                  <c:v>14.66</c:v>
                </c:pt>
                <c:pt idx="734">
                  <c:v>14.68</c:v>
                </c:pt>
                <c:pt idx="735">
                  <c:v>14.7</c:v>
                </c:pt>
                <c:pt idx="736">
                  <c:v>14.72</c:v>
                </c:pt>
                <c:pt idx="737">
                  <c:v>14.74</c:v>
                </c:pt>
                <c:pt idx="738">
                  <c:v>14.76</c:v>
                </c:pt>
                <c:pt idx="739">
                  <c:v>14.78</c:v>
                </c:pt>
                <c:pt idx="740">
                  <c:v>14.8</c:v>
                </c:pt>
                <c:pt idx="741">
                  <c:v>14.82</c:v>
                </c:pt>
                <c:pt idx="742">
                  <c:v>14.84</c:v>
                </c:pt>
                <c:pt idx="743">
                  <c:v>14.86</c:v>
                </c:pt>
                <c:pt idx="744">
                  <c:v>14.88</c:v>
                </c:pt>
                <c:pt idx="745">
                  <c:v>14.9</c:v>
                </c:pt>
                <c:pt idx="746">
                  <c:v>14.92</c:v>
                </c:pt>
                <c:pt idx="747">
                  <c:v>14.94</c:v>
                </c:pt>
                <c:pt idx="748">
                  <c:v>14.96</c:v>
                </c:pt>
                <c:pt idx="749">
                  <c:v>14.98</c:v>
                </c:pt>
                <c:pt idx="750">
                  <c:v>15</c:v>
                </c:pt>
                <c:pt idx="751">
                  <c:v>15.02</c:v>
                </c:pt>
                <c:pt idx="752">
                  <c:v>15.04</c:v>
                </c:pt>
                <c:pt idx="753">
                  <c:v>15.06</c:v>
                </c:pt>
                <c:pt idx="754">
                  <c:v>15.08</c:v>
                </c:pt>
                <c:pt idx="755">
                  <c:v>15.1</c:v>
                </c:pt>
                <c:pt idx="756">
                  <c:v>15.12</c:v>
                </c:pt>
                <c:pt idx="757">
                  <c:v>15.14</c:v>
                </c:pt>
                <c:pt idx="758">
                  <c:v>15.16</c:v>
                </c:pt>
                <c:pt idx="759">
                  <c:v>15.18</c:v>
                </c:pt>
                <c:pt idx="760">
                  <c:v>15.2</c:v>
                </c:pt>
                <c:pt idx="761">
                  <c:v>15.22</c:v>
                </c:pt>
                <c:pt idx="762">
                  <c:v>15.24</c:v>
                </c:pt>
                <c:pt idx="763">
                  <c:v>15.26</c:v>
                </c:pt>
                <c:pt idx="764">
                  <c:v>15.28</c:v>
                </c:pt>
                <c:pt idx="765">
                  <c:v>15.3</c:v>
                </c:pt>
                <c:pt idx="766">
                  <c:v>15.32</c:v>
                </c:pt>
                <c:pt idx="767">
                  <c:v>15.34</c:v>
                </c:pt>
                <c:pt idx="768">
                  <c:v>15.36</c:v>
                </c:pt>
                <c:pt idx="769">
                  <c:v>15.38</c:v>
                </c:pt>
                <c:pt idx="770">
                  <c:v>15.4</c:v>
                </c:pt>
                <c:pt idx="771">
                  <c:v>15.42</c:v>
                </c:pt>
                <c:pt idx="772">
                  <c:v>15.44</c:v>
                </c:pt>
                <c:pt idx="773">
                  <c:v>15.46</c:v>
                </c:pt>
                <c:pt idx="774">
                  <c:v>15.48</c:v>
                </c:pt>
                <c:pt idx="775">
                  <c:v>15.5</c:v>
                </c:pt>
                <c:pt idx="776">
                  <c:v>15.52</c:v>
                </c:pt>
                <c:pt idx="777">
                  <c:v>15.54</c:v>
                </c:pt>
                <c:pt idx="778">
                  <c:v>15.56</c:v>
                </c:pt>
                <c:pt idx="779">
                  <c:v>15.58</c:v>
                </c:pt>
                <c:pt idx="780">
                  <c:v>15.6</c:v>
                </c:pt>
                <c:pt idx="781">
                  <c:v>15.62</c:v>
                </c:pt>
                <c:pt idx="782">
                  <c:v>15.64</c:v>
                </c:pt>
                <c:pt idx="783">
                  <c:v>15.66</c:v>
                </c:pt>
                <c:pt idx="784">
                  <c:v>15.68</c:v>
                </c:pt>
                <c:pt idx="785">
                  <c:v>15.7</c:v>
                </c:pt>
                <c:pt idx="786">
                  <c:v>15.72</c:v>
                </c:pt>
                <c:pt idx="787">
                  <c:v>15.74</c:v>
                </c:pt>
                <c:pt idx="788">
                  <c:v>15.76</c:v>
                </c:pt>
                <c:pt idx="789">
                  <c:v>15.78</c:v>
                </c:pt>
                <c:pt idx="790">
                  <c:v>15.8</c:v>
                </c:pt>
                <c:pt idx="791">
                  <c:v>15.82</c:v>
                </c:pt>
                <c:pt idx="792">
                  <c:v>15.84</c:v>
                </c:pt>
                <c:pt idx="793">
                  <c:v>15.86</c:v>
                </c:pt>
                <c:pt idx="794">
                  <c:v>15.88</c:v>
                </c:pt>
                <c:pt idx="795">
                  <c:v>15.9</c:v>
                </c:pt>
                <c:pt idx="796">
                  <c:v>15.92</c:v>
                </c:pt>
                <c:pt idx="797">
                  <c:v>15.94</c:v>
                </c:pt>
                <c:pt idx="798">
                  <c:v>15.96</c:v>
                </c:pt>
                <c:pt idx="799">
                  <c:v>15.98</c:v>
                </c:pt>
                <c:pt idx="800">
                  <c:v>16</c:v>
                </c:pt>
                <c:pt idx="801">
                  <c:v>16.02</c:v>
                </c:pt>
                <c:pt idx="802">
                  <c:v>16.04</c:v>
                </c:pt>
                <c:pt idx="803">
                  <c:v>16.059999999999999</c:v>
                </c:pt>
                <c:pt idx="804">
                  <c:v>16.079999999999991</c:v>
                </c:pt>
                <c:pt idx="805">
                  <c:v>16.100000000000001</c:v>
                </c:pt>
                <c:pt idx="806">
                  <c:v>16.12</c:v>
                </c:pt>
                <c:pt idx="807">
                  <c:v>16.14</c:v>
                </c:pt>
                <c:pt idx="808">
                  <c:v>16.16</c:v>
                </c:pt>
                <c:pt idx="809">
                  <c:v>16.18</c:v>
                </c:pt>
                <c:pt idx="810">
                  <c:v>16.2</c:v>
                </c:pt>
                <c:pt idx="811">
                  <c:v>16.22</c:v>
                </c:pt>
                <c:pt idx="812">
                  <c:v>16.239999999999991</c:v>
                </c:pt>
                <c:pt idx="813">
                  <c:v>16.260000000000002</c:v>
                </c:pt>
                <c:pt idx="814">
                  <c:v>16.28</c:v>
                </c:pt>
                <c:pt idx="815">
                  <c:v>16.3</c:v>
                </c:pt>
                <c:pt idx="816">
                  <c:v>16.32</c:v>
                </c:pt>
                <c:pt idx="817">
                  <c:v>16.34</c:v>
                </c:pt>
                <c:pt idx="818">
                  <c:v>16.36</c:v>
                </c:pt>
                <c:pt idx="819">
                  <c:v>16.38</c:v>
                </c:pt>
                <c:pt idx="820">
                  <c:v>16.399999999999999</c:v>
                </c:pt>
                <c:pt idx="821">
                  <c:v>16.420000000000002</c:v>
                </c:pt>
                <c:pt idx="822">
                  <c:v>16.440000000000001</c:v>
                </c:pt>
                <c:pt idx="823">
                  <c:v>16.46</c:v>
                </c:pt>
                <c:pt idx="824">
                  <c:v>16.48</c:v>
                </c:pt>
                <c:pt idx="825">
                  <c:v>16.5</c:v>
                </c:pt>
                <c:pt idx="826">
                  <c:v>16.52</c:v>
                </c:pt>
                <c:pt idx="827">
                  <c:v>16.54</c:v>
                </c:pt>
                <c:pt idx="828">
                  <c:v>16.559999999999999</c:v>
                </c:pt>
                <c:pt idx="829">
                  <c:v>16.579999999999991</c:v>
                </c:pt>
                <c:pt idx="830">
                  <c:v>16.600000000000001</c:v>
                </c:pt>
                <c:pt idx="831">
                  <c:v>16.62</c:v>
                </c:pt>
                <c:pt idx="832">
                  <c:v>16.64</c:v>
                </c:pt>
                <c:pt idx="833">
                  <c:v>16.66</c:v>
                </c:pt>
                <c:pt idx="834">
                  <c:v>16.68</c:v>
                </c:pt>
                <c:pt idx="835">
                  <c:v>16.7</c:v>
                </c:pt>
                <c:pt idx="836">
                  <c:v>16.72</c:v>
                </c:pt>
                <c:pt idx="837">
                  <c:v>16.739999999999991</c:v>
                </c:pt>
              </c:numCache>
            </c:numRef>
          </c:xVal>
          <c:yVal>
            <c:numRef>
              <c:f>Sheet1!$H$2:$H$839</c:f>
              <c:numCache>
                <c:formatCode>General</c:formatCode>
                <c:ptCount val="838"/>
                <c:pt idx="0">
                  <c:v>4.2</c:v>
                </c:pt>
                <c:pt idx="1">
                  <c:v>4.2005769530499908</c:v>
                </c:pt>
                <c:pt idx="2">
                  <c:v>4.2029040695899846</c:v>
                </c:pt>
                <c:pt idx="3">
                  <c:v>4.2091513126500004</c:v>
                </c:pt>
                <c:pt idx="4">
                  <c:v>4.2238410430900002</c:v>
                </c:pt>
                <c:pt idx="5">
                  <c:v>4.2545502811099896</c:v>
                </c:pt>
                <c:pt idx="6">
                  <c:v>4.3114044180499898</c:v>
                </c:pt>
                <c:pt idx="7">
                  <c:v>4.4060451294099998</c:v>
                </c:pt>
                <c:pt idx="8">
                  <c:v>4.5518805512799876</c:v>
                </c:pt>
                <c:pt idx="9">
                  <c:v>4.7583565099599907</c:v>
                </c:pt>
                <c:pt idx="10">
                  <c:v>5.0512469125199999</c:v>
                </c:pt>
                <c:pt idx="11">
                  <c:v>5.5324371014900002</c:v>
                </c:pt>
                <c:pt idx="12">
                  <c:v>6.26646241053</c:v>
                </c:pt>
                <c:pt idx="13">
                  <c:v>7.1406689726400003</c:v>
                </c:pt>
                <c:pt idx="14">
                  <c:v>8.0210175802899961</c:v>
                </c:pt>
                <c:pt idx="15">
                  <c:v>8.86455277616</c:v>
                </c:pt>
                <c:pt idx="16">
                  <c:v>10.399354455399999</c:v>
                </c:pt>
                <c:pt idx="17">
                  <c:v>15.1204727824</c:v>
                </c:pt>
                <c:pt idx="18">
                  <c:v>19.656486396399991</c:v>
                </c:pt>
                <c:pt idx="19">
                  <c:v>21.827634035100001</c:v>
                </c:pt>
                <c:pt idx="20">
                  <c:v>23.627391787499999</c:v>
                </c:pt>
                <c:pt idx="21">
                  <c:v>25.0572155455</c:v>
                </c:pt>
                <c:pt idx="22">
                  <c:v>26.319617730099999</c:v>
                </c:pt>
                <c:pt idx="23">
                  <c:v>27.46319393909998</c:v>
                </c:pt>
                <c:pt idx="24">
                  <c:v>28.5070054762</c:v>
                </c:pt>
                <c:pt idx="25">
                  <c:v>29.4733118694</c:v>
                </c:pt>
                <c:pt idx="26">
                  <c:v>30.379589095099991</c:v>
                </c:pt>
                <c:pt idx="27">
                  <c:v>31.239239918900001</c:v>
                </c:pt>
                <c:pt idx="28">
                  <c:v>32.065556030400003</c:v>
                </c:pt>
                <c:pt idx="29">
                  <c:v>32.854293358899987</c:v>
                </c:pt>
                <c:pt idx="30">
                  <c:v>33.610481678299912</c:v>
                </c:pt>
                <c:pt idx="31">
                  <c:v>34.364852886900003</c:v>
                </c:pt>
                <c:pt idx="32">
                  <c:v>35.093847621199998</c:v>
                </c:pt>
                <c:pt idx="33">
                  <c:v>35.801240958799987</c:v>
                </c:pt>
                <c:pt idx="34">
                  <c:v>36.496695483800004</c:v>
                </c:pt>
                <c:pt idx="35">
                  <c:v>37.175061930299997</c:v>
                </c:pt>
                <c:pt idx="36">
                  <c:v>37.850021497599911</c:v>
                </c:pt>
                <c:pt idx="37">
                  <c:v>38.5170359062</c:v>
                </c:pt>
                <c:pt idx="38">
                  <c:v>39.172098830099998</c:v>
                </c:pt>
                <c:pt idx="39">
                  <c:v>39.816596099500003</c:v>
                </c:pt>
                <c:pt idx="40">
                  <c:v>40.452418025299998</c:v>
                </c:pt>
                <c:pt idx="41">
                  <c:v>41.083382991299999</c:v>
                </c:pt>
                <c:pt idx="42">
                  <c:v>41.708170350899998</c:v>
                </c:pt>
                <c:pt idx="43">
                  <c:v>42.325365528799999</c:v>
                </c:pt>
                <c:pt idx="44">
                  <c:v>42.935818011999999</c:v>
                </c:pt>
                <c:pt idx="45">
                  <c:v>43.540086764900003</c:v>
                </c:pt>
                <c:pt idx="46">
                  <c:v>44.1388152456</c:v>
                </c:pt>
                <c:pt idx="47">
                  <c:v>44.732764564999997</c:v>
                </c:pt>
                <c:pt idx="48">
                  <c:v>45.322683821799998</c:v>
                </c:pt>
                <c:pt idx="49">
                  <c:v>45.908844340000002</c:v>
                </c:pt>
                <c:pt idx="50">
                  <c:v>46.491431054499998</c:v>
                </c:pt>
                <c:pt idx="51">
                  <c:v>47.071201297999998</c:v>
                </c:pt>
                <c:pt idx="52">
                  <c:v>47.648943577300003</c:v>
                </c:pt>
                <c:pt idx="53">
                  <c:v>48.225450255299997</c:v>
                </c:pt>
                <c:pt idx="54">
                  <c:v>48.801211555099911</c:v>
                </c:pt>
                <c:pt idx="55">
                  <c:v>49.376491570799907</c:v>
                </c:pt>
                <c:pt idx="56">
                  <c:v>49.951635788799997</c:v>
                </c:pt>
                <c:pt idx="57">
                  <c:v>50.526242995600001</c:v>
                </c:pt>
                <c:pt idx="58">
                  <c:v>51.097457307299997</c:v>
                </c:pt>
                <c:pt idx="59">
                  <c:v>51.665516609400001</c:v>
                </c:pt>
                <c:pt idx="60">
                  <c:v>52.2300361116</c:v>
                </c:pt>
                <c:pt idx="61">
                  <c:v>52.791109418799998</c:v>
                </c:pt>
                <c:pt idx="62">
                  <c:v>53.348933200899999</c:v>
                </c:pt>
                <c:pt idx="63">
                  <c:v>53.903253350299998</c:v>
                </c:pt>
                <c:pt idx="64">
                  <c:v>54.454368235600001</c:v>
                </c:pt>
                <c:pt idx="65">
                  <c:v>55.002702748700003</c:v>
                </c:pt>
                <c:pt idx="66">
                  <c:v>55.548691826099997</c:v>
                </c:pt>
                <c:pt idx="67">
                  <c:v>56.092150646</c:v>
                </c:pt>
                <c:pt idx="68">
                  <c:v>56.633642179200002</c:v>
                </c:pt>
                <c:pt idx="69">
                  <c:v>57.172895539600013</c:v>
                </c:pt>
                <c:pt idx="70">
                  <c:v>57.710055214699999</c:v>
                </c:pt>
                <c:pt idx="71">
                  <c:v>58.2456693281</c:v>
                </c:pt>
                <c:pt idx="72">
                  <c:v>58.779635822099998</c:v>
                </c:pt>
                <c:pt idx="73">
                  <c:v>59.311415250699987</c:v>
                </c:pt>
                <c:pt idx="74">
                  <c:v>59.8406551546</c:v>
                </c:pt>
                <c:pt idx="75">
                  <c:v>60.366858728700002</c:v>
                </c:pt>
                <c:pt idx="76">
                  <c:v>60.888510911200001</c:v>
                </c:pt>
                <c:pt idx="77">
                  <c:v>61.405900901899997</c:v>
                </c:pt>
                <c:pt idx="78">
                  <c:v>61.919761794899998</c:v>
                </c:pt>
                <c:pt idx="79">
                  <c:v>62.429980666299997</c:v>
                </c:pt>
                <c:pt idx="80">
                  <c:v>62.936054148899998</c:v>
                </c:pt>
                <c:pt idx="81">
                  <c:v>63.438567770299997</c:v>
                </c:pt>
                <c:pt idx="82">
                  <c:v>63.938072172600002</c:v>
                </c:pt>
                <c:pt idx="83">
                  <c:v>64.434537700000007</c:v>
                </c:pt>
                <c:pt idx="84">
                  <c:v>64.927555480500004</c:v>
                </c:pt>
                <c:pt idx="85">
                  <c:v>65.441232953799982</c:v>
                </c:pt>
                <c:pt idx="86">
                  <c:v>65.954229354700004</c:v>
                </c:pt>
                <c:pt idx="87">
                  <c:v>66.465671975800007</c:v>
                </c:pt>
                <c:pt idx="88">
                  <c:v>66.975222389099983</c:v>
                </c:pt>
                <c:pt idx="89">
                  <c:v>67.482368405100004</c:v>
                </c:pt>
                <c:pt idx="90">
                  <c:v>67.987531810699792</c:v>
                </c:pt>
                <c:pt idx="91">
                  <c:v>68.491262378200005</c:v>
                </c:pt>
                <c:pt idx="92">
                  <c:v>68.9933349728</c:v>
                </c:pt>
                <c:pt idx="93">
                  <c:v>69.49340987159998</c:v>
                </c:pt>
                <c:pt idx="94">
                  <c:v>69.991846044200003</c:v>
                </c:pt>
                <c:pt idx="95">
                  <c:v>70.489218724099999</c:v>
                </c:pt>
                <c:pt idx="96">
                  <c:v>70.984729060000006</c:v>
                </c:pt>
                <c:pt idx="97">
                  <c:v>71.476687901700004</c:v>
                </c:pt>
                <c:pt idx="98">
                  <c:v>71.965126400800003</c:v>
                </c:pt>
                <c:pt idx="99">
                  <c:v>72.450552321200007</c:v>
                </c:pt>
                <c:pt idx="100">
                  <c:v>72.932823259800003</c:v>
                </c:pt>
                <c:pt idx="101">
                  <c:v>73.411166375099995</c:v>
                </c:pt>
                <c:pt idx="102">
                  <c:v>73.885266741799981</c:v>
                </c:pt>
                <c:pt idx="103">
                  <c:v>74.355330273199726</c:v>
                </c:pt>
                <c:pt idx="104">
                  <c:v>74.821570940599855</c:v>
                </c:pt>
                <c:pt idx="105">
                  <c:v>75.2842757664</c:v>
                </c:pt>
                <c:pt idx="106">
                  <c:v>75.743495914099981</c:v>
                </c:pt>
                <c:pt idx="107">
                  <c:v>76.198943361800005</c:v>
                </c:pt>
                <c:pt idx="108">
                  <c:v>76.650471947499682</c:v>
                </c:pt>
                <c:pt idx="109">
                  <c:v>77.098473763800001</c:v>
                </c:pt>
                <c:pt idx="110">
                  <c:v>77.543292002699872</c:v>
                </c:pt>
                <c:pt idx="111">
                  <c:v>77.984988452399946</c:v>
                </c:pt>
                <c:pt idx="112">
                  <c:v>78.423482478300002</c:v>
                </c:pt>
                <c:pt idx="113">
                  <c:v>78.858645090499792</c:v>
                </c:pt>
                <c:pt idx="114">
                  <c:v>79.290301499700007</c:v>
                </c:pt>
                <c:pt idx="115">
                  <c:v>79.718488305899839</c:v>
                </c:pt>
                <c:pt idx="116">
                  <c:v>80.143447170099776</c:v>
                </c:pt>
                <c:pt idx="117">
                  <c:v>80.565313459400002</c:v>
                </c:pt>
                <c:pt idx="118">
                  <c:v>80.983536536699759</c:v>
                </c:pt>
                <c:pt idx="119">
                  <c:v>81.397548637200003</c:v>
                </c:pt>
                <c:pt idx="120">
                  <c:v>81.807275011800002</c:v>
                </c:pt>
                <c:pt idx="121">
                  <c:v>82.212534719499871</c:v>
                </c:pt>
                <c:pt idx="122">
                  <c:v>82.613438057899742</c:v>
                </c:pt>
                <c:pt idx="123">
                  <c:v>83.010205797200001</c:v>
                </c:pt>
                <c:pt idx="124">
                  <c:v>83.402915191299982</c:v>
                </c:pt>
                <c:pt idx="125">
                  <c:v>83.791453293199993</c:v>
                </c:pt>
                <c:pt idx="126">
                  <c:v>84.175636827699719</c:v>
                </c:pt>
                <c:pt idx="127">
                  <c:v>84.555426562799823</c:v>
                </c:pt>
                <c:pt idx="128">
                  <c:v>84.93094935889998</c:v>
                </c:pt>
                <c:pt idx="129">
                  <c:v>85.302297657399976</c:v>
                </c:pt>
                <c:pt idx="130">
                  <c:v>85.669473302499682</c:v>
                </c:pt>
                <c:pt idx="131">
                  <c:v>86.032309511799824</c:v>
                </c:pt>
                <c:pt idx="132">
                  <c:v>86.390756151099794</c:v>
                </c:pt>
                <c:pt idx="133">
                  <c:v>86.7448375739</c:v>
                </c:pt>
                <c:pt idx="134">
                  <c:v>87.094681065700001</c:v>
                </c:pt>
                <c:pt idx="135">
                  <c:v>87.440342279199982</c:v>
                </c:pt>
                <c:pt idx="136">
                  <c:v>87.781793144399998</c:v>
                </c:pt>
                <c:pt idx="137">
                  <c:v>88.118939713299824</c:v>
                </c:pt>
                <c:pt idx="138">
                  <c:v>88.453995267500005</c:v>
                </c:pt>
                <c:pt idx="139">
                  <c:v>88.797147549599998</c:v>
                </c:pt>
                <c:pt idx="140">
                  <c:v>89.136677952599712</c:v>
                </c:pt>
                <c:pt idx="141">
                  <c:v>89.472602794300002</c:v>
                </c:pt>
                <c:pt idx="142">
                  <c:v>89.804930469400006</c:v>
                </c:pt>
                <c:pt idx="143">
                  <c:v>90.13360273029987</c:v>
                </c:pt>
                <c:pt idx="144">
                  <c:v>90.458550245200001</c:v>
                </c:pt>
                <c:pt idx="145">
                  <c:v>90.779710212399792</c:v>
                </c:pt>
                <c:pt idx="146">
                  <c:v>91.097054876000001</c:v>
                </c:pt>
                <c:pt idx="147">
                  <c:v>91.410335476900002</c:v>
                </c:pt>
                <c:pt idx="148">
                  <c:v>91.719575394100005</c:v>
                </c:pt>
                <c:pt idx="149">
                  <c:v>92.024695884500005</c:v>
                </c:pt>
                <c:pt idx="150">
                  <c:v>92.325619407900007</c:v>
                </c:pt>
                <c:pt idx="151">
                  <c:v>92.62230762479976</c:v>
                </c:pt>
                <c:pt idx="152">
                  <c:v>92.9146074011</c:v>
                </c:pt>
                <c:pt idx="153">
                  <c:v>93.20236932989998</c:v>
                </c:pt>
                <c:pt idx="154">
                  <c:v>93.485585644400004</c:v>
                </c:pt>
                <c:pt idx="155">
                  <c:v>93.764283183299995</c:v>
                </c:pt>
                <c:pt idx="156">
                  <c:v>94.038548941499855</c:v>
                </c:pt>
                <c:pt idx="157">
                  <c:v>94.308485373999758</c:v>
                </c:pt>
                <c:pt idx="158">
                  <c:v>94.574005535300003</c:v>
                </c:pt>
                <c:pt idx="159">
                  <c:v>94.835171744999855</c:v>
                </c:pt>
                <c:pt idx="160">
                  <c:v>95.092001826899775</c:v>
                </c:pt>
                <c:pt idx="161">
                  <c:v>95.344473681699995</c:v>
                </c:pt>
                <c:pt idx="162">
                  <c:v>95.592559957500001</c:v>
                </c:pt>
                <c:pt idx="163">
                  <c:v>95.836328264000002</c:v>
                </c:pt>
                <c:pt idx="164">
                  <c:v>96.075802316399617</c:v>
                </c:pt>
                <c:pt idx="165">
                  <c:v>96.311065702799979</c:v>
                </c:pt>
                <c:pt idx="166">
                  <c:v>96.542221611000002</c:v>
                </c:pt>
                <c:pt idx="167">
                  <c:v>96.769319763300004</c:v>
                </c:pt>
                <c:pt idx="168">
                  <c:v>96.992400726900001</c:v>
                </c:pt>
                <c:pt idx="169">
                  <c:v>97.21150431549998</c:v>
                </c:pt>
                <c:pt idx="170">
                  <c:v>97.426657303200003</c:v>
                </c:pt>
                <c:pt idx="171">
                  <c:v>97.637898961900007</c:v>
                </c:pt>
                <c:pt idx="172">
                  <c:v>97.845269711100002</c:v>
                </c:pt>
                <c:pt idx="173">
                  <c:v>98.048806501300007</c:v>
                </c:pt>
                <c:pt idx="174">
                  <c:v>98.248569823400004</c:v>
                </c:pt>
                <c:pt idx="175">
                  <c:v>98.444607984699999</c:v>
                </c:pt>
                <c:pt idx="176">
                  <c:v>98.636945702299855</c:v>
                </c:pt>
                <c:pt idx="177">
                  <c:v>98.825617293499775</c:v>
                </c:pt>
                <c:pt idx="178">
                  <c:v>99.010656141599981</c:v>
                </c:pt>
                <c:pt idx="179">
                  <c:v>99.192092739099792</c:v>
                </c:pt>
                <c:pt idx="180">
                  <c:v>99.369966788599982</c:v>
                </c:pt>
                <c:pt idx="181">
                  <c:v>99.544308168499839</c:v>
                </c:pt>
                <c:pt idx="182">
                  <c:v>99.715152974999981</c:v>
                </c:pt>
                <c:pt idx="183">
                  <c:v>99.88499731389976</c:v>
                </c:pt>
                <c:pt idx="184">
                  <c:v>100.053979592</c:v>
                </c:pt>
                <c:pt idx="185">
                  <c:v>100.219589744</c:v>
                </c:pt>
                <c:pt idx="186">
                  <c:v>100.381869717</c:v>
                </c:pt>
                <c:pt idx="187">
                  <c:v>100.540856158</c:v>
                </c:pt>
                <c:pt idx="188">
                  <c:v>100.696579599</c:v>
                </c:pt>
                <c:pt idx="189">
                  <c:v>100.849078715</c:v>
                </c:pt>
                <c:pt idx="190">
                  <c:v>100.998397457</c:v>
                </c:pt>
                <c:pt idx="191">
                  <c:v>101.14454521099999</c:v>
                </c:pt>
                <c:pt idx="192">
                  <c:v>101.287558225</c:v>
                </c:pt>
                <c:pt idx="193">
                  <c:v>101.42747788600001</c:v>
                </c:pt>
                <c:pt idx="194">
                  <c:v>101.56434249199999</c:v>
                </c:pt>
                <c:pt idx="195">
                  <c:v>101.698171485</c:v>
                </c:pt>
                <c:pt idx="196">
                  <c:v>101.828993638</c:v>
                </c:pt>
                <c:pt idx="197">
                  <c:v>101.956848036</c:v>
                </c:pt>
                <c:pt idx="198">
                  <c:v>102.081776197</c:v>
                </c:pt>
                <c:pt idx="199">
                  <c:v>102.20382293599999</c:v>
                </c:pt>
                <c:pt idx="200">
                  <c:v>102.323030043</c:v>
                </c:pt>
                <c:pt idx="201">
                  <c:v>102.439434138</c:v>
                </c:pt>
                <c:pt idx="202">
                  <c:v>102.55306421900001</c:v>
                </c:pt>
                <c:pt idx="203">
                  <c:v>102.66395973100001</c:v>
                </c:pt>
                <c:pt idx="204">
                  <c:v>102.77215879400001</c:v>
                </c:pt>
                <c:pt idx="205">
                  <c:v>102.877700535</c:v>
                </c:pt>
                <c:pt idx="206">
                  <c:v>102.980624648</c:v>
                </c:pt>
                <c:pt idx="207">
                  <c:v>103.08097077399999</c:v>
                </c:pt>
                <c:pt idx="208">
                  <c:v>103.178774898</c:v>
                </c:pt>
                <c:pt idx="209">
                  <c:v>103.27407279099999</c:v>
                </c:pt>
                <c:pt idx="210">
                  <c:v>103.36689481499999</c:v>
                </c:pt>
                <c:pt idx="211">
                  <c:v>103.45727810699999</c:v>
                </c:pt>
                <c:pt idx="212">
                  <c:v>103.54526352800001</c:v>
                </c:pt>
                <c:pt idx="213">
                  <c:v>103.630883633</c:v>
                </c:pt>
                <c:pt idx="214">
                  <c:v>103.714171327</c:v>
                </c:pt>
                <c:pt idx="215">
                  <c:v>103.795166162</c:v>
                </c:pt>
                <c:pt idx="216">
                  <c:v>103.873904505</c:v>
                </c:pt>
                <c:pt idx="217">
                  <c:v>103.950420718</c:v>
                </c:pt>
                <c:pt idx="218">
                  <c:v>104.024746994</c:v>
                </c:pt>
                <c:pt idx="219">
                  <c:v>104.0969183</c:v>
                </c:pt>
                <c:pt idx="220">
                  <c:v>104.166971555</c:v>
                </c:pt>
                <c:pt idx="221">
                  <c:v>104.234942199</c:v>
                </c:pt>
                <c:pt idx="222">
                  <c:v>104.30086500500001</c:v>
                </c:pt>
                <c:pt idx="223">
                  <c:v>104.364774176</c:v>
                </c:pt>
                <c:pt idx="224">
                  <c:v>104.426702928</c:v>
                </c:pt>
                <c:pt idx="225">
                  <c:v>104.486684512</c:v>
                </c:pt>
                <c:pt idx="226">
                  <c:v>104.544751108</c:v>
                </c:pt>
                <c:pt idx="227">
                  <c:v>104.60093462499999</c:v>
                </c:pt>
                <c:pt idx="228">
                  <c:v>104.65526714000001</c:v>
                </c:pt>
                <c:pt idx="229">
                  <c:v>104.707780775</c:v>
                </c:pt>
                <c:pt idx="230">
                  <c:v>104.758505933</c:v>
                </c:pt>
                <c:pt idx="231">
                  <c:v>104.807473453</c:v>
                </c:pt>
                <c:pt idx="232">
                  <c:v>104.85470997</c:v>
                </c:pt>
                <c:pt idx="233">
                  <c:v>104.90024738</c:v>
                </c:pt>
                <c:pt idx="234">
                  <c:v>104.944115911</c:v>
                </c:pt>
                <c:pt idx="235">
                  <c:v>104.986343944</c:v>
                </c:pt>
                <c:pt idx="236">
                  <c:v>105.026960811</c:v>
                </c:pt>
                <c:pt idx="237">
                  <c:v>105.06599455</c:v>
                </c:pt>
                <c:pt idx="238">
                  <c:v>105.10347201800001</c:v>
                </c:pt>
                <c:pt idx="239">
                  <c:v>105.139419457</c:v>
                </c:pt>
                <c:pt idx="240">
                  <c:v>105.173863895</c:v>
                </c:pt>
                <c:pt idx="241">
                  <c:v>105.20683094</c:v>
                </c:pt>
                <c:pt idx="242">
                  <c:v>105.238346699</c:v>
                </c:pt>
                <c:pt idx="243">
                  <c:v>105.268436581</c:v>
                </c:pt>
                <c:pt idx="244">
                  <c:v>105.29712598</c:v>
                </c:pt>
                <c:pt idx="245">
                  <c:v>105.32443895199999</c:v>
                </c:pt>
                <c:pt idx="246">
                  <c:v>105.350397775</c:v>
                </c:pt>
                <c:pt idx="247">
                  <c:v>105.37502788800001</c:v>
                </c:pt>
                <c:pt idx="248">
                  <c:v>105.398352264</c:v>
                </c:pt>
                <c:pt idx="249">
                  <c:v>105.42039425599999</c:v>
                </c:pt>
                <c:pt idx="250">
                  <c:v>105.441177076</c:v>
                </c:pt>
                <c:pt idx="251">
                  <c:v>105.460723323</c:v>
                </c:pt>
                <c:pt idx="252">
                  <c:v>105.479054695</c:v>
                </c:pt>
                <c:pt idx="253">
                  <c:v>105.496192963</c:v>
                </c:pt>
                <c:pt idx="254">
                  <c:v>105.512158744</c:v>
                </c:pt>
                <c:pt idx="255">
                  <c:v>105.52697339700001</c:v>
                </c:pt>
                <c:pt idx="256">
                  <c:v>105.540657795</c:v>
                </c:pt>
                <c:pt idx="257">
                  <c:v>105.553232773</c:v>
                </c:pt>
                <c:pt idx="258">
                  <c:v>105.564719372</c:v>
                </c:pt>
                <c:pt idx="259">
                  <c:v>105.57513762000001</c:v>
                </c:pt>
                <c:pt idx="260">
                  <c:v>105.584507372</c:v>
                </c:pt>
                <c:pt idx="261">
                  <c:v>105.592848011</c:v>
                </c:pt>
                <c:pt idx="262">
                  <c:v>105.600178816</c:v>
                </c:pt>
                <c:pt idx="263">
                  <c:v>105.60651851900001</c:v>
                </c:pt>
                <c:pt idx="264">
                  <c:v>105.611883518</c:v>
                </c:pt>
                <c:pt idx="265">
                  <c:v>105.61629323699999</c:v>
                </c:pt>
                <c:pt idx="266">
                  <c:v>105.619765621</c:v>
                </c:pt>
                <c:pt idx="267">
                  <c:v>105.622318087</c:v>
                </c:pt>
                <c:pt idx="268">
                  <c:v>105.623967631</c:v>
                </c:pt>
                <c:pt idx="269">
                  <c:v>105.624731461</c:v>
                </c:pt>
                <c:pt idx="270">
                  <c:v>105.624622524</c:v>
                </c:pt>
                <c:pt idx="271">
                  <c:v>105.623658041</c:v>
                </c:pt>
                <c:pt idx="272">
                  <c:v>105.62185583</c:v>
                </c:pt>
                <c:pt idx="273">
                  <c:v>105.619232862</c:v>
                </c:pt>
                <c:pt idx="274">
                  <c:v>105.615805141</c:v>
                </c:pt>
                <c:pt idx="275">
                  <c:v>105.611588197</c:v>
                </c:pt>
                <c:pt idx="276">
                  <c:v>105.606596846</c:v>
                </c:pt>
                <c:pt idx="277">
                  <c:v>105.600845392</c:v>
                </c:pt>
                <c:pt idx="278">
                  <c:v>105.594348981</c:v>
                </c:pt>
                <c:pt idx="279">
                  <c:v>105.58712207799999</c:v>
                </c:pt>
                <c:pt idx="280">
                  <c:v>105.57917890100001</c:v>
                </c:pt>
                <c:pt idx="281">
                  <c:v>105.570533453</c:v>
                </c:pt>
                <c:pt idx="282">
                  <c:v>105.56119931400001</c:v>
                </c:pt>
                <c:pt idx="283">
                  <c:v>105.551189446</c:v>
                </c:pt>
                <c:pt idx="284">
                  <c:v>105.540508358</c:v>
                </c:pt>
                <c:pt idx="285">
                  <c:v>105.529175599</c:v>
                </c:pt>
                <c:pt idx="286">
                  <c:v>105.517205319</c:v>
                </c:pt>
                <c:pt idx="287">
                  <c:v>105.50461112000001</c:v>
                </c:pt>
                <c:pt idx="288">
                  <c:v>105.491405434</c:v>
                </c:pt>
                <c:pt idx="289">
                  <c:v>105.477601533</c:v>
                </c:pt>
                <c:pt idx="290">
                  <c:v>105.463211444</c:v>
                </c:pt>
                <c:pt idx="291">
                  <c:v>105.448247387</c:v>
                </c:pt>
                <c:pt idx="292">
                  <c:v>105.432720528</c:v>
                </c:pt>
                <c:pt idx="293">
                  <c:v>105.416641795</c:v>
                </c:pt>
                <c:pt idx="294">
                  <c:v>105.400021952</c:v>
                </c:pt>
                <c:pt idx="295">
                  <c:v>105.382871521</c:v>
                </c:pt>
                <c:pt idx="296">
                  <c:v>105.365201032</c:v>
                </c:pt>
                <c:pt idx="297">
                  <c:v>105.347018436</c:v>
                </c:pt>
                <c:pt idx="298">
                  <c:v>105.32833427</c:v>
                </c:pt>
                <c:pt idx="299">
                  <c:v>105.309159693</c:v>
                </c:pt>
                <c:pt idx="300">
                  <c:v>105.28950519599999</c:v>
                </c:pt>
                <c:pt idx="301">
                  <c:v>105.26938071799999</c:v>
                </c:pt>
                <c:pt idx="302">
                  <c:v>105.248795844</c:v>
                </c:pt>
                <c:pt idx="303">
                  <c:v>105.227760069</c:v>
                </c:pt>
                <c:pt idx="304">
                  <c:v>105.206282789</c:v>
                </c:pt>
                <c:pt idx="305">
                  <c:v>105.184373103</c:v>
                </c:pt>
                <c:pt idx="306">
                  <c:v>105.16204005199999</c:v>
                </c:pt>
                <c:pt idx="307">
                  <c:v>105.139292517</c:v>
                </c:pt>
                <c:pt idx="308">
                  <c:v>105.116139449</c:v>
                </c:pt>
                <c:pt idx="309">
                  <c:v>105.09258984900001</c:v>
                </c:pt>
                <c:pt idx="310">
                  <c:v>105.06865250600001</c:v>
                </c:pt>
                <c:pt idx="311">
                  <c:v>105.044331386</c:v>
                </c:pt>
                <c:pt idx="312">
                  <c:v>105.01963777900001</c:v>
                </c:pt>
                <c:pt idx="313">
                  <c:v>104.994579458</c:v>
                </c:pt>
                <c:pt idx="314">
                  <c:v>104.969163823</c:v>
                </c:pt>
                <c:pt idx="315">
                  <c:v>104.943395303</c:v>
                </c:pt>
                <c:pt idx="316">
                  <c:v>104.917282296</c:v>
                </c:pt>
                <c:pt idx="317">
                  <c:v>104.890833555</c:v>
                </c:pt>
                <c:pt idx="318">
                  <c:v>104.864057086</c:v>
                </c:pt>
                <c:pt idx="319">
                  <c:v>104.836960081</c:v>
                </c:pt>
                <c:pt idx="320">
                  <c:v>104.809549733</c:v>
                </c:pt>
                <c:pt idx="321">
                  <c:v>104.781832889</c:v>
                </c:pt>
                <c:pt idx="322">
                  <c:v>104.75381618599999</c:v>
                </c:pt>
                <c:pt idx="323">
                  <c:v>104.72550633</c:v>
                </c:pt>
                <c:pt idx="324">
                  <c:v>104.696910024</c:v>
                </c:pt>
                <c:pt idx="325">
                  <c:v>104.66803369500001</c:v>
                </c:pt>
                <c:pt idx="326">
                  <c:v>104.63888399699999</c:v>
                </c:pt>
                <c:pt idx="327">
                  <c:v>104.60946674900001</c:v>
                </c:pt>
                <c:pt idx="328">
                  <c:v>104.57978239400001</c:v>
                </c:pt>
                <c:pt idx="329">
                  <c:v>104.549841094</c:v>
                </c:pt>
                <c:pt idx="330">
                  <c:v>104.51964912</c:v>
                </c:pt>
                <c:pt idx="331">
                  <c:v>104.489212322</c:v>
                </c:pt>
                <c:pt idx="332">
                  <c:v>104.458536546</c:v>
                </c:pt>
                <c:pt idx="333">
                  <c:v>104.42762769399999</c:v>
                </c:pt>
                <c:pt idx="334">
                  <c:v>104.39649146799999</c:v>
                </c:pt>
                <c:pt idx="335">
                  <c:v>104.365133312</c:v>
                </c:pt>
                <c:pt idx="336">
                  <c:v>104.333557493</c:v>
                </c:pt>
                <c:pt idx="337">
                  <c:v>104.301769341</c:v>
                </c:pt>
                <c:pt idx="338">
                  <c:v>104.26977463199999</c:v>
                </c:pt>
                <c:pt idx="339">
                  <c:v>104.237578774</c:v>
                </c:pt>
                <c:pt idx="340">
                  <c:v>104.205187176</c:v>
                </c:pt>
                <c:pt idx="341">
                  <c:v>104.172604721</c:v>
                </c:pt>
                <c:pt idx="342">
                  <c:v>104.13983641599999</c:v>
                </c:pt>
                <c:pt idx="343">
                  <c:v>104.106886647</c:v>
                </c:pt>
                <c:pt idx="344">
                  <c:v>104.07375982000001</c:v>
                </c:pt>
                <c:pt idx="345">
                  <c:v>104.040458926</c:v>
                </c:pt>
                <c:pt idx="346">
                  <c:v>104.00698870399999</c:v>
                </c:pt>
                <c:pt idx="347">
                  <c:v>103.97335447099999</c:v>
                </c:pt>
                <c:pt idx="348">
                  <c:v>103.93955893499999</c:v>
                </c:pt>
                <c:pt idx="349">
                  <c:v>103.905607781</c:v>
                </c:pt>
                <c:pt idx="350">
                  <c:v>103.871505411</c:v>
                </c:pt>
                <c:pt idx="351">
                  <c:v>103.8372557</c:v>
                </c:pt>
                <c:pt idx="352">
                  <c:v>103.802862459</c:v>
                </c:pt>
                <c:pt idx="353">
                  <c:v>103.768329767</c:v>
                </c:pt>
                <c:pt idx="354">
                  <c:v>103.73366181199999</c:v>
                </c:pt>
                <c:pt idx="355">
                  <c:v>103.698861978</c:v>
                </c:pt>
                <c:pt idx="356">
                  <c:v>103.663934091</c:v>
                </c:pt>
                <c:pt idx="357">
                  <c:v>103.628881905</c:v>
                </c:pt>
                <c:pt idx="358">
                  <c:v>103.593706543</c:v>
                </c:pt>
                <c:pt idx="359">
                  <c:v>103.55841332200001</c:v>
                </c:pt>
                <c:pt idx="360">
                  <c:v>103.523005861</c:v>
                </c:pt>
                <c:pt idx="361">
                  <c:v>103.487487614</c:v>
                </c:pt>
                <c:pt idx="362">
                  <c:v>103.45186129699999</c:v>
                </c:pt>
                <c:pt idx="363">
                  <c:v>103.416130345</c:v>
                </c:pt>
                <c:pt idx="364">
                  <c:v>103.380298212</c:v>
                </c:pt>
                <c:pt idx="365">
                  <c:v>103.34436798999999</c:v>
                </c:pt>
                <c:pt idx="366">
                  <c:v>103.308342825</c:v>
                </c:pt>
                <c:pt idx="367">
                  <c:v>103.272225386</c:v>
                </c:pt>
                <c:pt idx="368">
                  <c:v>103.2360187</c:v>
                </c:pt>
                <c:pt idx="369">
                  <c:v>103.199725673</c:v>
                </c:pt>
                <c:pt idx="370">
                  <c:v>103.163349568</c:v>
                </c:pt>
                <c:pt idx="371">
                  <c:v>103.12689349599999</c:v>
                </c:pt>
                <c:pt idx="372">
                  <c:v>103.090360154</c:v>
                </c:pt>
                <c:pt idx="373">
                  <c:v>103.053752403</c:v>
                </c:pt>
                <c:pt idx="374">
                  <c:v>103.017071989</c:v>
                </c:pt>
                <c:pt idx="375">
                  <c:v>102.980322426</c:v>
                </c:pt>
                <c:pt idx="376">
                  <c:v>102.943506313</c:v>
                </c:pt>
                <c:pt idx="377">
                  <c:v>102.906626127</c:v>
                </c:pt>
                <c:pt idx="378">
                  <c:v>102.869684316</c:v>
                </c:pt>
                <c:pt idx="379">
                  <c:v>102.83268349399999</c:v>
                </c:pt>
                <c:pt idx="380">
                  <c:v>102.795626145</c:v>
                </c:pt>
                <c:pt idx="381">
                  <c:v>102.758514609</c:v>
                </c:pt>
                <c:pt idx="382">
                  <c:v>102.721351449</c:v>
                </c:pt>
                <c:pt idx="383">
                  <c:v>102.684138942</c:v>
                </c:pt>
                <c:pt idx="384">
                  <c:v>102.646879408</c:v>
                </c:pt>
                <c:pt idx="385">
                  <c:v>102.609575142</c:v>
                </c:pt>
                <c:pt idx="386">
                  <c:v>102.57222817100001</c:v>
                </c:pt>
                <c:pt idx="387">
                  <c:v>102.534840608</c:v>
                </c:pt>
                <c:pt idx="388">
                  <c:v>102.497414464</c:v>
                </c:pt>
                <c:pt idx="389">
                  <c:v>102.459951823</c:v>
                </c:pt>
                <c:pt idx="390">
                  <c:v>102.42245465800001</c:v>
                </c:pt>
                <c:pt idx="391">
                  <c:v>102.384924824</c:v>
                </c:pt>
                <c:pt idx="392">
                  <c:v>102.347364357</c:v>
                </c:pt>
                <c:pt idx="393">
                  <c:v>102.309775214</c:v>
                </c:pt>
                <c:pt idx="394">
                  <c:v>102.27215927500001</c:v>
                </c:pt>
                <c:pt idx="395">
                  <c:v>102.234518036</c:v>
                </c:pt>
                <c:pt idx="396">
                  <c:v>102.19685329000001</c:v>
                </c:pt>
                <c:pt idx="397">
                  <c:v>102.159166864</c:v>
                </c:pt>
                <c:pt idx="398">
                  <c:v>102.121460633</c:v>
                </c:pt>
                <c:pt idx="399">
                  <c:v>102.08373580999999</c:v>
                </c:pt>
                <c:pt idx="400">
                  <c:v>102.04599467200001</c:v>
                </c:pt>
                <c:pt idx="401">
                  <c:v>102.008238655</c:v>
                </c:pt>
                <c:pt idx="402">
                  <c:v>101.970469311</c:v>
                </c:pt>
                <c:pt idx="403">
                  <c:v>101.932688196</c:v>
                </c:pt>
                <c:pt idx="404">
                  <c:v>101.89489702500001</c:v>
                </c:pt>
                <c:pt idx="405">
                  <c:v>101.85709728499999</c:v>
                </c:pt>
                <c:pt idx="406">
                  <c:v>101.819290424</c:v>
                </c:pt>
                <c:pt idx="407">
                  <c:v>101.781477856</c:v>
                </c:pt>
                <c:pt idx="408">
                  <c:v>101.743661205</c:v>
                </c:pt>
                <c:pt idx="409">
                  <c:v>101.705841943</c:v>
                </c:pt>
                <c:pt idx="410">
                  <c:v>101.668021326</c:v>
                </c:pt>
                <c:pt idx="411">
                  <c:v>101.630201257</c:v>
                </c:pt>
                <c:pt idx="412">
                  <c:v>101.592382497</c:v>
                </c:pt>
                <c:pt idx="413">
                  <c:v>101.554566333</c:v>
                </c:pt>
                <c:pt idx="414">
                  <c:v>101.51675412</c:v>
                </c:pt>
                <c:pt idx="415">
                  <c:v>101.478946415</c:v>
                </c:pt>
                <c:pt idx="416">
                  <c:v>101.44114473800001</c:v>
                </c:pt>
                <c:pt idx="417">
                  <c:v>101.403349934</c:v>
                </c:pt>
                <c:pt idx="418">
                  <c:v>101.365563365</c:v>
                </c:pt>
                <c:pt idx="419">
                  <c:v>101.32778615300001</c:v>
                </c:pt>
                <c:pt idx="420">
                  <c:v>101.29001936500001</c:v>
                </c:pt>
                <c:pt idx="421">
                  <c:v>101.252263973</c:v>
                </c:pt>
                <c:pt idx="422">
                  <c:v>101.21452107099999</c:v>
                </c:pt>
                <c:pt idx="423">
                  <c:v>101.176791802</c:v>
                </c:pt>
                <c:pt idx="424">
                  <c:v>101.139077159</c:v>
                </c:pt>
                <c:pt idx="425">
                  <c:v>101.101378268</c:v>
                </c:pt>
                <c:pt idx="426">
                  <c:v>101.063695997</c:v>
                </c:pt>
                <c:pt idx="427">
                  <c:v>101.026031276</c:v>
                </c:pt>
                <c:pt idx="428">
                  <c:v>100.988385154</c:v>
                </c:pt>
                <c:pt idx="429">
                  <c:v>100.95075837</c:v>
                </c:pt>
                <c:pt idx="430">
                  <c:v>100.913151601</c:v>
                </c:pt>
                <c:pt idx="431">
                  <c:v>100.875565818</c:v>
                </c:pt>
                <c:pt idx="432">
                  <c:v>100.838001799</c:v>
                </c:pt>
                <c:pt idx="433">
                  <c:v>100.800460405</c:v>
                </c:pt>
                <c:pt idx="434">
                  <c:v>100.762942611</c:v>
                </c:pt>
                <c:pt idx="435">
                  <c:v>100.725449705</c:v>
                </c:pt>
                <c:pt idx="436">
                  <c:v>100.687982601</c:v>
                </c:pt>
                <c:pt idx="437">
                  <c:v>100.65054195499999</c:v>
                </c:pt>
                <c:pt idx="438">
                  <c:v>100.613128284</c:v>
                </c:pt>
                <c:pt idx="439">
                  <c:v>100.575742443</c:v>
                </c:pt>
                <c:pt idx="440">
                  <c:v>100.53838523899999</c:v>
                </c:pt>
                <c:pt idx="441">
                  <c:v>100.50105743100001</c:v>
                </c:pt>
                <c:pt idx="442">
                  <c:v>100.463759838</c:v>
                </c:pt>
                <c:pt idx="443">
                  <c:v>100.426493021</c:v>
                </c:pt>
                <c:pt idx="444">
                  <c:v>100.389257638</c:v>
                </c:pt>
                <c:pt idx="445">
                  <c:v>100.35205449999999</c:v>
                </c:pt>
                <c:pt idx="446">
                  <c:v>100.31488424699999</c:v>
                </c:pt>
                <c:pt idx="447">
                  <c:v>100.277747452</c:v>
                </c:pt>
                <c:pt idx="448">
                  <c:v>100.24064469</c:v>
                </c:pt>
                <c:pt idx="449">
                  <c:v>100.203576332</c:v>
                </c:pt>
                <c:pt idx="450">
                  <c:v>100.166543065</c:v>
                </c:pt>
                <c:pt idx="451">
                  <c:v>100.12954592200001</c:v>
                </c:pt>
                <c:pt idx="452">
                  <c:v>100.092585758</c:v>
                </c:pt>
                <c:pt idx="453">
                  <c:v>100.055663411</c:v>
                </c:pt>
                <c:pt idx="454">
                  <c:v>100.018778932</c:v>
                </c:pt>
                <c:pt idx="455">
                  <c:v>99.981932771499871</c:v>
                </c:pt>
                <c:pt idx="456">
                  <c:v>99.945125402100004</c:v>
                </c:pt>
                <c:pt idx="457">
                  <c:v>99.908357356199758</c:v>
                </c:pt>
                <c:pt idx="458">
                  <c:v>99.871628777499794</c:v>
                </c:pt>
                <c:pt idx="459">
                  <c:v>99.834940195300007</c:v>
                </c:pt>
                <c:pt idx="460">
                  <c:v>99.798291894800002</c:v>
                </c:pt>
                <c:pt idx="461">
                  <c:v>99.761684174099983</c:v>
                </c:pt>
                <c:pt idx="462">
                  <c:v>99.725117535599793</c:v>
                </c:pt>
                <c:pt idx="463">
                  <c:v>99.688592478099793</c:v>
                </c:pt>
                <c:pt idx="464">
                  <c:v>99.652109372199774</c:v>
                </c:pt>
                <c:pt idx="465">
                  <c:v>99.615668665699999</c:v>
                </c:pt>
                <c:pt idx="466">
                  <c:v>99.579271126499719</c:v>
                </c:pt>
                <c:pt idx="467">
                  <c:v>99.542917126099823</c:v>
                </c:pt>
                <c:pt idx="468">
                  <c:v>99.506606913900001</c:v>
                </c:pt>
                <c:pt idx="469">
                  <c:v>99.470340823699743</c:v>
                </c:pt>
                <c:pt idx="470">
                  <c:v>99.4341192296</c:v>
                </c:pt>
                <c:pt idx="471">
                  <c:v>99.39794237329987</c:v>
                </c:pt>
                <c:pt idx="472">
                  <c:v>99.36181059339998</c:v>
                </c:pt>
                <c:pt idx="473">
                  <c:v>99.325724251999873</c:v>
                </c:pt>
                <c:pt idx="474">
                  <c:v>99.289683676899998</c:v>
                </c:pt>
                <c:pt idx="475">
                  <c:v>99.2536891723</c:v>
                </c:pt>
                <c:pt idx="476">
                  <c:v>99.217741622099979</c:v>
                </c:pt>
                <c:pt idx="477">
                  <c:v>99.18184118509987</c:v>
                </c:pt>
                <c:pt idx="478">
                  <c:v>99.145988186099743</c:v>
                </c:pt>
                <c:pt idx="479">
                  <c:v>99.110182995299979</c:v>
                </c:pt>
                <c:pt idx="480">
                  <c:v>99.074425977600001</c:v>
                </c:pt>
                <c:pt idx="481">
                  <c:v>99.03871717669972</c:v>
                </c:pt>
                <c:pt idx="482">
                  <c:v>99.003056456399946</c:v>
                </c:pt>
                <c:pt idx="483">
                  <c:v>98.967443749699996</c:v>
                </c:pt>
                <c:pt idx="484">
                  <c:v>98.931879467900004</c:v>
                </c:pt>
                <c:pt idx="485">
                  <c:v>98.896364227800007</c:v>
                </c:pt>
                <c:pt idx="486">
                  <c:v>98.860898315099774</c:v>
                </c:pt>
                <c:pt idx="487">
                  <c:v>98.825481875099712</c:v>
                </c:pt>
                <c:pt idx="488">
                  <c:v>98.790115129499981</c:v>
                </c:pt>
                <c:pt idx="489">
                  <c:v>98.756819093600001</c:v>
                </c:pt>
                <c:pt idx="490">
                  <c:v>98.731304914800006</c:v>
                </c:pt>
                <c:pt idx="491">
                  <c:v>98.705797411999839</c:v>
                </c:pt>
                <c:pt idx="492">
                  <c:v>98.680296667899981</c:v>
                </c:pt>
                <c:pt idx="493">
                  <c:v>98.654803146599775</c:v>
                </c:pt>
                <c:pt idx="494">
                  <c:v>98.629317273699726</c:v>
                </c:pt>
                <c:pt idx="495">
                  <c:v>98.603839452699759</c:v>
                </c:pt>
                <c:pt idx="496">
                  <c:v>98.578370168599676</c:v>
                </c:pt>
                <c:pt idx="497">
                  <c:v>98.552909841900004</c:v>
                </c:pt>
                <c:pt idx="498">
                  <c:v>98.52745883879976</c:v>
                </c:pt>
                <c:pt idx="499">
                  <c:v>98.50201728739998</c:v>
                </c:pt>
                <c:pt idx="500">
                  <c:v>98.476585356999792</c:v>
                </c:pt>
                <c:pt idx="501">
                  <c:v>98.4511635609</c:v>
                </c:pt>
                <c:pt idx="502">
                  <c:v>98.425752396499647</c:v>
                </c:pt>
                <c:pt idx="503">
                  <c:v>98.400352432099794</c:v>
                </c:pt>
                <c:pt idx="504">
                  <c:v>98.3749642282</c:v>
                </c:pt>
                <c:pt idx="505">
                  <c:v>98.349588057199838</c:v>
                </c:pt>
                <c:pt idx="506">
                  <c:v>98.324224139899982</c:v>
                </c:pt>
                <c:pt idx="507">
                  <c:v>98.298872521499774</c:v>
                </c:pt>
                <c:pt idx="508">
                  <c:v>98.273533467500002</c:v>
                </c:pt>
                <c:pt idx="509">
                  <c:v>98.248207135300007</c:v>
                </c:pt>
                <c:pt idx="510">
                  <c:v>98.222894046899839</c:v>
                </c:pt>
                <c:pt idx="511">
                  <c:v>98.197594519700004</c:v>
                </c:pt>
                <c:pt idx="512">
                  <c:v>98.172308798899721</c:v>
                </c:pt>
                <c:pt idx="513">
                  <c:v>98.1470372271</c:v>
                </c:pt>
                <c:pt idx="514">
                  <c:v>98.121780037699722</c:v>
                </c:pt>
                <c:pt idx="515">
                  <c:v>98.09653749369987</c:v>
                </c:pt>
                <c:pt idx="516">
                  <c:v>98.071309949500005</c:v>
                </c:pt>
                <c:pt idx="517">
                  <c:v>98.04609775699987</c:v>
                </c:pt>
                <c:pt idx="518">
                  <c:v>98.020901206799792</c:v>
                </c:pt>
                <c:pt idx="519">
                  <c:v>97.995720581900002</c:v>
                </c:pt>
                <c:pt idx="520">
                  <c:v>97.970556307499791</c:v>
                </c:pt>
                <c:pt idx="521">
                  <c:v>97.9454086816</c:v>
                </c:pt>
                <c:pt idx="522">
                  <c:v>97.920277967100006</c:v>
                </c:pt>
                <c:pt idx="523">
                  <c:v>97.89516440609998</c:v>
                </c:pt>
                <c:pt idx="524">
                  <c:v>97.870068199999793</c:v>
                </c:pt>
                <c:pt idx="525">
                  <c:v>97.844989615000003</c:v>
                </c:pt>
                <c:pt idx="526">
                  <c:v>97.819928880800006</c:v>
                </c:pt>
                <c:pt idx="527">
                  <c:v>97.794886194599854</c:v>
                </c:pt>
                <c:pt idx="528">
                  <c:v>97.769861940699982</c:v>
                </c:pt>
                <c:pt idx="529">
                  <c:v>97.74485641779998</c:v>
                </c:pt>
                <c:pt idx="530">
                  <c:v>97.719869907499998</c:v>
                </c:pt>
                <c:pt idx="531">
                  <c:v>97.694902810199792</c:v>
                </c:pt>
                <c:pt idx="532">
                  <c:v>97.669955292799855</c:v>
                </c:pt>
                <c:pt idx="533">
                  <c:v>97.64502775959987</c:v>
                </c:pt>
                <c:pt idx="534">
                  <c:v>97.62012040739998</c:v>
                </c:pt>
                <c:pt idx="535">
                  <c:v>97.5952334017</c:v>
                </c:pt>
                <c:pt idx="536">
                  <c:v>97.570367267399874</c:v>
                </c:pt>
                <c:pt idx="537">
                  <c:v>97.545522179200006</c:v>
                </c:pt>
                <c:pt idx="538">
                  <c:v>97.520698161799871</c:v>
                </c:pt>
                <c:pt idx="539">
                  <c:v>97.49589539519998</c:v>
                </c:pt>
                <c:pt idx="540">
                  <c:v>97.4711140223</c:v>
                </c:pt>
                <c:pt idx="541">
                  <c:v>97.446354193499872</c:v>
                </c:pt>
                <c:pt idx="542">
                  <c:v>97.421616064299997</c:v>
                </c:pt>
                <c:pt idx="543">
                  <c:v>97.396899804699871</c:v>
                </c:pt>
                <c:pt idx="544">
                  <c:v>97.372205634699839</c:v>
                </c:pt>
                <c:pt idx="545">
                  <c:v>97.347533842399983</c:v>
                </c:pt>
                <c:pt idx="546">
                  <c:v>97.322884505099793</c:v>
                </c:pt>
                <c:pt idx="547">
                  <c:v>97.298257729300005</c:v>
                </c:pt>
                <c:pt idx="548">
                  <c:v>97.27365362259998</c:v>
                </c:pt>
                <c:pt idx="549">
                  <c:v>97.249072363399947</c:v>
                </c:pt>
                <c:pt idx="550">
                  <c:v>97.224514185800004</c:v>
                </c:pt>
                <c:pt idx="551">
                  <c:v>97.199979230499792</c:v>
                </c:pt>
                <c:pt idx="552">
                  <c:v>97.175467790299791</c:v>
                </c:pt>
                <c:pt idx="553">
                  <c:v>97.150980001199855</c:v>
                </c:pt>
                <c:pt idx="554">
                  <c:v>97.126515920900005</c:v>
                </c:pt>
                <c:pt idx="555">
                  <c:v>97.102075635799793</c:v>
                </c:pt>
                <c:pt idx="556">
                  <c:v>97.077659311100007</c:v>
                </c:pt>
                <c:pt idx="557">
                  <c:v>97.053267114099839</c:v>
                </c:pt>
                <c:pt idx="558">
                  <c:v>97.028899187199855</c:v>
                </c:pt>
                <c:pt idx="559">
                  <c:v>97.004555688500005</c:v>
                </c:pt>
                <c:pt idx="560">
                  <c:v>96.980236700000006</c:v>
                </c:pt>
                <c:pt idx="561">
                  <c:v>96.955942349300003</c:v>
                </c:pt>
                <c:pt idx="562">
                  <c:v>96.931672868299998</c:v>
                </c:pt>
                <c:pt idx="563">
                  <c:v>96.907428248000002</c:v>
                </c:pt>
                <c:pt idx="564">
                  <c:v>96.883208612399855</c:v>
                </c:pt>
                <c:pt idx="565">
                  <c:v>96.859014067299981</c:v>
                </c:pt>
                <c:pt idx="566">
                  <c:v>96.83484471929998</c:v>
                </c:pt>
                <c:pt idx="567">
                  <c:v>96.810700715699824</c:v>
                </c:pt>
                <c:pt idx="568">
                  <c:v>96.786582136899682</c:v>
                </c:pt>
                <c:pt idx="569">
                  <c:v>96.762489104799855</c:v>
                </c:pt>
                <c:pt idx="570">
                  <c:v>96.738421762000002</c:v>
                </c:pt>
                <c:pt idx="571">
                  <c:v>96.714379997099982</c:v>
                </c:pt>
                <c:pt idx="572">
                  <c:v>96.69036361889998</c:v>
                </c:pt>
                <c:pt idx="573">
                  <c:v>96.666372813899599</c:v>
                </c:pt>
                <c:pt idx="574">
                  <c:v>96.642407704799766</c:v>
                </c:pt>
                <c:pt idx="575">
                  <c:v>96.618468478699839</c:v>
                </c:pt>
                <c:pt idx="576">
                  <c:v>96.594555206600006</c:v>
                </c:pt>
                <c:pt idx="577">
                  <c:v>96.5706680296</c:v>
                </c:pt>
                <c:pt idx="578">
                  <c:v>96.546807131799824</c:v>
                </c:pt>
                <c:pt idx="579">
                  <c:v>96.522972628999838</c:v>
                </c:pt>
                <c:pt idx="580">
                  <c:v>96.499164620800002</c:v>
                </c:pt>
                <c:pt idx="581">
                  <c:v>96.475383192299759</c:v>
                </c:pt>
                <c:pt idx="582">
                  <c:v>96.451628410699982</c:v>
                </c:pt>
                <c:pt idx="583">
                  <c:v>96.427900277000006</c:v>
                </c:pt>
                <c:pt idx="584">
                  <c:v>96.404198959300004</c:v>
                </c:pt>
                <c:pt idx="585">
                  <c:v>96.380524598099981</c:v>
                </c:pt>
                <c:pt idx="586">
                  <c:v>96.356877347299744</c:v>
                </c:pt>
                <c:pt idx="587">
                  <c:v>96.333257333999839</c:v>
                </c:pt>
                <c:pt idx="588">
                  <c:v>96.309664644099996</c:v>
                </c:pt>
                <c:pt idx="589">
                  <c:v>96.286098998599854</c:v>
                </c:pt>
                <c:pt idx="590">
                  <c:v>96.262560301999983</c:v>
                </c:pt>
                <c:pt idx="591">
                  <c:v>96.2390487941</c:v>
                </c:pt>
                <c:pt idx="592">
                  <c:v>96.215564579100004</c:v>
                </c:pt>
                <c:pt idx="593">
                  <c:v>96.192107630300001</c:v>
                </c:pt>
                <c:pt idx="594">
                  <c:v>96.168677999799854</c:v>
                </c:pt>
                <c:pt idx="595">
                  <c:v>96.145275817099758</c:v>
                </c:pt>
                <c:pt idx="596">
                  <c:v>96.121901191699791</c:v>
                </c:pt>
                <c:pt idx="597">
                  <c:v>96.098554297299998</c:v>
                </c:pt>
                <c:pt idx="598">
                  <c:v>96.075235403899839</c:v>
                </c:pt>
                <c:pt idx="599">
                  <c:v>96.051944564099998</c:v>
                </c:pt>
                <c:pt idx="600">
                  <c:v>96.028681807799742</c:v>
                </c:pt>
                <c:pt idx="601">
                  <c:v>96.005447123099742</c:v>
                </c:pt>
                <c:pt idx="602">
                  <c:v>95.9822405516</c:v>
                </c:pt>
                <c:pt idx="603">
                  <c:v>95.959062156999792</c:v>
                </c:pt>
                <c:pt idx="604">
                  <c:v>95.935911990600005</c:v>
                </c:pt>
                <c:pt idx="605">
                  <c:v>95.912790095700004</c:v>
                </c:pt>
                <c:pt idx="606">
                  <c:v>95.889696508</c:v>
                </c:pt>
                <c:pt idx="607">
                  <c:v>95.8666312756</c:v>
                </c:pt>
                <c:pt idx="608">
                  <c:v>95.843594435699998</c:v>
                </c:pt>
                <c:pt idx="609">
                  <c:v>95.820586022599727</c:v>
                </c:pt>
                <c:pt idx="610">
                  <c:v>95.797606075900006</c:v>
                </c:pt>
                <c:pt idx="611">
                  <c:v>95.774654656099983</c:v>
                </c:pt>
                <c:pt idx="612">
                  <c:v>95.75173181369972</c:v>
                </c:pt>
                <c:pt idx="613">
                  <c:v>95.72883756249972</c:v>
                </c:pt>
                <c:pt idx="614">
                  <c:v>95.705971946699776</c:v>
                </c:pt>
                <c:pt idx="615">
                  <c:v>95.683135019499758</c:v>
                </c:pt>
                <c:pt idx="616">
                  <c:v>95.660326851199855</c:v>
                </c:pt>
                <c:pt idx="617">
                  <c:v>95.637547801999872</c:v>
                </c:pt>
                <c:pt idx="618">
                  <c:v>95.614797965099982</c:v>
                </c:pt>
                <c:pt idx="619">
                  <c:v>95.59207700129987</c:v>
                </c:pt>
                <c:pt idx="620">
                  <c:v>95.5693849715</c:v>
                </c:pt>
                <c:pt idx="621">
                  <c:v>95.546721966800007</c:v>
                </c:pt>
                <c:pt idx="622">
                  <c:v>95.524088000799793</c:v>
                </c:pt>
                <c:pt idx="623">
                  <c:v>95.501483047400001</c:v>
                </c:pt>
                <c:pt idx="624">
                  <c:v>95.478907136499615</c:v>
                </c:pt>
                <c:pt idx="625">
                  <c:v>95.456360396199855</c:v>
                </c:pt>
                <c:pt idx="626">
                  <c:v>95.435018521999979</c:v>
                </c:pt>
                <c:pt idx="627">
                  <c:v>95.414532890199979</c:v>
                </c:pt>
                <c:pt idx="628">
                  <c:v>95.3940691122</c:v>
                </c:pt>
                <c:pt idx="629">
                  <c:v>95.373627285799998</c:v>
                </c:pt>
                <c:pt idx="630">
                  <c:v>95.353207254899871</c:v>
                </c:pt>
                <c:pt idx="631">
                  <c:v>95.332809001000001</c:v>
                </c:pt>
                <c:pt idx="632">
                  <c:v>95.312432721399873</c:v>
                </c:pt>
                <c:pt idx="633">
                  <c:v>95.292078509699792</c:v>
                </c:pt>
                <c:pt idx="634">
                  <c:v>95.271746436499697</c:v>
                </c:pt>
                <c:pt idx="635">
                  <c:v>95.25143650539998</c:v>
                </c:pt>
                <c:pt idx="636">
                  <c:v>95.231148787400002</c:v>
                </c:pt>
                <c:pt idx="637">
                  <c:v>95.210882950499794</c:v>
                </c:pt>
                <c:pt idx="638">
                  <c:v>95.190639362200002</c:v>
                </c:pt>
                <c:pt idx="639">
                  <c:v>95.170418101799712</c:v>
                </c:pt>
                <c:pt idx="640">
                  <c:v>95.150219181500006</c:v>
                </c:pt>
                <c:pt idx="641">
                  <c:v>95.130042617999791</c:v>
                </c:pt>
                <c:pt idx="642">
                  <c:v>95.109888488199871</c:v>
                </c:pt>
                <c:pt idx="643">
                  <c:v>95.089756887899838</c:v>
                </c:pt>
                <c:pt idx="644">
                  <c:v>95.069647860700002</c:v>
                </c:pt>
                <c:pt idx="645">
                  <c:v>95.049561454300004</c:v>
                </c:pt>
                <c:pt idx="646">
                  <c:v>95.029497738199794</c:v>
                </c:pt>
                <c:pt idx="647">
                  <c:v>95.009456769099998</c:v>
                </c:pt>
                <c:pt idx="648">
                  <c:v>94.989438556099742</c:v>
                </c:pt>
                <c:pt idx="649">
                  <c:v>94.969443124899982</c:v>
                </c:pt>
                <c:pt idx="650">
                  <c:v>94.949470527499855</c:v>
                </c:pt>
                <c:pt idx="651">
                  <c:v>94.929520802799871</c:v>
                </c:pt>
                <c:pt idx="652">
                  <c:v>94.909593993100003</c:v>
                </c:pt>
                <c:pt idx="653">
                  <c:v>94.889690161199979</c:v>
                </c:pt>
                <c:pt idx="654">
                  <c:v>94.869809269499981</c:v>
                </c:pt>
                <c:pt idx="655">
                  <c:v>94.8499513143</c:v>
                </c:pt>
                <c:pt idx="656">
                  <c:v>94.830116293900005</c:v>
                </c:pt>
                <c:pt idx="657">
                  <c:v>94.810304205400001</c:v>
                </c:pt>
                <c:pt idx="658">
                  <c:v>94.790515074699982</c:v>
                </c:pt>
                <c:pt idx="659">
                  <c:v>94.770748919799743</c:v>
                </c:pt>
                <c:pt idx="660">
                  <c:v>94.7510057569</c:v>
                </c:pt>
                <c:pt idx="661">
                  <c:v>94.731285610900002</c:v>
                </c:pt>
                <c:pt idx="662">
                  <c:v>94.711588506200002</c:v>
                </c:pt>
                <c:pt idx="663">
                  <c:v>94.6919145042</c:v>
                </c:pt>
                <c:pt idx="664">
                  <c:v>94.672263662700004</c:v>
                </c:pt>
                <c:pt idx="665">
                  <c:v>94.65263601049972</c:v>
                </c:pt>
                <c:pt idx="666">
                  <c:v>94.633031529499775</c:v>
                </c:pt>
                <c:pt idx="667">
                  <c:v>94.613450346799794</c:v>
                </c:pt>
                <c:pt idx="668">
                  <c:v>94.593892523199855</c:v>
                </c:pt>
                <c:pt idx="669">
                  <c:v>94.574358139299775</c:v>
                </c:pt>
                <c:pt idx="670">
                  <c:v>94.55484720559987</c:v>
                </c:pt>
                <c:pt idx="671">
                  <c:v>94.535359724399981</c:v>
                </c:pt>
                <c:pt idx="672">
                  <c:v>94.515895730699839</c:v>
                </c:pt>
                <c:pt idx="673">
                  <c:v>94.496455282900001</c:v>
                </c:pt>
                <c:pt idx="674">
                  <c:v>94.477038350299793</c:v>
                </c:pt>
                <c:pt idx="675">
                  <c:v>94.457644829399996</c:v>
                </c:pt>
                <c:pt idx="676">
                  <c:v>94.438274906999979</c:v>
                </c:pt>
                <c:pt idx="677">
                  <c:v>94.418928417999979</c:v>
                </c:pt>
                <c:pt idx="678">
                  <c:v>94.3996053037</c:v>
                </c:pt>
                <c:pt idx="679">
                  <c:v>94.380305561900002</c:v>
                </c:pt>
                <c:pt idx="680">
                  <c:v>94.361029262800002</c:v>
                </c:pt>
                <c:pt idx="681">
                  <c:v>94.341776529100002</c:v>
                </c:pt>
                <c:pt idx="682">
                  <c:v>94.32254742589987</c:v>
                </c:pt>
                <c:pt idx="683">
                  <c:v>94.303341898699742</c:v>
                </c:pt>
                <c:pt idx="684">
                  <c:v>94.284159961499995</c:v>
                </c:pt>
                <c:pt idx="685">
                  <c:v>94.265001609999999</c:v>
                </c:pt>
                <c:pt idx="686">
                  <c:v>94.245866832699775</c:v>
                </c:pt>
                <c:pt idx="687">
                  <c:v>94.226755637899871</c:v>
                </c:pt>
                <c:pt idx="688">
                  <c:v>94.207668136399946</c:v>
                </c:pt>
                <c:pt idx="689">
                  <c:v>94.188604334999823</c:v>
                </c:pt>
                <c:pt idx="690">
                  <c:v>94.169564220200002</c:v>
                </c:pt>
                <c:pt idx="691">
                  <c:v>94.15054778009987</c:v>
                </c:pt>
                <c:pt idx="692">
                  <c:v>94.131554935699981</c:v>
                </c:pt>
                <c:pt idx="693">
                  <c:v>94.1125856349</c:v>
                </c:pt>
                <c:pt idx="694">
                  <c:v>94.093654189299997</c:v>
                </c:pt>
                <c:pt idx="695">
                  <c:v>94.078304787099839</c:v>
                </c:pt>
                <c:pt idx="696">
                  <c:v>94.062972502499676</c:v>
                </c:pt>
                <c:pt idx="697">
                  <c:v>94.04765732769998</c:v>
                </c:pt>
                <c:pt idx="698">
                  <c:v>94.032359243299979</c:v>
                </c:pt>
                <c:pt idx="699">
                  <c:v>94.01707825799987</c:v>
                </c:pt>
                <c:pt idx="700">
                  <c:v>94.001814384200003</c:v>
                </c:pt>
                <c:pt idx="701">
                  <c:v>93.986567623599981</c:v>
                </c:pt>
                <c:pt idx="702">
                  <c:v>93.971338009799794</c:v>
                </c:pt>
                <c:pt idx="703">
                  <c:v>93.956125549999996</c:v>
                </c:pt>
                <c:pt idx="704">
                  <c:v>93.940930229900005</c:v>
                </c:pt>
                <c:pt idx="705">
                  <c:v>93.925752044199839</c:v>
                </c:pt>
                <c:pt idx="706">
                  <c:v>93.910590978200005</c:v>
                </c:pt>
                <c:pt idx="707">
                  <c:v>93.895447040499775</c:v>
                </c:pt>
                <c:pt idx="708">
                  <c:v>93.880320226899855</c:v>
                </c:pt>
                <c:pt idx="709">
                  <c:v>93.865210536199839</c:v>
                </c:pt>
                <c:pt idx="710">
                  <c:v>93.8501179748</c:v>
                </c:pt>
                <c:pt idx="711">
                  <c:v>93.835042539099774</c:v>
                </c:pt>
                <c:pt idx="712">
                  <c:v>93.819984259600005</c:v>
                </c:pt>
                <c:pt idx="713">
                  <c:v>93.804943216499794</c:v>
                </c:pt>
                <c:pt idx="714">
                  <c:v>93.789919407799999</c:v>
                </c:pt>
                <c:pt idx="715">
                  <c:v>93.774912828399977</c:v>
                </c:pt>
                <c:pt idx="716">
                  <c:v>93.759923466299995</c:v>
                </c:pt>
                <c:pt idx="717">
                  <c:v>93.7449513121</c:v>
                </c:pt>
                <c:pt idx="718">
                  <c:v>93.729996365700003</c:v>
                </c:pt>
                <c:pt idx="719">
                  <c:v>93.715058814799775</c:v>
                </c:pt>
                <c:pt idx="720">
                  <c:v>93.700138394099824</c:v>
                </c:pt>
                <c:pt idx="721">
                  <c:v>93.685235137399744</c:v>
                </c:pt>
                <c:pt idx="722">
                  <c:v>93.670349068899839</c:v>
                </c:pt>
                <c:pt idx="723">
                  <c:v>93.655480418299774</c:v>
                </c:pt>
                <c:pt idx="724">
                  <c:v>93.640629260500006</c:v>
                </c:pt>
                <c:pt idx="725">
                  <c:v>93.625795569799791</c:v>
                </c:pt>
                <c:pt idx="726">
                  <c:v>93.610979294100005</c:v>
                </c:pt>
                <c:pt idx="727">
                  <c:v>93.596180414200006</c:v>
                </c:pt>
                <c:pt idx="728">
                  <c:v>93.581398910299839</c:v>
                </c:pt>
                <c:pt idx="729">
                  <c:v>93.566634775599979</c:v>
                </c:pt>
                <c:pt idx="730">
                  <c:v>93.551887981999982</c:v>
                </c:pt>
                <c:pt idx="731">
                  <c:v>93.53715851799987</c:v>
                </c:pt>
                <c:pt idx="732">
                  <c:v>93.522446355599726</c:v>
                </c:pt>
                <c:pt idx="733">
                  <c:v>93.507751475800006</c:v>
                </c:pt>
                <c:pt idx="734">
                  <c:v>93.493073844600005</c:v>
                </c:pt>
                <c:pt idx="735">
                  <c:v>93.478413426900005</c:v>
                </c:pt>
                <c:pt idx="736">
                  <c:v>93.463770278799871</c:v>
                </c:pt>
                <c:pt idx="737">
                  <c:v>93.4491445062</c:v>
                </c:pt>
                <c:pt idx="738">
                  <c:v>93.434536102499791</c:v>
                </c:pt>
                <c:pt idx="739">
                  <c:v>93.419945077600005</c:v>
                </c:pt>
                <c:pt idx="740">
                  <c:v>93.405371398799758</c:v>
                </c:pt>
                <c:pt idx="741">
                  <c:v>93.390815040600003</c:v>
                </c:pt>
                <c:pt idx="742">
                  <c:v>93.376275971499794</c:v>
                </c:pt>
                <c:pt idx="743">
                  <c:v>93.361754159699871</c:v>
                </c:pt>
                <c:pt idx="744">
                  <c:v>93.347249575199996</c:v>
                </c:pt>
                <c:pt idx="745">
                  <c:v>93.332762226299792</c:v>
                </c:pt>
                <c:pt idx="746">
                  <c:v>93.318292135199854</c:v>
                </c:pt>
                <c:pt idx="747">
                  <c:v>93.303839294200003</c:v>
                </c:pt>
                <c:pt idx="748">
                  <c:v>93.289403679599999</c:v>
                </c:pt>
                <c:pt idx="749">
                  <c:v>93.274985266100003</c:v>
                </c:pt>
                <c:pt idx="750">
                  <c:v>93.260584032399976</c:v>
                </c:pt>
                <c:pt idx="751">
                  <c:v>93.246199951700007</c:v>
                </c:pt>
                <c:pt idx="752">
                  <c:v>93.231832986399979</c:v>
                </c:pt>
                <c:pt idx="753">
                  <c:v>93.217483100999999</c:v>
                </c:pt>
                <c:pt idx="754">
                  <c:v>93.203150285099994</c:v>
                </c:pt>
                <c:pt idx="755">
                  <c:v>93.188834525699775</c:v>
                </c:pt>
                <c:pt idx="756">
                  <c:v>93.174535817599676</c:v>
                </c:pt>
                <c:pt idx="757">
                  <c:v>93.160254243599979</c:v>
                </c:pt>
                <c:pt idx="758">
                  <c:v>93.145989769600007</c:v>
                </c:pt>
                <c:pt idx="759">
                  <c:v>93.131742359399794</c:v>
                </c:pt>
                <c:pt idx="760">
                  <c:v>93.117511979200003</c:v>
                </c:pt>
                <c:pt idx="761">
                  <c:v>93.103298595999945</c:v>
                </c:pt>
                <c:pt idx="762">
                  <c:v>93.089102200900001</c:v>
                </c:pt>
                <c:pt idx="763">
                  <c:v>93.074922818999823</c:v>
                </c:pt>
                <c:pt idx="764">
                  <c:v>93.060760427000005</c:v>
                </c:pt>
                <c:pt idx="765">
                  <c:v>93.046614999900001</c:v>
                </c:pt>
                <c:pt idx="766">
                  <c:v>93.032486518899759</c:v>
                </c:pt>
                <c:pt idx="767">
                  <c:v>93.018374947200002</c:v>
                </c:pt>
                <c:pt idx="768">
                  <c:v>93.004280269600002</c:v>
                </c:pt>
                <c:pt idx="769">
                  <c:v>92.990202512799854</c:v>
                </c:pt>
                <c:pt idx="770">
                  <c:v>92.976141653300004</c:v>
                </c:pt>
                <c:pt idx="771">
                  <c:v>92.962097679199999</c:v>
                </c:pt>
                <c:pt idx="772">
                  <c:v>92.948070565799981</c:v>
                </c:pt>
                <c:pt idx="773">
                  <c:v>92.934060279199997</c:v>
                </c:pt>
                <c:pt idx="774">
                  <c:v>92.920066800399979</c:v>
                </c:pt>
                <c:pt idx="775">
                  <c:v>92.906090118899854</c:v>
                </c:pt>
                <c:pt idx="776">
                  <c:v>92.892130219099855</c:v>
                </c:pt>
                <c:pt idx="777">
                  <c:v>92.878187076999723</c:v>
                </c:pt>
                <c:pt idx="778">
                  <c:v>92.864260706899998</c:v>
                </c:pt>
                <c:pt idx="779">
                  <c:v>92.850351059199824</c:v>
                </c:pt>
                <c:pt idx="780">
                  <c:v>92.836458123599726</c:v>
                </c:pt>
                <c:pt idx="781">
                  <c:v>92.822581845399839</c:v>
                </c:pt>
                <c:pt idx="782">
                  <c:v>92.808722234199792</c:v>
                </c:pt>
                <c:pt idx="783">
                  <c:v>92.794879253600001</c:v>
                </c:pt>
                <c:pt idx="784">
                  <c:v>92.781052898499794</c:v>
                </c:pt>
                <c:pt idx="785">
                  <c:v>92.767243045399994</c:v>
                </c:pt>
                <c:pt idx="786">
                  <c:v>92.753449684399996</c:v>
                </c:pt>
                <c:pt idx="787">
                  <c:v>92.73967278569998</c:v>
                </c:pt>
                <c:pt idx="788">
                  <c:v>92.725912322899759</c:v>
                </c:pt>
                <c:pt idx="789">
                  <c:v>92.712168185600007</c:v>
                </c:pt>
                <c:pt idx="790">
                  <c:v>92.698440281800004</c:v>
                </c:pt>
                <c:pt idx="791">
                  <c:v>92.684728622499776</c:v>
                </c:pt>
                <c:pt idx="792">
                  <c:v>92.671033213199792</c:v>
                </c:pt>
                <c:pt idx="793">
                  <c:v>92.657354056699759</c:v>
                </c:pt>
                <c:pt idx="794">
                  <c:v>92.643691152599743</c:v>
                </c:pt>
                <c:pt idx="795">
                  <c:v>92.630044479800006</c:v>
                </c:pt>
                <c:pt idx="796">
                  <c:v>92.616413992800005</c:v>
                </c:pt>
                <c:pt idx="797">
                  <c:v>92.602799680100006</c:v>
                </c:pt>
                <c:pt idx="798">
                  <c:v>92.589201541400001</c:v>
                </c:pt>
                <c:pt idx="799">
                  <c:v>92.575619594100004</c:v>
                </c:pt>
                <c:pt idx="800">
                  <c:v>92.562053832899792</c:v>
                </c:pt>
                <c:pt idx="801">
                  <c:v>92.548504239600007</c:v>
                </c:pt>
                <c:pt idx="802">
                  <c:v>92.534970795999982</c:v>
                </c:pt>
                <c:pt idx="803">
                  <c:v>92.521453478200002</c:v>
                </c:pt>
                <c:pt idx="804">
                  <c:v>92.5079522602</c:v>
                </c:pt>
                <c:pt idx="805">
                  <c:v>92.494467098300007</c:v>
                </c:pt>
                <c:pt idx="806">
                  <c:v>92.480997907900004</c:v>
                </c:pt>
                <c:pt idx="807">
                  <c:v>92.467544701199998</c:v>
                </c:pt>
                <c:pt idx="808">
                  <c:v>92.454107450199999</c:v>
                </c:pt>
                <c:pt idx="809">
                  <c:v>92.440686116399945</c:v>
                </c:pt>
                <c:pt idx="810">
                  <c:v>92.427280680199999</c:v>
                </c:pt>
                <c:pt idx="811">
                  <c:v>92.413891088100002</c:v>
                </c:pt>
                <c:pt idx="812">
                  <c:v>92.400517284399996</c:v>
                </c:pt>
                <c:pt idx="813">
                  <c:v>92.387159230400002</c:v>
                </c:pt>
                <c:pt idx="814">
                  <c:v>92.373816944499794</c:v>
                </c:pt>
                <c:pt idx="815">
                  <c:v>92.360490421999998</c:v>
                </c:pt>
                <c:pt idx="816">
                  <c:v>92.347179649599994</c:v>
                </c:pt>
                <c:pt idx="817">
                  <c:v>92.333884621600006</c:v>
                </c:pt>
                <c:pt idx="818">
                  <c:v>92.320605334099824</c:v>
                </c:pt>
                <c:pt idx="819">
                  <c:v>92.307341777799792</c:v>
                </c:pt>
                <c:pt idx="820">
                  <c:v>92.294093929400006</c:v>
                </c:pt>
                <c:pt idx="821">
                  <c:v>92.280861772499776</c:v>
                </c:pt>
                <c:pt idx="822">
                  <c:v>92.267645289000001</c:v>
                </c:pt>
                <c:pt idx="823">
                  <c:v>92.254444452000001</c:v>
                </c:pt>
                <c:pt idx="824">
                  <c:v>92.241259228199993</c:v>
                </c:pt>
                <c:pt idx="825">
                  <c:v>92.228089559899871</c:v>
                </c:pt>
                <c:pt idx="826">
                  <c:v>92.214935417600003</c:v>
                </c:pt>
                <c:pt idx="827">
                  <c:v>92.201796762300006</c:v>
                </c:pt>
                <c:pt idx="828">
                  <c:v>92.188673549999976</c:v>
                </c:pt>
                <c:pt idx="829">
                  <c:v>92.175565790199855</c:v>
                </c:pt>
                <c:pt idx="830">
                  <c:v>92.162473472799775</c:v>
                </c:pt>
                <c:pt idx="831">
                  <c:v>92.14939658519998</c:v>
                </c:pt>
                <c:pt idx="832">
                  <c:v>92.136335125399839</c:v>
                </c:pt>
                <c:pt idx="833">
                  <c:v>92.123289072099794</c:v>
                </c:pt>
                <c:pt idx="834">
                  <c:v>92.110258414800001</c:v>
                </c:pt>
                <c:pt idx="835">
                  <c:v>92.097243109499999</c:v>
                </c:pt>
                <c:pt idx="836">
                  <c:v>92.084243134100007</c:v>
                </c:pt>
                <c:pt idx="837">
                  <c:v>92.071258457300004</c:v>
                </c:pt>
              </c:numCache>
            </c:numRef>
          </c:yVal>
          <c:smooth val="1"/>
        </c:ser>
        <c:ser>
          <c:idx val="1"/>
          <c:order val="1"/>
          <c:tx>
            <c:strRef>
              <c:f>Sheet1!$I$1</c:f>
              <c:strCache>
                <c:ptCount val="1"/>
                <c:pt idx="0">
                  <c:v>Tmax_C2</c:v>
                </c:pt>
              </c:strCache>
            </c:strRef>
          </c:tx>
          <c:marker>
            <c:symbol val="none"/>
          </c:marker>
          <c:xVal>
            <c:numRef>
              <c:f>Sheet1!$A$2:$A$839</c:f>
              <c:numCache>
                <c:formatCode>General</c:formatCode>
                <c:ptCount val="838"/>
                <c:pt idx="0">
                  <c:v>0</c:v>
                </c:pt>
                <c:pt idx="1">
                  <c:v>0.02</c:v>
                </c:pt>
                <c:pt idx="2">
                  <c:v>0.04</c:v>
                </c:pt>
                <c:pt idx="3">
                  <c:v>0.06</c:v>
                </c:pt>
                <c:pt idx="4">
                  <c:v>0.08</c:v>
                </c:pt>
                <c:pt idx="5">
                  <c:v>0.1</c:v>
                </c:pt>
                <c:pt idx="6">
                  <c:v>0.12</c:v>
                </c:pt>
                <c:pt idx="7">
                  <c:v>0.14000000000000001</c:v>
                </c:pt>
                <c:pt idx="8">
                  <c:v>0.16</c:v>
                </c:pt>
                <c:pt idx="9">
                  <c:v>0.18</c:v>
                </c:pt>
                <c:pt idx="10">
                  <c:v>0.2</c:v>
                </c:pt>
                <c:pt idx="11">
                  <c:v>0.22</c:v>
                </c:pt>
                <c:pt idx="12">
                  <c:v>0.24</c:v>
                </c:pt>
                <c:pt idx="13">
                  <c:v>0.26</c:v>
                </c:pt>
                <c:pt idx="14">
                  <c:v>0.28000000000000003</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0.56000000000000005</c:v>
                </c:pt>
                <c:pt idx="29">
                  <c:v>0.57999999999999996</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c:v>
                </c:pt>
                <c:pt idx="51">
                  <c:v>1.02</c:v>
                </c:pt>
                <c:pt idx="52">
                  <c:v>1.04</c:v>
                </c:pt>
                <c:pt idx="53">
                  <c:v>1.06</c:v>
                </c:pt>
                <c:pt idx="54">
                  <c:v>1.08</c:v>
                </c:pt>
                <c:pt idx="55">
                  <c:v>1.1000000000000001</c:v>
                </c:pt>
                <c:pt idx="56">
                  <c:v>1.1200000000000001</c:v>
                </c:pt>
                <c:pt idx="57">
                  <c:v>1.1399999999999999</c:v>
                </c:pt>
                <c:pt idx="58">
                  <c:v>1.1599999999999999</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c:v>
                </c:pt>
                <c:pt idx="101">
                  <c:v>2.02</c:v>
                </c:pt>
                <c:pt idx="102">
                  <c:v>2.04</c:v>
                </c:pt>
                <c:pt idx="103">
                  <c:v>2.06</c:v>
                </c:pt>
                <c:pt idx="104">
                  <c:v>2.08</c:v>
                </c:pt>
                <c:pt idx="105">
                  <c:v>2.1</c:v>
                </c:pt>
                <c:pt idx="106">
                  <c:v>2.12</c:v>
                </c:pt>
                <c:pt idx="107">
                  <c:v>2.14</c:v>
                </c:pt>
                <c:pt idx="108">
                  <c:v>2.16</c:v>
                </c:pt>
                <c:pt idx="109">
                  <c:v>2.1800000000000002</c:v>
                </c:pt>
                <c:pt idx="110">
                  <c:v>2.2000000000000002</c:v>
                </c:pt>
                <c:pt idx="111">
                  <c:v>2.2200000000000002</c:v>
                </c:pt>
                <c:pt idx="112">
                  <c:v>2.2400000000000002</c:v>
                </c:pt>
                <c:pt idx="113">
                  <c:v>2.2599999999999998</c:v>
                </c:pt>
                <c:pt idx="114">
                  <c:v>2.2799999999999998</c:v>
                </c:pt>
                <c:pt idx="115">
                  <c:v>2.2999999999999998</c:v>
                </c:pt>
                <c:pt idx="116">
                  <c:v>2.3199999999999981</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c:v>
                </c:pt>
                <c:pt idx="201">
                  <c:v>4.0199999999999996</c:v>
                </c:pt>
                <c:pt idx="202">
                  <c:v>4.04</c:v>
                </c:pt>
                <c:pt idx="203">
                  <c:v>4.0599999999999996</c:v>
                </c:pt>
                <c:pt idx="204">
                  <c:v>4.08</c:v>
                </c:pt>
                <c:pt idx="205">
                  <c:v>4.0999999999999996</c:v>
                </c:pt>
                <c:pt idx="206">
                  <c:v>4.1199999999999974</c:v>
                </c:pt>
                <c:pt idx="207">
                  <c:v>4.1399999999999997</c:v>
                </c:pt>
                <c:pt idx="208">
                  <c:v>4.1599999999999966</c:v>
                </c:pt>
                <c:pt idx="209">
                  <c:v>4.18</c:v>
                </c:pt>
                <c:pt idx="210">
                  <c:v>4.2</c:v>
                </c:pt>
                <c:pt idx="211">
                  <c:v>4.22</c:v>
                </c:pt>
                <c:pt idx="212">
                  <c:v>4.24</c:v>
                </c:pt>
                <c:pt idx="213">
                  <c:v>4.26</c:v>
                </c:pt>
                <c:pt idx="214">
                  <c:v>4.28</c:v>
                </c:pt>
                <c:pt idx="215">
                  <c:v>4.3</c:v>
                </c:pt>
                <c:pt idx="216">
                  <c:v>4.3199999999999976</c:v>
                </c:pt>
                <c:pt idx="217">
                  <c:v>4.34</c:v>
                </c:pt>
                <c:pt idx="218">
                  <c:v>4.3599999999999977</c:v>
                </c:pt>
                <c:pt idx="219">
                  <c:v>4.38</c:v>
                </c:pt>
                <c:pt idx="220">
                  <c:v>4.4000000000000004</c:v>
                </c:pt>
                <c:pt idx="221">
                  <c:v>4.42</c:v>
                </c:pt>
                <c:pt idx="222">
                  <c:v>4.4400000000000004</c:v>
                </c:pt>
                <c:pt idx="223">
                  <c:v>4.46</c:v>
                </c:pt>
                <c:pt idx="224">
                  <c:v>4.4800000000000004</c:v>
                </c:pt>
                <c:pt idx="225">
                  <c:v>4.5</c:v>
                </c:pt>
                <c:pt idx="226">
                  <c:v>4.5199999999999996</c:v>
                </c:pt>
                <c:pt idx="227">
                  <c:v>4.54</c:v>
                </c:pt>
                <c:pt idx="228">
                  <c:v>4.5599999999999996</c:v>
                </c:pt>
                <c:pt idx="229">
                  <c:v>4.58</c:v>
                </c:pt>
                <c:pt idx="230">
                  <c:v>4.5999999999999996</c:v>
                </c:pt>
                <c:pt idx="231">
                  <c:v>4.6199999999999957</c:v>
                </c:pt>
                <c:pt idx="232">
                  <c:v>4.6399999999999997</c:v>
                </c:pt>
                <c:pt idx="233">
                  <c:v>4.6599999999999957</c:v>
                </c:pt>
                <c:pt idx="234">
                  <c:v>4.68</c:v>
                </c:pt>
                <c:pt idx="235">
                  <c:v>4.7</c:v>
                </c:pt>
                <c:pt idx="236">
                  <c:v>4.72</c:v>
                </c:pt>
                <c:pt idx="237">
                  <c:v>4.74</c:v>
                </c:pt>
                <c:pt idx="238">
                  <c:v>4.76</c:v>
                </c:pt>
                <c:pt idx="239">
                  <c:v>4.78</c:v>
                </c:pt>
                <c:pt idx="240">
                  <c:v>4.8</c:v>
                </c:pt>
                <c:pt idx="241">
                  <c:v>4.8199999999999976</c:v>
                </c:pt>
                <c:pt idx="242">
                  <c:v>4.84</c:v>
                </c:pt>
                <c:pt idx="243">
                  <c:v>4.8599999999999977</c:v>
                </c:pt>
                <c:pt idx="244">
                  <c:v>4.88</c:v>
                </c:pt>
                <c:pt idx="245">
                  <c:v>4.9000000000000004</c:v>
                </c:pt>
                <c:pt idx="246">
                  <c:v>4.92</c:v>
                </c:pt>
                <c:pt idx="247">
                  <c:v>4.9400000000000004</c:v>
                </c:pt>
                <c:pt idx="248">
                  <c:v>4.96</c:v>
                </c:pt>
                <c:pt idx="249">
                  <c:v>4.9800000000000004</c:v>
                </c:pt>
                <c:pt idx="250">
                  <c:v>5</c:v>
                </c:pt>
                <c:pt idx="251">
                  <c:v>5.0199999999999996</c:v>
                </c:pt>
                <c:pt idx="252">
                  <c:v>5.04</c:v>
                </c:pt>
                <c:pt idx="253">
                  <c:v>5.0599999999999996</c:v>
                </c:pt>
                <c:pt idx="254">
                  <c:v>5.08</c:v>
                </c:pt>
                <c:pt idx="255">
                  <c:v>5.0999999999999996</c:v>
                </c:pt>
                <c:pt idx="256">
                  <c:v>5.1199999999999974</c:v>
                </c:pt>
                <c:pt idx="257">
                  <c:v>5.14</c:v>
                </c:pt>
                <c:pt idx="258">
                  <c:v>5.1599999999999966</c:v>
                </c:pt>
                <c:pt idx="259">
                  <c:v>5.18</c:v>
                </c:pt>
                <c:pt idx="260">
                  <c:v>5.2</c:v>
                </c:pt>
                <c:pt idx="261">
                  <c:v>5.22</c:v>
                </c:pt>
                <c:pt idx="262">
                  <c:v>5.24</c:v>
                </c:pt>
                <c:pt idx="263">
                  <c:v>5.26</c:v>
                </c:pt>
                <c:pt idx="264">
                  <c:v>5.28</c:v>
                </c:pt>
                <c:pt idx="265">
                  <c:v>5.3</c:v>
                </c:pt>
                <c:pt idx="266">
                  <c:v>5.3199999999999976</c:v>
                </c:pt>
                <c:pt idx="267">
                  <c:v>5.34</c:v>
                </c:pt>
                <c:pt idx="268">
                  <c:v>5.3599999999999977</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5.6199999999999957</c:v>
                </c:pt>
                <c:pt idx="282">
                  <c:v>5.64</c:v>
                </c:pt>
                <c:pt idx="283">
                  <c:v>5.6599999999999957</c:v>
                </c:pt>
                <c:pt idx="284">
                  <c:v>5.68</c:v>
                </c:pt>
                <c:pt idx="285">
                  <c:v>5.7</c:v>
                </c:pt>
                <c:pt idx="286">
                  <c:v>5.72</c:v>
                </c:pt>
                <c:pt idx="287">
                  <c:v>5.74</c:v>
                </c:pt>
                <c:pt idx="288">
                  <c:v>5.76</c:v>
                </c:pt>
                <c:pt idx="289">
                  <c:v>5.78</c:v>
                </c:pt>
                <c:pt idx="290">
                  <c:v>5.8</c:v>
                </c:pt>
                <c:pt idx="291">
                  <c:v>5.8199999999999976</c:v>
                </c:pt>
                <c:pt idx="292">
                  <c:v>5.84</c:v>
                </c:pt>
                <c:pt idx="293">
                  <c:v>5.8599999999999977</c:v>
                </c:pt>
                <c:pt idx="294">
                  <c:v>5.88</c:v>
                </c:pt>
                <c:pt idx="295">
                  <c:v>5.9</c:v>
                </c:pt>
                <c:pt idx="296">
                  <c:v>5.92</c:v>
                </c:pt>
                <c:pt idx="297">
                  <c:v>5.94</c:v>
                </c:pt>
                <c:pt idx="298">
                  <c:v>5.96</c:v>
                </c:pt>
                <c:pt idx="299">
                  <c:v>5.98</c:v>
                </c:pt>
                <c:pt idx="300">
                  <c:v>6</c:v>
                </c:pt>
                <c:pt idx="301">
                  <c:v>6.02</c:v>
                </c:pt>
                <c:pt idx="302">
                  <c:v>6.04</c:v>
                </c:pt>
                <c:pt idx="303">
                  <c:v>6.06</c:v>
                </c:pt>
                <c:pt idx="304">
                  <c:v>6.08</c:v>
                </c:pt>
                <c:pt idx="305">
                  <c:v>6.1</c:v>
                </c:pt>
                <c:pt idx="306">
                  <c:v>6.1199999999999974</c:v>
                </c:pt>
                <c:pt idx="307">
                  <c:v>6.14</c:v>
                </c:pt>
                <c:pt idx="308">
                  <c:v>6.1599999999999966</c:v>
                </c:pt>
                <c:pt idx="309">
                  <c:v>6.18</c:v>
                </c:pt>
                <c:pt idx="310">
                  <c:v>6.2</c:v>
                </c:pt>
                <c:pt idx="311">
                  <c:v>6.22</c:v>
                </c:pt>
                <c:pt idx="312">
                  <c:v>6.24</c:v>
                </c:pt>
                <c:pt idx="313">
                  <c:v>6.26</c:v>
                </c:pt>
                <c:pt idx="314">
                  <c:v>6.28</c:v>
                </c:pt>
                <c:pt idx="315">
                  <c:v>6.3</c:v>
                </c:pt>
                <c:pt idx="316">
                  <c:v>6.3199999999999976</c:v>
                </c:pt>
                <c:pt idx="317">
                  <c:v>6.34</c:v>
                </c:pt>
                <c:pt idx="318">
                  <c:v>6.3599999999999977</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6.6199999999999957</c:v>
                </c:pt>
                <c:pt idx="332">
                  <c:v>6.64</c:v>
                </c:pt>
                <c:pt idx="333">
                  <c:v>6.6599999999999957</c:v>
                </c:pt>
                <c:pt idx="334">
                  <c:v>6.68</c:v>
                </c:pt>
                <c:pt idx="335">
                  <c:v>6.7</c:v>
                </c:pt>
                <c:pt idx="336">
                  <c:v>6.72</c:v>
                </c:pt>
                <c:pt idx="337">
                  <c:v>6.74</c:v>
                </c:pt>
                <c:pt idx="338">
                  <c:v>6.76</c:v>
                </c:pt>
                <c:pt idx="339">
                  <c:v>6.78</c:v>
                </c:pt>
                <c:pt idx="340">
                  <c:v>6.8</c:v>
                </c:pt>
                <c:pt idx="341">
                  <c:v>6.8199999999999976</c:v>
                </c:pt>
                <c:pt idx="342">
                  <c:v>6.84</c:v>
                </c:pt>
                <c:pt idx="343">
                  <c:v>6.8599999999999977</c:v>
                </c:pt>
                <c:pt idx="344">
                  <c:v>6.88</c:v>
                </c:pt>
                <c:pt idx="345">
                  <c:v>6.9</c:v>
                </c:pt>
                <c:pt idx="346">
                  <c:v>6.92</c:v>
                </c:pt>
                <c:pt idx="347">
                  <c:v>6.94</c:v>
                </c:pt>
                <c:pt idx="348">
                  <c:v>6.96</c:v>
                </c:pt>
                <c:pt idx="349">
                  <c:v>6.98</c:v>
                </c:pt>
                <c:pt idx="350">
                  <c:v>7</c:v>
                </c:pt>
                <c:pt idx="351">
                  <c:v>7.02</c:v>
                </c:pt>
                <c:pt idx="352">
                  <c:v>7.04</c:v>
                </c:pt>
                <c:pt idx="353">
                  <c:v>7.06</c:v>
                </c:pt>
                <c:pt idx="354">
                  <c:v>7.08</c:v>
                </c:pt>
                <c:pt idx="355">
                  <c:v>7.1</c:v>
                </c:pt>
                <c:pt idx="356">
                  <c:v>7.1199999999999974</c:v>
                </c:pt>
                <c:pt idx="357">
                  <c:v>7.14</c:v>
                </c:pt>
                <c:pt idx="358">
                  <c:v>7.1599999999999966</c:v>
                </c:pt>
                <c:pt idx="359">
                  <c:v>7.18</c:v>
                </c:pt>
                <c:pt idx="360">
                  <c:v>7.2</c:v>
                </c:pt>
                <c:pt idx="361">
                  <c:v>7.22</c:v>
                </c:pt>
                <c:pt idx="362">
                  <c:v>7.24</c:v>
                </c:pt>
                <c:pt idx="363">
                  <c:v>7.26</c:v>
                </c:pt>
                <c:pt idx="364">
                  <c:v>7.28</c:v>
                </c:pt>
                <c:pt idx="365">
                  <c:v>7.3</c:v>
                </c:pt>
                <c:pt idx="366">
                  <c:v>7.3199999999999976</c:v>
                </c:pt>
                <c:pt idx="367">
                  <c:v>7.34</c:v>
                </c:pt>
                <c:pt idx="368">
                  <c:v>7.3599999999999977</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7.6199999999999957</c:v>
                </c:pt>
                <c:pt idx="382">
                  <c:v>7.64</c:v>
                </c:pt>
                <c:pt idx="383">
                  <c:v>7.6599999999999957</c:v>
                </c:pt>
                <c:pt idx="384">
                  <c:v>7.68</c:v>
                </c:pt>
                <c:pt idx="385">
                  <c:v>7.7</c:v>
                </c:pt>
                <c:pt idx="386">
                  <c:v>7.72</c:v>
                </c:pt>
                <c:pt idx="387">
                  <c:v>7.74</c:v>
                </c:pt>
                <c:pt idx="388">
                  <c:v>7.76</c:v>
                </c:pt>
                <c:pt idx="389">
                  <c:v>7.78</c:v>
                </c:pt>
                <c:pt idx="390">
                  <c:v>7.8</c:v>
                </c:pt>
                <c:pt idx="391">
                  <c:v>7.8199999999999976</c:v>
                </c:pt>
                <c:pt idx="392">
                  <c:v>7.84</c:v>
                </c:pt>
                <c:pt idx="393">
                  <c:v>7.8599999999999977</c:v>
                </c:pt>
                <c:pt idx="394">
                  <c:v>7.88</c:v>
                </c:pt>
                <c:pt idx="395">
                  <c:v>7.9</c:v>
                </c:pt>
                <c:pt idx="396">
                  <c:v>7.92</c:v>
                </c:pt>
                <c:pt idx="397">
                  <c:v>7.94</c:v>
                </c:pt>
                <c:pt idx="398">
                  <c:v>7.96</c:v>
                </c:pt>
                <c:pt idx="399">
                  <c:v>7.98</c:v>
                </c:pt>
                <c:pt idx="400">
                  <c:v>8</c:v>
                </c:pt>
                <c:pt idx="401">
                  <c:v>8.02</c:v>
                </c:pt>
                <c:pt idx="402">
                  <c:v>8.0400000000000009</c:v>
                </c:pt>
                <c:pt idx="403">
                  <c:v>8.06</c:v>
                </c:pt>
                <c:pt idx="404">
                  <c:v>8.08</c:v>
                </c:pt>
                <c:pt idx="405">
                  <c:v>8.1</c:v>
                </c:pt>
                <c:pt idx="406">
                  <c:v>8.120000000000001</c:v>
                </c:pt>
                <c:pt idx="407">
                  <c:v>8.14</c:v>
                </c:pt>
                <c:pt idx="408">
                  <c:v>8.16</c:v>
                </c:pt>
                <c:pt idx="409">
                  <c:v>8.18</c:v>
                </c:pt>
                <c:pt idx="410">
                  <c:v>8.2000000000000011</c:v>
                </c:pt>
                <c:pt idx="411">
                  <c:v>8.2200000000000006</c:v>
                </c:pt>
                <c:pt idx="412">
                  <c:v>8.2399999999999984</c:v>
                </c:pt>
                <c:pt idx="413">
                  <c:v>8.26</c:v>
                </c:pt>
                <c:pt idx="414">
                  <c:v>8.2800000000000011</c:v>
                </c:pt>
                <c:pt idx="415">
                  <c:v>8.3000000000000007</c:v>
                </c:pt>
                <c:pt idx="416">
                  <c:v>8.32</c:v>
                </c:pt>
                <c:pt idx="417">
                  <c:v>8.34</c:v>
                </c:pt>
                <c:pt idx="418">
                  <c:v>8.36</c:v>
                </c:pt>
                <c:pt idx="419">
                  <c:v>8.3800000000000008</c:v>
                </c:pt>
                <c:pt idx="420">
                  <c:v>8.4</c:v>
                </c:pt>
                <c:pt idx="421">
                  <c:v>8.42</c:v>
                </c:pt>
                <c:pt idx="422">
                  <c:v>8.44</c:v>
                </c:pt>
                <c:pt idx="423">
                  <c:v>8.4600000000000026</c:v>
                </c:pt>
                <c:pt idx="424">
                  <c:v>8.48</c:v>
                </c:pt>
                <c:pt idx="425">
                  <c:v>8.5</c:v>
                </c:pt>
                <c:pt idx="426">
                  <c:v>8.52</c:v>
                </c:pt>
                <c:pt idx="427">
                  <c:v>8.5400000000000009</c:v>
                </c:pt>
                <c:pt idx="428">
                  <c:v>8.56</c:v>
                </c:pt>
                <c:pt idx="429">
                  <c:v>8.58</c:v>
                </c:pt>
                <c:pt idx="430">
                  <c:v>8.6</c:v>
                </c:pt>
                <c:pt idx="431">
                  <c:v>8.620000000000001</c:v>
                </c:pt>
                <c:pt idx="432">
                  <c:v>8.6399999999999988</c:v>
                </c:pt>
                <c:pt idx="433">
                  <c:v>8.66</c:v>
                </c:pt>
                <c:pt idx="434">
                  <c:v>8.68</c:v>
                </c:pt>
                <c:pt idx="435">
                  <c:v>8.7000000000000011</c:v>
                </c:pt>
                <c:pt idx="436">
                  <c:v>8.7200000000000006</c:v>
                </c:pt>
                <c:pt idx="437">
                  <c:v>8.7399999999999984</c:v>
                </c:pt>
                <c:pt idx="438">
                  <c:v>8.76</c:v>
                </c:pt>
                <c:pt idx="439">
                  <c:v>8.7800000000000011</c:v>
                </c:pt>
                <c:pt idx="440">
                  <c:v>8.8000000000000007</c:v>
                </c:pt>
                <c:pt idx="441">
                  <c:v>8.82</c:v>
                </c:pt>
                <c:pt idx="442">
                  <c:v>8.84</c:v>
                </c:pt>
                <c:pt idx="443">
                  <c:v>8.86</c:v>
                </c:pt>
                <c:pt idx="444">
                  <c:v>8.8800000000000008</c:v>
                </c:pt>
                <c:pt idx="445">
                  <c:v>8.9</c:v>
                </c:pt>
                <c:pt idx="446">
                  <c:v>8.92</c:v>
                </c:pt>
                <c:pt idx="447">
                  <c:v>8.94</c:v>
                </c:pt>
                <c:pt idx="448">
                  <c:v>8.9600000000000026</c:v>
                </c:pt>
                <c:pt idx="449">
                  <c:v>8.98</c:v>
                </c:pt>
                <c:pt idx="450">
                  <c:v>9</c:v>
                </c:pt>
                <c:pt idx="451">
                  <c:v>9.02</c:v>
                </c:pt>
                <c:pt idx="452">
                  <c:v>9.0400000000000009</c:v>
                </c:pt>
                <c:pt idx="453">
                  <c:v>9.06</c:v>
                </c:pt>
                <c:pt idx="454">
                  <c:v>9.08</c:v>
                </c:pt>
                <c:pt idx="455">
                  <c:v>9.1</c:v>
                </c:pt>
                <c:pt idx="456">
                  <c:v>9.120000000000001</c:v>
                </c:pt>
                <c:pt idx="457">
                  <c:v>9.14</c:v>
                </c:pt>
                <c:pt idx="458">
                  <c:v>9.16</c:v>
                </c:pt>
                <c:pt idx="459">
                  <c:v>9.18</c:v>
                </c:pt>
                <c:pt idx="460">
                  <c:v>9.2000000000000011</c:v>
                </c:pt>
                <c:pt idx="461">
                  <c:v>9.2200000000000006</c:v>
                </c:pt>
                <c:pt idx="462">
                  <c:v>9.2399999999999984</c:v>
                </c:pt>
                <c:pt idx="463">
                  <c:v>9.26</c:v>
                </c:pt>
                <c:pt idx="464">
                  <c:v>9.2800000000000011</c:v>
                </c:pt>
                <c:pt idx="465">
                  <c:v>9.3000000000000007</c:v>
                </c:pt>
                <c:pt idx="466">
                  <c:v>9.32</c:v>
                </c:pt>
                <c:pt idx="467">
                  <c:v>9.34</c:v>
                </c:pt>
                <c:pt idx="468">
                  <c:v>9.36</c:v>
                </c:pt>
                <c:pt idx="469">
                  <c:v>9.3800000000000008</c:v>
                </c:pt>
                <c:pt idx="470">
                  <c:v>9.4</c:v>
                </c:pt>
                <c:pt idx="471">
                  <c:v>9.42</c:v>
                </c:pt>
                <c:pt idx="472">
                  <c:v>9.44</c:v>
                </c:pt>
                <c:pt idx="473">
                  <c:v>9.4600000000000026</c:v>
                </c:pt>
                <c:pt idx="474">
                  <c:v>9.48</c:v>
                </c:pt>
                <c:pt idx="475">
                  <c:v>9.5</c:v>
                </c:pt>
                <c:pt idx="476">
                  <c:v>9.52</c:v>
                </c:pt>
                <c:pt idx="477">
                  <c:v>9.5400000000000009</c:v>
                </c:pt>
                <c:pt idx="478">
                  <c:v>9.56</c:v>
                </c:pt>
                <c:pt idx="479">
                  <c:v>9.58</c:v>
                </c:pt>
                <c:pt idx="480">
                  <c:v>9.6</c:v>
                </c:pt>
                <c:pt idx="481">
                  <c:v>9.620000000000001</c:v>
                </c:pt>
                <c:pt idx="482">
                  <c:v>9.6399999999999988</c:v>
                </c:pt>
                <c:pt idx="483">
                  <c:v>9.66</c:v>
                </c:pt>
                <c:pt idx="484">
                  <c:v>9.68</c:v>
                </c:pt>
                <c:pt idx="485">
                  <c:v>9.7000000000000011</c:v>
                </c:pt>
                <c:pt idx="486">
                  <c:v>9.7200000000000006</c:v>
                </c:pt>
                <c:pt idx="487">
                  <c:v>9.7399999999999984</c:v>
                </c:pt>
                <c:pt idx="488">
                  <c:v>9.76</c:v>
                </c:pt>
                <c:pt idx="489">
                  <c:v>9.7800000000000011</c:v>
                </c:pt>
                <c:pt idx="490">
                  <c:v>9.8000000000000007</c:v>
                </c:pt>
                <c:pt idx="491">
                  <c:v>9.82</c:v>
                </c:pt>
                <c:pt idx="492">
                  <c:v>9.84</c:v>
                </c:pt>
                <c:pt idx="493">
                  <c:v>9.86</c:v>
                </c:pt>
                <c:pt idx="494">
                  <c:v>9.8800000000000008</c:v>
                </c:pt>
                <c:pt idx="495">
                  <c:v>9.9</c:v>
                </c:pt>
                <c:pt idx="496">
                  <c:v>9.92</c:v>
                </c:pt>
                <c:pt idx="497">
                  <c:v>9.94</c:v>
                </c:pt>
                <c:pt idx="498">
                  <c:v>9.9600000000000026</c:v>
                </c:pt>
                <c:pt idx="499">
                  <c:v>9.98</c:v>
                </c:pt>
                <c:pt idx="500">
                  <c:v>10</c:v>
                </c:pt>
                <c:pt idx="501">
                  <c:v>10.02</c:v>
                </c:pt>
                <c:pt idx="502">
                  <c:v>10.039999999999999</c:v>
                </c:pt>
                <c:pt idx="503">
                  <c:v>10.06</c:v>
                </c:pt>
                <c:pt idx="504">
                  <c:v>10.08</c:v>
                </c:pt>
                <c:pt idx="505">
                  <c:v>10.1</c:v>
                </c:pt>
                <c:pt idx="506">
                  <c:v>10.119999999999999</c:v>
                </c:pt>
                <c:pt idx="507">
                  <c:v>10.14</c:v>
                </c:pt>
                <c:pt idx="508">
                  <c:v>10.16</c:v>
                </c:pt>
                <c:pt idx="509">
                  <c:v>10.18</c:v>
                </c:pt>
                <c:pt idx="510">
                  <c:v>10.199999999999999</c:v>
                </c:pt>
                <c:pt idx="511">
                  <c:v>10.220000000000001</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c:v>
                </c:pt>
                <c:pt idx="601">
                  <c:v>12.02</c:v>
                </c:pt>
                <c:pt idx="602">
                  <c:v>12.04</c:v>
                </c:pt>
                <c:pt idx="603">
                  <c:v>12.06</c:v>
                </c:pt>
                <c:pt idx="604">
                  <c:v>12.08</c:v>
                </c:pt>
                <c:pt idx="605">
                  <c:v>12.1</c:v>
                </c:pt>
                <c:pt idx="606">
                  <c:v>12.12</c:v>
                </c:pt>
                <c:pt idx="607">
                  <c:v>12.14</c:v>
                </c:pt>
                <c:pt idx="608">
                  <c:v>12.16</c:v>
                </c:pt>
                <c:pt idx="609">
                  <c:v>12.18</c:v>
                </c:pt>
                <c:pt idx="610">
                  <c:v>12.2</c:v>
                </c:pt>
                <c:pt idx="611">
                  <c:v>12.22</c:v>
                </c:pt>
                <c:pt idx="612">
                  <c:v>12.24</c:v>
                </c:pt>
                <c:pt idx="613">
                  <c:v>12.26</c:v>
                </c:pt>
                <c:pt idx="614">
                  <c:v>12.28</c:v>
                </c:pt>
                <c:pt idx="615">
                  <c:v>12.3</c:v>
                </c:pt>
                <c:pt idx="616">
                  <c:v>12.32</c:v>
                </c:pt>
                <c:pt idx="617">
                  <c:v>12.34</c:v>
                </c:pt>
                <c:pt idx="618">
                  <c:v>12.36</c:v>
                </c:pt>
                <c:pt idx="619">
                  <c:v>12.38</c:v>
                </c:pt>
                <c:pt idx="620">
                  <c:v>12.4</c:v>
                </c:pt>
                <c:pt idx="621">
                  <c:v>12.42</c:v>
                </c:pt>
                <c:pt idx="622">
                  <c:v>12.44</c:v>
                </c:pt>
                <c:pt idx="623">
                  <c:v>12.46</c:v>
                </c:pt>
                <c:pt idx="624">
                  <c:v>12.48</c:v>
                </c:pt>
                <c:pt idx="625">
                  <c:v>12.5</c:v>
                </c:pt>
                <c:pt idx="626">
                  <c:v>12.52</c:v>
                </c:pt>
                <c:pt idx="627">
                  <c:v>12.54</c:v>
                </c:pt>
                <c:pt idx="628">
                  <c:v>12.56</c:v>
                </c:pt>
                <c:pt idx="629">
                  <c:v>12.58</c:v>
                </c:pt>
                <c:pt idx="630">
                  <c:v>12.6</c:v>
                </c:pt>
                <c:pt idx="631">
                  <c:v>12.62</c:v>
                </c:pt>
                <c:pt idx="632">
                  <c:v>12.64</c:v>
                </c:pt>
                <c:pt idx="633">
                  <c:v>12.66</c:v>
                </c:pt>
                <c:pt idx="634">
                  <c:v>12.68</c:v>
                </c:pt>
                <c:pt idx="635">
                  <c:v>12.7</c:v>
                </c:pt>
                <c:pt idx="636">
                  <c:v>12.72</c:v>
                </c:pt>
                <c:pt idx="637">
                  <c:v>12.74</c:v>
                </c:pt>
                <c:pt idx="638">
                  <c:v>12.76</c:v>
                </c:pt>
                <c:pt idx="639">
                  <c:v>12.78</c:v>
                </c:pt>
                <c:pt idx="640">
                  <c:v>12.8</c:v>
                </c:pt>
                <c:pt idx="641">
                  <c:v>12.82</c:v>
                </c:pt>
                <c:pt idx="642">
                  <c:v>12.84</c:v>
                </c:pt>
                <c:pt idx="643">
                  <c:v>12.86</c:v>
                </c:pt>
                <c:pt idx="644">
                  <c:v>12.88</c:v>
                </c:pt>
                <c:pt idx="645">
                  <c:v>12.9</c:v>
                </c:pt>
                <c:pt idx="646">
                  <c:v>12.92</c:v>
                </c:pt>
                <c:pt idx="647">
                  <c:v>12.94</c:v>
                </c:pt>
                <c:pt idx="648">
                  <c:v>12.96</c:v>
                </c:pt>
                <c:pt idx="649">
                  <c:v>12.98</c:v>
                </c:pt>
                <c:pt idx="650">
                  <c:v>13</c:v>
                </c:pt>
                <c:pt idx="651">
                  <c:v>13.02</c:v>
                </c:pt>
                <c:pt idx="652">
                  <c:v>13.04</c:v>
                </c:pt>
                <c:pt idx="653">
                  <c:v>13.06</c:v>
                </c:pt>
                <c:pt idx="654">
                  <c:v>13.08</c:v>
                </c:pt>
                <c:pt idx="655">
                  <c:v>13.1</c:v>
                </c:pt>
                <c:pt idx="656">
                  <c:v>13.12</c:v>
                </c:pt>
                <c:pt idx="657">
                  <c:v>13.14</c:v>
                </c:pt>
                <c:pt idx="658">
                  <c:v>13.16</c:v>
                </c:pt>
                <c:pt idx="659">
                  <c:v>13.18</c:v>
                </c:pt>
                <c:pt idx="660">
                  <c:v>13.2</c:v>
                </c:pt>
                <c:pt idx="661">
                  <c:v>13.22</c:v>
                </c:pt>
                <c:pt idx="662">
                  <c:v>13.24</c:v>
                </c:pt>
                <c:pt idx="663">
                  <c:v>13.26</c:v>
                </c:pt>
                <c:pt idx="664">
                  <c:v>13.28</c:v>
                </c:pt>
                <c:pt idx="665">
                  <c:v>13.3</c:v>
                </c:pt>
                <c:pt idx="666">
                  <c:v>13.32</c:v>
                </c:pt>
                <c:pt idx="667">
                  <c:v>13.34</c:v>
                </c:pt>
                <c:pt idx="668">
                  <c:v>13.36</c:v>
                </c:pt>
                <c:pt idx="669">
                  <c:v>13.38</c:v>
                </c:pt>
                <c:pt idx="670">
                  <c:v>13.4</c:v>
                </c:pt>
                <c:pt idx="671">
                  <c:v>13.42</c:v>
                </c:pt>
                <c:pt idx="672">
                  <c:v>13.44</c:v>
                </c:pt>
                <c:pt idx="673">
                  <c:v>13.46</c:v>
                </c:pt>
                <c:pt idx="674">
                  <c:v>13.48</c:v>
                </c:pt>
                <c:pt idx="675">
                  <c:v>13.5</c:v>
                </c:pt>
                <c:pt idx="676">
                  <c:v>13.52</c:v>
                </c:pt>
                <c:pt idx="677">
                  <c:v>13.54</c:v>
                </c:pt>
                <c:pt idx="678">
                  <c:v>13.56</c:v>
                </c:pt>
                <c:pt idx="679">
                  <c:v>13.58</c:v>
                </c:pt>
                <c:pt idx="680">
                  <c:v>13.6</c:v>
                </c:pt>
                <c:pt idx="681">
                  <c:v>13.62</c:v>
                </c:pt>
                <c:pt idx="682">
                  <c:v>13.64</c:v>
                </c:pt>
                <c:pt idx="683">
                  <c:v>13.66</c:v>
                </c:pt>
                <c:pt idx="684">
                  <c:v>13.68</c:v>
                </c:pt>
                <c:pt idx="685">
                  <c:v>13.7</c:v>
                </c:pt>
                <c:pt idx="686">
                  <c:v>13.72</c:v>
                </c:pt>
                <c:pt idx="687">
                  <c:v>13.74</c:v>
                </c:pt>
                <c:pt idx="688">
                  <c:v>13.76</c:v>
                </c:pt>
                <c:pt idx="689">
                  <c:v>13.78</c:v>
                </c:pt>
                <c:pt idx="690">
                  <c:v>13.8</c:v>
                </c:pt>
                <c:pt idx="691">
                  <c:v>13.82</c:v>
                </c:pt>
                <c:pt idx="692">
                  <c:v>13.84</c:v>
                </c:pt>
                <c:pt idx="693">
                  <c:v>13.86</c:v>
                </c:pt>
                <c:pt idx="694">
                  <c:v>13.88</c:v>
                </c:pt>
                <c:pt idx="695">
                  <c:v>13.9</c:v>
                </c:pt>
                <c:pt idx="696">
                  <c:v>13.92</c:v>
                </c:pt>
                <c:pt idx="697">
                  <c:v>13.94</c:v>
                </c:pt>
                <c:pt idx="698">
                  <c:v>13.96</c:v>
                </c:pt>
                <c:pt idx="699">
                  <c:v>13.98</c:v>
                </c:pt>
                <c:pt idx="700">
                  <c:v>14</c:v>
                </c:pt>
                <c:pt idx="701">
                  <c:v>14.02</c:v>
                </c:pt>
                <c:pt idx="702">
                  <c:v>14.04</c:v>
                </c:pt>
                <c:pt idx="703">
                  <c:v>14.06</c:v>
                </c:pt>
                <c:pt idx="704">
                  <c:v>14.08</c:v>
                </c:pt>
                <c:pt idx="705">
                  <c:v>14.1</c:v>
                </c:pt>
                <c:pt idx="706">
                  <c:v>14.12</c:v>
                </c:pt>
                <c:pt idx="707">
                  <c:v>14.14</c:v>
                </c:pt>
                <c:pt idx="708">
                  <c:v>14.16</c:v>
                </c:pt>
                <c:pt idx="709">
                  <c:v>14.18</c:v>
                </c:pt>
                <c:pt idx="710">
                  <c:v>14.2</c:v>
                </c:pt>
                <c:pt idx="711">
                  <c:v>14.22</c:v>
                </c:pt>
                <c:pt idx="712">
                  <c:v>14.24</c:v>
                </c:pt>
                <c:pt idx="713">
                  <c:v>14.26</c:v>
                </c:pt>
                <c:pt idx="714">
                  <c:v>14.28</c:v>
                </c:pt>
                <c:pt idx="715">
                  <c:v>14.3</c:v>
                </c:pt>
                <c:pt idx="716">
                  <c:v>14.32</c:v>
                </c:pt>
                <c:pt idx="717">
                  <c:v>14.34</c:v>
                </c:pt>
                <c:pt idx="718">
                  <c:v>14.36</c:v>
                </c:pt>
                <c:pt idx="719">
                  <c:v>14.38</c:v>
                </c:pt>
                <c:pt idx="720">
                  <c:v>14.4</c:v>
                </c:pt>
                <c:pt idx="721">
                  <c:v>14.42</c:v>
                </c:pt>
                <c:pt idx="722">
                  <c:v>14.44</c:v>
                </c:pt>
                <c:pt idx="723">
                  <c:v>14.46</c:v>
                </c:pt>
                <c:pt idx="724">
                  <c:v>14.48</c:v>
                </c:pt>
                <c:pt idx="725">
                  <c:v>14.5</c:v>
                </c:pt>
                <c:pt idx="726">
                  <c:v>14.52</c:v>
                </c:pt>
                <c:pt idx="727">
                  <c:v>14.54</c:v>
                </c:pt>
                <c:pt idx="728">
                  <c:v>14.56</c:v>
                </c:pt>
                <c:pt idx="729">
                  <c:v>14.58</c:v>
                </c:pt>
                <c:pt idx="730">
                  <c:v>14.6</c:v>
                </c:pt>
                <c:pt idx="731">
                  <c:v>14.62</c:v>
                </c:pt>
                <c:pt idx="732">
                  <c:v>14.64</c:v>
                </c:pt>
                <c:pt idx="733">
                  <c:v>14.66</c:v>
                </c:pt>
                <c:pt idx="734">
                  <c:v>14.68</c:v>
                </c:pt>
                <c:pt idx="735">
                  <c:v>14.7</c:v>
                </c:pt>
                <c:pt idx="736">
                  <c:v>14.72</c:v>
                </c:pt>
                <c:pt idx="737">
                  <c:v>14.74</c:v>
                </c:pt>
                <c:pt idx="738">
                  <c:v>14.76</c:v>
                </c:pt>
                <c:pt idx="739">
                  <c:v>14.78</c:v>
                </c:pt>
                <c:pt idx="740">
                  <c:v>14.8</c:v>
                </c:pt>
                <c:pt idx="741">
                  <c:v>14.82</c:v>
                </c:pt>
                <c:pt idx="742">
                  <c:v>14.84</c:v>
                </c:pt>
                <c:pt idx="743">
                  <c:v>14.86</c:v>
                </c:pt>
                <c:pt idx="744">
                  <c:v>14.88</c:v>
                </c:pt>
                <c:pt idx="745">
                  <c:v>14.9</c:v>
                </c:pt>
                <c:pt idx="746">
                  <c:v>14.92</c:v>
                </c:pt>
                <c:pt idx="747">
                  <c:v>14.94</c:v>
                </c:pt>
                <c:pt idx="748">
                  <c:v>14.96</c:v>
                </c:pt>
                <c:pt idx="749">
                  <c:v>14.98</c:v>
                </c:pt>
                <c:pt idx="750">
                  <c:v>15</c:v>
                </c:pt>
                <c:pt idx="751">
                  <c:v>15.02</c:v>
                </c:pt>
                <c:pt idx="752">
                  <c:v>15.04</c:v>
                </c:pt>
                <c:pt idx="753">
                  <c:v>15.06</c:v>
                </c:pt>
                <c:pt idx="754">
                  <c:v>15.08</c:v>
                </c:pt>
                <c:pt idx="755">
                  <c:v>15.1</c:v>
                </c:pt>
                <c:pt idx="756">
                  <c:v>15.12</c:v>
                </c:pt>
                <c:pt idx="757">
                  <c:v>15.14</c:v>
                </c:pt>
                <c:pt idx="758">
                  <c:v>15.16</c:v>
                </c:pt>
                <c:pt idx="759">
                  <c:v>15.18</c:v>
                </c:pt>
                <c:pt idx="760">
                  <c:v>15.2</c:v>
                </c:pt>
                <c:pt idx="761">
                  <c:v>15.22</c:v>
                </c:pt>
                <c:pt idx="762">
                  <c:v>15.24</c:v>
                </c:pt>
                <c:pt idx="763">
                  <c:v>15.26</c:v>
                </c:pt>
                <c:pt idx="764">
                  <c:v>15.28</c:v>
                </c:pt>
                <c:pt idx="765">
                  <c:v>15.3</c:v>
                </c:pt>
                <c:pt idx="766">
                  <c:v>15.32</c:v>
                </c:pt>
                <c:pt idx="767">
                  <c:v>15.34</c:v>
                </c:pt>
                <c:pt idx="768">
                  <c:v>15.36</c:v>
                </c:pt>
                <c:pt idx="769">
                  <c:v>15.38</c:v>
                </c:pt>
                <c:pt idx="770">
                  <c:v>15.4</c:v>
                </c:pt>
                <c:pt idx="771">
                  <c:v>15.42</c:v>
                </c:pt>
                <c:pt idx="772">
                  <c:v>15.44</c:v>
                </c:pt>
                <c:pt idx="773">
                  <c:v>15.46</c:v>
                </c:pt>
                <c:pt idx="774">
                  <c:v>15.48</c:v>
                </c:pt>
                <c:pt idx="775">
                  <c:v>15.5</c:v>
                </c:pt>
                <c:pt idx="776">
                  <c:v>15.52</c:v>
                </c:pt>
                <c:pt idx="777">
                  <c:v>15.54</c:v>
                </c:pt>
                <c:pt idx="778">
                  <c:v>15.56</c:v>
                </c:pt>
                <c:pt idx="779">
                  <c:v>15.58</c:v>
                </c:pt>
                <c:pt idx="780">
                  <c:v>15.6</c:v>
                </c:pt>
                <c:pt idx="781">
                  <c:v>15.62</c:v>
                </c:pt>
                <c:pt idx="782">
                  <c:v>15.64</c:v>
                </c:pt>
                <c:pt idx="783">
                  <c:v>15.66</c:v>
                </c:pt>
                <c:pt idx="784">
                  <c:v>15.68</c:v>
                </c:pt>
                <c:pt idx="785">
                  <c:v>15.7</c:v>
                </c:pt>
                <c:pt idx="786">
                  <c:v>15.72</c:v>
                </c:pt>
                <c:pt idx="787">
                  <c:v>15.74</c:v>
                </c:pt>
                <c:pt idx="788">
                  <c:v>15.76</c:v>
                </c:pt>
                <c:pt idx="789">
                  <c:v>15.78</c:v>
                </c:pt>
                <c:pt idx="790">
                  <c:v>15.8</c:v>
                </c:pt>
                <c:pt idx="791">
                  <c:v>15.82</c:v>
                </c:pt>
                <c:pt idx="792">
                  <c:v>15.84</c:v>
                </c:pt>
                <c:pt idx="793">
                  <c:v>15.86</c:v>
                </c:pt>
                <c:pt idx="794">
                  <c:v>15.88</c:v>
                </c:pt>
                <c:pt idx="795">
                  <c:v>15.9</c:v>
                </c:pt>
                <c:pt idx="796">
                  <c:v>15.92</c:v>
                </c:pt>
                <c:pt idx="797">
                  <c:v>15.94</c:v>
                </c:pt>
                <c:pt idx="798">
                  <c:v>15.96</c:v>
                </c:pt>
                <c:pt idx="799">
                  <c:v>15.98</c:v>
                </c:pt>
                <c:pt idx="800">
                  <c:v>16</c:v>
                </c:pt>
                <c:pt idx="801">
                  <c:v>16.02</c:v>
                </c:pt>
                <c:pt idx="802">
                  <c:v>16.04</c:v>
                </c:pt>
                <c:pt idx="803">
                  <c:v>16.059999999999999</c:v>
                </c:pt>
                <c:pt idx="804">
                  <c:v>16.079999999999991</c:v>
                </c:pt>
                <c:pt idx="805">
                  <c:v>16.100000000000001</c:v>
                </c:pt>
                <c:pt idx="806">
                  <c:v>16.12</c:v>
                </c:pt>
                <c:pt idx="807">
                  <c:v>16.14</c:v>
                </c:pt>
                <c:pt idx="808">
                  <c:v>16.16</c:v>
                </c:pt>
                <c:pt idx="809">
                  <c:v>16.18</c:v>
                </c:pt>
                <c:pt idx="810">
                  <c:v>16.2</c:v>
                </c:pt>
                <c:pt idx="811">
                  <c:v>16.22</c:v>
                </c:pt>
                <c:pt idx="812">
                  <c:v>16.239999999999991</c:v>
                </c:pt>
                <c:pt idx="813">
                  <c:v>16.260000000000002</c:v>
                </c:pt>
                <c:pt idx="814">
                  <c:v>16.28</c:v>
                </c:pt>
                <c:pt idx="815">
                  <c:v>16.3</c:v>
                </c:pt>
                <c:pt idx="816">
                  <c:v>16.32</c:v>
                </c:pt>
                <c:pt idx="817">
                  <c:v>16.34</c:v>
                </c:pt>
                <c:pt idx="818">
                  <c:v>16.36</c:v>
                </c:pt>
                <c:pt idx="819">
                  <c:v>16.38</c:v>
                </c:pt>
                <c:pt idx="820">
                  <c:v>16.399999999999999</c:v>
                </c:pt>
                <c:pt idx="821">
                  <c:v>16.420000000000002</c:v>
                </c:pt>
                <c:pt idx="822">
                  <c:v>16.440000000000001</c:v>
                </c:pt>
                <c:pt idx="823">
                  <c:v>16.46</c:v>
                </c:pt>
                <c:pt idx="824">
                  <c:v>16.48</c:v>
                </c:pt>
                <c:pt idx="825">
                  <c:v>16.5</c:v>
                </c:pt>
                <c:pt idx="826">
                  <c:v>16.52</c:v>
                </c:pt>
                <c:pt idx="827">
                  <c:v>16.54</c:v>
                </c:pt>
                <c:pt idx="828">
                  <c:v>16.559999999999999</c:v>
                </c:pt>
                <c:pt idx="829">
                  <c:v>16.579999999999991</c:v>
                </c:pt>
                <c:pt idx="830">
                  <c:v>16.600000000000001</c:v>
                </c:pt>
                <c:pt idx="831">
                  <c:v>16.62</c:v>
                </c:pt>
                <c:pt idx="832">
                  <c:v>16.64</c:v>
                </c:pt>
                <c:pt idx="833">
                  <c:v>16.66</c:v>
                </c:pt>
                <c:pt idx="834">
                  <c:v>16.68</c:v>
                </c:pt>
                <c:pt idx="835">
                  <c:v>16.7</c:v>
                </c:pt>
                <c:pt idx="836">
                  <c:v>16.72</c:v>
                </c:pt>
                <c:pt idx="837">
                  <c:v>16.739999999999991</c:v>
                </c:pt>
              </c:numCache>
            </c:numRef>
          </c:xVal>
          <c:yVal>
            <c:numRef>
              <c:f>Sheet1!$I$2:$I$839</c:f>
              <c:numCache>
                <c:formatCode>General</c:formatCode>
                <c:ptCount val="838"/>
                <c:pt idx="0">
                  <c:v>4.2</c:v>
                </c:pt>
                <c:pt idx="1">
                  <c:v>4.2004236716300003</c:v>
                </c:pt>
                <c:pt idx="2">
                  <c:v>4.2021989054600004</c:v>
                </c:pt>
                <c:pt idx="3">
                  <c:v>4.2070791935100003</c:v>
                </c:pt>
                <c:pt idx="4">
                  <c:v>4.2187271438999998</c:v>
                </c:pt>
                <c:pt idx="5">
                  <c:v>4.2434383049799997</c:v>
                </c:pt>
                <c:pt idx="6">
                  <c:v>4.2897409288799997</c:v>
                </c:pt>
                <c:pt idx="7">
                  <c:v>4.3680588279899837</c:v>
                </c:pt>
                <c:pt idx="8">
                  <c:v>4.4907716117799996</c:v>
                </c:pt>
                <c:pt idx="9">
                  <c:v>4.6683390877499908</c:v>
                </c:pt>
                <c:pt idx="10">
                  <c:v>4.9250291908700001</c:v>
                </c:pt>
                <c:pt idx="11">
                  <c:v>5.3625598922099877</c:v>
                </c:pt>
                <c:pt idx="12">
                  <c:v>6.0745320656599908</c:v>
                </c:pt>
                <c:pt idx="13">
                  <c:v>6.9697248677799877</c:v>
                </c:pt>
                <c:pt idx="14">
                  <c:v>7.9032653222100002</c:v>
                </c:pt>
                <c:pt idx="15">
                  <c:v>8.8107140747400052</c:v>
                </c:pt>
                <c:pt idx="16">
                  <c:v>10.0170161744</c:v>
                </c:pt>
                <c:pt idx="17">
                  <c:v>15.1204727824</c:v>
                </c:pt>
                <c:pt idx="18">
                  <c:v>19.824291640199991</c:v>
                </c:pt>
                <c:pt idx="19">
                  <c:v>21.778268220200001</c:v>
                </c:pt>
                <c:pt idx="20">
                  <c:v>23.567303796899999</c:v>
                </c:pt>
                <c:pt idx="21">
                  <c:v>25.077661661899999</c:v>
                </c:pt>
                <c:pt idx="22">
                  <c:v>26.433408528000001</c:v>
                </c:pt>
                <c:pt idx="23">
                  <c:v>27.662790772299999</c:v>
                </c:pt>
                <c:pt idx="24">
                  <c:v>28.783703484699981</c:v>
                </c:pt>
                <c:pt idx="25">
                  <c:v>29.822001595900002</c:v>
                </c:pt>
                <c:pt idx="26">
                  <c:v>30.796238237499999</c:v>
                </c:pt>
                <c:pt idx="27">
                  <c:v>31.715680237600001</c:v>
                </c:pt>
                <c:pt idx="28">
                  <c:v>32.588221898900002</c:v>
                </c:pt>
                <c:pt idx="29">
                  <c:v>33.420514560299999</c:v>
                </c:pt>
                <c:pt idx="30">
                  <c:v>34.219760888499998</c:v>
                </c:pt>
                <c:pt idx="31">
                  <c:v>34.992389343200003</c:v>
                </c:pt>
                <c:pt idx="32">
                  <c:v>35.750551701500001</c:v>
                </c:pt>
                <c:pt idx="33">
                  <c:v>36.485229700399998</c:v>
                </c:pt>
                <c:pt idx="34">
                  <c:v>37.199994711499997</c:v>
                </c:pt>
                <c:pt idx="35">
                  <c:v>37.896534971100003</c:v>
                </c:pt>
                <c:pt idx="36">
                  <c:v>38.577936574799999</c:v>
                </c:pt>
                <c:pt idx="37">
                  <c:v>39.245223460699997</c:v>
                </c:pt>
                <c:pt idx="38">
                  <c:v>39.900476342200001</c:v>
                </c:pt>
                <c:pt idx="39">
                  <c:v>40.544607801699911</c:v>
                </c:pt>
                <c:pt idx="40">
                  <c:v>41.177724439299993</c:v>
                </c:pt>
                <c:pt idx="41">
                  <c:v>41.800335298200011</c:v>
                </c:pt>
                <c:pt idx="42">
                  <c:v>42.412513068800003</c:v>
                </c:pt>
                <c:pt idx="43">
                  <c:v>43.015607590899997</c:v>
                </c:pt>
                <c:pt idx="44">
                  <c:v>43.609830457500003</c:v>
                </c:pt>
                <c:pt idx="45">
                  <c:v>44.196360779099997</c:v>
                </c:pt>
                <c:pt idx="46">
                  <c:v>44.775418523399999</c:v>
                </c:pt>
                <c:pt idx="47">
                  <c:v>45.353727298099997</c:v>
                </c:pt>
                <c:pt idx="48">
                  <c:v>45.926016859599997</c:v>
                </c:pt>
                <c:pt idx="49">
                  <c:v>46.492417542799998</c:v>
                </c:pt>
                <c:pt idx="50">
                  <c:v>47.053262845799999</c:v>
                </c:pt>
                <c:pt idx="51">
                  <c:v>47.609082540899998</c:v>
                </c:pt>
                <c:pt idx="52">
                  <c:v>48.160465860899997</c:v>
                </c:pt>
                <c:pt idx="53">
                  <c:v>48.707703726299997</c:v>
                </c:pt>
                <c:pt idx="54">
                  <c:v>49.251281261999942</c:v>
                </c:pt>
                <c:pt idx="55">
                  <c:v>49.791573614500003</c:v>
                </c:pt>
                <c:pt idx="56">
                  <c:v>50.329359810900002</c:v>
                </c:pt>
                <c:pt idx="57">
                  <c:v>50.862885284599997</c:v>
                </c:pt>
                <c:pt idx="58">
                  <c:v>51.388376979199997</c:v>
                </c:pt>
                <c:pt idx="59">
                  <c:v>51.906793950000001</c:v>
                </c:pt>
                <c:pt idx="60">
                  <c:v>52.418618683000012</c:v>
                </c:pt>
                <c:pt idx="61">
                  <c:v>52.924869772699992</c:v>
                </c:pt>
                <c:pt idx="62">
                  <c:v>53.425878850099998</c:v>
                </c:pt>
                <c:pt idx="63">
                  <c:v>53.922157196000001</c:v>
                </c:pt>
                <c:pt idx="64">
                  <c:v>54.454368235600001</c:v>
                </c:pt>
                <c:pt idx="65">
                  <c:v>55.002702748700003</c:v>
                </c:pt>
                <c:pt idx="66">
                  <c:v>55.548691826099997</c:v>
                </c:pt>
                <c:pt idx="67">
                  <c:v>56.092150646</c:v>
                </c:pt>
                <c:pt idx="68">
                  <c:v>56.633642179200002</c:v>
                </c:pt>
                <c:pt idx="69">
                  <c:v>57.172895539600013</c:v>
                </c:pt>
                <c:pt idx="70">
                  <c:v>57.710055214699999</c:v>
                </c:pt>
                <c:pt idx="71">
                  <c:v>58.2456693281</c:v>
                </c:pt>
                <c:pt idx="72">
                  <c:v>58.779635822099998</c:v>
                </c:pt>
                <c:pt idx="73">
                  <c:v>59.311415250699987</c:v>
                </c:pt>
                <c:pt idx="74">
                  <c:v>59.8406551546</c:v>
                </c:pt>
                <c:pt idx="75">
                  <c:v>60.366858728700002</c:v>
                </c:pt>
                <c:pt idx="76">
                  <c:v>60.888510911200001</c:v>
                </c:pt>
                <c:pt idx="77">
                  <c:v>61.405900901899997</c:v>
                </c:pt>
                <c:pt idx="78">
                  <c:v>61.919761794899998</c:v>
                </c:pt>
                <c:pt idx="79">
                  <c:v>62.429980666299997</c:v>
                </c:pt>
                <c:pt idx="80">
                  <c:v>62.936054148899998</c:v>
                </c:pt>
                <c:pt idx="81">
                  <c:v>63.438567770299997</c:v>
                </c:pt>
                <c:pt idx="82">
                  <c:v>63.938072172600002</c:v>
                </c:pt>
                <c:pt idx="83">
                  <c:v>64.434537700000007</c:v>
                </c:pt>
                <c:pt idx="84">
                  <c:v>64.927555480500004</c:v>
                </c:pt>
                <c:pt idx="85">
                  <c:v>65.417489075000006</c:v>
                </c:pt>
                <c:pt idx="86">
                  <c:v>65.908349696100004</c:v>
                </c:pt>
                <c:pt idx="87">
                  <c:v>66.410345599899998</c:v>
                </c:pt>
                <c:pt idx="88">
                  <c:v>66.910397639999999</c:v>
                </c:pt>
                <c:pt idx="89">
                  <c:v>67.408544812499727</c:v>
                </c:pt>
                <c:pt idx="90">
                  <c:v>67.905179854599794</c:v>
                </c:pt>
                <c:pt idx="91">
                  <c:v>68.400652105000006</c:v>
                </c:pt>
                <c:pt idx="92">
                  <c:v>68.895032695999873</c:v>
                </c:pt>
                <c:pt idx="93">
                  <c:v>69.38817092979987</c:v>
                </c:pt>
                <c:pt idx="94">
                  <c:v>69.880411907499791</c:v>
                </c:pt>
                <c:pt idx="95">
                  <c:v>70.371938904699775</c:v>
                </c:pt>
                <c:pt idx="96">
                  <c:v>70.862199430700002</c:v>
                </c:pt>
                <c:pt idx="97">
                  <c:v>71.3493560836</c:v>
                </c:pt>
                <c:pt idx="98">
                  <c:v>71.832586078899794</c:v>
                </c:pt>
                <c:pt idx="99">
                  <c:v>72.312092164499759</c:v>
                </c:pt>
                <c:pt idx="100">
                  <c:v>72.788432975099823</c:v>
                </c:pt>
                <c:pt idx="101">
                  <c:v>73.261126727399997</c:v>
                </c:pt>
                <c:pt idx="102">
                  <c:v>73.729836497799823</c:v>
                </c:pt>
                <c:pt idx="103">
                  <c:v>74.194511053100001</c:v>
                </c:pt>
                <c:pt idx="104">
                  <c:v>74.655571712099615</c:v>
                </c:pt>
                <c:pt idx="105">
                  <c:v>75.113490898099855</c:v>
                </c:pt>
                <c:pt idx="106">
                  <c:v>75.568441074499759</c:v>
                </c:pt>
                <c:pt idx="107">
                  <c:v>76.020404521999978</c:v>
                </c:pt>
                <c:pt idx="108">
                  <c:v>76.469332821599792</c:v>
                </c:pt>
                <c:pt idx="109">
                  <c:v>76.915055926999983</c:v>
                </c:pt>
                <c:pt idx="110">
                  <c:v>77.357811380100003</c:v>
                </c:pt>
                <c:pt idx="111">
                  <c:v>77.798058219300003</c:v>
                </c:pt>
                <c:pt idx="112">
                  <c:v>78.235844944700005</c:v>
                </c:pt>
                <c:pt idx="113">
                  <c:v>78.671228593099855</c:v>
                </c:pt>
                <c:pt idx="114">
                  <c:v>79.104062542599792</c:v>
                </c:pt>
                <c:pt idx="115">
                  <c:v>79.534187590200006</c:v>
                </c:pt>
                <c:pt idx="116">
                  <c:v>79.961458232699854</c:v>
                </c:pt>
                <c:pt idx="117">
                  <c:v>80.385798657899727</c:v>
                </c:pt>
                <c:pt idx="118">
                  <c:v>80.807192482299982</c:v>
                </c:pt>
                <c:pt idx="119">
                  <c:v>81.225480450199839</c:v>
                </c:pt>
                <c:pt idx="120">
                  <c:v>81.640554607599981</c:v>
                </c:pt>
                <c:pt idx="121">
                  <c:v>82.051791138599697</c:v>
                </c:pt>
                <c:pt idx="122">
                  <c:v>82.4589964388</c:v>
                </c:pt>
                <c:pt idx="123">
                  <c:v>82.861849970199998</c:v>
                </c:pt>
                <c:pt idx="124">
                  <c:v>83.260599307199982</c:v>
                </c:pt>
                <c:pt idx="125">
                  <c:v>83.655488359999723</c:v>
                </c:pt>
                <c:pt idx="126">
                  <c:v>84.046698799500007</c:v>
                </c:pt>
                <c:pt idx="127">
                  <c:v>84.434180019400003</c:v>
                </c:pt>
                <c:pt idx="128">
                  <c:v>84.817941211100006</c:v>
                </c:pt>
                <c:pt idx="129">
                  <c:v>85.198096326299776</c:v>
                </c:pt>
                <c:pt idx="130">
                  <c:v>85.574574549299982</c:v>
                </c:pt>
                <c:pt idx="131">
                  <c:v>85.947328304099983</c:v>
                </c:pt>
                <c:pt idx="132">
                  <c:v>86.316281737699839</c:v>
                </c:pt>
                <c:pt idx="133">
                  <c:v>86.681639801900005</c:v>
                </c:pt>
                <c:pt idx="134">
                  <c:v>87.043445410800004</c:v>
                </c:pt>
                <c:pt idx="135">
                  <c:v>87.401764070300004</c:v>
                </c:pt>
                <c:pt idx="136">
                  <c:v>87.756343396899794</c:v>
                </c:pt>
                <c:pt idx="137">
                  <c:v>88.107090900800003</c:v>
                </c:pt>
                <c:pt idx="138">
                  <c:v>88.453995267500005</c:v>
                </c:pt>
                <c:pt idx="139">
                  <c:v>88.797147549599998</c:v>
                </c:pt>
                <c:pt idx="140">
                  <c:v>89.136677952599712</c:v>
                </c:pt>
                <c:pt idx="141">
                  <c:v>89.472602794300002</c:v>
                </c:pt>
                <c:pt idx="142">
                  <c:v>89.804930469400006</c:v>
                </c:pt>
                <c:pt idx="143">
                  <c:v>90.13360273029987</c:v>
                </c:pt>
                <c:pt idx="144">
                  <c:v>90.458550245200001</c:v>
                </c:pt>
                <c:pt idx="145">
                  <c:v>90.779710212399792</c:v>
                </c:pt>
                <c:pt idx="146">
                  <c:v>91.097054876000001</c:v>
                </c:pt>
                <c:pt idx="147">
                  <c:v>91.410335476900002</c:v>
                </c:pt>
                <c:pt idx="148">
                  <c:v>91.719575394100005</c:v>
                </c:pt>
                <c:pt idx="149">
                  <c:v>92.024695884500005</c:v>
                </c:pt>
                <c:pt idx="150">
                  <c:v>92.325619407900007</c:v>
                </c:pt>
                <c:pt idx="151">
                  <c:v>92.62230762479976</c:v>
                </c:pt>
                <c:pt idx="152">
                  <c:v>92.9146074011</c:v>
                </c:pt>
                <c:pt idx="153">
                  <c:v>93.20236932989998</c:v>
                </c:pt>
                <c:pt idx="154">
                  <c:v>93.485585644400004</c:v>
                </c:pt>
                <c:pt idx="155">
                  <c:v>93.764283183299995</c:v>
                </c:pt>
                <c:pt idx="156">
                  <c:v>94.038548941499855</c:v>
                </c:pt>
                <c:pt idx="157">
                  <c:v>94.308485373999758</c:v>
                </c:pt>
                <c:pt idx="158">
                  <c:v>94.574005535300003</c:v>
                </c:pt>
                <c:pt idx="159">
                  <c:v>94.835171744999855</c:v>
                </c:pt>
                <c:pt idx="160">
                  <c:v>95.092001826899775</c:v>
                </c:pt>
                <c:pt idx="161">
                  <c:v>95.344473681699995</c:v>
                </c:pt>
                <c:pt idx="162">
                  <c:v>95.592559957500001</c:v>
                </c:pt>
                <c:pt idx="163">
                  <c:v>95.836328264000002</c:v>
                </c:pt>
                <c:pt idx="164">
                  <c:v>96.075802316399617</c:v>
                </c:pt>
                <c:pt idx="165">
                  <c:v>96.311065702799979</c:v>
                </c:pt>
                <c:pt idx="166">
                  <c:v>96.542221611000002</c:v>
                </c:pt>
                <c:pt idx="167">
                  <c:v>96.769319763300004</c:v>
                </c:pt>
                <c:pt idx="168">
                  <c:v>96.992400726900001</c:v>
                </c:pt>
                <c:pt idx="169">
                  <c:v>97.21150431549998</c:v>
                </c:pt>
                <c:pt idx="170">
                  <c:v>97.426657303200003</c:v>
                </c:pt>
                <c:pt idx="171">
                  <c:v>97.637898961900007</c:v>
                </c:pt>
                <c:pt idx="172">
                  <c:v>97.845269711100002</c:v>
                </c:pt>
                <c:pt idx="173">
                  <c:v>98.048806501300007</c:v>
                </c:pt>
                <c:pt idx="174">
                  <c:v>98.248569823400004</c:v>
                </c:pt>
                <c:pt idx="175">
                  <c:v>98.444607984699999</c:v>
                </c:pt>
                <c:pt idx="176">
                  <c:v>98.636945702299855</c:v>
                </c:pt>
                <c:pt idx="177">
                  <c:v>98.825617293499775</c:v>
                </c:pt>
                <c:pt idx="178">
                  <c:v>99.010656141599981</c:v>
                </c:pt>
                <c:pt idx="179">
                  <c:v>99.192092739099792</c:v>
                </c:pt>
                <c:pt idx="180">
                  <c:v>99.369966788599982</c:v>
                </c:pt>
                <c:pt idx="181">
                  <c:v>99.544308168499839</c:v>
                </c:pt>
                <c:pt idx="182">
                  <c:v>99.715152974999981</c:v>
                </c:pt>
                <c:pt idx="183">
                  <c:v>99.88499731389976</c:v>
                </c:pt>
                <c:pt idx="184">
                  <c:v>100.053979592</c:v>
                </c:pt>
                <c:pt idx="185">
                  <c:v>100.219589744</c:v>
                </c:pt>
                <c:pt idx="186">
                  <c:v>100.381869717</c:v>
                </c:pt>
                <c:pt idx="187">
                  <c:v>100.540856158</c:v>
                </c:pt>
                <c:pt idx="188">
                  <c:v>100.696579599</c:v>
                </c:pt>
                <c:pt idx="189">
                  <c:v>100.849078715</c:v>
                </c:pt>
                <c:pt idx="190">
                  <c:v>100.998397457</c:v>
                </c:pt>
                <c:pt idx="191">
                  <c:v>101.14454521099999</c:v>
                </c:pt>
                <c:pt idx="192">
                  <c:v>101.287558225</c:v>
                </c:pt>
                <c:pt idx="193">
                  <c:v>101.42747788600001</c:v>
                </c:pt>
                <c:pt idx="194">
                  <c:v>101.56434249199999</c:v>
                </c:pt>
                <c:pt idx="195">
                  <c:v>101.698171485</c:v>
                </c:pt>
                <c:pt idx="196">
                  <c:v>101.828993638</c:v>
                </c:pt>
                <c:pt idx="197">
                  <c:v>101.956848036</c:v>
                </c:pt>
                <c:pt idx="198">
                  <c:v>102.081776197</c:v>
                </c:pt>
                <c:pt idx="199">
                  <c:v>102.20382293599999</c:v>
                </c:pt>
                <c:pt idx="200">
                  <c:v>102.323030043</c:v>
                </c:pt>
                <c:pt idx="201">
                  <c:v>102.439434138</c:v>
                </c:pt>
                <c:pt idx="202">
                  <c:v>102.55306421900001</c:v>
                </c:pt>
                <c:pt idx="203">
                  <c:v>102.66395973100001</c:v>
                </c:pt>
                <c:pt idx="204">
                  <c:v>102.77215879400001</c:v>
                </c:pt>
                <c:pt idx="205">
                  <c:v>102.877700535</c:v>
                </c:pt>
                <c:pt idx="206">
                  <c:v>102.980624648</c:v>
                </c:pt>
                <c:pt idx="207">
                  <c:v>103.08097077399999</c:v>
                </c:pt>
                <c:pt idx="208">
                  <c:v>103.178774898</c:v>
                </c:pt>
                <c:pt idx="209">
                  <c:v>103.27407279099999</c:v>
                </c:pt>
                <c:pt idx="210">
                  <c:v>103.36689481499999</c:v>
                </c:pt>
                <c:pt idx="211">
                  <c:v>103.45727810699999</c:v>
                </c:pt>
                <c:pt idx="212">
                  <c:v>103.54526352800001</c:v>
                </c:pt>
                <c:pt idx="213">
                  <c:v>103.630883633</c:v>
                </c:pt>
                <c:pt idx="214">
                  <c:v>103.714171327</c:v>
                </c:pt>
                <c:pt idx="215">
                  <c:v>103.795166162</c:v>
                </c:pt>
                <c:pt idx="216">
                  <c:v>103.873904505</c:v>
                </c:pt>
                <c:pt idx="217">
                  <c:v>103.950420718</c:v>
                </c:pt>
                <c:pt idx="218">
                  <c:v>104.024746994</c:v>
                </c:pt>
                <c:pt idx="219">
                  <c:v>104.0969183</c:v>
                </c:pt>
                <c:pt idx="220">
                  <c:v>104.166971555</c:v>
                </c:pt>
                <c:pt idx="221">
                  <c:v>104.234942199</c:v>
                </c:pt>
                <c:pt idx="222">
                  <c:v>104.30086500500001</c:v>
                </c:pt>
                <c:pt idx="223">
                  <c:v>104.364774176</c:v>
                </c:pt>
                <c:pt idx="224">
                  <c:v>104.426702928</c:v>
                </c:pt>
                <c:pt idx="225">
                  <c:v>104.486684512</c:v>
                </c:pt>
                <c:pt idx="226">
                  <c:v>104.544751108</c:v>
                </c:pt>
                <c:pt idx="227">
                  <c:v>104.60093462499999</c:v>
                </c:pt>
                <c:pt idx="228">
                  <c:v>104.65526714000001</c:v>
                </c:pt>
                <c:pt idx="229">
                  <c:v>104.707780775</c:v>
                </c:pt>
                <c:pt idx="230">
                  <c:v>104.758505933</c:v>
                </c:pt>
                <c:pt idx="231">
                  <c:v>104.807473453</c:v>
                </c:pt>
                <c:pt idx="232">
                  <c:v>104.85470997</c:v>
                </c:pt>
                <c:pt idx="233">
                  <c:v>104.90024738</c:v>
                </c:pt>
                <c:pt idx="234">
                  <c:v>104.944115911</c:v>
                </c:pt>
                <c:pt idx="235">
                  <c:v>104.986343944</c:v>
                </c:pt>
                <c:pt idx="236">
                  <c:v>105.026960811</c:v>
                </c:pt>
                <c:pt idx="237">
                  <c:v>105.06599455</c:v>
                </c:pt>
                <c:pt idx="238">
                  <c:v>105.10347201800001</c:v>
                </c:pt>
                <c:pt idx="239">
                  <c:v>105.139419457</c:v>
                </c:pt>
                <c:pt idx="240">
                  <c:v>105.173863895</c:v>
                </c:pt>
                <c:pt idx="241">
                  <c:v>105.20683094</c:v>
                </c:pt>
                <c:pt idx="242">
                  <c:v>105.238346699</c:v>
                </c:pt>
                <c:pt idx="243">
                  <c:v>105.268436581</c:v>
                </c:pt>
                <c:pt idx="244">
                  <c:v>105.29712598</c:v>
                </c:pt>
                <c:pt idx="245">
                  <c:v>105.32443895199999</c:v>
                </c:pt>
                <c:pt idx="246">
                  <c:v>105.350397775</c:v>
                </c:pt>
                <c:pt idx="247">
                  <c:v>105.37502788800001</c:v>
                </c:pt>
                <c:pt idx="248">
                  <c:v>105.398352264</c:v>
                </c:pt>
                <c:pt idx="249">
                  <c:v>105.42039425599999</c:v>
                </c:pt>
                <c:pt idx="250">
                  <c:v>105.441177076</c:v>
                </c:pt>
                <c:pt idx="251">
                  <c:v>105.460723323</c:v>
                </c:pt>
                <c:pt idx="252">
                  <c:v>105.479054695</c:v>
                </c:pt>
                <c:pt idx="253">
                  <c:v>105.496192963</c:v>
                </c:pt>
                <c:pt idx="254">
                  <c:v>105.512158744</c:v>
                </c:pt>
                <c:pt idx="255">
                  <c:v>105.52697339700001</c:v>
                </c:pt>
                <c:pt idx="256">
                  <c:v>105.540657795</c:v>
                </c:pt>
                <c:pt idx="257">
                  <c:v>105.553232773</c:v>
                </c:pt>
                <c:pt idx="258">
                  <c:v>105.564719372</c:v>
                </c:pt>
                <c:pt idx="259">
                  <c:v>105.57513762000001</c:v>
                </c:pt>
                <c:pt idx="260">
                  <c:v>105.584507372</c:v>
                </c:pt>
                <c:pt idx="261">
                  <c:v>105.592848011</c:v>
                </c:pt>
                <c:pt idx="262">
                  <c:v>105.600178816</c:v>
                </c:pt>
                <c:pt idx="263">
                  <c:v>105.60651851900001</c:v>
                </c:pt>
                <c:pt idx="264">
                  <c:v>105.611883518</c:v>
                </c:pt>
                <c:pt idx="265">
                  <c:v>105.61629323699999</c:v>
                </c:pt>
                <c:pt idx="266">
                  <c:v>105.619765621</c:v>
                </c:pt>
                <c:pt idx="267">
                  <c:v>105.622318087</c:v>
                </c:pt>
                <c:pt idx="268">
                  <c:v>105.623967631</c:v>
                </c:pt>
                <c:pt idx="269">
                  <c:v>105.624731461</c:v>
                </c:pt>
                <c:pt idx="270">
                  <c:v>105.624622524</c:v>
                </c:pt>
                <c:pt idx="271">
                  <c:v>105.623658041</c:v>
                </c:pt>
                <c:pt idx="272">
                  <c:v>105.62185583</c:v>
                </c:pt>
                <c:pt idx="273">
                  <c:v>105.619232862</c:v>
                </c:pt>
                <c:pt idx="274">
                  <c:v>105.615805141</c:v>
                </c:pt>
                <c:pt idx="275">
                  <c:v>105.611588197</c:v>
                </c:pt>
                <c:pt idx="276">
                  <c:v>105.606596846</c:v>
                </c:pt>
                <c:pt idx="277">
                  <c:v>105.600845392</c:v>
                </c:pt>
                <c:pt idx="278">
                  <c:v>105.594348981</c:v>
                </c:pt>
                <c:pt idx="279">
                  <c:v>105.58712207799999</c:v>
                </c:pt>
                <c:pt idx="280">
                  <c:v>105.57917890100001</c:v>
                </c:pt>
                <c:pt idx="281">
                  <c:v>105.570533453</c:v>
                </c:pt>
                <c:pt idx="282">
                  <c:v>105.56119931400001</c:v>
                </c:pt>
                <c:pt idx="283">
                  <c:v>105.551189446</c:v>
                </c:pt>
                <c:pt idx="284">
                  <c:v>105.540508358</c:v>
                </c:pt>
                <c:pt idx="285">
                  <c:v>105.529175599</c:v>
                </c:pt>
                <c:pt idx="286">
                  <c:v>105.517205319</c:v>
                </c:pt>
                <c:pt idx="287">
                  <c:v>105.50461112000001</c:v>
                </c:pt>
                <c:pt idx="288">
                  <c:v>105.491405434</c:v>
                </c:pt>
                <c:pt idx="289">
                  <c:v>105.477601533</c:v>
                </c:pt>
                <c:pt idx="290">
                  <c:v>105.463211444</c:v>
                </c:pt>
                <c:pt idx="291">
                  <c:v>105.448247387</c:v>
                </c:pt>
                <c:pt idx="292">
                  <c:v>105.432720528</c:v>
                </c:pt>
                <c:pt idx="293">
                  <c:v>105.416641795</c:v>
                </c:pt>
                <c:pt idx="294">
                  <c:v>105.400021952</c:v>
                </c:pt>
                <c:pt idx="295">
                  <c:v>105.382871521</c:v>
                </c:pt>
                <c:pt idx="296">
                  <c:v>105.365201032</c:v>
                </c:pt>
                <c:pt idx="297">
                  <c:v>105.347018436</c:v>
                </c:pt>
                <c:pt idx="298">
                  <c:v>105.32833427</c:v>
                </c:pt>
                <c:pt idx="299">
                  <c:v>105.309159693</c:v>
                </c:pt>
                <c:pt idx="300">
                  <c:v>105.28950519599999</c:v>
                </c:pt>
                <c:pt idx="301">
                  <c:v>105.26938071799999</c:v>
                </c:pt>
                <c:pt idx="302">
                  <c:v>105.248795844</c:v>
                </c:pt>
                <c:pt idx="303">
                  <c:v>105.227760069</c:v>
                </c:pt>
                <c:pt idx="304">
                  <c:v>105.206282789</c:v>
                </c:pt>
                <c:pt idx="305">
                  <c:v>105.184373103</c:v>
                </c:pt>
                <c:pt idx="306">
                  <c:v>105.16204005199999</c:v>
                </c:pt>
                <c:pt idx="307">
                  <c:v>105.139292517</c:v>
                </c:pt>
                <c:pt idx="308">
                  <c:v>105.116139449</c:v>
                </c:pt>
                <c:pt idx="309">
                  <c:v>105.09258984900001</c:v>
                </c:pt>
                <c:pt idx="310">
                  <c:v>105.06865250600001</c:v>
                </c:pt>
                <c:pt idx="311">
                  <c:v>105.044331386</c:v>
                </c:pt>
                <c:pt idx="312">
                  <c:v>105.01963777900001</c:v>
                </c:pt>
                <c:pt idx="313">
                  <c:v>104.994579458</c:v>
                </c:pt>
                <c:pt idx="314">
                  <c:v>104.969163823</c:v>
                </c:pt>
                <c:pt idx="315">
                  <c:v>104.943395303</c:v>
                </c:pt>
                <c:pt idx="316">
                  <c:v>104.917282296</c:v>
                </c:pt>
                <c:pt idx="317">
                  <c:v>104.890833555</c:v>
                </c:pt>
                <c:pt idx="318">
                  <c:v>104.864057086</c:v>
                </c:pt>
                <c:pt idx="319">
                  <c:v>104.836960081</c:v>
                </c:pt>
                <c:pt idx="320">
                  <c:v>104.809549733</c:v>
                </c:pt>
                <c:pt idx="321">
                  <c:v>104.781832889</c:v>
                </c:pt>
                <c:pt idx="322">
                  <c:v>104.75381618599999</c:v>
                </c:pt>
                <c:pt idx="323">
                  <c:v>104.72550633</c:v>
                </c:pt>
                <c:pt idx="324">
                  <c:v>104.696910024</c:v>
                </c:pt>
                <c:pt idx="325">
                  <c:v>104.66803369500001</c:v>
                </c:pt>
                <c:pt idx="326">
                  <c:v>104.63888399699999</c:v>
                </c:pt>
                <c:pt idx="327">
                  <c:v>104.60946674900001</c:v>
                </c:pt>
                <c:pt idx="328">
                  <c:v>104.57978239400001</c:v>
                </c:pt>
                <c:pt idx="329">
                  <c:v>104.549841094</c:v>
                </c:pt>
                <c:pt idx="330">
                  <c:v>104.51964912</c:v>
                </c:pt>
                <c:pt idx="331">
                  <c:v>104.489212322</c:v>
                </c:pt>
                <c:pt idx="332">
                  <c:v>104.458536546</c:v>
                </c:pt>
                <c:pt idx="333">
                  <c:v>104.42762769399999</c:v>
                </c:pt>
                <c:pt idx="334">
                  <c:v>104.39649146799999</c:v>
                </c:pt>
                <c:pt idx="335">
                  <c:v>104.365133312</c:v>
                </c:pt>
                <c:pt idx="336">
                  <c:v>104.333557493</c:v>
                </c:pt>
                <c:pt idx="337">
                  <c:v>104.301769341</c:v>
                </c:pt>
                <c:pt idx="338">
                  <c:v>104.26977463199999</c:v>
                </c:pt>
                <c:pt idx="339">
                  <c:v>104.237578774</c:v>
                </c:pt>
                <c:pt idx="340">
                  <c:v>104.205187176</c:v>
                </c:pt>
                <c:pt idx="341">
                  <c:v>104.172604721</c:v>
                </c:pt>
                <c:pt idx="342">
                  <c:v>104.13983641599999</c:v>
                </c:pt>
                <c:pt idx="343">
                  <c:v>104.106886647</c:v>
                </c:pt>
                <c:pt idx="344">
                  <c:v>104.07375982000001</c:v>
                </c:pt>
                <c:pt idx="345">
                  <c:v>104.040458926</c:v>
                </c:pt>
                <c:pt idx="346">
                  <c:v>104.00698870399999</c:v>
                </c:pt>
                <c:pt idx="347">
                  <c:v>103.97335447099999</c:v>
                </c:pt>
                <c:pt idx="348">
                  <c:v>103.93955893499999</c:v>
                </c:pt>
                <c:pt idx="349">
                  <c:v>103.905607781</c:v>
                </c:pt>
                <c:pt idx="350">
                  <c:v>103.871505411</c:v>
                </c:pt>
                <c:pt idx="351">
                  <c:v>103.8372557</c:v>
                </c:pt>
                <c:pt idx="352">
                  <c:v>103.802862459</c:v>
                </c:pt>
                <c:pt idx="353">
                  <c:v>103.768329767</c:v>
                </c:pt>
                <c:pt idx="354">
                  <c:v>103.73366181199999</c:v>
                </c:pt>
                <c:pt idx="355">
                  <c:v>103.698861978</c:v>
                </c:pt>
                <c:pt idx="356">
                  <c:v>103.663934091</c:v>
                </c:pt>
                <c:pt idx="357">
                  <c:v>103.628881905</c:v>
                </c:pt>
                <c:pt idx="358">
                  <c:v>103.593706543</c:v>
                </c:pt>
                <c:pt idx="359">
                  <c:v>103.55841332200001</c:v>
                </c:pt>
                <c:pt idx="360">
                  <c:v>103.523005861</c:v>
                </c:pt>
                <c:pt idx="361">
                  <c:v>103.487487614</c:v>
                </c:pt>
                <c:pt idx="362">
                  <c:v>103.45186129699999</c:v>
                </c:pt>
                <c:pt idx="363">
                  <c:v>103.416130345</c:v>
                </c:pt>
                <c:pt idx="364">
                  <c:v>103.380298212</c:v>
                </c:pt>
                <c:pt idx="365">
                  <c:v>103.34436798999999</c:v>
                </c:pt>
                <c:pt idx="366">
                  <c:v>103.308342825</c:v>
                </c:pt>
                <c:pt idx="367">
                  <c:v>103.272225386</c:v>
                </c:pt>
                <c:pt idx="368">
                  <c:v>103.2360187</c:v>
                </c:pt>
                <c:pt idx="369">
                  <c:v>103.199725673</c:v>
                </c:pt>
                <c:pt idx="370">
                  <c:v>103.163349568</c:v>
                </c:pt>
                <c:pt idx="371">
                  <c:v>103.12689349599999</c:v>
                </c:pt>
                <c:pt idx="372">
                  <c:v>103.090360154</c:v>
                </c:pt>
                <c:pt idx="373">
                  <c:v>103.053752403</c:v>
                </c:pt>
                <c:pt idx="374">
                  <c:v>103.017071989</c:v>
                </c:pt>
                <c:pt idx="375">
                  <c:v>102.980322426</c:v>
                </c:pt>
                <c:pt idx="376">
                  <c:v>102.943506313</c:v>
                </c:pt>
                <c:pt idx="377">
                  <c:v>102.906626127</c:v>
                </c:pt>
                <c:pt idx="378">
                  <c:v>102.869684316</c:v>
                </c:pt>
                <c:pt idx="379">
                  <c:v>102.83268349399999</c:v>
                </c:pt>
                <c:pt idx="380">
                  <c:v>102.795626145</c:v>
                </c:pt>
                <c:pt idx="381">
                  <c:v>102.758514609</c:v>
                </c:pt>
                <c:pt idx="382">
                  <c:v>102.721351449</c:v>
                </c:pt>
                <c:pt idx="383">
                  <c:v>102.684138942</c:v>
                </c:pt>
                <c:pt idx="384">
                  <c:v>102.646879408</c:v>
                </c:pt>
                <c:pt idx="385">
                  <c:v>102.609575142</c:v>
                </c:pt>
                <c:pt idx="386">
                  <c:v>102.57222817100001</c:v>
                </c:pt>
                <c:pt idx="387">
                  <c:v>102.534840608</c:v>
                </c:pt>
                <c:pt idx="388">
                  <c:v>102.497414464</c:v>
                </c:pt>
                <c:pt idx="389">
                  <c:v>102.459951823</c:v>
                </c:pt>
                <c:pt idx="390">
                  <c:v>102.42245465800001</c:v>
                </c:pt>
                <c:pt idx="391">
                  <c:v>102.384924824</c:v>
                </c:pt>
                <c:pt idx="392">
                  <c:v>102.347364357</c:v>
                </c:pt>
                <c:pt idx="393">
                  <c:v>102.309775214</c:v>
                </c:pt>
                <c:pt idx="394">
                  <c:v>102.27215927500001</c:v>
                </c:pt>
                <c:pt idx="395">
                  <c:v>102.234518036</c:v>
                </c:pt>
                <c:pt idx="396">
                  <c:v>102.19685329000001</c:v>
                </c:pt>
                <c:pt idx="397">
                  <c:v>102.159166864</c:v>
                </c:pt>
                <c:pt idx="398">
                  <c:v>102.121460633</c:v>
                </c:pt>
                <c:pt idx="399">
                  <c:v>102.08373580999999</c:v>
                </c:pt>
                <c:pt idx="400">
                  <c:v>102.04599467200001</c:v>
                </c:pt>
                <c:pt idx="401">
                  <c:v>102.008238655</c:v>
                </c:pt>
                <c:pt idx="402">
                  <c:v>101.970469311</c:v>
                </c:pt>
                <c:pt idx="403">
                  <c:v>101.932688196</c:v>
                </c:pt>
                <c:pt idx="404">
                  <c:v>101.89489702500001</c:v>
                </c:pt>
                <c:pt idx="405">
                  <c:v>101.85709728499999</c:v>
                </c:pt>
                <c:pt idx="406">
                  <c:v>101.819290424</c:v>
                </c:pt>
                <c:pt idx="407">
                  <c:v>101.781477856</c:v>
                </c:pt>
                <c:pt idx="408">
                  <c:v>101.743661205</c:v>
                </c:pt>
                <c:pt idx="409">
                  <c:v>101.705841943</c:v>
                </c:pt>
                <c:pt idx="410">
                  <c:v>101.668021326</c:v>
                </c:pt>
                <c:pt idx="411">
                  <c:v>101.630201257</c:v>
                </c:pt>
                <c:pt idx="412">
                  <c:v>101.592382497</c:v>
                </c:pt>
                <c:pt idx="413">
                  <c:v>101.554566333</c:v>
                </c:pt>
                <c:pt idx="414">
                  <c:v>101.51675412</c:v>
                </c:pt>
                <c:pt idx="415">
                  <c:v>101.478946415</c:v>
                </c:pt>
                <c:pt idx="416">
                  <c:v>101.44114473800001</c:v>
                </c:pt>
                <c:pt idx="417">
                  <c:v>101.403349934</c:v>
                </c:pt>
                <c:pt idx="418">
                  <c:v>101.365563365</c:v>
                </c:pt>
                <c:pt idx="419">
                  <c:v>101.32778615300001</c:v>
                </c:pt>
                <c:pt idx="420">
                  <c:v>101.29001936500001</c:v>
                </c:pt>
                <c:pt idx="421">
                  <c:v>101.252263973</c:v>
                </c:pt>
                <c:pt idx="422">
                  <c:v>101.21452107099999</c:v>
                </c:pt>
                <c:pt idx="423">
                  <c:v>101.176791802</c:v>
                </c:pt>
                <c:pt idx="424">
                  <c:v>101.139077159</c:v>
                </c:pt>
                <c:pt idx="425">
                  <c:v>101.101378268</c:v>
                </c:pt>
                <c:pt idx="426">
                  <c:v>101.063695997</c:v>
                </c:pt>
                <c:pt idx="427">
                  <c:v>101.026031276</c:v>
                </c:pt>
                <c:pt idx="428">
                  <c:v>100.988385154</c:v>
                </c:pt>
                <c:pt idx="429">
                  <c:v>100.95075837</c:v>
                </c:pt>
                <c:pt idx="430">
                  <c:v>100.913151601</c:v>
                </c:pt>
                <c:pt idx="431">
                  <c:v>100.875565818</c:v>
                </c:pt>
                <c:pt idx="432">
                  <c:v>100.838001799</c:v>
                </c:pt>
                <c:pt idx="433">
                  <c:v>100.800460405</c:v>
                </c:pt>
                <c:pt idx="434">
                  <c:v>100.762942611</c:v>
                </c:pt>
                <c:pt idx="435">
                  <c:v>100.725449705</c:v>
                </c:pt>
                <c:pt idx="436">
                  <c:v>100.687982601</c:v>
                </c:pt>
                <c:pt idx="437">
                  <c:v>100.65054195499999</c:v>
                </c:pt>
                <c:pt idx="438">
                  <c:v>100.613128284</c:v>
                </c:pt>
                <c:pt idx="439">
                  <c:v>100.575742443</c:v>
                </c:pt>
                <c:pt idx="440">
                  <c:v>100.53838523899999</c:v>
                </c:pt>
                <c:pt idx="441">
                  <c:v>100.50105743100001</c:v>
                </c:pt>
                <c:pt idx="442">
                  <c:v>100.463759838</c:v>
                </c:pt>
                <c:pt idx="443">
                  <c:v>100.426493021</c:v>
                </c:pt>
                <c:pt idx="444">
                  <c:v>100.389257638</c:v>
                </c:pt>
                <c:pt idx="445">
                  <c:v>100.35205449999999</c:v>
                </c:pt>
                <c:pt idx="446">
                  <c:v>100.31488424699999</c:v>
                </c:pt>
                <c:pt idx="447">
                  <c:v>100.277747452</c:v>
                </c:pt>
                <c:pt idx="448">
                  <c:v>100.24064469</c:v>
                </c:pt>
                <c:pt idx="449">
                  <c:v>100.203576332</c:v>
                </c:pt>
                <c:pt idx="450">
                  <c:v>100.166543065</c:v>
                </c:pt>
                <c:pt idx="451">
                  <c:v>100.12954592200001</c:v>
                </c:pt>
                <c:pt idx="452">
                  <c:v>100.092585758</c:v>
                </c:pt>
                <c:pt idx="453">
                  <c:v>100.055663411</c:v>
                </c:pt>
                <c:pt idx="454">
                  <c:v>100.018778932</c:v>
                </c:pt>
                <c:pt idx="455">
                  <c:v>99.981932771499871</c:v>
                </c:pt>
                <c:pt idx="456">
                  <c:v>99.945125402100004</c:v>
                </c:pt>
                <c:pt idx="457">
                  <c:v>99.908357356199758</c:v>
                </c:pt>
                <c:pt idx="458">
                  <c:v>99.871628777499794</c:v>
                </c:pt>
                <c:pt idx="459">
                  <c:v>99.834940195300007</c:v>
                </c:pt>
                <c:pt idx="460">
                  <c:v>99.798291894800002</c:v>
                </c:pt>
                <c:pt idx="461">
                  <c:v>99.761684174099983</c:v>
                </c:pt>
                <c:pt idx="462">
                  <c:v>99.725117535599793</c:v>
                </c:pt>
                <c:pt idx="463">
                  <c:v>99.688592478099793</c:v>
                </c:pt>
                <c:pt idx="464">
                  <c:v>99.652109372199774</c:v>
                </c:pt>
                <c:pt idx="465">
                  <c:v>99.615668665699999</c:v>
                </c:pt>
                <c:pt idx="466">
                  <c:v>99.579271126499719</c:v>
                </c:pt>
                <c:pt idx="467">
                  <c:v>99.542917126099823</c:v>
                </c:pt>
                <c:pt idx="468">
                  <c:v>99.506606913900001</c:v>
                </c:pt>
                <c:pt idx="469">
                  <c:v>99.470340823699743</c:v>
                </c:pt>
                <c:pt idx="470">
                  <c:v>99.4341192296</c:v>
                </c:pt>
                <c:pt idx="471">
                  <c:v>99.39794237329987</c:v>
                </c:pt>
                <c:pt idx="472">
                  <c:v>99.36181059339998</c:v>
                </c:pt>
                <c:pt idx="473">
                  <c:v>99.325724251999873</c:v>
                </c:pt>
                <c:pt idx="474">
                  <c:v>99.289683676899998</c:v>
                </c:pt>
                <c:pt idx="475">
                  <c:v>99.2536891723</c:v>
                </c:pt>
                <c:pt idx="476">
                  <c:v>99.217741622099979</c:v>
                </c:pt>
                <c:pt idx="477">
                  <c:v>99.18184118509987</c:v>
                </c:pt>
                <c:pt idx="478">
                  <c:v>99.145988186099743</c:v>
                </c:pt>
                <c:pt idx="479">
                  <c:v>99.110182995299979</c:v>
                </c:pt>
                <c:pt idx="480">
                  <c:v>99.074425977600001</c:v>
                </c:pt>
                <c:pt idx="481">
                  <c:v>99.03871717669972</c:v>
                </c:pt>
                <c:pt idx="482">
                  <c:v>99.003056456399946</c:v>
                </c:pt>
                <c:pt idx="483">
                  <c:v>98.967443749699996</c:v>
                </c:pt>
                <c:pt idx="484">
                  <c:v>98.931879467900004</c:v>
                </c:pt>
                <c:pt idx="485">
                  <c:v>98.896364227800007</c:v>
                </c:pt>
                <c:pt idx="486">
                  <c:v>98.860898315099774</c:v>
                </c:pt>
                <c:pt idx="487">
                  <c:v>98.825481875099712</c:v>
                </c:pt>
                <c:pt idx="488">
                  <c:v>98.790115129499981</c:v>
                </c:pt>
                <c:pt idx="489">
                  <c:v>98.756819093600001</c:v>
                </c:pt>
                <c:pt idx="490">
                  <c:v>98.731304914800006</c:v>
                </c:pt>
                <c:pt idx="491">
                  <c:v>98.705797411999839</c:v>
                </c:pt>
                <c:pt idx="492">
                  <c:v>98.680296667899981</c:v>
                </c:pt>
                <c:pt idx="493">
                  <c:v>98.654803146599775</c:v>
                </c:pt>
                <c:pt idx="494">
                  <c:v>98.629317273699726</c:v>
                </c:pt>
                <c:pt idx="495">
                  <c:v>98.603839452699759</c:v>
                </c:pt>
                <c:pt idx="496">
                  <c:v>98.578370168599676</c:v>
                </c:pt>
                <c:pt idx="497">
                  <c:v>98.552909841900004</c:v>
                </c:pt>
                <c:pt idx="498">
                  <c:v>98.52745883879976</c:v>
                </c:pt>
                <c:pt idx="499">
                  <c:v>98.50201728739998</c:v>
                </c:pt>
                <c:pt idx="500">
                  <c:v>98.476585356999792</c:v>
                </c:pt>
                <c:pt idx="501">
                  <c:v>98.4511635609</c:v>
                </c:pt>
                <c:pt idx="502">
                  <c:v>98.425752396499647</c:v>
                </c:pt>
                <c:pt idx="503">
                  <c:v>98.400352432099794</c:v>
                </c:pt>
                <c:pt idx="504">
                  <c:v>98.3749642282</c:v>
                </c:pt>
                <c:pt idx="505">
                  <c:v>98.349588057199838</c:v>
                </c:pt>
                <c:pt idx="506">
                  <c:v>98.324224139899982</c:v>
                </c:pt>
                <c:pt idx="507">
                  <c:v>98.298872521499774</c:v>
                </c:pt>
                <c:pt idx="508">
                  <c:v>98.273533467500002</c:v>
                </c:pt>
                <c:pt idx="509">
                  <c:v>98.248207135300007</c:v>
                </c:pt>
                <c:pt idx="510">
                  <c:v>98.222894046899839</c:v>
                </c:pt>
                <c:pt idx="511">
                  <c:v>98.197594519700004</c:v>
                </c:pt>
                <c:pt idx="512">
                  <c:v>98.172308798899721</c:v>
                </c:pt>
                <c:pt idx="513">
                  <c:v>98.1470372271</c:v>
                </c:pt>
                <c:pt idx="514">
                  <c:v>98.121780037699722</c:v>
                </c:pt>
                <c:pt idx="515">
                  <c:v>98.09653749369987</c:v>
                </c:pt>
                <c:pt idx="516">
                  <c:v>98.071309949500005</c:v>
                </c:pt>
                <c:pt idx="517">
                  <c:v>98.04609775699987</c:v>
                </c:pt>
                <c:pt idx="518">
                  <c:v>98.020901206799792</c:v>
                </c:pt>
                <c:pt idx="519">
                  <c:v>97.995720581900002</c:v>
                </c:pt>
                <c:pt idx="520">
                  <c:v>97.970556307499791</c:v>
                </c:pt>
                <c:pt idx="521">
                  <c:v>97.9454086816</c:v>
                </c:pt>
                <c:pt idx="522">
                  <c:v>97.920277967100006</c:v>
                </c:pt>
                <c:pt idx="523">
                  <c:v>97.89516440609998</c:v>
                </c:pt>
                <c:pt idx="524">
                  <c:v>97.870068199999793</c:v>
                </c:pt>
                <c:pt idx="525">
                  <c:v>97.844989615000003</c:v>
                </c:pt>
                <c:pt idx="526">
                  <c:v>97.819928880800006</c:v>
                </c:pt>
                <c:pt idx="527">
                  <c:v>97.794886194599854</c:v>
                </c:pt>
                <c:pt idx="528">
                  <c:v>97.769861940699982</c:v>
                </c:pt>
                <c:pt idx="529">
                  <c:v>97.74485641779998</c:v>
                </c:pt>
                <c:pt idx="530">
                  <c:v>97.719869907499998</c:v>
                </c:pt>
                <c:pt idx="531">
                  <c:v>97.694902810199792</c:v>
                </c:pt>
                <c:pt idx="532">
                  <c:v>97.669955292799855</c:v>
                </c:pt>
                <c:pt idx="533">
                  <c:v>97.64502775959987</c:v>
                </c:pt>
                <c:pt idx="534">
                  <c:v>97.62012040739998</c:v>
                </c:pt>
                <c:pt idx="535">
                  <c:v>97.5952334017</c:v>
                </c:pt>
                <c:pt idx="536">
                  <c:v>97.570367267399874</c:v>
                </c:pt>
                <c:pt idx="537">
                  <c:v>97.545522179200006</c:v>
                </c:pt>
                <c:pt idx="538">
                  <c:v>97.520698161799871</c:v>
                </c:pt>
                <c:pt idx="539">
                  <c:v>97.49589539519998</c:v>
                </c:pt>
                <c:pt idx="540">
                  <c:v>97.4711140223</c:v>
                </c:pt>
                <c:pt idx="541">
                  <c:v>97.446354193499872</c:v>
                </c:pt>
                <c:pt idx="542">
                  <c:v>97.421616064299997</c:v>
                </c:pt>
                <c:pt idx="543">
                  <c:v>97.396899804699871</c:v>
                </c:pt>
                <c:pt idx="544">
                  <c:v>97.372205634699839</c:v>
                </c:pt>
                <c:pt idx="545">
                  <c:v>97.347533842399983</c:v>
                </c:pt>
                <c:pt idx="546">
                  <c:v>97.322884505099793</c:v>
                </c:pt>
                <c:pt idx="547">
                  <c:v>97.298257729300005</c:v>
                </c:pt>
                <c:pt idx="548">
                  <c:v>97.27365362259998</c:v>
                </c:pt>
                <c:pt idx="549">
                  <c:v>97.249072363399947</c:v>
                </c:pt>
                <c:pt idx="550">
                  <c:v>97.224514185800004</c:v>
                </c:pt>
                <c:pt idx="551">
                  <c:v>97.199979230499792</c:v>
                </c:pt>
                <c:pt idx="552">
                  <c:v>97.175467790299791</c:v>
                </c:pt>
                <c:pt idx="553">
                  <c:v>97.150980001199855</c:v>
                </c:pt>
                <c:pt idx="554">
                  <c:v>97.126515920900005</c:v>
                </c:pt>
                <c:pt idx="555">
                  <c:v>97.102075635799793</c:v>
                </c:pt>
                <c:pt idx="556">
                  <c:v>97.077659311100007</c:v>
                </c:pt>
                <c:pt idx="557">
                  <c:v>97.053267114099839</c:v>
                </c:pt>
                <c:pt idx="558">
                  <c:v>97.028899187199855</c:v>
                </c:pt>
                <c:pt idx="559">
                  <c:v>97.004555688500005</c:v>
                </c:pt>
                <c:pt idx="560">
                  <c:v>96.980236700000006</c:v>
                </c:pt>
                <c:pt idx="561">
                  <c:v>96.955942349300003</c:v>
                </c:pt>
                <c:pt idx="562">
                  <c:v>96.931672868299998</c:v>
                </c:pt>
                <c:pt idx="563">
                  <c:v>96.907428248000002</c:v>
                </c:pt>
                <c:pt idx="564">
                  <c:v>96.883208612399855</c:v>
                </c:pt>
                <c:pt idx="565">
                  <c:v>96.859014067299981</c:v>
                </c:pt>
                <c:pt idx="566">
                  <c:v>96.83484471929998</c:v>
                </c:pt>
                <c:pt idx="567">
                  <c:v>96.810700715699824</c:v>
                </c:pt>
                <c:pt idx="568">
                  <c:v>96.786582136899682</c:v>
                </c:pt>
                <c:pt idx="569">
                  <c:v>96.762489104799855</c:v>
                </c:pt>
                <c:pt idx="570">
                  <c:v>96.738421762000002</c:v>
                </c:pt>
                <c:pt idx="571">
                  <c:v>96.714379997099982</c:v>
                </c:pt>
                <c:pt idx="572">
                  <c:v>96.69036361889998</c:v>
                </c:pt>
                <c:pt idx="573">
                  <c:v>96.666372813899599</c:v>
                </c:pt>
                <c:pt idx="574">
                  <c:v>96.642407704799766</c:v>
                </c:pt>
                <c:pt idx="575">
                  <c:v>96.618468478699839</c:v>
                </c:pt>
                <c:pt idx="576">
                  <c:v>96.594555206600006</c:v>
                </c:pt>
                <c:pt idx="577">
                  <c:v>96.5706680296</c:v>
                </c:pt>
                <c:pt idx="578">
                  <c:v>96.546807131799824</c:v>
                </c:pt>
                <c:pt idx="579">
                  <c:v>96.522972628999838</c:v>
                </c:pt>
                <c:pt idx="580">
                  <c:v>96.499164620800002</c:v>
                </c:pt>
                <c:pt idx="581">
                  <c:v>96.475383192299759</c:v>
                </c:pt>
                <c:pt idx="582">
                  <c:v>96.451628410699982</c:v>
                </c:pt>
                <c:pt idx="583">
                  <c:v>96.427900277000006</c:v>
                </c:pt>
                <c:pt idx="584">
                  <c:v>96.404198959300004</c:v>
                </c:pt>
                <c:pt idx="585">
                  <c:v>96.380524598099981</c:v>
                </c:pt>
                <c:pt idx="586">
                  <c:v>96.356877347299744</c:v>
                </c:pt>
                <c:pt idx="587">
                  <c:v>96.333257333999839</c:v>
                </c:pt>
                <c:pt idx="588">
                  <c:v>96.309664644099996</c:v>
                </c:pt>
                <c:pt idx="589">
                  <c:v>96.286098998599854</c:v>
                </c:pt>
                <c:pt idx="590">
                  <c:v>96.262560301999983</c:v>
                </c:pt>
                <c:pt idx="591">
                  <c:v>96.2390487941</c:v>
                </c:pt>
                <c:pt idx="592">
                  <c:v>96.215564579100004</c:v>
                </c:pt>
                <c:pt idx="593">
                  <c:v>96.192107630300001</c:v>
                </c:pt>
                <c:pt idx="594">
                  <c:v>96.168677999799854</c:v>
                </c:pt>
                <c:pt idx="595">
                  <c:v>96.145275817099758</c:v>
                </c:pt>
                <c:pt idx="596">
                  <c:v>96.121901191699791</c:v>
                </c:pt>
                <c:pt idx="597">
                  <c:v>96.098554297299998</c:v>
                </c:pt>
                <c:pt idx="598">
                  <c:v>96.075235403899839</c:v>
                </c:pt>
                <c:pt idx="599">
                  <c:v>96.051944564099998</c:v>
                </c:pt>
                <c:pt idx="600">
                  <c:v>96.028681807799742</c:v>
                </c:pt>
                <c:pt idx="601">
                  <c:v>96.005447123099742</c:v>
                </c:pt>
                <c:pt idx="602">
                  <c:v>95.9822405516</c:v>
                </c:pt>
                <c:pt idx="603">
                  <c:v>95.959062156999792</c:v>
                </c:pt>
                <c:pt idx="604">
                  <c:v>95.935911990600005</c:v>
                </c:pt>
                <c:pt idx="605">
                  <c:v>95.912790095700004</c:v>
                </c:pt>
                <c:pt idx="606">
                  <c:v>95.889696508</c:v>
                </c:pt>
                <c:pt idx="607">
                  <c:v>95.8666312756</c:v>
                </c:pt>
                <c:pt idx="608">
                  <c:v>95.843594435699998</c:v>
                </c:pt>
                <c:pt idx="609">
                  <c:v>95.820586022599727</c:v>
                </c:pt>
                <c:pt idx="610">
                  <c:v>95.801564538400001</c:v>
                </c:pt>
                <c:pt idx="611">
                  <c:v>95.789247441200004</c:v>
                </c:pt>
                <c:pt idx="612">
                  <c:v>95.776923823700002</c:v>
                </c:pt>
                <c:pt idx="613">
                  <c:v>95.764593832399981</c:v>
                </c:pt>
                <c:pt idx="614">
                  <c:v>95.752257625499979</c:v>
                </c:pt>
                <c:pt idx="615">
                  <c:v>95.739915345900002</c:v>
                </c:pt>
                <c:pt idx="616">
                  <c:v>95.727567132599759</c:v>
                </c:pt>
                <c:pt idx="617">
                  <c:v>95.715213124200005</c:v>
                </c:pt>
                <c:pt idx="618">
                  <c:v>95.702853457700002</c:v>
                </c:pt>
                <c:pt idx="619">
                  <c:v>95.690488277799759</c:v>
                </c:pt>
                <c:pt idx="620">
                  <c:v>95.678117727799759</c:v>
                </c:pt>
                <c:pt idx="621">
                  <c:v>95.665741946999759</c:v>
                </c:pt>
                <c:pt idx="622">
                  <c:v>95.653361089100002</c:v>
                </c:pt>
                <c:pt idx="623">
                  <c:v>95.640975289899998</c:v>
                </c:pt>
                <c:pt idx="624">
                  <c:v>95.628584699499839</c:v>
                </c:pt>
                <c:pt idx="625">
                  <c:v>95.61618943969998</c:v>
                </c:pt>
                <c:pt idx="626">
                  <c:v>95.603789640700001</c:v>
                </c:pt>
                <c:pt idx="627">
                  <c:v>95.591385426299979</c:v>
                </c:pt>
                <c:pt idx="628">
                  <c:v>95.578976919099759</c:v>
                </c:pt>
                <c:pt idx="629">
                  <c:v>95.566564232299982</c:v>
                </c:pt>
                <c:pt idx="630">
                  <c:v>95.554147495099983</c:v>
                </c:pt>
                <c:pt idx="631">
                  <c:v>95.541726836199871</c:v>
                </c:pt>
                <c:pt idx="632">
                  <c:v>95.529302360799775</c:v>
                </c:pt>
                <c:pt idx="633">
                  <c:v>95.516874178699794</c:v>
                </c:pt>
                <c:pt idx="634">
                  <c:v>95.504442401000006</c:v>
                </c:pt>
                <c:pt idx="635">
                  <c:v>95.492007134199824</c:v>
                </c:pt>
                <c:pt idx="636">
                  <c:v>95.479568485399994</c:v>
                </c:pt>
                <c:pt idx="637">
                  <c:v>95.468142890399946</c:v>
                </c:pt>
                <c:pt idx="638">
                  <c:v>95.459884778000003</c:v>
                </c:pt>
                <c:pt idx="639">
                  <c:v>95.451609263199998</c:v>
                </c:pt>
                <c:pt idx="640">
                  <c:v>95.443316469300001</c:v>
                </c:pt>
                <c:pt idx="641">
                  <c:v>95.435006535100001</c:v>
                </c:pt>
                <c:pt idx="642">
                  <c:v>95.426679628800002</c:v>
                </c:pt>
                <c:pt idx="643">
                  <c:v>95.418335883699839</c:v>
                </c:pt>
                <c:pt idx="644">
                  <c:v>95.409975394300005</c:v>
                </c:pt>
                <c:pt idx="645">
                  <c:v>95.401598366499854</c:v>
                </c:pt>
                <c:pt idx="646">
                  <c:v>95.393205175000006</c:v>
                </c:pt>
                <c:pt idx="647">
                  <c:v>95.384795758399946</c:v>
                </c:pt>
                <c:pt idx="648">
                  <c:v>95.376370170499598</c:v>
                </c:pt>
                <c:pt idx="649">
                  <c:v>95.367928529500006</c:v>
                </c:pt>
                <c:pt idx="650">
                  <c:v>95.35947110779972</c:v>
                </c:pt>
                <c:pt idx="651">
                  <c:v>95.350998022399793</c:v>
                </c:pt>
                <c:pt idx="652">
                  <c:v>95.34250933869987</c:v>
                </c:pt>
                <c:pt idx="653">
                  <c:v>95.3340051319</c:v>
                </c:pt>
                <c:pt idx="654">
                  <c:v>95.325485506799723</c:v>
                </c:pt>
                <c:pt idx="655">
                  <c:v>95.316950536499775</c:v>
                </c:pt>
                <c:pt idx="656">
                  <c:v>95.308400310599723</c:v>
                </c:pt>
                <c:pt idx="657">
                  <c:v>95.299834998099982</c:v>
                </c:pt>
                <c:pt idx="658">
                  <c:v>95.291254727899997</c:v>
                </c:pt>
                <c:pt idx="659">
                  <c:v>95.282659605099994</c:v>
                </c:pt>
                <c:pt idx="660">
                  <c:v>95.274049783500004</c:v>
                </c:pt>
                <c:pt idx="661">
                  <c:v>95.26542539359987</c:v>
                </c:pt>
                <c:pt idx="662">
                  <c:v>95.256786574999794</c:v>
                </c:pt>
                <c:pt idx="663">
                  <c:v>95.248133444900006</c:v>
                </c:pt>
                <c:pt idx="664">
                  <c:v>95.239466128900006</c:v>
                </c:pt>
                <c:pt idx="665">
                  <c:v>95.2307847047</c:v>
                </c:pt>
                <c:pt idx="666">
                  <c:v>95.222089249600003</c:v>
                </c:pt>
                <c:pt idx="667">
                  <c:v>95.213379736499775</c:v>
                </c:pt>
                <c:pt idx="668">
                  <c:v>95.204656209199996</c:v>
                </c:pt>
                <c:pt idx="669">
                  <c:v>95.195918868999854</c:v>
                </c:pt>
                <c:pt idx="670">
                  <c:v>95.187167861899979</c:v>
                </c:pt>
                <c:pt idx="671">
                  <c:v>95.178403348599758</c:v>
                </c:pt>
                <c:pt idx="672">
                  <c:v>95.169625480700006</c:v>
                </c:pt>
                <c:pt idx="673">
                  <c:v>95.160834350499726</c:v>
                </c:pt>
                <c:pt idx="674">
                  <c:v>95.152030060899776</c:v>
                </c:pt>
                <c:pt idx="675">
                  <c:v>95.143212730800002</c:v>
                </c:pt>
                <c:pt idx="676">
                  <c:v>95.134382014299774</c:v>
                </c:pt>
                <c:pt idx="677">
                  <c:v>95.125538649499759</c:v>
                </c:pt>
                <c:pt idx="678">
                  <c:v>95.116682644299999</c:v>
                </c:pt>
                <c:pt idx="679">
                  <c:v>95.107814113099792</c:v>
                </c:pt>
                <c:pt idx="680">
                  <c:v>95.098933167599839</c:v>
                </c:pt>
                <c:pt idx="681">
                  <c:v>95.090039917300004</c:v>
                </c:pt>
                <c:pt idx="682">
                  <c:v>95.0811344448</c:v>
                </c:pt>
                <c:pt idx="683">
                  <c:v>95.072216833599697</c:v>
                </c:pt>
                <c:pt idx="684">
                  <c:v>95.063287118699776</c:v>
                </c:pt>
                <c:pt idx="685">
                  <c:v>95.054345350899794</c:v>
                </c:pt>
                <c:pt idx="686">
                  <c:v>95.045391624199979</c:v>
                </c:pt>
                <c:pt idx="687">
                  <c:v>95.036426048099983</c:v>
                </c:pt>
                <c:pt idx="688">
                  <c:v>95.027448732999758</c:v>
                </c:pt>
                <c:pt idx="689">
                  <c:v>95.018459778099981</c:v>
                </c:pt>
                <c:pt idx="690">
                  <c:v>95.009459265700002</c:v>
                </c:pt>
                <c:pt idx="691">
                  <c:v>95.000447300499744</c:v>
                </c:pt>
                <c:pt idx="692">
                  <c:v>94.991423998299993</c:v>
                </c:pt>
                <c:pt idx="693">
                  <c:v>94.982389444899979</c:v>
                </c:pt>
                <c:pt idx="694">
                  <c:v>94.97334370119998</c:v>
                </c:pt>
                <c:pt idx="695">
                  <c:v>94.964286869099993</c:v>
                </c:pt>
                <c:pt idx="696">
                  <c:v>94.955219047699998</c:v>
                </c:pt>
                <c:pt idx="697">
                  <c:v>94.946140338299998</c:v>
                </c:pt>
                <c:pt idx="698">
                  <c:v>94.937050867599979</c:v>
                </c:pt>
                <c:pt idx="699">
                  <c:v>94.927950718800005</c:v>
                </c:pt>
                <c:pt idx="700">
                  <c:v>94.918839973800004</c:v>
                </c:pt>
                <c:pt idx="701">
                  <c:v>94.909718651899979</c:v>
                </c:pt>
                <c:pt idx="702">
                  <c:v>94.900586858799855</c:v>
                </c:pt>
                <c:pt idx="703">
                  <c:v>94.8914446924</c:v>
                </c:pt>
                <c:pt idx="704">
                  <c:v>94.882292232599681</c:v>
                </c:pt>
                <c:pt idx="705">
                  <c:v>94.873129593200005</c:v>
                </c:pt>
                <c:pt idx="706">
                  <c:v>94.863956872499742</c:v>
                </c:pt>
                <c:pt idx="707">
                  <c:v>94.854774167199793</c:v>
                </c:pt>
                <c:pt idx="708">
                  <c:v>94.84558154539998</c:v>
                </c:pt>
                <c:pt idx="709">
                  <c:v>94.836379082399873</c:v>
                </c:pt>
                <c:pt idx="710">
                  <c:v>94.827166888099981</c:v>
                </c:pt>
                <c:pt idx="711">
                  <c:v>94.817945062500002</c:v>
                </c:pt>
                <c:pt idx="712">
                  <c:v>94.808713717499742</c:v>
                </c:pt>
                <c:pt idx="713">
                  <c:v>94.79947298339998</c:v>
                </c:pt>
                <c:pt idx="714">
                  <c:v>94.790222940899994</c:v>
                </c:pt>
                <c:pt idx="715">
                  <c:v>94.780963665900003</c:v>
                </c:pt>
                <c:pt idx="716">
                  <c:v>94.7716952042</c:v>
                </c:pt>
                <c:pt idx="717">
                  <c:v>94.762417623499871</c:v>
                </c:pt>
                <c:pt idx="718">
                  <c:v>94.753130820099855</c:v>
                </c:pt>
                <c:pt idx="719">
                  <c:v>94.743835090499871</c:v>
                </c:pt>
                <c:pt idx="720">
                  <c:v>94.736576922899872</c:v>
                </c:pt>
                <c:pt idx="721">
                  <c:v>94.729759461900002</c:v>
                </c:pt>
                <c:pt idx="722">
                  <c:v>94.722927952399871</c:v>
                </c:pt>
                <c:pt idx="723">
                  <c:v>94.716082481900003</c:v>
                </c:pt>
                <c:pt idx="724">
                  <c:v>94.709223135200006</c:v>
                </c:pt>
                <c:pt idx="725">
                  <c:v>94.702349978699871</c:v>
                </c:pt>
                <c:pt idx="726">
                  <c:v>94.695463088500006</c:v>
                </c:pt>
                <c:pt idx="727">
                  <c:v>94.688562545300002</c:v>
                </c:pt>
                <c:pt idx="728">
                  <c:v>94.68164843489987</c:v>
                </c:pt>
                <c:pt idx="729">
                  <c:v>94.674720843099792</c:v>
                </c:pt>
                <c:pt idx="730">
                  <c:v>94.667779858899792</c:v>
                </c:pt>
                <c:pt idx="731">
                  <c:v>94.660825550499794</c:v>
                </c:pt>
                <c:pt idx="732">
                  <c:v>94.653857992199775</c:v>
                </c:pt>
                <c:pt idx="733">
                  <c:v>94.646877263399873</c:v>
                </c:pt>
                <c:pt idx="734">
                  <c:v>94.639883442599839</c:v>
                </c:pt>
                <c:pt idx="735">
                  <c:v>94.632876602899742</c:v>
                </c:pt>
                <c:pt idx="736">
                  <c:v>94.625856824099742</c:v>
                </c:pt>
                <c:pt idx="737">
                  <c:v>94.61882418179998</c:v>
                </c:pt>
                <c:pt idx="738">
                  <c:v>94.611778762099775</c:v>
                </c:pt>
                <c:pt idx="739">
                  <c:v>94.604720638200007</c:v>
                </c:pt>
                <c:pt idx="740">
                  <c:v>94.597649875399995</c:v>
                </c:pt>
                <c:pt idx="741">
                  <c:v>94.590566559400003</c:v>
                </c:pt>
                <c:pt idx="742">
                  <c:v>94.583470753399794</c:v>
                </c:pt>
                <c:pt idx="743">
                  <c:v>94.576362524499743</c:v>
                </c:pt>
                <c:pt idx="744">
                  <c:v>94.569241954500001</c:v>
                </c:pt>
                <c:pt idx="745">
                  <c:v>94.562109145600004</c:v>
                </c:pt>
                <c:pt idx="746">
                  <c:v>94.554964194299998</c:v>
                </c:pt>
                <c:pt idx="747">
                  <c:v>94.547807165699979</c:v>
                </c:pt>
                <c:pt idx="748">
                  <c:v>94.540638117799759</c:v>
                </c:pt>
                <c:pt idx="749">
                  <c:v>94.533457128599792</c:v>
                </c:pt>
                <c:pt idx="750">
                  <c:v>94.526264268099993</c:v>
                </c:pt>
                <c:pt idx="751">
                  <c:v>94.519059604600002</c:v>
                </c:pt>
                <c:pt idx="752">
                  <c:v>94.511843219400006</c:v>
                </c:pt>
                <c:pt idx="753">
                  <c:v>94.504615198099998</c:v>
                </c:pt>
                <c:pt idx="754">
                  <c:v>94.497375606099979</c:v>
                </c:pt>
                <c:pt idx="755">
                  <c:v>94.490124515999995</c:v>
                </c:pt>
                <c:pt idx="756">
                  <c:v>94.482861990100005</c:v>
                </c:pt>
                <c:pt idx="757">
                  <c:v>94.475588063899792</c:v>
                </c:pt>
                <c:pt idx="758">
                  <c:v>94.468302823299794</c:v>
                </c:pt>
                <c:pt idx="759">
                  <c:v>94.461006343500003</c:v>
                </c:pt>
                <c:pt idx="760">
                  <c:v>94.453698695900002</c:v>
                </c:pt>
                <c:pt idx="761">
                  <c:v>94.446379955799998</c:v>
                </c:pt>
                <c:pt idx="762">
                  <c:v>94.439050207600005</c:v>
                </c:pt>
                <c:pt idx="763">
                  <c:v>94.431709527600006</c:v>
                </c:pt>
                <c:pt idx="764">
                  <c:v>94.42435800139998</c:v>
                </c:pt>
                <c:pt idx="765">
                  <c:v>94.416995704599998</c:v>
                </c:pt>
                <c:pt idx="766">
                  <c:v>94.409622703099998</c:v>
                </c:pt>
                <c:pt idx="767">
                  <c:v>94.402239056699855</c:v>
                </c:pt>
                <c:pt idx="768">
                  <c:v>94.394844798400001</c:v>
                </c:pt>
                <c:pt idx="769">
                  <c:v>94.387439999600005</c:v>
                </c:pt>
                <c:pt idx="770">
                  <c:v>94.380024727099979</c:v>
                </c:pt>
                <c:pt idx="771">
                  <c:v>94.372599046999824</c:v>
                </c:pt>
                <c:pt idx="772">
                  <c:v>94.365163032499794</c:v>
                </c:pt>
                <c:pt idx="773">
                  <c:v>94.357716750699794</c:v>
                </c:pt>
                <c:pt idx="774">
                  <c:v>94.350260263899983</c:v>
                </c:pt>
                <c:pt idx="775">
                  <c:v>94.342793629400006</c:v>
                </c:pt>
                <c:pt idx="776">
                  <c:v>94.335316916799727</c:v>
                </c:pt>
                <c:pt idx="777">
                  <c:v>94.327830196399745</c:v>
                </c:pt>
                <c:pt idx="778">
                  <c:v>94.320334339199775</c:v>
                </c:pt>
                <c:pt idx="779">
                  <c:v>94.312828320399873</c:v>
                </c:pt>
                <c:pt idx="780">
                  <c:v>94.305312351799742</c:v>
                </c:pt>
                <c:pt idx="781">
                  <c:v>94.297786555000002</c:v>
                </c:pt>
                <c:pt idx="782">
                  <c:v>94.29025104359998</c:v>
                </c:pt>
                <c:pt idx="783">
                  <c:v>94.28270592239987</c:v>
                </c:pt>
                <c:pt idx="784">
                  <c:v>94.275151255699839</c:v>
                </c:pt>
                <c:pt idx="785">
                  <c:v>94.267587106899839</c:v>
                </c:pt>
                <c:pt idx="786">
                  <c:v>94.260013533899979</c:v>
                </c:pt>
                <c:pt idx="787">
                  <c:v>94.252430594799776</c:v>
                </c:pt>
                <c:pt idx="788">
                  <c:v>94.244838352899791</c:v>
                </c:pt>
                <c:pt idx="789">
                  <c:v>94.237236872599794</c:v>
                </c:pt>
                <c:pt idx="790">
                  <c:v>94.229626213800003</c:v>
                </c:pt>
                <c:pt idx="791">
                  <c:v>94.222006426799794</c:v>
                </c:pt>
                <c:pt idx="792">
                  <c:v>94.214377567300005</c:v>
                </c:pt>
                <c:pt idx="793">
                  <c:v>94.206739704900002</c:v>
                </c:pt>
                <c:pt idx="794">
                  <c:v>94.199092922399871</c:v>
                </c:pt>
                <c:pt idx="795">
                  <c:v>94.191437283300004</c:v>
                </c:pt>
                <c:pt idx="796">
                  <c:v>94.183772849199727</c:v>
                </c:pt>
                <c:pt idx="797">
                  <c:v>94.177815330599742</c:v>
                </c:pt>
                <c:pt idx="798">
                  <c:v>94.172124238999871</c:v>
                </c:pt>
                <c:pt idx="799">
                  <c:v>94.166420844699871</c:v>
                </c:pt>
                <c:pt idx="800">
                  <c:v>94.160705211199854</c:v>
                </c:pt>
                <c:pt idx="801">
                  <c:v>94.15497739409976</c:v>
                </c:pt>
                <c:pt idx="802">
                  <c:v>94.149237452799824</c:v>
                </c:pt>
                <c:pt idx="803">
                  <c:v>94.143485445500005</c:v>
                </c:pt>
                <c:pt idx="804">
                  <c:v>94.137721434200003</c:v>
                </c:pt>
                <c:pt idx="805">
                  <c:v>94.131945470000005</c:v>
                </c:pt>
                <c:pt idx="806">
                  <c:v>94.126157599399946</c:v>
                </c:pt>
                <c:pt idx="807">
                  <c:v>94.120357881799777</c:v>
                </c:pt>
                <c:pt idx="808">
                  <c:v>94.114546381400004</c:v>
                </c:pt>
                <c:pt idx="809">
                  <c:v>94.108723154499742</c:v>
                </c:pt>
                <c:pt idx="810">
                  <c:v>94.102888262199727</c:v>
                </c:pt>
                <c:pt idx="811">
                  <c:v>94.097041760400003</c:v>
                </c:pt>
                <c:pt idx="812">
                  <c:v>94.091183710899998</c:v>
                </c:pt>
                <c:pt idx="813">
                  <c:v>94.085314184200001</c:v>
                </c:pt>
                <c:pt idx="814">
                  <c:v>94.079433231199872</c:v>
                </c:pt>
                <c:pt idx="815">
                  <c:v>94.07354090879987</c:v>
                </c:pt>
                <c:pt idx="816">
                  <c:v>94.067637292699871</c:v>
                </c:pt>
                <c:pt idx="817">
                  <c:v>94.061722441100002</c:v>
                </c:pt>
                <c:pt idx="818">
                  <c:v>94.055796398199774</c:v>
                </c:pt>
                <c:pt idx="819">
                  <c:v>94.049859214099982</c:v>
                </c:pt>
                <c:pt idx="820">
                  <c:v>94.043910941700005</c:v>
                </c:pt>
                <c:pt idx="821">
                  <c:v>94.037951631400006</c:v>
                </c:pt>
                <c:pt idx="822">
                  <c:v>94.031981327799855</c:v>
                </c:pt>
                <c:pt idx="823">
                  <c:v>94.026000070999871</c:v>
                </c:pt>
                <c:pt idx="824">
                  <c:v>94.022015889499855</c:v>
                </c:pt>
                <c:pt idx="825">
                  <c:v>94.018257362399979</c:v>
                </c:pt>
                <c:pt idx="826">
                  <c:v>94.014481076599793</c:v>
                </c:pt>
                <c:pt idx="827">
                  <c:v>94.010687096599838</c:v>
                </c:pt>
                <c:pt idx="828">
                  <c:v>94.0068754861</c:v>
                </c:pt>
                <c:pt idx="829">
                  <c:v>94.003046311499759</c:v>
                </c:pt>
                <c:pt idx="830">
                  <c:v>93.999199645199994</c:v>
                </c:pt>
                <c:pt idx="831">
                  <c:v>93.995335554799794</c:v>
                </c:pt>
                <c:pt idx="832">
                  <c:v>93.991454108100001</c:v>
                </c:pt>
                <c:pt idx="833">
                  <c:v>93.987555362500004</c:v>
                </c:pt>
                <c:pt idx="834">
                  <c:v>93.983639384599982</c:v>
                </c:pt>
                <c:pt idx="835">
                  <c:v>93.979706241100004</c:v>
                </c:pt>
                <c:pt idx="836">
                  <c:v>93.975755991399978</c:v>
                </c:pt>
                <c:pt idx="837">
                  <c:v>93.971788705899854</c:v>
                </c:pt>
              </c:numCache>
            </c:numRef>
          </c:yVal>
          <c:smooth val="1"/>
        </c:ser>
        <c:ser>
          <c:idx val="2"/>
          <c:order val="2"/>
          <c:tx>
            <c:strRef>
              <c:f>Sheet1!$J$1</c:f>
              <c:strCache>
                <c:ptCount val="1"/>
                <c:pt idx="0">
                  <c:v>Tmax_E1</c:v>
                </c:pt>
              </c:strCache>
            </c:strRef>
          </c:tx>
          <c:marker>
            <c:symbol val="none"/>
          </c:marker>
          <c:xVal>
            <c:numRef>
              <c:f>Sheet1!$A$2:$A$839</c:f>
              <c:numCache>
                <c:formatCode>General</c:formatCode>
                <c:ptCount val="838"/>
                <c:pt idx="0">
                  <c:v>0</c:v>
                </c:pt>
                <c:pt idx="1">
                  <c:v>0.02</c:v>
                </c:pt>
                <c:pt idx="2">
                  <c:v>0.04</c:v>
                </c:pt>
                <c:pt idx="3">
                  <c:v>0.06</c:v>
                </c:pt>
                <c:pt idx="4">
                  <c:v>0.08</c:v>
                </c:pt>
                <c:pt idx="5">
                  <c:v>0.1</c:v>
                </c:pt>
                <c:pt idx="6">
                  <c:v>0.12</c:v>
                </c:pt>
                <c:pt idx="7">
                  <c:v>0.14000000000000001</c:v>
                </c:pt>
                <c:pt idx="8">
                  <c:v>0.16</c:v>
                </c:pt>
                <c:pt idx="9">
                  <c:v>0.18</c:v>
                </c:pt>
                <c:pt idx="10">
                  <c:v>0.2</c:v>
                </c:pt>
                <c:pt idx="11">
                  <c:v>0.22</c:v>
                </c:pt>
                <c:pt idx="12">
                  <c:v>0.24</c:v>
                </c:pt>
                <c:pt idx="13">
                  <c:v>0.26</c:v>
                </c:pt>
                <c:pt idx="14">
                  <c:v>0.28000000000000003</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0.56000000000000005</c:v>
                </c:pt>
                <c:pt idx="29">
                  <c:v>0.57999999999999996</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c:v>
                </c:pt>
                <c:pt idx="51">
                  <c:v>1.02</c:v>
                </c:pt>
                <c:pt idx="52">
                  <c:v>1.04</c:v>
                </c:pt>
                <c:pt idx="53">
                  <c:v>1.06</c:v>
                </c:pt>
                <c:pt idx="54">
                  <c:v>1.08</c:v>
                </c:pt>
                <c:pt idx="55">
                  <c:v>1.1000000000000001</c:v>
                </c:pt>
                <c:pt idx="56">
                  <c:v>1.1200000000000001</c:v>
                </c:pt>
                <c:pt idx="57">
                  <c:v>1.1399999999999999</c:v>
                </c:pt>
                <c:pt idx="58">
                  <c:v>1.1599999999999999</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c:v>
                </c:pt>
                <c:pt idx="101">
                  <c:v>2.02</c:v>
                </c:pt>
                <c:pt idx="102">
                  <c:v>2.04</c:v>
                </c:pt>
                <c:pt idx="103">
                  <c:v>2.06</c:v>
                </c:pt>
                <c:pt idx="104">
                  <c:v>2.08</c:v>
                </c:pt>
                <c:pt idx="105">
                  <c:v>2.1</c:v>
                </c:pt>
                <c:pt idx="106">
                  <c:v>2.12</c:v>
                </c:pt>
                <c:pt idx="107">
                  <c:v>2.14</c:v>
                </c:pt>
                <c:pt idx="108">
                  <c:v>2.16</c:v>
                </c:pt>
                <c:pt idx="109">
                  <c:v>2.1800000000000002</c:v>
                </c:pt>
                <c:pt idx="110">
                  <c:v>2.2000000000000002</c:v>
                </c:pt>
                <c:pt idx="111">
                  <c:v>2.2200000000000002</c:v>
                </c:pt>
                <c:pt idx="112">
                  <c:v>2.2400000000000002</c:v>
                </c:pt>
                <c:pt idx="113">
                  <c:v>2.2599999999999998</c:v>
                </c:pt>
                <c:pt idx="114">
                  <c:v>2.2799999999999998</c:v>
                </c:pt>
                <c:pt idx="115">
                  <c:v>2.2999999999999998</c:v>
                </c:pt>
                <c:pt idx="116">
                  <c:v>2.3199999999999981</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c:v>
                </c:pt>
                <c:pt idx="201">
                  <c:v>4.0199999999999996</c:v>
                </c:pt>
                <c:pt idx="202">
                  <c:v>4.04</c:v>
                </c:pt>
                <c:pt idx="203">
                  <c:v>4.0599999999999996</c:v>
                </c:pt>
                <c:pt idx="204">
                  <c:v>4.08</c:v>
                </c:pt>
                <c:pt idx="205">
                  <c:v>4.0999999999999996</c:v>
                </c:pt>
                <c:pt idx="206">
                  <c:v>4.1199999999999974</c:v>
                </c:pt>
                <c:pt idx="207">
                  <c:v>4.1399999999999997</c:v>
                </c:pt>
                <c:pt idx="208">
                  <c:v>4.1599999999999966</c:v>
                </c:pt>
                <c:pt idx="209">
                  <c:v>4.18</c:v>
                </c:pt>
                <c:pt idx="210">
                  <c:v>4.2</c:v>
                </c:pt>
                <c:pt idx="211">
                  <c:v>4.22</c:v>
                </c:pt>
                <c:pt idx="212">
                  <c:v>4.24</c:v>
                </c:pt>
                <c:pt idx="213">
                  <c:v>4.26</c:v>
                </c:pt>
                <c:pt idx="214">
                  <c:v>4.28</c:v>
                </c:pt>
                <c:pt idx="215">
                  <c:v>4.3</c:v>
                </c:pt>
                <c:pt idx="216">
                  <c:v>4.3199999999999976</c:v>
                </c:pt>
                <c:pt idx="217">
                  <c:v>4.34</c:v>
                </c:pt>
                <c:pt idx="218">
                  <c:v>4.3599999999999977</c:v>
                </c:pt>
                <c:pt idx="219">
                  <c:v>4.38</c:v>
                </c:pt>
                <c:pt idx="220">
                  <c:v>4.4000000000000004</c:v>
                </c:pt>
                <c:pt idx="221">
                  <c:v>4.42</c:v>
                </c:pt>
                <c:pt idx="222">
                  <c:v>4.4400000000000004</c:v>
                </c:pt>
                <c:pt idx="223">
                  <c:v>4.46</c:v>
                </c:pt>
                <c:pt idx="224">
                  <c:v>4.4800000000000004</c:v>
                </c:pt>
                <c:pt idx="225">
                  <c:v>4.5</c:v>
                </c:pt>
                <c:pt idx="226">
                  <c:v>4.5199999999999996</c:v>
                </c:pt>
                <c:pt idx="227">
                  <c:v>4.54</c:v>
                </c:pt>
                <c:pt idx="228">
                  <c:v>4.5599999999999996</c:v>
                </c:pt>
                <c:pt idx="229">
                  <c:v>4.58</c:v>
                </c:pt>
                <c:pt idx="230">
                  <c:v>4.5999999999999996</c:v>
                </c:pt>
                <c:pt idx="231">
                  <c:v>4.6199999999999957</c:v>
                </c:pt>
                <c:pt idx="232">
                  <c:v>4.6399999999999997</c:v>
                </c:pt>
                <c:pt idx="233">
                  <c:v>4.6599999999999957</c:v>
                </c:pt>
                <c:pt idx="234">
                  <c:v>4.68</c:v>
                </c:pt>
                <c:pt idx="235">
                  <c:v>4.7</c:v>
                </c:pt>
                <c:pt idx="236">
                  <c:v>4.72</c:v>
                </c:pt>
                <c:pt idx="237">
                  <c:v>4.74</c:v>
                </c:pt>
                <c:pt idx="238">
                  <c:v>4.76</c:v>
                </c:pt>
                <c:pt idx="239">
                  <c:v>4.78</c:v>
                </c:pt>
                <c:pt idx="240">
                  <c:v>4.8</c:v>
                </c:pt>
                <c:pt idx="241">
                  <c:v>4.8199999999999976</c:v>
                </c:pt>
                <c:pt idx="242">
                  <c:v>4.84</c:v>
                </c:pt>
                <c:pt idx="243">
                  <c:v>4.8599999999999977</c:v>
                </c:pt>
                <c:pt idx="244">
                  <c:v>4.88</c:v>
                </c:pt>
                <c:pt idx="245">
                  <c:v>4.9000000000000004</c:v>
                </c:pt>
                <c:pt idx="246">
                  <c:v>4.92</c:v>
                </c:pt>
                <c:pt idx="247">
                  <c:v>4.9400000000000004</c:v>
                </c:pt>
                <c:pt idx="248">
                  <c:v>4.96</c:v>
                </c:pt>
                <c:pt idx="249">
                  <c:v>4.9800000000000004</c:v>
                </c:pt>
                <c:pt idx="250">
                  <c:v>5</c:v>
                </c:pt>
                <c:pt idx="251">
                  <c:v>5.0199999999999996</c:v>
                </c:pt>
                <c:pt idx="252">
                  <c:v>5.04</c:v>
                </c:pt>
                <c:pt idx="253">
                  <c:v>5.0599999999999996</c:v>
                </c:pt>
                <c:pt idx="254">
                  <c:v>5.08</c:v>
                </c:pt>
                <c:pt idx="255">
                  <c:v>5.0999999999999996</c:v>
                </c:pt>
                <c:pt idx="256">
                  <c:v>5.1199999999999974</c:v>
                </c:pt>
                <c:pt idx="257">
                  <c:v>5.14</c:v>
                </c:pt>
                <c:pt idx="258">
                  <c:v>5.1599999999999966</c:v>
                </c:pt>
                <c:pt idx="259">
                  <c:v>5.18</c:v>
                </c:pt>
                <c:pt idx="260">
                  <c:v>5.2</c:v>
                </c:pt>
                <c:pt idx="261">
                  <c:v>5.22</c:v>
                </c:pt>
                <c:pt idx="262">
                  <c:v>5.24</c:v>
                </c:pt>
                <c:pt idx="263">
                  <c:v>5.26</c:v>
                </c:pt>
                <c:pt idx="264">
                  <c:v>5.28</c:v>
                </c:pt>
                <c:pt idx="265">
                  <c:v>5.3</c:v>
                </c:pt>
                <c:pt idx="266">
                  <c:v>5.3199999999999976</c:v>
                </c:pt>
                <c:pt idx="267">
                  <c:v>5.34</c:v>
                </c:pt>
                <c:pt idx="268">
                  <c:v>5.3599999999999977</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5.6199999999999957</c:v>
                </c:pt>
                <c:pt idx="282">
                  <c:v>5.64</c:v>
                </c:pt>
                <c:pt idx="283">
                  <c:v>5.6599999999999957</c:v>
                </c:pt>
                <c:pt idx="284">
                  <c:v>5.68</c:v>
                </c:pt>
                <c:pt idx="285">
                  <c:v>5.7</c:v>
                </c:pt>
                <c:pt idx="286">
                  <c:v>5.72</c:v>
                </c:pt>
                <c:pt idx="287">
                  <c:v>5.74</c:v>
                </c:pt>
                <c:pt idx="288">
                  <c:v>5.76</c:v>
                </c:pt>
                <c:pt idx="289">
                  <c:v>5.78</c:v>
                </c:pt>
                <c:pt idx="290">
                  <c:v>5.8</c:v>
                </c:pt>
                <c:pt idx="291">
                  <c:v>5.8199999999999976</c:v>
                </c:pt>
                <c:pt idx="292">
                  <c:v>5.84</c:v>
                </c:pt>
                <c:pt idx="293">
                  <c:v>5.8599999999999977</c:v>
                </c:pt>
                <c:pt idx="294">
                  <c:v>5.88</c:v>
                </c:pt>
                <c:pt idx="295">
                  <c:v>5.9</c:v>
                </c:pt>
                <c:pt idx="296">
                  <c:v>5.92</c:v>
                </c:pt>
                <c:pt idx="297">
                  <c:v>5.94</c:v>
                </c:pt>
                <c:pt idx="298">
                  <c:v>5.96</c:v>
                </c:pt>
                <c:pt idx="299">
                  <c:v>5.98</c:v>
                </c:pt>
                <c:pt idx="300">
                  <c:v>6</c:v>
                </c:pt>
                <c:pt idx="301">
                  <c:v>6.02</c:v>
                </c:pt>
                <c:pt idx="302">
                  <c:v>6.04</c:v>
                </c:pt>
                <c:pt idx="303">
                  <c:v>6.06</c:v>
                </c:pt>
                <c:pt idx="304">
                  <c:v>6.08</c:v>
                </c:pt>
                <c:pt idx="305">
                  <c:v>6.1</c:v>
                </c:pt>
                <c:pt idx="306">
                  <c:v>6.1199999999999974</c:v>
                </c:pt>
                <c:pt idx="307">
                  <c:v>6.14</c:v>
                </c:pt>
                <c:pt idx="308">
                  <c:v>6.1599999999999966</c:v>
                </c:pt>
                <c:pt idx="309">
                  <c:v>6.18</c:v>
                </c:pt>
                <c:pt idx="310">
                  <c:v>6.2</c:v>
                </c:pt>
                <c:pt idx="311">
                  <c:v>6.22</c:v>
                </c:pt>
                <c:pt idx="312">
                  <c:v>6.24</c:v>
                </c:pt>
                <c:pt idx="313">
                  <c:v>6.26</c:v>
                </c:pt>
                <c:pt idx="314">
                  <c:v>6.28</c:v>
                </c:pt>
                <c:pt idx="315">
                  <c:v>6.3</c:v>
                </c:pt>
                <c:pt idx="316">
                  <c:v>6.3199999999999976</c:v>
                </c:pt>
                <c:pt idx="317">
                  <c:v>6.34</c:v>
                </c:pt>
                <c:pt idx="318">
                  <c:v>6.3599999999999977</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6.6199999999999957</c:v>
                </c:pt>
                <c:pt idx="332">
                  <c:v>6.64</c:v>
                </c:pt>
                <c:pt idx="333">
                  <c:v>6.6599999999999957</c:v>
                </c:pt>
                <c:pt idx="334">
                  <c:v>6.68</c:v>
                </c:pt>
                <c:pt idx="335">
                  <c:v>6.7</c:v>
                </c:pt>
                <c:pt idx="336">
                  <c:v>6.72</c:v>
                </c:pt>
                <c:pt idx="337">
                  <c:v>6.74</c:v>
                </c:pt>
                <c:pt idx="338">
                  <c:v>6.76</c:v>
                </c:pt>
                <c:pt idx="339">
                  <c:v>6.78</c:v>
                </c:pt>
                <c:pt idx="340">
                  <c:v>6.8</c:v>
                </c:pt>
                <c:pt idx="341">
                  <c:v>6.8199999999999976</c:v>
                </c:pt>
                <c:pt idx="342">
                  <c:v>6.84</c:v>
                </c:pt>
                <c:pt idx="343">
                  <c:v>6.8599999999999977</c:v>
                </c:pt>
                <c:pt idx="344">
                  <c:v>6.88</c:v>
                </c:pt>
                <c:pt idx="345">
                  <c:v>6.9</c:v>
                </c:pt>
                <c:pt idx="346">
                  <c:v>6.92</c:v>
                </c:pt>
                <c:pt idx="347">
                  <c:v>6.94</c:v>
                </c:pt>
                <c:pt idx="348">
                  <c:v>6.96</c:v>
                </c:pt>
                <c:pt idx="349">
                  <c:v>6.98</c:v>
                </c:pt>
                <c:pt idx="350">
                  <c:v>7</c:v>
                </c:pt>
                <c:pt idx="351">
                  <c:v>7.02</c:v>
                </c:pt>
                <c:pt idx="352">
                  <c:v>7.04</c:v>
                </c:pt>
                <c:pt idx="353">
                  <c:v>7.06</c:v>
                </c:pt>
                <c:pt idx="354">
                  <c:v>7.08</c:v>
                </c:pt>
                <c:pt idx="355">
                  <c:v>7.1</c:v>
                </c:pt>
                <c:pt idx="356">
                  <c:v>7.1199999999999974</c:v>
                </c:pt>
                <c:pt idx="357">
                  <c:v>7.14</c:v>
                </c:pt>
                <c:pt idx="358">
                  <c:v>7.1599999999999966</c:v>
                </c:pt>
                <c:pt idx="359">
                  <c:v>7.18</c:v>
                </c:pt>
                <c:pt idx="360">
                  <c:v>7.2</c:v>
                </c:pt>
                <c:pt idx="361">
                  <c:v>7.22</c:v>
                </c:pt>
                <c:pt idx="362">
                  <c:v>7.24</c:v>
                </c:pt>
                <c:pt idx="363">
                  <c:v>7.26</c:v>
                </c:pt>
                <c:pt idx="364">
                  <c:v>7.28</c:v>
                </c:pt>
                <c:pt idx="365">
                  <c:v>7.3</c:v>
                </c:pt>
                <c:pt idx="366">
                  <c:v>7.3199999999999976</c:v>
                </c:pt>
                <c:pt idx="367">
                  <c:v>7.34</c:v>
                </c:pt>
                <c:pt idx="368">
                  <c:v>7.3599999999999977</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7.6199999999999957</c:v>
                </c:pt>
                <c:pt idx="382">
                  <c:v>7.64</c:v>
                </c:pt>
                <c:pt idx="383">
                  <c:v>7.6599999999999957</c:v>
                </c:pt>
                <c:pt idx="384">
                  <c:v>7.68</c:v>
                </c:pt>
                <c:pt idx="385">
                  <c:v>7.7</c:v>
                </c:pt>
                <c:pt idx="386">
                  <c:v>7.72</c:v>
                </c:pt>
                <c:pt idx="387">
                  <c:v>7.74</c:v>
                </c:pt>
                <c:pt idx="388">
                  <c:v>7.76</c:v>
                </c:pt>
                <c:pt idx="389">
                  <c:v>7.78</c:v>
                </c:pt>
                <c:pt idx="390">
                  <c:v>7.8</c:v>
                </c:pt>
                <c:pt idx="391">
                  <c:v>7.8199999999999976</c:v>
                </c:pt>
                <c:pt idx="392">
                  <c:v>7.84</c:v>
                </c:pt>
                <c:pt idx="393">
                  <c:v>7.8599999999999977</c:v>
                </c:pt>
                <c:pt idx="394">
                  <c:v>7.88</c:v>
                </c:pt>
                <c:pt idx="395">
                  <c:v>7.9</c:v>
                </c:pt>
                <c:pt idx="396">
                  <c:v>7.92</c:v>
                </c:pt>
                <c:pt idx="397">
                  <c:v>7.94</c:v>
                </c:pt>
                <c:pt idx="398">
                  <c:v>7.96</c:v>
                </c:pt>
                <c:pt idx="399">
                  <c:v>7.98</c:v>
                </c:pt>
                <c:pt idx="400">
                  <c:v>8</c:v>
                </c:pt>
                <c:pt idx="401">
                  <c:v>8.02</c:v>
                </c:pt>
                <c:pt idx="402">
                  <c:v>8.0400000000000009</c:v>
                </c:pt>
                <c:pt idx="403">
                  <c:v>8.06</c:v>
                </c:pt>
                <c:pt idx="404">
                  <c:v>8.08</c:v>
                </c:pt>
                <c:pt idx="405">
                  <c:v>8.1</c:v>
                </c:pt>
                <c:pt idx="406">
                  <c:v>8.120000000000001</c:v>
                </c:pt>
                <c:pt idx="407">
                  <c:v>8.14</c:v>
                </c:pt>
                <c:pt idx="408">
                  <c:v>8.16</c:v>
                </c:pt>
                <c:pt idx="409">
                  <c:v>8.18</c:v>
                </c:pt>
                <c:pt idx="410">
                  <c:v>8.2000000000000011</c:v>
                </c:pt>
                <c:pt idx="411">
                  <c:v>8.2200000000000006</c:v>
                </c:pt>
                <c:pt idx="412">
                  <c:v>8.2399999999999984</c:v>
                </c:pt>
                <c:pt idx="413">
                  <c:v>8.26</c:v>
                </c:pt>
                <c:pt idx="414">
                  <c:v>8.2800000000000011</c:v>
                </c:pt>
                <c:pt idx="415">
                  <c:v>8.3000000000000007</c:v>
                </c:pt>
                <c:pt idx="416">
                  <c:v>8.32</c:v>
                </c:pt>
                <c:pt idx="417">
                  <c:v>8.34</c:v>
                </c:pt>
                <c:pt idx="418">
                  <c:v>8.36</c:v>
                </c:pt>
                <c:pt idx="419">
                  <c:v>8.3800000000000008</c:v>
                </c:pt>
                <c:pt idx="420">
                  <c:v>8.4</c:v>
                </c:pt>
                <c:pt idx="421">
                  <c:v>8.42</c:v>
                </c:pt>
                <c:pt idx="422">
                  <c:v>8.44</c:v>
                </c:pt>
                <c:pt idx="423">
                  <c:v>8.4600000000000026</c:v>
                </c:pt>
                <c:pt idx="424">
                  <c:v>8.48</c:v>
                </c:pt>
                <c:pt idx="425">
                  <c:v>8.5</c:v>
                </c:pt>
                <c:pt idx="426">
                  <c:v>8.52</c:v>
                </c:pt>
                <c:pt idx="427">
                  <c:v>8.5400000000000009</c:v>
                </c:pt>
                <c:pt idx="428">
                  <c:v>8.56</c:v>
                </c:pt>
                <c:pt idx="429">
                  <c:v>8.58</c:v>
                </c:pt>
                <c:pt idx="430">
                  <c:v>8.6</c:v>
                </c:pt>
                <c:pt idx="431">
                  <c:v>8.620000000000001</c:v>
                </c:pt>
                <c:pt idx="432">
                  <c:v>8.6399999999999988</c:v>
                </c:pt>
                <c:pt idx="433">
                  <c:v>8.66</c:v>
                </c:pt>
                <c:pt idx="434">
                  <c:v>8.68</c:v>
                </c:pt>
                <c:pt idx="435">
                  <c:v>8.7000000000000011</c:v>
                </c:pt>
                <c:pt idx="436">
                  <c:v>8.7200000000000006</c:v>
                </c:pt>
                <c:pt idx="437">
                  <c:v>8.7399999999999984</c:v>
                </c:pt>
                <c:pt idx="438">
                  <c:v>8.76</c:v>
                </c:pt>
                <c:pt idx="439">
                  <c:v>8.7800000000000011</c:v>
                </c:pt>
                <c:pt idx="440">
                  <c:v>8.8000000000000007</c:v>
                </c:pt>
                <c:pt idx="441">
                  <c:v>8.82</c:v>
                </c:pt>
                <c:pt idx="442">
                  <c:v>8.84</c:v>
                </c:pt>
                <c:pt idx="443">
                  <c:v>8.86</c:v>
                </c:pt>
                <c:pt idx="444">
                  <c:v>8.8800000000000008</c:v>
                </c:pt>
                <c:pt idx="445">
                  <c:v>8.9</c:v>
                </c:pt>
                <c:pt idx="446">
                  <c:v>8.92</c:v>
                </c:pt>
                <c:pt idx="447">
                  <c:v>8.94</c:v>
                </c:pt>
                <c:pt idx="448">
                  <c:v>8.9600000000000026</c:v>
                </c:pt>
                <c:pt idx="449">
                  <c:v>8.98</c:v>
                </c:pt>
                <c:pt idx="450">
                  <c:v>9</c:v>
                </c:pt>
                <c:pt idx="451">
                  <c:v>9.02</c:v>
                </c:pt>
                <c:pt idx="452">
                  <c:v>9.0400000000000009</c:v>
                </c:pt>
                <c:pt idx="453">
                  <c:v>9.06</c:v>
                </c:pt>
                <c:pt idx="454">
                  <c:v>9.08</c:v>
                </c:pt>
                <c:pt idx="455">
                  <c:v>9.1</c:v>
                </c:pt>
                <c:pt idx="456">
                  <c:v>9.120000000000001</c:v>
                </c:pt>
                <c:pt idx="457">
                  <c:v>9.14</c:v>
                </c:pt>
                <c:pt idx="458">
                  <c:v>9.16</c:v>
                </c:pt>
                <c:pt idx="459">
                  <c:v>9.18</c:v>
                </c:pt>
                <c:pt idx="460">
                  <c:v>9.2000000000000011</c:v>
                </c:pt>
                <c:pt idx="461">
                  <c:v>9.2200000000000006</c:v>
                </c:pt>
                <c:pt idx="462">
                  <c:v>9.2399999999999984</c:v>
                </c:pt>
                <c:pt idx="463">
                  <c:v>9.26</c:v>
                </c:pt>
                <c:pt idx="464">
                  <c:v>9.2800000000000011</c:v>
                </c:pt>
                <c:pt idx="465">
                  <c:v>9.3000000000000007</c:v>
                </c:pt>
                <c:pt idx="466">
                  <c:v>9.32</c:v>
                </c:pt>
                <c:pt idx="467">
                  <c:v>9.34</c:v>
                </c:pt>
                <c:pt idx="468">
                  <c:v>9.36</c:v>
                </c:pt>
                <c:pt idx="469">
                  <c:v>9.3800000000000008</c:v>
                </c:pt>
                <c:pt idx="470">
                  <c:v>9.4</c:v>
                </c:pt>
                <c:pt idx="471">
                  <c:v>9.42</c:v>
                </c:pt>
                <c:pt idx="472">
                  <c:v>9.44</c:v>
                </c:pt>
                <c:pt idx="473">
                  <c:v>9.4600000000000026</c:v>
                </c:pt>
                <c:pt idx="474">
                  <c:v>9.48</c:v>
                </c:pt>
                <c:pt idx="475">
                  <c:v>9.5</c:v>
                </c:pt>
                <c:pt idx="476">
                  <c:v>9.52</c:v>
                </c:pt>
                <c:pt idx="477">
                  <c:v>9.5400000000000009</c:v>
                </c:pt>
                <c:pt idx="478">
                  <c:v>9.56</c:v>
                </c:pt>
                <c:pt idx="479">
                  <c:v>9.58</c:v>
                </c:pt>
                <c:pt idx="480">
                  <c:v>9.6</c:v>
                </c:pt>
                <c:pt idx="481">
                  <c:v>9.620000000000001</c:v>
                </c:pt>
                <c:pt idx="482">
                  <c:v>9.6399999999999988</c:v>
                </c:pt>
                <c:pt idx="483">
                  <c:v>9.66</c:v>
                </c:pt>
                <c:pt idx="484">
                  <c:v>9.68</c:v>
                </c:pt>
                <c:pt idx="485">
                  <c:v>9.7000000000000011</c:v>
                </c:pt>
                <c:pt idx="486">
                  <c:v>9.7200000000000006</c:v>
                </c:pt>
                <c:pt idx="487">
                  <c:v>9.7399999999999984</c:v>
                </c:pt>
                <c:pt idx="488">
                  <c:v>9.76</c:v>
                </c:pt>
                <c:pt idx="489">
                  <c:v>9.7800000000000011</c:v>
                </c:pt>
                <c:pt idx="490">
                  <c:v>9.8000000000000007</c:v>
                </c:pt>
                <c:pt idx="491">
                  <c:v>9.82</c:v>
                </c:pt>
                <c:pt idx="492">
                  <c:v>9.84</c:v>
                </c:pt>
                <c:pt idx="493">
                  <c:v>9.86</c:v>
                </c:pt>
                <c:pt idx="494">
                  <c:v>9.8800000000000008</c:v>
                </c:pt>
                <c:pt idx="495">
                  <c:v>9.9</c:v>
                </c:pt>
                <c:pt idx="496">
                  <c:v>9.92</c:v>
                </c:pt>
                <c:pt idx="497">
                  <c:v>9.94</c:v>
                </c:pt>
                <c:pt idx="498">
                  <c:v>9.9600000000000026</c:v>
                </c:pt>
                <c:pt idx="499">
                  <c:v>9.98</c:v>
                </c:pt>
                <c:pt idx="500">
                  <c:v>10</c:v>
                </c:pt>
                <c:pt idx="501">
                  <c:v>10.02</c:v>
                </c:pt>
                <c:pt idx="502">
                  <c:v>10.039999999999999</c:v>
                </c:pt>
                <c:pt idx="503">
                  <c:v>10.06</c:v>
                </c:pt>
                <c:pt idx="504">
                  <c:v>10.08</c:v>
                </c:pt>
                <c:pt idx="505">
                  <c:v>10.1</c:v>
                </c:pt>
                <c:pt idx="506">
                  <c:v>10.119999999999999</c:v>
                </c:pt>
                <c:pt idx="507">
                  <c:v>10.14</c:v>
                </c:pt>
                <c:pt idx="508">
                  <c:v>10.16</c:v>
                </c:pt>
                <c:pt idx="509">
                  <c:v>10.18</c:v>
                </c:pt>
                <c:pt idx="510">
                  <c:v>10.199999999999999</c:v>
                </c:pt>
                <c:pt idx="511">
                  <c:v>10.220000000000001</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c:v>
                </c:pt>
                <c:pt idx="601">
                  <c:v>12.02</c:v>
                </c:pt>
                <c:pt idx="602">
                  <c:v>12.04</c:v>
                </c:pt>
                <c:pt idx="603">
                  <c:v>12.06</c:v>
                </c:pt>
                <c:pt idx="604">
                  <c:v>12.08</c:v>
                </c:pt>
                <c:pt idx="605">
                  <c:v>12.1</c:v>
                </c:pt>
                <c:pt idx="606">
                  <c:v>12.12</c:v>
                </c:pt>
                <c:pt idx="607">
                  <c:v>12.14</c:v>
                </c:pt>
                <c:pt idx="608">
                  <c:v>12.16</c:v>
                </c:pt>
                <c:pt idx="609">
                  <c:v>12.18</c:v>
                </c:pt>
                <c:pt idx="610">
                  <c:v>12.2</c:v>
                </c:pt>
                <c:pt idx="611">
                  <c:v>12.22</c:v>
                </c:pt>
                <c:pt idx="612">
                  <c:v>12.24</c:v>
                </c:pt>
                <c:pt idx="613">
                  <c:v>12.26</c:v>
                </c:pt>
                <c:pt idx="614">
                  <c:v>12.28</c:v>
                </c:pt>
                <c:pt idx="615">
                  <c:v>12.3</c:v>
                </c:pt>
                <c:pt idx="616">
                  <c:v>12.32</c:v>
                </c:pt>
                <c:pt idx="617">
                  <c:v>12.34</c:v>
                </c:pt>
                <c:pt idx="618">
                  <c:v>12.36</c:v>
                </c:pt>
                <c:pt idx="619">
                  <c:v>12.38</c:v>
                </c:pt>
                <c:pt idx="620">
                  <c:v>12.4</c:v>
                </c:pt>
                <c:pt idx="621">
                  <c:v>12.42</c:v>
                </c:pt>
                <c:pt idx="622">
                  <c:v>12.44</c:v>
                </c:pt>
                <c:pt idx="623">
                  <c:v>12.46</c:v>
                </c:pt>
                <c:pt idx="624">
                  <c:v>12.48</c:v>
                </c:pt>
                <c:pt idx="625">
                  <c:v>12.5</c:v>
                </c:pt>
                <c:pt idx="626">
                  <c:v>12.52</c:v>
                </c:pt>
                <c:pt idx="627">
                  <c:v>12.54</c:v>
                </c:pt>
                <c:pt idx="628">
                  <c:v>12.56</c:v>
                </c:pt>
                <c:pt idx="629">
                  <c:v>12.58</c:v>
                </c:pt>
                <c:pt idx="630">
                  <c:v>12.6</c:v>
                </c:pt>
                <c:pt idx="631">
                  <c:v>12.62</c:v>
                </c:pt>
                <c:pt idx="632">
                  <c:v>12.64</c:v>
                </c:pt>
                <c:pt idx="633">
                  <c:v>12.66</c:v>
                </c:pt>
                <c:pt idx="634">
                  <c:v>12.68</c:v>
                </c:pt>
                <c:pt idx="635">
                  <c:v>12.7</c:v>
                </c:pt>
                <c:pt idx="636">
                  <c:v>12.72</c:v>
                </c:pt>
                <c:pt idx="637">
                  <c:v>12.74</c:v>
                </c:pt>
                <c:pt idx="638">
                  <c:v>12.76</c:v>
                </c:pt>
                <c:pt idx="639">
                  <c:v>12.78</c:v>
                </c:pt>
                <c:pt idx="640">
                  <c:v>12.8</c:v>
                </c:pt>
                <c:pt idx="641">
                  <c:v>12.82</c:v>
                </c:pt>
                <c:pt idx="642">
                  <c:v>12.84</c:v>
                </c:pt>
                <c:pt idx="643">
                  <c:v>12.86</c:v>
                </c:pt>
                <c:pt idx="644">
                  <c:v>12.88</c:v>
                </c:pt>
                <c:pt idx="645">
                  <c:v>12.9</c:v>
                </c:pt>
                <c:pt idx="646">
                  <c:v>12.92</c:v>
                </c:pt>
                <c:pt idx="647">
                  <c:v>12.94</c:v>
                </c:pt>
                <c:pt idx="648">
                  <c:v>12.96</c:v>
                </c:pt>
                <c:pt idx="649">
                  <c:v>12.98</c:v>
                </c:pt>
                <c:pt idx="650">
                  <c:v>13</c:v>
                </c:pt>
                <c:pt idx="651">
                  <c:v>13.02</c:v>
                </c:pt>
                <c:pt idx="652">
                  <c:v>13.04</c:v>
                </c:pt>
                <c:pt idx="653">
                  <c:v>13.06</c:v>
                </c:pt>
                <c:pt idx="654">
                  <c:v>13.08</c:v>
                </c:pt>
                <c:pt idx="655">
                  <c:v>13.1</c:v>
                </c:pt>
                <c:pt idx="656">
                  <c:v>13.12</c:v>
                </c:pt>
                <c:pt idx="657">
                  <c:v>13.14</c:v>
                </c:pt>
                <c:pt idx="658">
                  <c:v>13.16</c:v>
                </c:pt>
                <c:pt idx="659">
                  <c:v>13.18</c:v>
                </c:pt>
                <c:pt idx="660">
                  <c:v>13.2</c:v>
                </c:pt>
                <c:pt idx="661">
                  <c:v>13.22</c:v>
                </c:pt>
                <c:pt idx="662">
                  <c:v>13.24</c:v>
                </c:pt>
                <c:pt idx="663">
                  <c:v>13.26</c:v>
                </c:pt>
                <c:pt idx="664">
                  <c:v>13.28</c:v>
                </c:pt>
                <c:pt idx="665">
                  <c:v>13.3</c:v>
                </c:pt>
                <c:pt idx="666">
                  <c:v>13.32</c:v>
                </c:pt>
                <c:pt idx="667">
                  <c:v>13.34</c:v>
                </c:pt>
                <c:pt idx="668">
                  <c:v>13.36</c:v>
                </c:pt>
                <c:pt idx="669">
                  <c:v>13.38</c:v>
                </c:pt>
                <c:pt idx="670">
                  <c:v>13.4</c:v>
                </c:pt>
                <c:pt idx="671">
                  <c:v>13.42</c:v>
                </c:pt>
                <c:pt idx="672">
                  <c:v>13.44</c:v>
                </c:pt>
                <c:pt idx="673">
                  <c:v>13.46</c:v>
                </c:pt>
                <c:pt idx="674">
                  <c:v>13.48</c:v>
                </c:pt>
                <c:pt idx="675">
                  <c:v>13.5</c:v>
                </c:pt>
                <c:pt idx="676">
                  <c:v>13.52</c:v>
                </c:pt>
                <c:pt idx="677">
                  <c:v>13.54</c:v>
                </c:pt>
                <c:pt idx="678">
                  <c:v>13.56</c:v>
                </c:pt>
                <c:pt idx="679">
                  <c:v>13.58</c:v>
                </c:pt>
                <c:pt idx="680">
                  <c:v>13.6</c:v>
                </c:pt>
                <c:pt idx="681">
                  <c:v>13.62</c:v>
                </c:pt>
                <c:pt idx="682">
                  <c:v>13.64</c:v>
                </c:pt>
                <c:pt idx="683">
                  <c:v>13.66</c:v>
                </c:pt>
                <c:pt idx="684">
                  <c:v>13.68</c:v>
                </c:pt>
                <c:pt idx="685">
                  <c:v>13.7</c:v>
                </c:pt>
                <c:pt idx="686">
                  <c:v>13.72</c:v>
                </c:pt>
                <c:pt idx="687">
                  <c:v>13.74</c:v>
                </c:pt>
                <c:pt idx="688">
                  <c:v>13.76</c:v>
                </c:pt>
                <c:pt idx="689">
                  <c:v>13.78</c:v>
                </c:pt>
                <c:pt idx="690">
                  <c:v>13.8</c:v>
                </c:pt>
                <c:pt idx="691">
                  <c:v>13.82</c:v>
                </c:pt>
                <c:pt idx="692">
                  <c:v>13.84</c:v>
                </c:pt>
                <c:pt idx="693">
                  <c:v>13.86</c:v>
                </c:pt>
                <c:pt idx="694">
                  <c:v>13.88</c:v>
                </c:pt>
                <c:pt idx="695">
                  <c:v>13.9</c:v>
                </c:pt>
                <c:pt idx="696">
                  <c:v>13.92</c:v>
                </c:pt>
                <c:pt idx="697">
                  <c:v>13.94</c:v>
                </c:pt>
                <c:pt idx="698">
                  <c:v>13.96</c:v>
                </c:pt>
                <c:pt idx="699">
                  <c:v>13.98</c:v>
                </c:pt>
                <c:pt idx="700">
                  <c:v>14</c:v>
                </c:pt>
                <c:pt idx="701">
                  <c:v>14.02</c:v>
                </c:pt>
                <c:pt idx="702">
                  <c:v>14.04</c:v>
                </c:pt>
                <c:pt idx="703">
                  <c:v>14.06</c:v>
                </c:pt>
                <c:pt idx="704">
                  <c:v>14.08</c:v>
                </c:pt>
                <c:pt idx="705">
                  <c:v>14.1</c:v>
                </c:pt>
                <c:pt idx="706">
                  <c:v>14.12</c:v>
                </c:pt>
                <c:pt idx="707">
                  <c:v>14.14</c:v>
                </c:pt>
                <c:pt idx="708">
                  <c:v>14.16</c:v>
                </c:pt>
                <c:pt idx="709">
                  <c:v>14.18</c:v>
                </c:pt>
                <c:pt idx="710">
                  <c:v>14.2</c:v>
                </c:pt>
                <c:pt idx="711">
                  <c:v>14.22</c:v>
                </c:pt>
                <c:pt idx="712">
                  <c:v>14.24</c:v>
                </c:pt>
                <c:pt idx="713">
                  <c:v>14.26</c:v>
                </c:pt>
                <c:pt idx="714">
                  <c:v>14.28</c:v>
                </c:pt>
                <c:pt idx="715">
                  <c:v>14.3</c:v>
                </c:pt>
                <c:pt idx="716">
                  <c:v>14.32</c:v>
                </c:pt>
                <c:pt idx="717">
                  <c:v>14.34</c:v>
                </c:pt>
                <c:pt idx="718">
                  <c:v>14.36</c:v>
                </c:pt>
                <c:pt idx="719">
                  <c:v>14.38</c:v>
                </c:pt>
                <c:pt idx="720">
                  <c:v>14.4</c:v>
                </c:pt>
                <c:pt idx="721">
                  <c:v>14.42</c:v>
                </c:pt>
                <c:pt idx="722">
                  <c:v>14.44</c:v>
                </c:pt>
                <c:pt idx="723">
                  <c:v>14.46</c:v>
                </c:pt>
                <c:pt idx="724">
                  <c:v>14.48</c:v>
                </c:pt>
                <c:pt idx="725">
                  <c:v>14.5</c:v>
                </c:pt>
                <c:pt idx="726">
                  <c:v>14.52</c:v>
                </c:pt>
                <c:pt idx="727">
                  <c:v>14.54</c:v>
                </c:pt>
                <c:pt idx="728">
                  <c:v>14.56</c:v>
                </c:pt>
                <c:pt idx="729">
                  <c:v>14.58</c:v>
                </c:pt>
                <c:pt idx="730">
                  <c:v>14.6</c:v>
                </c:pt>
                <c:pt idx="731">
                  <c:v>14.62</c:v>
                </c:pt>
                <c:pt idx="732">
                  <c:v>14.64</c:v>
                </c:pt>
                <c:pt idx="733">
                  <c:v>14.66</c:v>
                </c:pt>
                <c:pt idx="734">
                  <c:v>14.68</c:v>
                </c:pt>
                <c:pt idx="735">
                  <c:v>14.7</c:v>
                </c:pt>
                <c:pt idx="736">
                  <c:v>14.72</c:v>
                </c:pt>
                <c:pt idx="737">
                  <c:v>14.74</c:v>
                </c:pt>
                <c:pt idx="738">
                  <c:v>14.76</c:v>
                </c:pt>
                <c:pt idx="739">
                  <c:v>14.78</c:v>
                </c:pt>
                <c:pt idx="740">
                  <c:v>14.8</c:v>
                </c:pt>
                <c:pt idx="741">
                  <c:v>14.82</c:v>
                </c:pt>
                <c:pt idx="742">
                  <c:v>14.84</c:v>
                </c:pt>
                <c:pt idx="743">
                  <c:v>14.86</c:v>
                </c:pt>
                <c:pt idx="744">
                  <c:v>14.88</c:v>
                </c:pt>
                <c:pt idx="745">
                  <c:v>14.9</c:v>
                </c:pt>
                <c:pt idx="746">
                  <c:v>14.92</c:v>
                </c:pt>
                <c:pt idx="747">
                  <c:v>14.94</c:v>
                </c:pt>
                <c:pt idx="748">
                  <c:v>14.96</c:v>
                </c:pt>
                <c:pt idx="749">
                  <c:v>14.98</c:v>
                </c:pt>
                <c:pt idx="750">
                  <c:v>15</c:v>
                </c:pt>
                <c:pt idx="751">
                  <c:v>15.02</c:v>
                </c:pt>
                <c:pt idx="752">
                  <c:v>15.04</c:v>
                </c:pt>
                <c:pt idx="753">
                  <c:v>15.06</c:v>
                </c:pt>
                <c:pt idx="754">
                  <c:v>15.08</c:v>
                </c:pt>
                <c:pt idx="755">
                  <c:v>15.1</c:v>
                </c:pt>
                <c:pt idx="756">
                  <c:v>15.12</c:v>
                </c:pt>
                <c:pt idx="757">
                  <c:v>15.14</c:v>
                </c:pt>
                <c:pt idx="758">
                  <c:v>15.16</c:v>
                </c:pt>
                <c:pt idx="759">
                  <c:v>15.18</c:v>
                </c:pt>
                <c:pt idx="760">
                  <c:v>15.2</c:v>
                </c:pt>
                <c:pt idx="761">
                  <c:v>15.22</c:v>
                </c:pt>
                <c:pt idx="762">
                  <c:v>15.24</c:v>
                </c:pt>
                <c:pt idx="763">
                  <c:v>15.26</c:v>
                </c:pt>
                <c:pt idx="764">
                  <c:v>15.28</c:v>
                </c:pt>
                <c:pt idx="765">
                  <c:v>15.3</c:v>
                </c:pt>
                <c:pt idx="766">
                  <c:v>15.32</c:v>
                </c:pt>
                <c:pt idx="767">
                  <c:v>15.34</c:v>
                </c:pt>
                <c:pt idx="768">
                  <c:v>15.36</c:v>
                </c:pt>
                <c:pt idx="769">
                  <c:v>15.38</c:v>
                </c:pt>
                <c:pt idx="770">
                  <c:v>15.4</c:v>
                </c:pt>
                <c:pt idx="771">
                  <c:v>15.42</c:v>
                </c:pt>
                <c:pt idx="772">
                  <c:v>15.44</c:v>
                </c:pt>
                <c:pt idx="773">
                  <c:v>15.46</c:v>
                </c:pt>
                <c:pt idx="774">
                  <c:v>15.48</c:v>
                </c:pt>
                <c:pt idx="775">
                  <c:v>15.5</c:v>
                </c:pt>
                <c:pt idx="776">
                  <c:v>15.52</c:v>
                </c:pt>
                <c:pt idx="777">
                  <c:v>15.54</c:v>
                </c:pt>
                <c:pt idx="778">
                  <c:v>15.56</c:v>
                </c:pt>
                <c:pt idx="779">
                  <c:v>15.58</c:v>
                </c:pt>
                <c:pt idx="780">
                  <c:v>15.6</c:v>
                </c:pt>
                <c:pt idx="781">
                  <c:v>15.62</c:v>
                </c:pt>
                <c:pt idx="782">
                  <c:v>15.64</c:v>
                </c:pt>
                <c:pt idx="783">
                  <c:v>15.66</c:v>
                </c:pt>
                <c:pt idx="784">
                  <c:v>15.68</c:v>
                </c:pt>
                <c:pt idx="785">
                  <c:v>15.7</c:v>
                </c:pt>
                <c:pt idx="786">
                  <c:v>15.72</c:v>
                </c:pt>
                <c:pt idx="787">
                  <c:v>15.74</c:v>
                </c:pt>
                <c:pt idx="788">
                  <c:v>15.76</c:v>
                </c:pt>
                <c:pt idx="789">
                  <c:v>15.78</c:v>
                </c:pt>
                <c:pt idx="790">
                  <c:v>15.8</c:v>
                </c:pt>
                <c:pt idx="791">
                  <c:v>15.82</c:v>
                </c:pt>
                <c:pt idx="792">
                  <c:v>15.84</c:v>
                </c:pt>
                <c:pt idx="793">
                  <c:v>15.86</c:v>
                </c:pt>
                <c:pt idx="794">
                  <c:v>15.88</c:v>
                </c:pt>
                <c:pt idx="795">
                  <c:v>15.9</c:v>
                </c:pt>
                <c:pt idx="796">
                  <c:v>15.92</c:v>
                </c:pt>
                <c:pt idx="797">
                  <c:v>15.94</c:v>
                </c:pt>
                <c:pt idx="798">
                  <c:v>15.96</c:v>
                </c:pt>
                <c:pt idx="799">
                  <c:v>15.98</c:v>
                </c:pt>
                <c:pt idx="800">
                  <c:v>16</c:v>
                </c:pt>
                <c:pt idx="801">
                  <c:v>16.02</c:v>
                </c:pt>
                <c:pt idx="802">
                  <c:v>16.04</c:v>
                </c:pt>
                <c:pt idx="803">
                  <c:v>16.059999999999999</c:v>
                </c:pt>
                <c:pt idx="804">
                  <c:v>16.079999999999991</c:v>
                </c:pt>
                <c:pt idx="805">
                  <c:v>16.100000000000001</c:v>
                </c:pt>
                <c:pt idx="806">
                  <c:v>16.12</c:v>
                </c:pt>
                <c:pt idx="807">
                  <c:v>16.14</c:v>
                </c:pt>
                <c:pt idx="808">
                  <c:v>16.16</c:v>
                </c:pt>
                <c:pt idx="809">
                  <c:v>16.18</c:v>
                </c:pt>
                <c:pt idx="810">
                  <c:v>16.2</c:v>
                </c:pt>
                <c:pt idx="811">
                  <c:v>16.22</c:v>
                </c:pt>
                <c:pt idx="812">
                  <c:v>16.239999999999991</c:v>
                </c:pt>
                <c:pt idx="813">
                  <c:v>16.260000000000002</c:v>
                </c:pt>
                <c:pt idx="814">
                  <c:v>16.28</c:v>
                </c:pt>
                <c:pt idx="815">
                  <c:v>16.3</c:v>
                </c:pt>
                <c:pt idx="816">
                  <c:v>16.32</c:v>
                </c:pt>
                <c:pt idx="817">
                  <c:v>16.34</c:v>
                </c:pt>
                <c:pt idx="818">
                  <c:v>16.36</c:v>
                </c:pt>
                <c:pt idx="819">
                  <c:v>16.38</c:v>
                </c:pt>
                <c:pt idx="820">
                  <c:v>16.399999999999999</c:v>
                </c:pt>
                <c:pt idx="821">
                  <c:v>16.420000000000002</c:v>
                </c:pt>
                <c:pt idx="822">
                  <c:v>16.440000000000001</c:v>
                </c:pt>
                <c:pt idx="823">
                  <c:v>16.46</c:v>
                </c:pt>
                <c:pt idx="824">
                  <c:v>16.48</c:v>
                </c:pt>
                <c:pt idx="825">
                  <c:v>16.5</c:v>
                </c:pt>
                <c:pt idx="826">
                  <c:v>16.52</c:v>
                </c:pt>
                <c:pt idx="827">
                  <c:v>16.54</c:v>
                </c:pt>
                <c:pt idx="828">
                  <c:v>16.559999999999999</c:v>
                </c:pt>
                <c:pt idx="829">
                  <c:v>16.579999999999991</c:v>
                </c:pt>
                <c:pt idx="830">
                  <c:v>16.600000000000001</c:v>
                </c:pt>
                <c:pt idx="831">
                  <c:v>16.62</c:v>
                </c:pt>
                <c:pt idx="832">
                  <c:v>16.64</c:v>
                </c:pt>
                <c:pt idx="833">
                  <c:v>16.66</c:v>
                </c:pt>
                <c:pt idx="834">
                  <c:v>16.68</c:v>
                </c:pt>
                <c:pt idx="835">
                  <c:v>16.7</c:v>
                </c:pt>
                <c:pt idx="836">
                  <c:v>16.72</c:v>
                </c:pt>
                <c:pt idx="837">
                  <c:v>16.739999999999991</c:v>
                </c:pt>
              </c:numCache>
            </c:numRef>
          </c:xVal>
          <c:yVal>
            <c:numRef>
              <c:f>Sheet1!$J$2:$J$839</c:f>
              <c:numCache>
                <c:formatCode>General</c:formatCode>
                <c:ptCount val="838"/>
                <c:pt idx="0">
                  <c:v>4.2</c:v>
                </c:pt>
                <c:pt idx="1">
                  <c:v>4.2</c:v>
                </c:pt>
                <c:pt idx="2">
                  <c:v>4.2</c:v>
                </c:pt>
                <c:pt idx="3">
                  <c:v>4.2</c:v>
                </c:pt>
                <c:pt idx="4">
                  <c:v>4.2001766418699908</c:v>
                </c:pt>
                <c:pt idx="5">
                  <c:v>4.2004574370399954</c:v>
                </c:pt>
                <c:pt idx="6">
                  <c:v>4.2007712423600001</c:v>
                </c:pt>
                <c:pt idx="7">
                  <c:v>4.2010801442499996</c:v>
                </c:pt>
                <c:pt idx="8">
                  <c:v>4.2013663186299999</c:v>
                </c:pt>
                <c:pt idx="9">
                  <c:v>4.2016326244800002</c:v>
                </c:pt>
                <c:pt idx="10">
                  <c:v>4.2018780352</c:v>
                </c:pt>
                <c:pt idx="11">
                  <c:v>4.2021062700599847</c:v>
                </c:pt>
                <c:pt idx="12">
                  <c:v>4.2023173265399896</c:v>
                </c:pt>
                <c:pt idx="13">
                  <c:v>4.2025147047200004</c:v>
                </c:pt>
                <c:pt idx="14">
                  <c:v>4.20269454513</c:v>
                </c:pt>
                <c:pt idx="15">
                  <c:v>4.2028584677699907</c:v>
                </c:pt>
                <c:pt idx="16">
                  <c:v>4.2030134861199997</c:v>
                </c:pt>
                <c:pt idx="17">
                  <c:v>4.2031535375400004</c:v>
                </c:pt>
                <c:pt idx="18">
                  <c:v>4.2032874062300003</c:v>
                </c:pt>
                <c:pt idx="19">
                  <c:v>4.2034133258699997</c:v>
                </c:pt>
                <c:pt idx="20">
                  <c:v>4.2035394759300004</c:v>
                </c:pt>
                <c:pt idx="21">
                  <c:v>4.2036677131299998</c:v>
                </c:pt>
                <c:pt idx="22">
                  <c:v>4.2037992010999998</c:v>
                </c:pt>
                <c:pt idx="23">
                  <c:v>4.2039443432699954</c:v>
                </c:pt>
                <c:pt idx="24">
                  <c:v>4.2041020973699954</c:v>
                </c:pt>
                <c:pt idx="25">
                  <c:v>4.2042769380899907</c:v>
                </c:pt>
                <c:pt idx="26">
                  <c:v>4.2044687540199996</c:v>
                </c:pt>
                <c:pt idx="27">
                  <c:v>4.20470972743</c:v>
                </c:pt>
                <c:pt idx="28">
                  <c:v>4.2052881654999998</c:v>
                </c:pt>
                <c:pt idx="29">
                  <c:v>4.2059993036099996</c:v>
                </c:pt>
                <c:pt idx="30">
                  <c:v>4.2069101061499907</c:v>
                </c:pt>
                <c:pt idx="31">
                  <c:v>4.2080188240099936</c:v>
                </c:pt>
                <c:pt idx="32">
                  <c:v>4.20940442703</c:v>
                </c:pt>
                <c:pt idx="33">
                  <c:v>4.2110736988399999</c:v>
                </c:pt>
                <c:pt idx="34">
                  <c:v>4.2131160331399897</c:v>
                </c:pt>
                <c:pt idx="35">
                  <c:v>4.2155200297699906</c:v>
                </c:pt>
                <c:pt idx="36">
                  <c:v>4.2184188693099847</c:v>
                </c:pt>
                <c:pt idx="37">
                  <c:v>4.2218446931800004</c:v>
                </c:pt>
                <c:pt idx="38">
                  <c:v>4.2258990383799908</c:v>
                </c:pt>
                <c:pt idx="39">
                  <c:v>4.2307017572200003</c:v>
                </c:pt>
                <c:pt idx="40">
                  <c:v>4.2362561273899999</c:v>
                </c:pt>
                <c:pt idx="41">
                  <c:v>4.2427256573899896</c:v>
                </c:pt>
                <c:pt idx="42">
                  <c:v>4.2501242513899857</c:v>
                </c:pt>
                <c:pt idx="43">
                  <c:v>4.2586754340099997</c:v>
                </c:pt>
                <c:pt idx="44">
                  <c:v>4.2683548746699866</c:v>
                </c:pt>
                <c:pt idx="45">
                  <c:v>4.27939944341</c:v>
                </c:pt>
                <c:pt idx="46">
                  <c:v>4.2919175897799908</c:v>
                </c:pt>
                <c:pt idx="47">
                  <c:v>4.3060767974600003</c:v>
                </c:pt>
                <c:pt idx="48">
                  <c:v>4.3228122445699837</c:v>
                </c:pt>
                <c:pt idx="49">
                  <c:v>4.3422873905500001</c:v>
                </c:pt>
                <c:pt idx="50">
                  <c:v>4.3639907077799878</c:v>
                </c:pt>
                <c:pt idx="51">
                  <c:v>4.3879633386999908</c:v>
                </c:pt>
                <c:pt idx="52">
                  <c:v>4.4143473988500004</c:v>
                </c:pt>
                <c:pt idx="53">
                  <c:v>4.4432813016399999</c:v>
                </c:pt>
                <c:pt idx="54">
                  <c:v>4.4748363303099907</c:v>
                </c:pt>
                <c:pt idx="55">
                  <c:v>4.5091131769199908</c:v>
                </c:pt>
                <c:pt idx="56">
                  <c:v>4.5458587902699996</c:v>
                </c:pt>
                <c:pt idx="57">
                  <c:v>4.5850763631699936</c:v>
                </c:pt>
                <c:pt idx="58">
                  <c:v>4.6269744009499858</c:v>
                </c:pt>
                <c:pt idx="59">
                  <c:v>4.6714897610800001</c:v>
                </c:pt>
                <c:pt idx="60">
                  <c:v>4.7186962910799997</c:v>
                </c:pt>
                <c:pt idx="61">
                  <c:v>4.7685911023100003</c:v>
                </c:pt>
                <c:pt idx="62">
                  <c:v>4.8212515518199908</c:v>
                </c:pt>
                <c:pt idx="63">
                  <c:v>4.8767908227700003</c:v>
                </c:pt>
                <c:pt idx="64">
                  <c:v>4.9352136596699996</c:v>
                </c:pt>
                <c:pt idx="65">
                  <c:v>4.9968221661200003</c:v>
                </c:pt>
                <c:pt idx="66">
                  <c:v>5.0622509724199896</c:v>
                </c:pt>
                <c:pt idx="67">
                  <c:v>5.13172271006</c:v>
                </c:pt>
                <c:pt idx="68">
                  <c:v>5.2055337708799936</c:v>
                </c:pt>
                <c:pt idx="69">
                  <c:v>5.2845118092599837</c:v>
                </c:pt>
                <c:pt idx="70">
                  <c:v>5.3870926291099908</c:v>
                </c:pt>
                <c:pt idx="71">
                  <c:v>5.5238381383699897</c:v>
                </c:pt>
                <c:pt idx="72">
                  <c:v>5.6750960340300001</c:v>
                </c:pt>
                <c:pt idx="73">
                  <c:v>5.8385431652199999</c:v>
                </c:pt>
                <c:pt idx="74">
                  <c:v>6.0210313293000004</c:v>
                </c:pt>
                <c:pt idx="75">
                  <c:v>6.2369840181699896</c:v>
                </c:pt>
                <c:pt idx="76">
                  <c:v>6.5985589032599936</c:v>
                </c:pt>
                <c:pt idx="77">
                  <c:v>7.1541397917799907</c:v>
                </c:pt>
                <c:pt idx="78">
                  <c:v>8.1516482479800008</c:v>
                </c:pt>
                <c:pt idx="79">
                  <c:v>12.087624311500001</c:v>
                </c:pt>
                <c:pt idx="80">
                  <c:v>17.315030796599999</c:v>
                </c:pt>
                <c:pt idx="81">
                  <c:v>21.4431698241</c:v>
                </c:pt>
                <c:pt idx="82">
                  <c:v>23.062249086399909</c:v>
                </c:pt>
                <c:pt idx="83">
                  <c:v>24.630906638599999</c:v>
                </c:pt>
                <c:pt idx="84">
                  <c:v>26.044162853100001</c:v>
                </c:pt>
                <c:pt idx="85">
                  <c:v>27.2832318544</c:v>
                </c:pt>
                <c:pt idx="86">
                  <c:v>28.397418823199999</c:v>
                </c:pt>
                <c:pt idx="87">
                  <c:v>29.416543627300001</c:v>
                </c:pt>
                <c:pt idx="88">
                  <c:v>30.360393248200001</c:v>
                </c:pt>
                <c:pt idx="89">
                  <c:v>31.241787843000001</c:v>
                </c:pt>
                <c:pt idx="90">
                  <c:v>32.068451198299996</c:v>
                </c:pt>
                <c:pt idx="91">
                  <c:v>32.849542280100003</c:v>
                </c:pt>
                <c:pt idx="92">
                  <c:v>33.6293805456</c:v>
                </c:pt>
                <c:pt idx="93">
                  <c:v>34.3965053071</c:v>
                </c:pt>
                <c:pt idx="94">
                  <c:v>35.131046844499998</c:v>
                </c:pt>
                <c:pt idx="95">
                  <c:v>35.837756788100002</c:v>
                </c:pt>
                <c:pt idx="96">
                  <c:v>36.520144127400002</c:v>
                </c:pt>
                <c:pt idx="97">
                  <c:v>37.188044591999997</c:v>
                </c:pt>
                <c:pt idx="98">
                  <c:v>37.845834857399993</c:v>
                </c:pt>
                <c:pt idx="99">
                  <c:v>38.485126746500001</c:v>
                </c:pt>
                <c:pt idx="100">
                  <c:v>39.108317266900002</c:v>
                </c:pt>
                <c:pt idx="101">
                  <c:v>39.716988446000002</c:v>
                </c:pt>
                <c:pt idx="102">
                  <c:v>40.312416726099997</c:v>
                </c:pt>
                <c:pt idx="103">
                  <c:v>40.8958058483</c:v>
                </c:pt>
                <c:pt idx="104">
                  <c:v>41.467860824399999</c:v>
                </c:pt>
                <c:pt idx="105">
                  <c:v>42.028952405600002</c:v>
                </c:pt>
                <c:pt idx="106">
                  <c:v>42.579546048600001</c:v>
                </c:pt>
                <c:pt idx="107">
                  <c:v>43.1200982254</c:v>
                </c:pt>
                <c:pt idx="108">
                  <c:v>43.651245181799993</c:v>
                </c:pt>
                <c:pt idx="109">
                  <c:v>44.173870115699998</c:v>
                </c:pt>
                <c:pt idx="110">
                  <c:v>44.688544300799997</c:v>
                </c:pt>
                <c:pt idx="111">
                  <c:v>45.195762136399999</c:v>
                </c:pt>
                <c:pt idx="112">
                  <c:v>45.695965342100003</c:v>
                </c:pt>
                <c:pt idx="113">
                  <c:v>46.189422382399997</c:v>
                </c:pt>
                <c:pt idx="114">
                  <c:v>46.676504225400002</c:v>
                </c:pt>
                <c:pt idx="115">
                  <c:v>47.157552832</c:v>
                </c:pt>
                <c:pt idx="116">
                  <c:v>47.632803956899998</c:v>
                </c:pt>
                <c:pt idx="117">
                  <c:v>48.102523210000001</c:v>
                </c:pt>
                <c:pt idx="118">
                  <c:v>48.567007704700004</c:v>
                </c:pt>
                <c:pt idx="119">
                  <c:v>49.026507297499997</c:v>
                </c:pt>
                <c:pt idx="120">
                  <c:v>49.481253947100001</c:v>
                </c:pt>
                <c:pt idx="121">
                  <c:v>49.931512004299996</c:v>
                </c:pt>
                <c:pt idx="122">
                  <c:v>50.377597791099987</c:v>
                </c:pt>
                <c:pt idx="123">
                  <c:v>50.819724354199998</c:v>
                </c:pt>
                <c:pt idx="124">
                  <c:v>51.257643184999999</c:v>
                </c:pt>
                <c:pt idx="125">
                  <c:v>51.690699367199997</c:v>
                </c:pt>
                <c:pt idx="126">
                  <c:v>52.117763456599988</c:v>
                </c:pt>
                <c:pt idx="127">
                  <c:v>52.538678999600002</c:v>
                </c:pt>
                <c:pt idx="128">
                  <c:v>52.953628417899942</c:v>
                </c:pt>
                <c:pt idx="129">
                  <c:v>53.362514169100002</c:v>
                </c:pt>
                <c:pt idx="130">
                  <c:v>53.765378455600001</c:v>
                </c:pt>
                <c:pt idx="131">
                  <c:v>54.162418729499997</c:v>
                </c:pt>
                <c:pt idx="132">
                  <c:v>54.5540521832</c:v>
                </c:pt>
                <c:pt idx="133">
                  <c:v>54.940549430499999</c:v>
                </c:pt>
                <c:pt idx="134">
                  <c:v>55.322047646600012</c:v>
                </c:pt>
                <c:pt idx="135">
                  <c:v>55.698704389900001</c:v>
                </c:pt>
                <c:pt idx="136">
                  <c:v>56.070575916099997</c:v>
                </c:pt>
                <c:pt idx="137">
                  <c:v>56.437623477099912</c:v>
                </c:pt>
                <c:pt idx="138">
                  <c:v>56.799928937000011</c:v>
                </c:pt>
                <c:pt idx="139">
                  <c:v>57.157590278699999</c:v>
                </c:pt>
                <c:pt idx="140">
                  <c:v>57.510710881100003</c:v>
                </c:pt>
                <c:pt idx="141">
                  <c:v>57.859372620000002</c:v>
                </c:pt>
                <c:pt idx="142">
                  <c:v>58.203687484599989</c:v>
                </c:pt>
                <c:pt idx="143">
                  <c:v>58.543733833899999</c:v>
                </c:pt>
                <c:pt idx="144">
                  <c:v>58.879586902699998</c:v>
                </c:pt>
                <c:pt idx="145">
                  <c:v>59.211306577199998</c:v>
                </c:pt>
                <c:pt idx="146">
                  <c:v>59.538951741000012</c:v>
                </c:pt>
                <c:pt idx="147">
                  <c:v>59.8625619894</c:v>
                </c:pt>
                <c:pt idx="148">
                  <c:v>60.182198116400002</c:v>
                </c:pt>
                <c:pt idx="149">
                  <c:v>60.497932397200003</c:v>
                </c:pt>
                <c:pt idx="150">
                  <c:v>60.809816636800001</c:v>
                </c:pt>
                <c:pt idx="151">
                  <c:v>61.117793066799997</c:v>
                </c:pt>
                <c:pt idx="152">
                  <c:v>61.421834352300003</c:v>
                </c:pt>
                <c:pt idx="153">
                  <c:v>61.721818237100003</c:v>
                </c:pt>
                <c:pt idx="154">
                  <c:v>62.017536287399999</c:v>
                </c:pt>
                <c:pt idx="155">
                  <c:v>62.308787328900003</c:v>
                </c:pt>
                <c:pt idx="156">
                  <c:v>62.595560565900001</c:v>
                </c:pt>
                <c:pt idx="157">
                  <c:v>62.8780418467</c:v>
                </c:pt>
                <c:pt idx="158">
                  <c:v>63.156307018299998</c:v>
                </c:pt>
                <c:pt idx="159">
                  <c:v>63.4304316789</c:v>
                </c:pt>
                <c:pt idx="160">
                  <c:v>63.700454476899999</c:v>
                </c:pt>
                <c:pt idx="161">
                  <c:v>63.966270130700003</c:v>
                </c:pt>
                <c:pt idx="162">
                  <c:v>64.227854031999982</c:v>
                </c:pt>
                <c:pt idx="163">
                  <c:v>64.485228907199982</c:v>
                </c:pt>
                <c:pt idx="164">
                  <c:v>64.738459028199998</c:v>
                </c:pt>
                <c:pt idx="165">
                  <c:v>64.987685061500002</c:v>
                </c:pt>
                <c:pt idx="166">
                  <c:v>65.233073013199871</c:v>
                </c:pt>
                <c:pt idx="167">
                  <c:v>65.474717462100003</c:v>
                </c:pt>
                <c:pt idx="168">
                  <c:v>65.712682666199981</c:v>
                </c:pt>
                <c:pt idx="169">
                  <c:v>65.946918821300002</c:v>
                </c:pt>
                <c:pt idx="170">
                  <c:v>66.177393748300005</c:v>
                </c:pt>
                <c:pt idx="171">
                  <c:v>66.404108941999993</c:v>
                </c:pt>
                <c:pt idx="172">
                  <c:v>66.627097880799823</c:v>
                </c:pt>
                <c:pt idx="173">
                  <c:v>66.846436042899839</c:v>
                </c:pt>
                <c:pt idx="174">
                  <c:v>67.06218626339998</c:v>
                </c:pt>
                <c:pt idx="175">
                  <c:v>67.2744575798</c:v>
                </c:pt>
                <c:pt idx="176">
                  <c:v>67.48332150759984</c:v>
                </c:pt>
                <c:pt idx="177">
                  <c:v>67.688822294699776</c:v>
                </c:pt>
                <c:pt idx="178">
                  <c:v>67.890976261500001</c:v>
                </c:pt>
                <c:pt idx="179">
                  <c:v>68.089802632499726</c:v>
                </c:pt>
                <c:pt idx="180">
                  <c:v>68.285288317799711</c:v>
                </c:pt>
                <c:pt idx="181">
                  <c:v>68.477440546799855</c:v>
                </c:pt>
                <c:pt idx="182">
                  <c:v>68.666295242399983</c:v>
                </c:pt>
                <c:pt idx="183">
                  <c:v>68.851890780900007</c:v>
                </c:pt>
                <c:pt idx="184">
                  <c:v>69.034278522499775</c:v>
                </c:pt>
                <c:pt idx="185">
                  <c:v>69.213508737599824</c:v>
                </c:pt>
                <c:pt idx="186">
                  <c:v>69.389654135300006</c:v>
                </c:pt>
                <c:pt idx="187">
                  <c:v>69.562774308099776</c:v>
                </c:pt>
                <c:pt idx="188">
                  <c:v>69.732896506499742</c:v>
                </c:pt>
                <c:pt idx="189">
                  <c:v>69.900044262400002</c:v>
                </c:pt>
                <c:pt idx="190">
                  <c:v>70.064250584500002</c:v>
                </c:pt>
                <c:pt idx="191">
                  <c:v>70.2255412003</c:v>
                </c:pt>
                <c:pt idx="192">
                  <c:v>70.383934268800004</c:v>
                </c:pt>
                <c:pt idx="193">
                  <c:v>70.539446209299982</c:v>
                </c:pt>
                <c:pt idx="194">
                  <c:v>70.692104278100004</c:v>
                </c:pt>
                <c:pt idx="195">
                  <c:v>70.841949247599999</c:v>
                </c:pt>
                <c:pt idx="196">
                  <c:v>70.989015434899983</c:v>
                </c:pt>
                <c:pt idx="197">
                  <c:v>71.133328163599742</c:v>
                </c:pt>
                <c:pt idx="198">
                  <c:v>71.274910911999982</c:v>
                </c:pt>
                <c:pt idx="199">
                  <c:v>71.413791725899998</c:v>
                </c:pt>
                <c:pt idx="200">
                  <c:v>71.550013674499979</c:v>
                </c:pt>
                <c:pt idx="201">
                  <c:v>71.68357747529987</c:v>
                </c:pt>
                <c:pt idx="202">
                  <c:v>71.814511560699998</c:v>
                </c:pt>
                <c:pt idx="203">
                  <c:v>71.942824329600001</c:v>
                </c:pt>
                <c:pt idx="204">
                  <c:v>72.068522406499824</c:v>
                </c:pt>
                <c:pt idx="205">
                  <c:v>72.191631334099839</c:v>
                </c:pt>
                <c:pt idx="206">
                  <c:v>72.312174523399946</c:v>
                </c:pt>
                <c:pt idx="207">
                  <c:v>72.430174692899982</c:v>
                </c:pt>
                <c:pt idx="208">
                  <c:v>72.545665349800004</c:v>
                </c:pt>
                <c:pt idx="209">
                  <c:v>72.658676636199743</c:v>
                </c:pt>
                <c:pt idx="210">
                  <c:v>72.769251888200003</c:v>
                </c:pt>
                <c:pt idx="211">
                  <c:v>72.877429192399873</c:v>
                </c:pt>
                <c:pt idx="212">
                  <c:v>72.983253634999997</c:v>
                </c:pt>
                <c:pt idx="213">
                  <c:v>73.086766072699774</c:v>
                </c:pt>
                <c:pt idx="214">
                  <c:v>73.188008679399871</c:v>
                </c:pt>
                <c:pt idx="215">
                  <c:v>73.287018050300006</c:v>
                </c:pt>
                <c:pt idx="216">
                  <c:v>73.383826478800003</c:v>
                </c:pt>
                <c:pt idx="217">
                  <c:v>73.478464896199839</c:v>
                </c:pt>
                <c:pt idx="218">
                  <c:v>73.570967351099839</c:v>
                </c:pt>
                <c:pt idx="219">
                  <c:v>73.661368786499793</c:v>
                </c:pt>
                <c:pt idx="220">
                  <c:v>73.749700043499871</c:v>
                </c:pt>
                <c:pt idx="221">
                  <c:v>73.835994814499742</c:v>
                </c:pt>
                <c:pt idx="222">
                  <c:v>73.920283530700004</c:v>
                </c:pt>
                <c:pt idx="223">
                  <c:v>74.00259732589987</c:v>
                </c:pt>
                <c:pt idx="224">
                  <c:v>74.082967194699776</c:v>
                </c:pt>
                <c:pt idx="225">
                  <c:v>74.161416474500001</c:v>
                </c:pt>
                <c:pt idx="226">
                  <c:v>74.237974418999983</c:v>
                </c:pt>
                <c:pt idx="227">
                  <c:v>74.312674912399871</c:v>
                </c:pt>
                <c:pt idx="228">
                  <c:v>74.385550088299979</c:v>
                </c:pt>
                <c:pt idx="229">
                  <c:v>74.456630345500002</c:v>
                </c:pt>
                <c:pt idx="230">
                  <c:v>74.525945555199854</c:v>
                </c:pt>
                <c:pt idx="231">
                  <c:v>74.593525139899981</c:v>
                </c:pt>
                <c:pt idx="232">
                  <c:v>74.659399748200002</c:v>
                </c:pt>
                <c:pt idx="233">
                  <c:v>74.723600089499982</c:v>
                </c:pt>
                <c:pt idx="234">
                  <c:v>74.786156185999999</c:v>
                </c:pt>
                <c:pt idx="235">
                  <c:v>74.847097246399983</c:v>
                </c:pt>
                <c:pt idx="236">
                  <c:v>74.9064486929</c:v>
                </c:pt>
                <c:pt idx="237">
                  <c:v>74.964241154600003</c:v>
                </c:pt>
                <c:pt idx="238">
                  <c:v>75.020505401299999</c:v>
                </c:pt>
                <c:pt idx="239">
                  <c:v>75.075268588499839</c:v>
                </c:pt>
                <c:pt idx="240">
                  <c:v>75.128558608799793</c:v>
                </c:pt>
                <c:pt idx="241">
                  <c:v>75.180402905299871</c:v>
                </c:pt>
                <c:pt idx="242">
                  <c:v>75.230828689999996</c:v>
                </c:pt>
                <c:pt idx="243">
                  <c:v>75.279862996799793</c:v>
                </c:pt>
                <c:pt idx="244">
                  <c:v>75.3275312042</c:v>
                </c:pt>
                <c:pt idx="245">
                  <c:v>75.373858312899614</c:v>
                </c:pt>
                <c:pt idx="246">
                  <c:v>75.418869298900006</c:v>
                </c:pt>
                <c:pt idx="247">
                  <c:v>75.462588414199871</c:v>
                </c:pt>
                <c:pt idx="248">
                  <c:v>75.505039053999823</c:v>
                </c:pt>
                <c:pt idx="249">
                  <c:v>75.546244600700007</c:v>
                </c:pt>
                <c:pt idx="250">
                  <c:v>75.586228408599979</c:v>
                </c:pt>
                <c:pt idx="251">
                  <c:v>75.625013274300002</c:v>
                </c:pt>
                <c:pt idx="252">
                  <c:v>75.662621353599775</c:v>
                </c:pt>
                <c:pt idx="253">
                  <c:v>75.69906773409987</c:v>
                </c:pt>
                <c:pt idx="254">
                  <c:v>75.734374529500002</c:v>
                </c:pt>
                <c:pt idx="255">
                  <c:v>75.768563629200003</c:v>
                </c:pt>
                <c:pt idx="256">
                  <c:v>75.801656722299981</c:v>
                </c:pt>
                <c:pt idx="257">
                  <c:v>75.833674786900005</c:v>
                </c:pt>
                <c:pt idx="258">
                  <c:v>75.864638676599839</c:v>
                </c:pt>
                <c:pt idx="259">
                  <c:v>75.894568494799998</c:v>
                </c:pt>
                <c:pt idx="260">
                  <c:v>75.923484060299998</c:v>
                </c:pt>
                <c:pt idx="261">
                  <c:v>75.951404803000003</c:v>
                </c:pt>
                <c:pt idx="262">
                  <c:v>75.978349929499871</c:v>
                </c:pt>
                <c:pt idx="263">
                  <c:v>76.004338297899793</c:v>
                </c:pt>
                <c:pt idx="264">
                  <c:v>76.029388528599682</c:v>
                </c:pt>
                <c:pt idx="265">
                  <c:v>76.053518694299981</c:v>
                </c:pt>
                <c:pt idx="266">
                  <c:v>76.076746636099742</c:v>
                </c:pt>
                <c:pt idx="267">
                  <c:v>76.099089570199979</c:v>
                </c:pt>
                <c:pt idx="268">
                  <c:v>76.120562340599776</c:v>
                </c:pt>
                <c:pt idx="269">
                  <c:v>76.1411827652</c:v>
                </c:pt>
                <c:pt idx="270">
                  <c:v>76.160967854199839</c:v>
                </c:pt>
                <c:pt idx="271">
                  <c:v>76.179934247199839</c:v>
                </c:pt>
                <c:pt idx="272">
                  <c:v>76.198098070899775</c:v>
                </c:pt>
                <c:pt idx="273">
                  <c:v>76.215475550799823</c:v>
                </c:pt>
                <c:pt idx="274">
                  <c:v>76.232082462099839</c:v>
                </c:pt>
                <c:pt idx="275">
                  <c:v>76.247933900099994</c:v>
                </c:pt>
                <c:pt idx="276">
                  <c:v>76.263044985400001</c:v>
                </c:pt>
                <c:pt idx="277">
                  <c:v>76.277430611100002</c:v>
                </c:pt>
                <c:pt idx="278">
                  <c:v>76.2911051305</c:v>
                </c:pt>
                <c:pt idx="279">
                  <c:v>76.304082683700003</c:v>
                </c:pt>
                <c:pt idx="280">
                  <c:v>76.316377442099792</c:v>
                </c:pt>
                <c:pt idx="281">
                  <c:v>76.328002994699759</c:v>
                </c:pt>
                <c:pt idx="282">
                  <c:v>76.338972820699681</c:v>
                </c:pt>
                <c:pt idx="283">
                  <c:v>76.349300059000001</c:v>
                </c:pt>
                <c:pt idx="284">
                  <c:v>76.358997634099794</c:v>
                </c:pt>
                <c:pt idx="285">
                  <c:v>76.368075250599759</c:v>
                </c:pt>
                <c:pt idx="286">
                  <c:v>76.376546544999854</c:v>
                </c:pt>
                <c:pt idx="287">
                  <c:v>76.384424077399999</c:v>
                </c:pt>
                <c:pt idx="288">
                  <c:v>76.391720249599999</c:v>
                </c:pt>
                <c:pt idx="289">
                  <c:v>76.398447093899776</c:v>
                </c:pt>
                <c:pt idx="290">
                  <c:v>76.404616360299997</c:v>
                </c:pt>
                <c:pt idx="291">
                  <c:v>76.410239546599982</c:v>
                </c:pt>
                <c:pt idx="292">
                  <c:v>76.415327911299983</c:v>
                </c:pt>
                <c:pt idx="293">
                  <c:v>76.41989254809998</c:v>
                </c:pt>
                <c:pt idx="294">
                  <c:v>76.423944304599871</c:v>
                </c:pt>
                <c:pt idx="295">
                  <c:v>76.427493815700004</c:v>
                </c:pt>
                <c:pt idx="296">
                  <c:v>76.430551463900002</c:v>
                </c:pt>
                <c:pt idx="297">
                  <c:v>76.433127510099979</c:v>
                </c:pt>
                <c:pt idx="298">
                  <c:v>76.4352317954</c:v>
                </c:pt>
                <c:pt idx="299">
                  <c:v>76.43687442469998</c:v>
                </c:pt>
                <c:pt idx="300">
                  <c:v>76.43806507799998</c:v>
                </c:pt>
                <c:pt idx="301">
                  <c:v>76.438813567599979</c:v>
                </c:pt>
                <c:pt idx="302">
                  <c:v>76.439128879899982</c:v>
                </c:pt>
                <c:pt idx="303">
                  <c:v>76.439020166099979</c:v>
                </c:pt>
                <c:pt idx="304">
                  <c:v>76.438496362399945</c:v>
                </c:pt>
                <c:pt idx="305">
                  <c:v>76.437566224600005</c:v>
                </c:pt>
                <c:pt idx="306">
                  <c:v>76.436238376599775</c:v>
                </c:pt>
                <c:pt idx="307">
                  <c:v>76.434507495099993</c:v>
                </c:pt>
                <c:pt idx="308">
                  <c:v>76.432386687100006</c:v>
                </c:pt>
                <c:pt idx="309">
                  <c:v>76.429886182299839</c:v>
                </c:pt>
                <c:pt idx="310">
                  <c:v>76.427014968700007</c:v>
                </c:pt>
                <c:pt idx="311">
                  <c:v>76.423781902999792</c:v>
                </c:pt>
                <c:pt idx="312">
                  <c:v>76.420195224799983</c:v>
                </c:pt>
                <c:pt idx="313">
                  <c:v>76.416262910599983</c:v>
                </c:pt>
                <c:pt idx="314">
                  <c:v>76.411992728800001</c:v>
                </c:pt>
                <c:pt idx="315">
                  <c:v>76.4073922221</c:v>
                </c:pt>
                <c:pt idx="316">
                  <c:v>76.402468806899776</c:v>
                </c:pt>
                <c:pt idx="317">
                  <c:v>76.397229753999994</c:v>
                </c:pt>
                <c:pt idx="318">
                  <c:v>76.391682189299999</c:v>
                </c:pt>
                <c:pt idx="319">
                  <c:v>76.385833017599722</c:v>
                </c:pt>
                <c:pt idx="320">
                  <c:v>76.379688985999977</c:v>
                </c:pt>
                <c:pt idx="321">
                  <c:v>76.373256829100001</c:v>
                </c:pt>
                <c:pt idx="322">
                  <c:v>76.366542831999794</c:v>
                </c:pt>
                <c:pt idx="323">
                  <c:v>76.359553270500001</c:v>
                </c:pt>
                <c:pt idx="324">
                  <c:v>76.352294401600005</c:v>
                </c:pt>
                <c:pt idx="325">
                  <c:v>76.344772272199776</c:v>
                </c:pt>
                <c:pt idx="326">
                  <c:v>76.336992537099775</c:v>
                </c:pt>
                <c:pt idx="327">
                  <c:v>76.328961315799759</c:v>
                </c:pt>
                <c:pt idx="328">
                  <c:v>76.320684354699793</c:v>
                </c:pt>
                <c:pt idx="329">
                  <c:v>76.312167271999982</c:v>
                </c:pt>
                <c:pt idx="330">
                  <c:v>76.3034155685</c:v>
                </c:pt>
                <c:pt idx="331">
                  <c:v>76.294434620800004</c:v>
                </c:pt>
                <c:pt idx="332">
                  <c:v>76.285229700900004</c:v>
                </c:pt>
                <c:pt idx="333">
                  <c:v>76.275805923999854</c:v>
                </c:pt>
                <c:pt idx="334">
                  <c:v>76.266168373200003</c:v>
                </c:pt>
                <c:pt idx="335">
                  <c:v>76.256314460300004</c:v>
                </c:pt>
                <c:pt idx="336">
                  <c:v>76.246251642600001</c:v>
                </c:pt>
                <c:pt idx="337">
                  <c:v>76.235986064900004</c:v>
                </c:pt>
                <c:pt idx="338">
                  <c:v>76.225522797399975</c:v>
                </c:pt>
                <c:pt idx="339">
                  <c:v>76.214866844900001</c:v>
                </c:pt>
                <c:pt idx="340">
                  <c:v>76.204022989899997</c:v>
                </c:pt>
                <c:pt idx="341">
                  <c:v>76.192995854299824</c:v>
                </c:pt>
                <c:pt idx="342">
                  <c:v>76.181789934599792</c:v>
                </c:pt>
                <c:pt idx="343">
                  <c:v>76.17040958879987</c:v>
                </c:pt>
                <c:pt idx="344">
                  <c:v>76.15885909109987</c:v>
                </c:pt>
                <c:pt idx="345">
                  <c:v>76.14714260709998</c:v>
                </c:pt>
                <c:pt idx="346">
                  <c:v>76.135264227999983</c:v>
                </c:pt>
                <c:pt idx="347">
                  <c:v>76.123227931000002</c:v>
                </c:pt>
                <c:pt idx="348">
                  <c:v>76.111037634900001</c:v>
                </c:pt>
                <c:pt idx="349">
                  <c:v>76.098697116599681</c:v>
                </c:pt>
                <c:pt idx="350">
                  <c:v>76.086210124100006</c:v>
                </c:pt>
                <c:pt idx="351">
                  <c:v>76.073580307599727</c:v>
                </c:pt>
                <c:pt idx="352">
                  <c:v>76.060801666000003</c:v>
                </c:pt>
                <c:pt idx="353">
                  <c:v>76.047881030399978</c:v>
                </c:pt>
                <c:pt idx="354">
                  <c:v>76.034823110399998</c:v>
                </c:pt>
                <c:pt idx="355">
                  <c:v>76.021632281600006</c:v>
                </c:pt>
                <c:pt idx="356">
                  <c:v>76.008312345699792</c:v>
                </c:pt>
                <c:pt idx="357">
                  <c:v>75.994866892000005</c:v>
                </c:pt>
                <c:pt idx="358">
                  <c:v>75.981299370000002</c:v>
                </c:pt>
                <c:pt idx="359">
                  <c:v>75.967613136099999</c:v>
                </c:pt>
                <c:pt idx="360">
                  <c:v>75.953811403200007</c:v>
                </c:pt>
                <c:pt idx="361">
                  <c:v>75.939897336699758</c:v>
                </c:pt>
                <c:pt idx="362">
                  <c:v>75.925874004099839</c:v>
                </c:pt>
                <c:pt idx="363">
                  <c:v>75.911744382099982</c:v>
                </c:pt>
                <c:pt idx="364">
                  <c:v>75.897511433099979</c:v>
                </c:pt>
                <c:pt idx="365">
                  <c:v>75.883177993799777</c:v>
                </c:pt>
                <c:pt idx="366">
                  <c:v>75.868746874999744</c:v>
                </c:pt>
                <c:pt idx="367">
                  <c:v>75.854220759399993</c:v>
                </c:pt>
                <c:pt idx="368">
                  <c:v>75.839602315599791</c:v>
                </c:pt>
                <c:pt idx="369">
                  <c:v>75.824894110699759</c:v>
                </c:pt>
                <c:pt idx="370">
                  <c:v>75.810098674599871</c:v>
                </c:pt>
                <c:pt idx="371">
                  <c:v>75.795218498699981</c:v>
                </c:pt>
                <c:pt idx="372">
                  <c:v>75.780255972299983</c:v>
                </c:pt>
                <c:pt idx="373">
                  <c:v>75.7652136735</c:v>
                </c:pt>
                <c:pt idx="374">
                  <c:v>75.750090202599793</c:v>
                </c:pt>
                <c:pt idx="375">
                  <c:v>75.734889019299999</c:v>
                </c:pt>
                <c:pt idx="376">
                  <c:v>75.719612901999994</c:v>
                </c:pt>
                <c:pt idx="377">
                  <c:v>75.704264339700003</c:v>
                </c:pt>
                <c:pt idx="378">
                  <c:v>75.688845671699823</c:v>
                </c:pt>
                <c:pt idx="379">
                  <c:v>75.673359100899759</c:v>
                </c:pt>
                <c:pt idx="380">
                  <c:v>75.657806766699792</c:v>
                </c:pt>
                <c:pt idx="381">
                  <c:v>75.642190735200003</c:v>
                </c:pt>
                <c:pt idx="382">
                  <c:v>75.626513047700001</c:v>
                </c:pt>
                <c:pt idx="383">
                  <c:v>75.610775674099855</c:v>
                </c:pt>
                <c:pt idx="384">
                  <c:v>75.594976216499759</c:v>
                </c:pt>
                <c:pt idx="385">
                  <c:v>75.579118085399998</c:v>
                </c:pt>
                <c:pt idx="386">
                  <c:v>75.563203792400003</c:v>
                </c:pt>
                <c:pt idx="387">
                  <c:v>75.547235511899999</c:v>
                </c:pt>
                <c:pt idx="388">
                  <c:v>75.531215261400007</c:v>
                </c:pt>
                <c:pt idx="389">
                  <c:v>75.5151449353</c:v>
                </c:pt>
                <c:pt idx="390">
                  <c:v>75.499026388600001</c:v>
                </c:pt>
                <c:pt idx="391">
                  <c:v>75.482861387100002</c:v>
                </c:pt>
                <c:pt idx="392">
                  <c:v>75.4666516156</c:v>
                </c:pt>
                <c:pt idx="393">
                  <c:v>75.450398756099759</c:v>
                </c:pt>
                <c:pt idx="394">
                  <c:v>75.434104424799997</c:v>
                </c:pt>
                <c:pt idx="395">
                  <c:v>75.417770197300001</c:v>
                </c:pt>
                <c:pt idx="396">
                  <c:v>75.401397619600004</c:v>
                </c:pt>
                <c:pt idx="397">
                  <c:v>75.384988231299872</c:v>
                </c:pt>
                <c:pt idx="398">
                  <c:v>75.368543483300002</c:v>
                </c:pt>
                <c:pt idx="399">
                  <c:v>75.352064806799774</c:v>
                </c:pt>
                <c:pt idx="400">
                  <c:v>75.335553619099983</c:v>
                </c:pt>
                <c:pt idx="401">
                  <c:v>75.319009264200005</c:v>
                </c:pt>
                <c:pt idx="402">
                  <c:v>75.302433741900003</c:v>
                </c:pt>
                <c:pt idx="403">
                  <c:v>75.285828668099981</c:v>
                </c:pt>
                <c:pt idx="404">
                  <c:v>75.269195515000007</c:v>
                </c:pt>
                <c:pt idx="405">
                  <c:v>75.252535623300005</c:v>
                </c:pt>
                <c:pt idx="406">
                  <c:v>75.235850290200005</c:v>
                </c:pt>
                <c:pt idx="407">
                  <c:v>75.2191407615</c:v>
                </c:pt>
                <c:pt idx="408">
                  <c:v>75.202408221900001</c:v>
                </c:pt>
                <c:pt idx="409">
                  <c:v>75.193482006499721</c:v>
                </c:pt>
                <c:pt idx="410">
                  <c:v>75.188794631199855</c:v>
                </c:pt>
                <c:pt idx="411">
                  <c:v>75.184041892299774</c:v>
                </c:pt>
                <c:pt idx="412">
                  <c:v>75.179225026099871</c:v>
                </c:pt>
                <c:pt idx="413">
                  <c:v>75.174345238799759</c:v>
                </c:pt>
                <c:pt idx="414">
                  <c:v>75.169403794700003</c:v>
                </c:pt>
                <c:pt idx="415">
                  <c:v>75.1644015989</c:v>
                </c:pt>
                <c:pt idx="416">
                  <c:v>75.159340042299775</c:v>
                </c:pt>
                <c:pt idx="417">
                  <c:v>75.1542202511</c:v>
                </c:pt>
                <c:pt idx="418">
                  <c:v>75.149043232499793</c:v>
                </c:pt>
                <c:pt idx="419">
                  <c:v>75.143810117699744</c:v>
                </c:pt>
                <c:pt idx="420">
                  <c:v>75.138521954200002</c:v>
                </c:pt>
                <c:pt idx="421">
                  <c:v>75.133179839399872</c:v>
                </c:pt>
                <c:pt idx="422">
                  <c:v>75.127784814799682</c:v>
                </c:pt>
                <c:pt idx="423">
                  <c:v>75.122337884899721</c:v>
                </c:pt>
                <c:pt idx="424">
                  <c:v>75.11684008029998</c:v>
                </c:pt>
                <c:pt idx="425">
                  <c:v>75.111292354200003</c:v>
                </c:pt>
                <c:pt idx="426">
                  <c:v>75.105695691299999</c:v>
                </c:pt>
                <c:pt idx="427">
                  <c:v>75.100051048599823</c:v>
                </c:pt>
                <c:pt idx="428">
                  <c:v>75.094359344699981</c:v>
                </c:pt>
                <c:pt idx="429">
                  <c:v>75.088621509700005</c:v>
                </c:pt>
                <c:pt idx="430">
                  <c:v>75.08283848099984</c:v>
                </c:pt>
                <c:pt idx="431">
                  <c:v>75.077011142699774</c:v>
                </c:pt>
                <c:pt idx="432">
                  <c:v>75.071140376799775</c:v>
                </c:pt>
                <c:pt idx="433">
                  <c:v>75.065227068400006</c:v>
                </c:pt>
                <c:pt idx="434">
                  <c:v>75.059272065000002</c:v>
                </c:pt>
                <c:pt idx="435">
                  <c:v>75.053276215599794</c:v>
                </c:pt>
                <c:pt idx="436">
                  <c:v>75.047240346699979</c:v>
                </c:pt>
                <c:pt idx="437">
                  <c:v>75.041165252200003</c:v>
                </c:pt>
                <c:pt idx="438">
                  <c:v>75.035051749399983</c:v>
                </c:pt>
                <c:pt idx="439">
                  <c:v>75.028900638799854</c:v>
                </c:pt>
                <c:pt idx="440">
                  <c:v>75.022713946599794</c:v>
                </c:pt>
                <c:pt idx="441">
                  <c:v>75.01649197899998</c:v>
                </c:pt>
                <c:pt idx="442">
                  <c:v>75.010235272000003</c:v>
                </c:pt>
                <c:pt idx="443">
                  <c:v>75.003944433900003</c:v>
                </c:pt>
                <c:pt idx="444">
                  <c:v>74.997620106699998</c:v>
                </c:pt>
                <c:pt idx="445">
                  <c:v>74.991262930700003</c:v>
                </c:pt>
                <c:pt idx="446">
                  <c:v>74.9848735498</c:v>
                </c:pt>
                <c:pt idx="447">
                  <c:v>74.978452597699743</c:v>
                </c:pt>
                <c:pt idx="448">
                  <c:v>74.972000719499775</c:v>
                </c:pt>
                <c:pt idx="449">
                  <c:v>74.965518571399983</c:v>
                </c:pt>
                <c:pt idx="450">
                  <c:v>74.959006774599871</c:v>
                </c:pt>
                <c:pt idx="451">
                  <c:v>74.95246595679987</c:v>
                </c:pt>
                <c:pt idx="452">
                  <c:v>74.945896718399979</c:v>
                </c:pt>
                <c:pt idx="453">
                  <c:v>74.939299651799999</c:v>
                </c:pt>
                <c:pt idx="454">
                  <c:v>74.932675347200004</c:v>
                </c:pt>
                <c:pt idx="455">
                  <c:v>74.926024376100003</c:v>
                </c:pt>
                <c:pt idx="456">
                  <c:v>74.919347316099774</c:v>
                </c:pt>
                <c:pt idx="457">
                  <c:v>74.912644716599871</c:v>
                </c:pt>
                <c:pt idx="458">
                  <c:v>74.905917114799792</c:v>
                </c:pt>
                <c:pt idx="459">
                  <c:v>74.899165049499999</c:v>
                </c:pt>
                <c:pt idx="460">
                  <c:v>74.89238906529998</c:v>
                </c:pt>
                <c:pt idx="461">
                  <c:v>74.8856933836</c:v>
                </c:pt>
                <c:pt idx="462">
                  <c:v>74.883195769799983</c:v>
                </c:pt>
                <c:pt idx="463">
                  <c:v>74.880671105799792</c:v>
                </c:pt>
                <c:pt idx="464">
                  <c:v>74.878119850799791</c:v>
                </c:pt>
                <c:pt idx="465">
                  <c:v>74.875542406699722</c:v>
                </c:pt>
                <c:pt idx="466">
                  <c:v>74.872939166499719</c:v>
                </c:pt>
                <c:pt idx="467">
                  <c:v>74.870310512299682</c:v>
                </c:pt>
                <c:pt idx="468">
                  <c:v>74.867656821400004</c:v>
                </c:pt>
                <c:pt idx="469">
                  <c:v>74.864978471499839</c:v>
                </c:pt>
                <c:pt idx="470">
                  <c:v>74.86227584799984</c:v>
                </c:pt>
                <c:pt idx="471">
                  <c:v>74.859549324599854</c:v>
                </c:pt>
                <c:pt idx="472">
                  <c:v>74.856799258799839</c:v>
                </c:pt>
                <c:pt idx="473">
                  <c:v>74.854026008700004</c:v>
                </c:pt>
                <c:pt idx="474">
                  <c:v>74.851229918000001</c:v>
                </c:pt>
                <c:pt idx="475">
                  <c:v>74.848411337999792</c:v>
                </c:pt>
                <c:pt idx="476">
                  <c:v>74.845570602399945</c:v>
                </c:pt>
                <c:pt idx="477">
                  <c:v>74.842708037899712</c:v>
                </c:pt>
                <c:pt idx="478">
                  <c:v>74.839823976100007</c:v>
                </c:pt>
                <c:pt idx="479">
                  <c:v>74.836918731699839</c:v>
                </c:pt>
                <c:pt idx="480">
                  <c:v>74.833992625400001</c:v>
                </c:pt>
                <c:pt idx="481">
                  <c:v>74.8310459705</c:v>
                </c:pt>
                <c:pt idx="482">
                  <c:v>74.82807907139987</c:v>
                </c:pt>
                <c:pt idx="483">
                  <c:v>74.825092240199766</c:v>
                </c:pt>
                <c:pt idx="484">
                  <c:v>74.822085774399824</c:v>
                </c:pt>
                <c:pt idx="485">
                  <c:v>74.819059971300007</c:v>
                </c:pt>
                <c:pt idx="486">
                  <c:v>74.816015130499792</c:v>
                </c:pt>
                <c:pt idx="487">
                  <c:v>74.812951535300002</c:v>
                </c:pt>
                <c:pt idx="488">
                  <c:v>74.809869458899982</c:v>
                </c:pt>
                <c:pt idx="489">
                  <c:v>74.806769181700005</c:v>
                </c:pt>
                <c:pt idx="490">
                  <c:v>74.803650976200004</c:v>
                </c:pt>
                <c:pt idx="491">
                  <c:v>74.800515109900005</c:v>
                </c:pt>
                <c:pt idx="492">
                  <c:v>74.797361852599792</c:v>
                </c:pt>
                <c:pt idx="493">
                  <c:v>74.794191462499981</c:v>
                </c:pt>
                <c:pt idx="494">
                  <c:v>74.791004201299998</c:v>
                </c:pt>
                <c:pt idx="495">
                  <c:v>74.787800320000002</c:v>
                </c:pt>
                <c:pt idx="496">
                  <c:v>74.784580068799983</c:v>
                </c:pt>
                <c:pt idx="497">
                  <c:v>74.781343692299998</c:v>
                </c:pt>
                <c:pt idx="498">
                  <c:v>74.77809142889987</c:v>
                </c:pt>
                <c:pt idx="499">
                  <c:v>74.7748235153</c:v>
                </c:pt>
                <c:pt idx="500">
                  <c:v>74.771540183900001</c:v>
                </c:pt>
                <c:pt idx="501">
                  <c:v>74.768241661900007</c:v>
                </c:pt>
                <c:pt idx="502">
                  <c:v>74.76492817419998</c:v>
                </c:pt>
                <c:pt idx="503">
                  <c:v>74.761599940899998</c:v>
                </c:pt>
                <c:pt idx="504">
                  <c:v>74.758257196799775</c:v>
                </c:pt>
                <c:pt idx="505">
                  <c:v>74.75490015879987</c:v>
                </c:pt>
                <c:pt idx="506">
                  <c:v>74.751529041500007</c:v>
                </c:pt>
                <c:pt idx="507">
                  <c:v>74.748144051500006</c:v>
                </c:pt>
                <c:pt idx="508">
                  <c:v>74.744745384799998</c:v>
                </c:pt>
                <c:pt idx="509">
                  <c:v>74.741333240100005</c:v>
                </c:pt>
                <c:pt idx="510">
                  <c:v>74.737907815300005</c:v>
                </c:pt>
                <c:pt idx="511">
                  <c:v>74.734469300499981</c:v>
                </c:pt>
                <c:pt idx="512">
                  <c:v>74.731017885100002</c:v>
                </c:pt>
                <c:pt idx="513">
                  <c:v>74.727553757899983</c:v>
                </c:pt>
                <c:pt idx="514">
                  <c:v>74.724077105399871</c:v>
                </c:pt>
                <c:pt idx="515">
                  <c:v>74.720588111199774</c:v>
                </c:pt>
                <c:pt idx="516">
                  <c:v>74.717086953700004</c:v>
                </c:pt>
                <c:pt idx="517">
                  <c:v>74.713573803000003</c:v>
                </c:pt>
                <c:pt idx="518">
                  <c:v>74.710048828200001</c:v>
                </c:pt>
                <c:pt idx="519">
                  <c:v>74.70651317879998</c:v>
                </c:pt>
                <c:pt idx="520">
                  <c:v>74.702966701899982</c:v>
                </c:pt>
                <c:pt idx="521">
                  <c:v>74.699409414800002</c:v>
                </c:pt>
                <c:pt idx="522">
                  <c:v>74.695841400099823</c:v>
                </c:pt>
                <c:pt idx="523">
                  <c:v>74.692262763599871</c:v>
                </c:pt>
                <c:pt idx="524">
                  <c:v>74.688673624000003</c:v>
                </c:pt>
                <c:pt idx="525">
                  <c:v>74.685074114799676</c:v>
                </c:pt>
                <c:pt idx="526">
                  <c:v>74.681464382300007</c:v>
                </c:pt>
                <c:pt idx="527">
                  <c:v>74.677844553099774</c:v>
                </c:pt>
                <c:pt idx="528">
                  <c:v>74.674214761299993</c:v>
                </c:pt>
                <c:pt idx="529">
                  <c:v>74.67229447959987</c:v>
                </c:pt>
                <c:pt idx="530">
                  <c:v>74.671719422999871</c:v>
                </c:pt>
                <c:pt idx="531">
                  <c:v>74.671127568900005</c:v>
                </c:pt>
                <c:pt idx="532">
                  <c:v>74.67051905809987</c:v>
                </c:pt>
                <c:pt idx="533">
                  <c:v>74.669894025299982</c:v>
                </c:pt>
                <c:pt idx="534">
                  <c:v>74.669252609099999</c:v>
                </c:pt>
                <c:pt idx="535">
                  <c:v>74.668594945999999</c:v>
                </c:pt>
                <c:pt idx="536">
                  <c:v>74.66792117469987</c:v>
                </c:pt>
                <c:pt idx="537">
                  <c:v>74.6672314339</c:v>
                </c:pt>
                <c:pt idx="538">
                  <c:v>74.66652585709987</c:v>
                </c:pt>
                <c:pt idx="539">
                  <c:v>74.665804575799839</c:v>
                </c:pt>
                <c:pt idx="540">
                  <c:v>74.665067713399793</c:v>
                </c:pt>
                <c:pt idx="541">
                  <c:v>74.664315400199982</c:v>
                </c:pt>
                <c:pt idx="542">
                  <c:v>74.663547765700002</c:v>
                </c:pt>
                <c:pt idx="543">
                  <c:v>74.662764940399981</c:v>
                </c:pt>
                <c:pt idx="544">
                  <c:v>74.66196705459987</c:v>
                </c:pt>
                <c:pt idx="545">
                  <c:v>74.661154230299999</c:v>
                </c:pt>
                <c:pt idx="546">
                  <c:v>74.660326595699871</c:v>
                </c:pt>
                <c:pt idx="547">
                  <c:v>74.659484271999872</c:v>
                </c:pt>
                <c:pt idx="548">
                  <c:v>74.658627378499759</c:v>
                </c:pt>
                <c:pt idx="549">
                  <c:v>74.657756034199792</c:v>
                </c:pt>
                <c:pt idx="550">
                  <c:v>74.656870361599744</c:v>
                </c:pt>
                <c:pt idx="551">
                  <c:v>74.655970483699775</c:v>
                </c:pt>
                <c:pt idx="552">
                  <c:v>74.65505651469968</c:v>
                </c:pt>
                <c:pt idx="553">
                  <c:v>74.654128562899871</c:v>
                </c:pt>
                <c:pt idx="554">
                  <c:v>74.653186742499727</c:v>
                </c:pt>
                <c:pt idx="555">
                  <c:v>74.652231169999794</c:v>
                </c:pt>
                <c:pt idx="556">
                  <c:v>74.651261955999999</c:v>
                </c:pt>
                <c:pt idx="557">
                  <c:v>74.650279205999979</c:v>
                </c:pt>
                <c:pt idx="558">
                  <c:v>74.64928302609998</c:v>
                </c:pt>
                <c:pt idx="559">
                  <c:v>74.648273523699871</c:v>
                </c:pt>
                <c:pt idx="560">
                  <c:v>74.647250805200002</c:v>
                </c:pt>
                <c:pt idx="561">
                  <c:v>74.646214975800007</c:v>
                </c:pt>
                <c:pt idx="562">
                  <c:v>74.645166102499743</c:v>
                </c:pt>
                <c:pt idx="563">
                  <c:v>74.644104329399994</c:v>
                </c:pt>
                <c:pt idx="564">
                  <c:v>74.643029757400001</c:v>
                </c:pt>
                <c:pt idx="565">
                  <c:v>74.6419424857</c:v>
                </c:pt>
                <c:pt idx="566">
                  <c:v>74.640842613699775</c:v>
                </c:pt>
                <c:pt idx="567">
                  <c:v>74.639730240799793</c:v>
                </c:pt>
                <c:pt idx="568">
                  <c:v>74.638605465200001</c:v>
                </c:pt>
                <c:pt idx="569">
                  <c:v>74.63746838439998</c:v>
                </c:pt>
                <c:pt idx="570">
                  <c:v>74.636319088899981</c:v>
                </c:pt>
                <c:pt idx="571">
                  <c:v>74.6351576685</c:v>
                </c:pt>
                <c:pt idx="572">
                  <c:v>74.633984216699758</c:v>
                </c:pt>
                <c:pt idx="573">
                  <c:v>74.632798830599597</c:v>
                </c:pt>
                <c:pt idx="574">
                  <c:v>74.631601611899981</c:v>
                </c:pt>
                <c:pt idx="575">
                  <c:v>74.63039265429984</c:v>
                </c:pt>
                <c:pt idx="576">
                  <c:v>74.629172047099743</c:v>
                </c:pt>
                <c:pt idx="577">
                  <c:v>74.627939882499774</c:v>
                </c:pt>
                <c:pt idx="578">
                  <c:v>74.626696247699854</c:v>
                </c:pt>
                <c:pt idx="579">
                  <c:v>74.625441231599723</c:v>
                </c:pt>
                <c:pt idx="580">
                  <c:v>74.624174919300003</c:v>
                </c:pt>
                <c:pt idx="581">
                  <c:v>74.622897394799722</c:v>
                </c:pt>
                <c:pt idx="582">
                  <c:v>74.621608751399975</c:v>
                </c:pt>
                <c:pt idx="583">
                  <c:v>74.620309081200006</c:v>
                </c:pt>
                <c:pt idx="584">
                  <c:v>74.618998468000001</c:v>
                </c:pt>
                <c:pt idx="585">
                  <c:v>74.617676991400003</c:v>
                </c:pt>
                <c:pt idx="586">
                  <c:v>74.616344726599792</c:v>
                </c:pt>
                <c:pt idx="587">
                  <c:v>74.615001755099854</c:v>
                </c:pt>
                <c:pt idx="588">
                  <c:v>74.613648153799758</c:v>
                </c:pt>
                <c:pt idx="589">
                  <c:v>74.612283998500004</c:v>
                </c:pt>
                <c:pt idx="590">
                  <c:v>74.610909364600005</c:v>
                </c:pt>
                <c:pt idx="591">
                  <c:v>74.60952432969998</c:v>
                </c:pt>
                <c:pt idx="592">
                  <c:v>74.608128979</c:v>
                </c:pt>
                <c:pt idx="593">
                  <c:v>74.606723385699979</c:v>
                </c:pt>
                <c:pt idx="594">
                  <c:v>74.605307626799743</c:v>
                </c:pt>
                <c:pt idx="595">
                  <c:v>74.603881774499712</c:v>
                </c:pt>
                <c:pt idx="596">
                  <c:v>74.602445896399743</c:v>
                </c:pt>
                <c:pt idx="597">
                  <c:v>74.601000062300002</c:v>
                </c:pt>
                <c:pt idx="598">
                  <c:v>74.599544339399998</c:v>
                </c:pt>
                <c:pt idx="599">
                  <c:v>74.598078798899792</c:v>
                </c:pt>
                <c:pt idx="600">
                  <c:v>74.596603510400001</c:v>
                </c:pt>
                <c:pt idx="601">
                  <c:v>74.595118542099854</c:v>
                </c:pt>
                <c:pt idx="602">
                  <c:v>74.593623960800002</c:v>
                </c:pt>
                <c:pt idx="603">
                  <c:v>74.592119836099855</c:v>
                </c:pt>
                <c:pt idx="604">
                  <c:v>74.590606235400003</c:v>
                </c:pt>
                <c:pt idx="605">
                  <c:v>74.589083223700001</c:v>
                </c:pt>
                <c:pt idx="606">
                  <c:v>74.587550864999983</c:v>
                </c:pt>
                <c:pt idx="607">
                  <c:v>74.586009216799823</c:v>
                </c:pt>
                <c:pt idx="608">
                  <c:v>74.5844583441</c:v>
                </c:pt>
                <c:pt idx="609">
                  <c:v>74.582898314699676</c:v>
                </c:pt>
                <c:pt idx="610">
                  <c:v>74.58132919279987</c:v>
                </c:pt>
                <c:pt idx="611">
                  <c:v>74.579751044699776</c:v>
                </c:pt>
                <c:pt idx="612">
                  <c:v>74.578163932699823</c:v>
                </c:pt>
                <c:pt idx="613">
                  <c:v>74.576567920299979</c:v>
                </c:pt>
                <c:pt idx="614">
                  <c:v>74.574963068200006</c:v>
                </c:pt>
                <c:pt idx="615">
                  <c:v>74.573349437199823</c:v>
                </c:pt>
                <c:pt idx="616">
                  <c:v>74.5717270942</c:v>
                </c:pt>
                <c:pt idx="617">
                  <c:v>74.570096100599727</c:v>
                </c:pt>
                <c:pt idx="618">
                  <c:v>74.568456515599792</c:v>
                </c:pt>
                <c:pt idx="619">
                  <c:v>74.566808396399793</c:v>
                </c:pt>
                <c:pt idx="620">
                  <c:v>74.565411197699774</c:v>
                </c:pt>
                <c:pt idx="621">
                  <c:v>74.567223110200004</c:v>
                </c:pt>
                <c:pt idx="622">
                  <c:v>74.569018628699979</c:v>
                </c:pt>
                <c:pt idx="623">
                  <c:v>74.570797819499631</c:v>
                </c:pt>
                <c:pt idx="624">
                  <c:v>74.572560747599823</c:v>
                </c:pt>
                <c:pt idx="625">
                  <c:v>74.574307475499793</c:v>
                </c:pt>
                <c:pt idx="626">
                  <c:v>74.576038069199839</c:v>
                </c:pt>
                <c:pt idx="627">
                  <c:v>74.577752593799758</c:v>
                </c:pt>
                <c:pt idx="628">
                  <c:v>74.579451114999742</c:v>
                </c:pt>
                <c:pt idx="629">
                  <c:v>74.581133697200002</c:v>
                </c:pt>
                <c:pt idx="630">
                  <c:v>74.582800404699839</c:v>
                </c:pt>
                <c:pt idx="631">
                  <c:v>74.58445130139998</c:v>
                </c:pt>
                <c:pt idx="632">
                  <c:v>74.586086451999975</c:v>
                </c:pt>
                <c:pt idx="633">
                  <c:v>74.587705918399976</c:v>
                </c:pt>
                <c:pt idx="634">
                  <c:v>74.589309762499823</c:v>
                </c:pt>
                <c:pt idx="635">
                  <c:v>74.59089804629987</c:v>
                </c:pt>
                <c:pt idx="636">
                  <c:v>74.592470830299774</c:v>
                </c:pt>
                <c:pt idx="637">
                  <c:v>74.594028116899793</c:v>
                </c:pt>
                <c:pt idx="638">
                  <c:v>74.595570025100002</c:v>
                </c:pt>
                <c:pt idx="639">
                  <c:v>74.597096619200002</c:v>
                </c:pt>
                <c:pt idx="640">
                  <c:v>74.598607959600002</c:v>
                </c:pt>
                <c:pt idx="641">
                  <c:v>74.6001041042</c:v>
                </c:pt>
                <c:pt idx="642">
                  <c:v>74.601585112399775</c:v>
                </c:pt>
                <c:pt idx="643">
                  <c:v>74.603051044399976</c:v>
                </c:pt>
                <c:pt idx="644">
                  <c:v>74.60450195529998</c:v>
                </c:pt>
                <c:pt idx="645">
                  <c:v>74.605937904199791</c:v>
                </c:pt>
                <c:pt idx="646">
                  <c:v>74.60735894939998</c:v>
                </c:pt>
                <c:pt idx="647">
                  <c:v>74.608765152499615</c:v>
                </c:pt>
                <c:pt idx="648">
                  <c:v>74.610156565899999</c:v>
                </c:pt>
                <c:pt idx="649">
                  <c:v>74.611533246500002</c:v>
                </c:pt>
                <c:pt idx="650">
                  <c:v>74.612895251899872</c:v>
                </c:pt>
                <c:pt idx="651">
                  <c:v>74.614242640800001</c:v>
                </c:pt>
                <c:pt idx="652">
                  <c:v>74.615575471</c:v>
                </c:pt>
                <c:pt idx="653">
                  <c:v>74.616893799799982</c:v>
                </c:pt>
                <c:pt idx="654">
                  <c:v>74.61819768319998</c:v>
                </c:pt>
                <c:pt idx="655">
                  <c:v>74.619487177499721</c:v>
                </c:pt>
                <c:pt idx="656">
                  <c:v>74.620762338099681</c:v>
                </c:pt>
                <c:pt idx="657">
                  <c:v>74.62202322029998</c:v>
                </c:pt>
                <c:pt idx="658">
                  <c:v>74.623269879000006</c:v>
                </c:pt>
                <c:pt idx="659">
                  <c:v>74.624502369200002</c:v>
                </c:pt>
                <c:pt idx="660">
                  <c:v>74.625720745399946</c:v>
                </c:pt>
                <c:pt idx="661">
                  <c:v>74.626925061700007</c:v>
                </c:pt>
                <c:pt idx="662">
                  <c:v>74.628115371999854</c:v>
                </c:pt>
                <c:pt idx="663">
                  <c:v>74.629291729000002</c:v>
                </c:pt>
                <c:pt idx="664">
                  <c:v>74.63045418599998</c:v>
                </c:pt>
                <c:pt idx="665">
                  <c:v>74.631602795299983</c:v>
                </c:pt>
                <c:pt idx="666">
                  <c:v>74.632737609499742</c:v>
                </c:pt>
                <c:pt idx="667">
                  <c:v>74.633858679300005</c:v>
                </c:pt>
                <c:pt idx="668">
                  <c:v>74.634966055800007</c:v>
                </c:pt>
                <c:pt idx="669">
                  <c:v>74.636059791400001</c:v>
                </c:pt>
                <c:pt idx="670">
                  <c:v>74.637139938100006</c:v>
                </c:pt>
                <c:pt idx="671">
                  <c:v>74.638206545999978</c:v>
                </c:pt>
                <c:pt idx="672">
                  <c:v>74.639259667299996</c:v>
                </c:pt>
                <c:pt idx="673">
                  <c:v>74.640299353000003</c:v>
                </c:pt>
                <c:pt idx="674">
                  <c:v>74.641325652099979</c:v>
                </c:pt>
                <c:pt idx="675">
                  <c:v>74.64233861259963</c:v>
                </c:pt>
                <c:pt idx="676">
                  <c:v>74.643338242799743</c:v>
                </c:pt>
                <c:pt idx="677">
                  <c:v>74.6443246475</c:v>
                </c:pt>
                <c:pt idx="678">
                  <c:v>74.645297873299839</c:v>
                </c:pt>
                <c:pt idx="679">
                  <c:v>74.646257964599982</c:v>
                </c:pt>
                <c:pt idx="680">
                  <c:v>74.647204966700002</c:v>
                </c:pt>
                <c:pt idx="681">
                  <c:v>74.648138924799824</c:v>
                </c:pt>
                <c:pt idx="682">
                  <c:v>74.649059885699998</c:v>
                </c:pt>
                <c:pt idx="683">
                  <c:v>74.6499678948</c:v>
                </c:pt>
                <c:pt idx="684">
                  <c:v>74.650862998999855</c:v>
                </c:pt>
                <c:pt idx="685">
                  <c:v>74.651745243999855</c:v>
                </c:pt>
                <c:pt idx="686">
                  <c:v>74.652614674299983</c:v>
                </c:pt>
                <c:pt idx="687">
                  <c:v>74.653471339599676</c:v>
                </c:pt>
                <c:pt idx="688">
                  <c:v>74.654315297300002</c:v>
                </c:pt>
                <c:pt idx="689">
                  <c:v>74.65514659079976</c:v>
                </c:pt>
                <c:pt idx="690">
                  <c:v>74.655965262799839</c:v>
                </c:pt>
                <c:pt idx="691">
                  <c:v>74.656771356499547</c:v>
                </c:pt>
                <c:pt idx="692">
                  <c:v>74.657564914899979</c:v>
                </c:pt>
                <c:pt idx="693">
                  <c:v>74.658345982399794</c:v>
                </c:pt>
                <c:pt idx="694">
                  <c:v>74.659114604099983</c:v>
                </c:pt>
                <c:pt idx="695">
                  <c:v>74.65987082449972</c:v>
                </c:pt>
                <c:pt idx="696">
                  <c:v>74.660614687000006</c:v>
                </c:pt>
                <c:pt idx="697">
                  <c:v>74.66134623589987</c:v>
                </c:pt>
                <c:pt idx="698">
                  <c:v>74.662065547099871</c:v>
                </c:pt>
                <c:pt idx="699">
                  <c:v>74.662772659199774</c:v>
                </c:pt>
                <c:pt idx="700">
                  <c:v>74.66346761139998</c:v>
                </c:pt>
                <c:pt idx="701">
                  <c:v>74.664150443099999</c:v>
                </c:pt>
                <c:pt idx="702">
                  <c:v>74.6648211949</c:v>
                </c:pt>
                <c:pt idx="703">
                  <c:v>74.665479905999874</c:v>
                </c:pt>
                <c:pt idx="704">
                  <c:v>74.666126616</c:v>
                </c:pt>
                <c:pt idx="705">
                  <c:v>74.66676136809987</c:v>
                </c:pt>
                <c:pt idx="706">
                  <c:v>74.66738420619987</c:v>
                </c:pt>
                <c:pt idx="707">
                  <c:v>74.667995176599774</c:v>
                </c:pt>
                <c:pt idx="708">
                  <c:v>74.668594329900003</c:v>
                </c:pt>
                <c:pt idx="709">
                  <c:v>74.66918170329987</c:v>
                </c:pt>
                <c:pt idx="710">
                  <c:v>74.669757336399726</c:v>
                </c:pt>
                <c:pt idx="711">
                  <c:v>74.670321268999871</c:v>
                </c:pt>
                <c:pt idx="712">
                  <c:v>74.670873543899759</c:v>
                </c:pt>
                <c:pt idx="713">
                  <c:v>74.671414200300006</c:v>
                </c:pt>
                <c:pt idx="714">
                  <c:v>74.671943278499839</c:v>
                </c:pt>
                <c:pt idx="715">
                  <c:v>74.6724608167996</c:v>
                </c:pt>
                <c:pt idx="716">
                  <c:v>74.672966866399776</c:v>
                </c:pt>
                <c:pt idx="717">
                  <c:v>74.6734614752</c:v>
                </c:pt>
                <c:pt idx="718">
                  <c:v>74.673944677899854</c:v>
                </c:pt>
                <c:pt idx="719">
                  <c:v>74.674416789099979</c:v>
                </c:pt>
                <c:pt idx="720">
                  <c:v>74.674877532699583</c:v>
                </c:pt>
                <c:pt idx="721">
                  <c:v>74.675326952499631</c:v>
                </c:pt>
                <c:pt idx="722">
                  <c:v>74.675765092299727</c:v>
                </c:pt>
                <c:pt idx="723">
                  <c:v>74.676191993399854</c:v>
                </c:pt>
                <c:pt idx="724">
                  <c:v>74.6766076949</c:v>
                </c:pt>
                <c:pt idx="725">
                  <c:v>74.677012236499721</c:v>
                </c:pt>
                <c:pt idx="726">
                  <c:v>74.67740565719987</c:v>
                </c:pt>
                <c:pt idx="727">
                  <c:v>74.677787996299742</c:v>
                </c:pt>
                <c:pt idx="728">
                  <c:v>74.678159295200004</c:v>
                </c:pt>
                <c:pt idx="729">
                  <c:v>74.678519593699775</c:v>
                </c:pt>
                <c:pt idx="730">
                  <c:v>74.678868930299743</c:v>
                </c:pt>
                <c:pt idx="731">
                  <c:v>74.67920733979976</c:v>
                </c:pt>
                <c:pt idx="732">
                  <c:v>74.679534857699721</c:v>
                </c:pt>
                <c:pt idx="733">
                  <c:v>74.679851519999758</c:v>
                </c:pt>
                <c:pt idx="734">
                  <c:v>74.680157361900001</c:v>
                </c:pt>
                <c:pt idx="735">
                  <c:v>74.680452419099794</c:v>
                </c:pt>
                <c:pt idx="736">
                  <c:v>74.680736726799722</c:v>
                </c:pt>
                <c:pt idx="737">
                  <c:v>74.681010321399981</c:v>
                </c:pt>
                <c:pt idx="738">
                  <c:v>74.681273239800007</c:v>
                </c:pt>
                <c:pt idx="739">
                  <c:v>74.681525517899871</c:v>
                </c:pt>
                <c:pt idx="740">
                  <c:v>74.681767189499794</c:v>
                </c:pt>
                <c:pt idx="741">
                  <c:v>74.681998289800006</c:v>
                </c:pt>
                <c:pt idx="742">
                  <c:v>74.682218854099759</c:v>
                </c:pt>
                <c:pt idx="743">
                  <c:v>74.682428917799712</c:v>
                </c:pt>
                <c:pt idx="744">
                  <c:v>74.682628515299839</c:v>
                </c:pt>
                <c:pt idx="745">
                  <c:v>74.68281768149987</c:v>
                </c:pt>
                <c:pt idx="746">
                  <c:v>74.682996450899793</c:v>
                </c:pt>
                <c:pt idx="747">
                  <c:v>74.683164857599792</c:v>
                </c:pt>
                <c:pt idx="748">
                  <c:v>74.683322935399872</c:v>
                </c:pt>
                <c:pt idx="749">
                  <c:v>74.683470717799722</c:v>
                </c:pt>
                <c:pt idx="750">
                  <c:v>74.68360823839987</c:v>
                </c:pt>
                <c:pt idx="751">
                  <c:v>74.683735530799723</c:v>
                </c:pt>
                <c:pt idx="752">
                  <c:v>74.683852630399855</c:v>
                </c:pt>
                <c:pt idx="753">
                  <c:v>74.683959569500004</c:v>
                </c:pt>
                <c:pt idx="754">
                  <c:v>74.684056381600001</c:v>
                </c:pt>
                <c:pt idx="755">
                  <c:v>74.6841430992</c:v>
                </c:pt>
                <c:pt idx="756">
                  <c:v>74.684219754400004</c:v>
                </c:pt>
                <c:pt idx="757">
                  <c:v>74.684286379100001</c:v>
                </c:pt>
                <c:pt idx="758">
                  <c:v>74.684343005299979</c:v>
                </c:pt>
                <c:pt idx="759">
                  <c:v>74.684389664600005</c:v>
                </c:pt>
                <c:pt idx="760">
                  <c:v>74.684426388399999</c:v>
                </c:pt>
                <c:pt idx="761">
                  <c:v>74.684453208199983</c:v>
                </c:pt>
                <c:pt idx="762">
                  <c:v>74.684470155699742</c:v>
                </c:pt>
                <c:pt idx="763">
                  <c:v>74.684477262099776</c:v>
                </c:pt>
                <c:pt idx="764">
                  <c:v>74.684474558699776</c:v>
                </c:pt>
                <c:pt idx="765">
                  <c:v>74.684462079300005</c:v>
                </c:pt>
                <c:pt idx="766">
                  <c:v>74.684439855999855</c:v>
                </c:pt>
                <c:pt idx="767">
                  <c:v>74.684407918699776</c:v>
                </c:pt>
                <c:pt idx="768">
                  <c:v>74.684366296899839</c:v>
                </c:pt>
                <c:pt idx="769">
                  <c:v>74.68431502</c:v>
                </c:pt>
                <c:pt idx="770">
                  <c:v>74.6842541189</c:v>
                </c:pt>
                <c:pt idx="771">
                  <c:v>74.684183624400006</c:v>
                </c:pt>
                <c:pt idx="772">
                  <c:v>74.68410356779998</c:v>
                </c:pt>
                <c:pt idx="773">
                  <c:v>74.684013979599982</c:v>
                </c:pt>
                <c:pt idx="774">
                  <c:v>74.683914889700006</c:v>
                </c:pt>
                <c:pt idx="775">
                  <c:v>74.683806327499681</c:v>
                </c:pt>
                <c:pt idx="776">
                  <c:v>74.683688323399792</c:v>
                </c:pt>
                <c:pt idx="777">
                  <c:v>74.683560907</c:v>
                </c:pt>
                <c:pt idx="778">
                  <c:v>74.683423676399983</c:v>
                </c:pt>
                <c:pt idx="779">
                  <c:v>74.683277143499723</c:v>
                </c:pt>
                <c:pt idx="780">
                  <c:v>74.683121329299979</c:v>
                </c:pt>
                <c:pt idx="781">
                  <c:v>74.682956256499722</c:v>
                </c:pt>
                <c:pt idx="782">
                  <c:v>74.682781947099727</c:v>
                </c:pt>
                <c:pt idx="783">
                  <c:v>74.682598424899794</c:v>
                </c:pt>
                <c:pt idx="784">
                  <c:v>74.682405714099758</c:v>
                </c:pt>
                <c:pt idx="785">
                  <c:v>74.682203839699824</c:v>
                </c:pt>
                <c:pt idx="786">
                  <c:v>74.681992827799775</c:v>
                </c:pt>
                <c:pt idx="787">
                  <c:v>74.681772705699743</c:v>
                </c:pt>
                <c:pt idx="788">
                  <c:v>74.681543501199982</c:v>
                </c:pt>
                <c:pt idx="789">
                  <c:v>74.681305241199979</c:v>
                </c:pt>
                <c:pt idx="790">
                  <c:v>74.681057953399872</c:v>
                </c:pt>
                <c:pt idx="791">
                  <c:v>74.6808016632</c:v>
                </c:pt>
                <c:pt idx="792">
                  <c:v>74.680536395799791</c:v>
                </c:pt>
                <c:pt idx="793">
                  <c:v>74.68026217609976</c:v>
                </c:pt>
                <c:pt idx="794">
                  <c:v>74.679979033099727</c:v>
                </c:pt>
                <c:pt idx="795">
                  <c:v>74.679686994199855</c:v>
                </c:pt>
                <c:pt idx="796">
                  <c:v>74.679386086799681</c:v>
                </c:pt>
                <c:pt idx="797">
                  <c:v>74.67907633789963</c:v>
                </c:pt>
                <c:pt idx="798">
                  <c:v>74.678757774499616</c:v>
                </c:pt>
                <c:pt idx="799">
                  <c:v>74.678430423299758</c:v>
                </c:pt>
                <c:pt idx="800">
                  <c:v>74.678094311099727</c:v>
                </c:pt>
                <c:pt idx="801">
                  <c:v>74.677749464499854</c:v>
                </c:pt>
                <c:pt idx="802">
                  <c:v>74.677395910499712</c:v>
                </c:pt>
                <c:pt idx="803">
                  <c:v>74.677033675800004</c:v>
                </c:pt>
                <c:pt idx="804">
                  <c:v>74.676662787699854</c:v>
                </c:pt>
                <c:pt idx="805">
                  <c:v>74.676283272599775</c:v>
                </c:pt>
                <c:pt idx="806">
                  <c:v>74.67589515729972</c:v>
                </c:pt>
                <c:pt idx="807">
                  <c:v>74.675498465899793</c:v>
                </c:pt>
                <c:pt idx="808">
                  <c:v>74.67509322499987</c:v>
                </c:pt>
                <c:pt idx="809">
                  <c:v>74.674679461400004</c:v>
                </c:pt>
                <c:pt idx="810">
                  <c:v>74.674257201700001</c:v>
                </c:pt>
                <c:pt idx="811">
                  <c:v>74.673826472399838</c:v>
                </c:pt>
                <c:pt idx="812">
                  <c:v>74.673387300399682</c:v>
                </c:pt>
                <c:pt idx="813">
                  <c:v>74.672939712099677</c:v>
                </c:pt>
                <c:pt idx="814">
                  <c:v>74.672483733499647</c:v>
                </c:pt>
                <c:pt idx="815">
                  <c:v>74.672019390299823</c:v>
                </c:pt>
                <c:pt idx="816">
                  <c:v>74.671546708099839</c:v>
                </c:pt>
                <c:pt idx="817">
                  <c:v>74.671065711099871</c:v>
                </c:pt>
                <c:pt idx="818">
                  <c:v>74.670576423999776</c:v>
                </c:pt>
                <c:pt idx="819">
                  <c:v>74.670078872199568</c:v>
                </c:pt>
                <c:pt idx="820">
                  <c:v>74.669573080600003</c:v>
                </c:pt>
                <c:pt idx="821">
                  <c:v>74.66905907449987</c:v>
                </c:pt>
                <c:pt idx="822">
                  <c:v>74.668536878699712</c:v>
                </c:pt>
                <c:pt idx="823">
                  <c:v>74.668006518799743</c:v>
                </c:pt>
                <c:pt idx="824">
                  <c:v>74.667468017399855</c:v>
                </c:pt>
                <c:pt idx="825">
                  <c:v>74.666921399000003</c:v>
                </c:pt>
                <c:pt idx="826">
                  <c:v>74.666366687600004</c:v>
                </c:pt>
                <c:pt idx="827">
                  <c:v>74.665803907499793</c:v>
                </c:pt>
                <c:pt idx="828">
                  <c:v>74.665233083199979</c:v>
                </c:pt>
                <c:pt idx="829">
                  <c:v>74.664654239100003</c:v>
                </c:pt>
                <c:pt idx="830">
                  <c:v>74.664067399800004</c:v>
                </c:pt>
                <c:pt idx="831">
                  <c:v>74.663472590699712</c:v>
                </c:pt>
                <c:pt idx="832">
                  <c:v>74.662869836299791</c:v>
                </c:pt>
                <c:pt idx="833">
                  <c:v>74.662259160100007</c:v>
                </c:pt>
                <c:pt idx="834">
                  <c:v>74.661640585599983</c:v>
                </c:pt>
                <c:pt idx="835">
                  <c:v>74.661014137399945</c:v>
                </c:pt>
                <c:pt idx="836">
                  <c:v>74.660379837899697</c:v>
                </c:pt>
                <c:pt idx="837">
                  <c:v>74.659737710799646</c:v>
                </c:pt>
              </c:numCache>
            </c:numRef>
          </c:yVal>
          <c:smooth val="1"/>
        </c:ser>
        <c:ser>
          <c:idx val="3"/>
          <c:order val="3"/>
          <c:tx>
            <c:strRef>
              <c:f>Sheet1!$K$1</c:f>
              <c:strCache>
                <c:ptCount val="1"/>
                <c:pt idx="0">
                  <c:v>Tmax_E2</c:v>
                </c:pt>
              </c:strCache>
            </c:strRef>
          </c:tx>
          <c:marker>
            <c:symbol val="none"/>
          </c:marker>
          <c:xVal>
            <c:numRef>
              <c:f>Sheet1!$A$2:$A$839</c:f>
              <c:numCache>
                <c:formatCode>General</c:formatCode>
                <c:ptCount val="838"/>
                <c:pt idx="0">
                  <c:v>0</c:v>
                </c:pt>
                <c:pt idx="1">
                  <c:v>0.02</c:v>
                </c:pt>
                <c:pt idx="2">
                  <c:v>0.04</c:v>
                </c:pt>
                <c:pt idx="3">
                  <c:v>0.06</c:v>
                </c:pt>
                <c:pt idx="4">
                  <c:v>0.08</c:v>
                </c:pt>
                <c:pt idx="5">
                  <c:v>0.1</c:v>
                </c:pt>
                <c:pt idx="6">
                  <c:v>0.12</c:v>
                </c:pt>
                <c:pt idx="7">
                  <c:v>0.14000000000000001</c:v>
                </c:pt>
                <c:pt idx="8">
                  <c:v>0.16</c:v>
                </c:pt>
                <c:pt idx="9">
                  <c:v>0.18</c:v>
                </c:pt>
                <c:pt idx="10">
                  <c:v>0.2</c:v>
                </c:pt>
                <c:pt idx="11">
                  <c:v>0.22</c:v>
                </c:pt>
                <c:pt idx="12">
                  <c:v>0.24</c:v>
                </c:pt>
                <c:pt idx="13">
                  <c:v>0.26</c:v>
                </c:pt>
                <c:pt idx="14">
                  <c:v>0.28000000000000003</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0.56000000000000005</c:v>
                </c:pt>
                <c:pt idx="29">
                  <c:v>0.57999999999999996</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c:v>
                </c:pt>
                <c:pt idx="51">
                  <c:v>1.02</c:v>
                </c:pt>
                <c:pt idx="52">
                  <c:v>1.04</c:v>
                </c:pt>
                <c:pt idx="53">
                  <c:v>1.06</c:v>
                </c:pt>
                <c:pt idx="54">
                  <c:v>1.08</c:v>
                </c:pt>
                <c:pt idx="55">
                  <c:v>1.1000000000000001</c:v>
                </c:pt>
                <c:pt idx="56">
                  <c:v>1.1200000000000001</c:v>
                </c:pt>
                <c:pt idx="57">
                  <c:v>1.1399999999999999</c:v>
                </c:pt>
                <c:pt idx="58">
                  <c:v>1.1599999999999999</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c:v>
                </c:pt>
                <c:pt idx="101">
                  <c:v>2.02</c:v>
                </c:pt>
                <c:pt idx="102">
                  <c:v>2.04</c:v>
                </c:pt>
                <c:pt idx="103">
                  <c:v>2.06</c:v>
                </c:pt>
                <c:pt idx="104">
                  <c:v>2.08</c:v>
                </c:pt>
                <c:pt idx="105">
                  <c:v>2.1</c:v>
                </c:pt>
                <c:pt idx="106">
                  <c:v>2.12</c:v>
                </c:pt>
                <c:pt idx="107">
                  <c:v>2.14</c:v>
                </c:pt>
                <c:pt idx="108">
                  <c:v>2.16</c:v>
                </c:pt>
                <c:pt idx="109">
                  <c:v>2.1800000000000002</c:v>
                </c:pt>
                <c:pt idx="110">
                  <c:v>2.2000000000000002</c:v>
                </c:pt>
                <c:pt idx="111">
                  <c:v>2.2200000000000002</c:v>
                </c:pt>
                <c:pt idx="112">
                  <c:v>2.2400000000000002</c:v>
                </c:pt>
                <c:pt idx="113">
                  <c:v>2.2599999999999998</c:v>
                </c:pt>
                <c:pt idx="114">
                  <c:v>2.2799999999999998</c:v>
                </c:pt>
                <c:pt idx="115">
                  <c:v>2.2999999999999998</c:v>
                </c:pt>
                <c:pt idx="116">
                  <c:v>2.3199999999999981</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c:v>
                </c:pt>
                <c:pt idx="201">
                  <c:v>4.0199999999999996</c:v>
                </c:pt>
                <c:pt idx="202">
                  <c:v>4.04</c:v>
                </c:pt>
                <c:pt idx="203">
                  <c:v>4.0599999999999996</c:v>
                </c:pt>
                <c:pt idx="204">
                  <c:v>4.08</c:v>
                </c:pt>
                <c:pt idx="205">
                  <c:v>4.0999999999999996</c:v>
                </c:pt>
                <c:pt idx="206">
                  <c:v>4.1199999999999974</c:v>
                </c:pt>
                <c:pt idx="207">
                  <c:v>4.1399999999999997</c:v>
                </c:pt>
                <c:pt idx="208">
                  <c:v>4.1599999999999966</c:v>
                </c:pt>
                <c:pt idx="209">
                  <c:v>4.18</c:v>
                </c:pt>
                <c:pt idx="210">
                  <c:v>4.2</c:v>
                </c:pt>
                <c:pt idx="211">
                  <c:v>4.22</c:v>
                </c:pt>
                <c:pt idx="212">
                  <c:v>4.24</c:v>
                </c:pt>
                <c:pt idx="213">
                  <c:v>4.26</c:v>
                </c:pt>
                <c:pt idx="214">
                  <c:v>4.28</c:v>
                </c:pt>
                <c:pt idx="215">
                  <c:v>4.3</c:v>
                </c:pt>
                <c:pt idx="216">
                  <c:v>4.3199999999999976</c:v>
                </c:pt>
                <c:pt idx="217">
                  <c:v>4.34</c:v>
                </c:pt>
                <c:pt idx="218">
                  <c:v>4.3599999999999977</c:v>
                </c:pt>
                <c:pt idx="219">
                  <c:v>4.38</c:v>
                </c:pt>
                <c:pt idx="220">
                  <c:v>4.4000000000000004</c:v>
                </c:pt>
                <c:pt idx="221">
                  <c:v>4.42</c:v>
                </c:pt>
                <c:pt idx="222">
                  <c:v>4.4400000000000004</c:v>
                </c:pt>
                <c:pt idx="223">
                  <c:v>4.46</c:v>
                </c:pt>
                <c:pt idx="224">
                  <c:v>4.4800000000000004</c:v>
                </c:pt>
                <c:pt idx="225">
                  <c:v>4.5</c:v>
                </c:pt>
                <c:pt idx="226">
                  <c:v>4.5199999999999996</c:v>
                </c:pt>
                <c:pt idx="227">
                  <c:v>4.54</c:v>
                </c:pt>
                <c:pt idx="228">
                  <c:v>4.5599999999999996</c:v>
                </c:pt>
                <c:pt idx="229">
                  <c:v>4.58</c:v>
                </c:pt>
                <c:pt idx="230">
                  <c:v>4.5999999999999996</c:v>
                </c:pt>
                <c:pt idx="231">
                  <c:v>4.6199999999999957</c:v>
                </c:pt>
                <c:pt idx="232">
                  <c:v>4.6399999999999997</c:v>
                </c:pt>
                <c:pt idx="233">
                  <c:v>4.6599999999999957</c:v>
                </c:pt>
                <c:pt idx="234">
                  <c:v>4.68</c:v>
                </c:pt>
                <c:pt idx="235">
                  <c:v>4.7</c:v>
                </c:pt>
                <c:pt idx="236">
                  <c:v>4.72</c:v>
                </c:pt>
                <c:pt idx="237">
                  <c:v>4.74</c:v>
                </c:pt>
                <c:pt idx="238">
                  <c:v>4.76</c:v>
                </c:pt>
                <c:pt idx="239">
                  <c:v>4.78</c:v>
                </c:pt>
                <c:pt idx="240">
                  <c:v>4.8</c:v>
                </c:pt>
                <c:pt idx="241">
                  <c:v>4.8199999999999976</c:v>
                </c:pt>
                <c:pt idx="242">
                  <c:v>4.84</c:v>
                </c:pt>
                <c:pt idx="243">
                  <c:v>4.8599999999999977</c:v>
                </c:pt>
                <c:pt idx="244">
                  <c:v>4.88</c:v>
                </c:pt>
                <c:pt idx="245">
                  <c:v>4.9000000000000004</c:v>
                </c:pt>
                <c:pt idx="246">
                  <c:v>4.92</c:v>
                </c:pt>
                <c:pt idx="247">
                  <c:v>4.9400000000000004</c:v>
                </c:pt>
                <c:pt idx="248">
                  <c:v>4.96</c:v>
                </c:pt>
                <c:pt idx="249">
                  <c:v>4.9800000000000004</c:v>
                </c:pt>
                <c:pt idx="250">
                  <c:v>5</c:v>
                </c:pt>
                <c:pt idx="251">
                  <c:v>5.0199999999999996</c:v>
                </c:pt>
                <c:pt idx="252">
                  <c:v>5.04</c:v>
                </c:pt>
                <c:pt idx="253">
                  <c:v>5.0599999999999996</c:v>
                </c:pt>
                <c:pt idx="254">
                  <c:v>5.08</c:v>
                </c:pt>
                <c:pt idx="255">
                  <c:v>5.0999999999999996</c:v>
                </c:pt>
                <c:pt idx="256">
                  <c:v>5.1199999999999974</c:v>
                </c:pt>
                <c:pt idx="257">
                  <c:v>5.14</c:v>
                </c:pt>
                <c:pt idx="258">
                  <c:v>5.1599999999999966</c:v>
                </c:pt>
                <c:pt idx="259">
                  <c:v>5.18</c:v>
                </c:pt>
                <c:pt idx="260">
                  <c:v>5.2</c:v>
                </c:pt>
                <c:pt idx="261">
                  <c:v>5.22</c:v>
                </c:pt>
                <c:pt idx="262">
                  <c:v>5.24</c:v>
                </c:pt>
                <c:pt idx="263">
                  <c:v>5.26</c:v>
                </c:pt>
                <c:pt idx="264">
                  <c:v>5.28</c:v>
                </c:pt>
                <c:pt idx="265">
                  <c:v>5.3</c:v>
                </c:pt>
                <c:pt idx="266">
                  <c:v>5.3199999999999976</c:v>
                </c:pt>
                <c:pt idx="267">
                  <c:v>5.34</c:v>
                </c:pt>
                <c:pt idx="268">
                  <c:v>5.3599999999999977</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5.6199999999999957</c:v>
                </c:pt>
                <c:pt idx="282">
                  <c:v>5.64</c:v>
                </c:pt>
                <c:pt idx="283">
                  <c:v>5.6599999999999957</c:v>
                </c:pt>
                <c:pt idx="284">
                  <c:v>5.68</c:v>
                </c:pt>
                <c:pt idx="285">
                  <c:v>5.7</c:v>
                </c:pt>
                <c:pt idx="286">
                  <c:v>5.72</c:v>
                </c:pt>
                <c:pt idx="287">
                  <c:v>5.74</c:v>
                </c:pt>
                <c:pt idx="288">
                  <c:v>5.76</c:v>
                </c:pt>
                <c:pt idx="289">
                  <c:v>5.78</c:v>
                </c:pt>
                <c:pt idx="290">
                  <c:v>5.8</c:v>
                </c:pt>
                <c:pt idx="291">
                  <c:v>5.8199999999999976</c:v>
                </c:pt>
                <c:pt idx="292">
                  <c:v>5.84</c:v>
                </c:pt>
                <c:pt idx="293">
                  <c:v>5.8599999999999977</c:v>
                </c:pt>
                <c:pt idx="294">
                  <c:v>5.88</c:v>
                </c:pt>
                <c:pt idx="295">
                  <c:v>5.9</c:v>
                </c:pt>
                <c:pt idx="296">
                  <c:v>5.92</c:v>
                </c:pt>
                <c:pt idx="297">
                  <c:v>5.94</c:v>
                </c:pt>
                <c:pt idx="298">
                  <c:v>5.96</c:v>
                </c:pt>
                <c:pt idx="299">
                  <c:v>5.98</c:v>
                </c:pt>
                <c:pt idx="300">
                  <c:v>6</c:v>
                </c:pt>
                <c:pt idx="301">
                  <c:v>6.02</c:v>
                </c:pt>
                <c:pt idx="302">
                  <c:v>6.04</c:v>
                </c:pt>
                <c:pt idx="303">
                  <c:v>6.06</c:v>
                </c:pt>
                <c:pt idx="304">
                  <c:v>6.08</c:v>
                </c:pt>
                <c:pt idx="305">
                  <c:v>6.1</c:v>
                </c:pt>
                <c:pt idx="306">
                  <c:v>6.1199999999999974</c:v>
                </c:pt>
                <c:pt idx="307">
                  <c:v>6.14</c:v>
                </c:pt>
                <c:pt idx="308">
                  <c:v>6.1599999999999966</c:v>
                </c:pt>
                <c:pt idx="309">
                  <c:v>6.18</c:v>
                </c:pt>
                <c:pt idx="310">
                  <c:v>6.2</c:v>
                </c:pt>
                <c:pt idx="311">
                  <c:v>6.22</c:v>
                </c:pt>
                <c:pt idx="312">
                  <c:v>6.24</c:v>
                </c:pt>
                <c:pt idx="313">
                  <c:v>6.26</c:v>
                </c:pt>
                <c:pt idx="314">
                  <c:v>6.28</c:v>
                </c:pt>
                <c:pt idx="315">
                  <c:v>6.3</c:v>
                </c:pt>
                <c:pt idx="316">
                  <c:v>6.3199999999999976</c:v>
                </c:pt>
                <c:pt idx="317">
                  <c:v>6.34</c:v>
                </c:pt>
                <c:pt idx="318">
                  <c:v>6.3599999999999977</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6.6199999999999957</c:v>
                </c:pt>
                <c:pt idx="332">
                  <c:v>6.64</c:v>
                </c:pt>
                <c:pt idx="333">
                  <c:v>6.6599999999999957</c:v>
                </c:pt>
                <c:pt idx="334">
                  <c:v>6.68</c:v>
                </c:pt>
                <c:pt idx="335">
                  <c:v>6.7</c:v>
                </c:pt>
                <c:pt idx="336">
                  <c:v>6.72</c:v>
                </c:pt>
                <c:pt idx="337">
                  <c:v>6.74</c:v>
                </c:pt>
                <c:pt idx="338">
                  <c:v>6.76</c:v>
                </c:pt>
                <c:pt idx="339">
                  <c:v>6.78</c:v>
                </c:pt>
                <c:pt idx="340">
                  <c:v>6.8</c:v>
                </c:pt>
                <c:pt idx="341">
                  <c:v>6.8199999999999976</c:v>
                </c:pt>
                <c:pt idx="342">
                  <c:v>6.84</c:v>
                </c:pt>
                <c:pt idx="343">
                  <c:v>6.8599999999999977</c:v>
                </c:pt>
                <c:pt idx="344">
                  <c:v>6.88</c:v>
                </c:pt>
                <c:pt idx="345">
                  <c:v>6.9</c:v>
                </c:pt>
                <c:pt idx="346">
                  <c:v>6.92</c:v>
                </c:pt>
                <c:pt idx="347">
                  <c:v>6.94</c:v>
                </c:pt>
                <c:pt idx="348">
                  <c:v>6.96</c:v>
                </c:pt>
                <c:pt idx="349">
                  <c:v>6.98</c:v>
                </c:pt>
                <c:pt idx="350">
                  <c:v>7</c:v>
                </c:pt>
                <c:pt idx="351">
                  <c:v>7.02</c:v>
                </c:pt>
                <c:pt idx="352">
                  <c:v>7.04</c:v>
                </c:pt>
                <c:pt idx="353">
                  <c:v>7.06</c:v>
                </c:pt>
                <c:pt idx="354">
                  <c:v>7.08</c:v>
                </c:pt>
                <c:pt idx="355">
                  <c:v>7.1</c:v>
                </c:pt>
                <c:pt idx="356">
                  <c:v>7.1199999999999974</c:v>
                </c:pt>
                <c:pt idx="357">
                  <c:v>7.14</c:v>
                </c:pt>
                <c:pt idx="358">
                  <c:v>7.1599999999999966</c:v>
                </c:pt>
                <c:pt idx="359">
                  <c:v>7.18</c:v>
                </c:pt>
                <c:pt idx="360">
                  <c:v>7.2</c:v>
                </c:pt>
                <c:pt idx="361">
                  <c:v>7.22</c:v>
                </c:pt>
                <c:pt idx="362">
                  <c:v>7.24</c:v>
                </c:pt>
                <c:pt idx="363">
                  <c:v>7.26</c:v>
                </c:pt>
                <c:pt idx="364">
                  <c:v>7.28</c:v>
                </c:pt>
                <c:pt idx="365">
                  <c:v>7.3</c:v>
                </c:pt>
                <c:pt idx="366">
                  <c:v>7.3199999999999976</c:v>
                </c:pt>
                <c:pt idx="367">
                  <c:v>7.34</c:v>
                </c:pt>
                <c:pt idx="368">
                  <c:v>7.3599999999999977</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7.6199999999999957</c:v>
                </c:pt>
                <c:pt idx="382">
                  <c:v>7.64</c:v>
                </c:pt>
                <c:pt idx="383">
                  <c:v>7.6599999999999957</c:v>
                </c:pt>
                <c:pt idx="384">
                  <c:v>7.68</c:v>
                </c:pt>
                <c:pt idx="385">
                  <c:v>7.7</c:v>
                </c:pt>
                <c:pt idx="386">
                  <c:v>7.72</c:v>
                </c:pt>
                <c:pt idx="387">
                  <c:v>7.74</c:v>
                </c:pt>
                <c:pt idx="388">
                  <c:v>7.76</c:v>
                </c:pt>
                <c:pt idx="389">
                  <c:v>7.78</c:v>
                </c:pt>
                <c:pt idx="390">
                  <c:v>7.8</c:v>
                </c:pt>
                <c:pt idx="391">
                  <c:v>7.8199999999999976</c:v>
                </c:pt>
                <c:pt idx="392">
                  <c:v>7.84</c:v>
                </c:pt>
                <c:pt idx="393">
                  <c:v>7.8599999999999977</c:v>
                </c:pt>
                <c:pt idx="394">
                  <c:v>7.88</c:v>
                </c:pt>
                <c:pt idx="395">
                  <c:v>7.9</c:v>
                </c:pt>
                <c:pt idx="396">
                  <c:v>7.92</c:v>
                </c:pt>
                <c:pt idx="397">
                  <c:v>7.94</c:v>
                </c:pt>
                <c:pt idx="398">
                  <c:v>7.96</c:v>
                </c:pt>
                <c:pt idx="399">
                  <c:v>7.98</c:v>
                </c:pt>
                <c:pt idx="400">
                  <c:v>8</c:v>
                </c:pt>
                <c:pt idx="401">
                  <c:v>8.02</c:v>
                </c:pt>
                <c:pt idx="402">
                  <c:v>8.0400000000000009</c:v>
                </c:pt>
                <c:pt idx="403">
                  <c:v>8.06</c:v>
                </c:pt>
                <c:pt idx="404">
                  <c:v>8.08</c:v>
                </c:pt>
                <c:pt idx="405">
                  <c:v>8.1</c:v>
                </c:pt>
                <c:pt idx="406">
                  <c:v>8.120000000000001</c:v>
                </c:pt>
                <c:pt idx="407">
                  <c:v>8.14</c:v>
                </c:pt>
                <c:pt idx="408">
                  <c:v>8.16</c:v>
                </c:pt>
                <c:pt idx="409">
                  <c:v>8.18</c:v>
                </c:pt>
                <c:pt idx="410">
                  <c:v>8.2000000000000011</c:v>
                </c:pt>
                <c:pt idx="411">
                  <c:v>8.2200000000000006</c:v>
                </c:pt>
                <c:pt idx="412">
                  <c:v>8.2399999999999984</c:v>
                </c:pt>
                <c:pt idx="413">
                  <c:v>8.26</c:v>
                </c:pt>
                <c:pt idx="414">
                  <c:v>8.2800000000000011</c:v>
                </c:pt>
                <c:pt idx="415">
                  <c:v>8.3000000000000007</c:v>
                </c:pt>
                <c:pt idx="416">
                  <c:v>8.32</c:v>
                </c:pt>
                <c:pt idx="417">
                  <c:v>8.34</c:v>
                </c:pt>
                <c:pt idx="418">
                  <c:v>8.36</c:v>
                </c:pt>
                <c:pt idx="419">
                  <c:v>8.3800000000000008</c:v>
                </c:pt>
                <c:pt idx="420">
                  <c:v>8.4</c:v>
                </c:pt>
                <c:pt idx="421">
                  <c:v>8.42</c:v>
                </c:pt>
                <c:pt idx="422">
                  <c:v>8.44</c:v>
                </c:pt>
                <c:pt idx="423">
                  <c:v>8.4600000000000026</c:v>
                </c:pt>
                <c:pt idx="424">
                  <c:v>8.48</c:v>
                </c:pt>
                <c:pt idx="425">
                  <c:v>8.5</c:v>
                </c:pt>
                <c:pt idx="426">
                  <c:v>8.52</c:v>
                </c:pt>
                <c:pt idx="427">
                  <c:v>8.5400000000000009</c:v>
                </c:pt>
                <c:pt idx="428">
                  <c:v>8.56</c:v>
                </c:pt>
                <c:pt idx="429">
                  <c:v>8.58</c:v>
                </c:pt>
                <c:pt idx="430">
                  <c:v>8.6</c:v>
                </c:pt>
                <c:pt idx="431">
                  <c:v>8.620000000000001</c:v>
                </c:pt>
                <c:pt idx="432">
                  <c:v>8.6399999999999988</c:v>
                </c:pt>
                <c:pt idx="433">
                  <c:v>8.66</c:v>
                </c:pt>
                <c:pt idx="434">
                  <c:v>8.68</c:v>
                </c:pt>
                <c:pt idx="435">
                  <c:v>8.7000000000000011</c:v>
                </c:pt>
                <c:pt idx="436">
                  <c:v>8.7200000000000006</c:v>
                </c:pt>
                <c:pt idx="437">
                  <c:v>8.7399999999999984</c:v>
                </c:pt>
                <c:pt idx="438">
                  <c:v>8.76</c:v>
                </c:pt>
                <c:pt idx="439">
                  <c:v>8.7800000000000011</c:v>
                </c:pt>
                <c:pt idx="440">
                  <c:v>8.8000000000000007</c:v>
                </c:pt>
                <c:pt idx="441">
                  <c:v>8.82</c:v>
                </c:pt>
                <c:pt idx="442">
                  <c:v>8.84</c:v>
                </c:pt>
                <c:pt idx="443">
                  <c:v>8.86</c:v>
                </c:pt>
                <c:pt idx="444">
                  <c:v>8.8800000000000008</c:v>
                </c:pt>
                <c:pt idx="445">
                  <c:v>8.9</c:v>
                </c:pt>
                <c:pt idx="446">
                  <c:v>8.92</c:v>
                </c:pt>
                <c:pt idx="447">
                  <c:v>8.94</c:v>
                </c:pt>
                <c:pt idx="448">
                  <c:v>8.9600000000000026</c:v>
                </c:pt>
                <c:pt idx="449">
                  <c:v>8.98</c:v>
                </c:pt>
                <c:pt idx="450">
                  <c:v>9</c:v>
                </c:pt>
                <c:pt idx="451">
                  <c:v>9.02</c:v>
                </c:pt>
                <c:pt idx="452">
                  <c:v>9.0400000000000009</c:v>
                </c:pt>
                <c:pt idx="453">
                  <c:v>9.06</c:v>
                </c:pt>
                <c:pt idx="454">
                  <c:v>9.08</c:v>
                </c:pt>
                <c:pt idx="455">
                  <c:v>9.1</c:v>
                </c:pt>
                <c:pt idx="456">
                  <c:v>9.120000000000001</c:v>
                </c:pt>
                <c:pt idx="457">
                  <c:v>9.14</c:v>
                </c:pt>
                <c:pt idx="458">
                  <c:v>9.16</c:v>
                </c:pt>
                <c:pt idx="459">
                  <c:v>9.18</c:v>
                </c:pt>
                <c:pt idx="460">
                  <c:v>9.2000000000000011</c:v>
                </c:pt>
                <c:pt idx="461">
                  <c:v>9.2200000000000006</c:v>
                </c:pt>
                <c:pt idx="462">
                  <c:v>9.2399999999999984</c:v>
                </c:pt>
                <c:pt idx="463">
                  <c:v>9.26</c:v>
                </c:pt>
                <c:pt idx="464">
                  <c:v>9.2800000000000011</c:v>
                </c:pt>
                <c:pt idx="465">
                  <c:v>9.3000000000000007</c:v>
                </c:pt>
                <c:pt idx="466">
                  <c:v>9.32</c:v>
                </c:pt>
                <c:pt idx="467">
                  <c:v>9.34</c:v>
                </c:pt>
                <c:pt idx="468">
                  <c:v>9.36</c:v>
                </c:pt>
                <c:pt idx="469">
                  <c:v>9.3800000000000008</c:v>
                </c:pt>
                <c:pt idx="470">
                  <c:v>9.4</c:v>
                </c:pt>
                <c:pt idx="471">
                  <c:v>9.42</c:v>
                </c:pt>
                <c:pt idx="472">
                  <c:v>9.44</c:v>
                </c:pt>
                <c:pt idx="473">
                  <c:v>9.4600000000000026</c:v>
                </c:pt>
                <c:pt idx="474">
                  <c:v>9.48</c:v>
                </c:pt>
                <c:pt idx="475">
                  <c:v>9.5</c:v>
                </c:pt>
                <c:pt idx="476">
                  <c:v>9.52</c:v>
                </c:pt>
                <c:pt idx="477">
                  <c:v>9.5400000000000009</c:v>
                </c:pt>
                <c:pt idx="478">
                  <c:v>9.56</c:v>
                </c:pt>
                <c:pt idx="479">
                  <c:v>9.58</c:v>
                </c:pt>
                <c:pt idx="480">
                  <c:v>9.6</c:v>
                </c:pt>
                <c:pt idx="481">
                  <c:v>9.620000000000001</c:v>
                </c:pt>
                <c:pt idx="482">
                  <c:v>9.6399999999999988</c:v>
                </c:pt>
                <c:pt idx="483">
                  <c:v>9.66</c:v>
                </c:pt>
                <c:pt idx="484">
                  <c:v>9.68</c:v>
                </c:pt>
                <c:pt idx="485">
                  <c:v>9.7000000000000011</c:v>
                </c:pt>
                <c:pt idx="486">
                  <c:v>9.7200000000000006</c:v>
                </c:pt>
                <c:pt idx="487">
                  <c:v>9.7399999999999984</c:v>
                </c:pt>
                <c:pt idx="488">
                  <c:v>9.76</c:v>
                </c:pt>
                <c:pt idx="489">
                  <c:v>9.7800000000000011</c:v>
                </c:pt>
                <c:pt idx="490">
                  <c:v>9.8000000000000007</c:v>
                </c:pt>
                <c:pt idx="491">
                  <c:v>9.82</c:v>
                </c:pt>
                <c:pt idx="492">
                  <c:v>9.84</c:v>
                </c:pt>
                <c:pt idx="493">
                  <c:v>9.86</c:v>
                </c:pt>
                <c:pt idx="494">
                  <c:v>9.8800000000000008</c:v>
                </c:pt>
                <c:pt idx="495">
                  <c:v>9.9</c:v>
                </c:pt>
                <c:pt idx="496">
                  <c:v>9.92</c:v>
                </c:pt>
                <c:pt idx="497">
                  <c:v>9.94</c:v>
                </c:pt>
                <c:pt idx="498">
                  <c:v>9.9600000000000026</c:v>
                </c:pt>
                <c:pt idx="499">
                  <c:v>9.98</c:v>
                </c:pt>
                <c:pt idx="500">
                  <c:v>10</c:v>
                </c:pt>
                <c:pt idx="501">
                  <c:v>10.02</c:v>
                </c:pt>
                <c:pt idx="502">
                  <c:v>10.039999999999999</c:v>
                </c:pt>
                <c:pt idx="503">
                  <c:v>10.06</c:v>
                </c:pt>
                <c:pt idx="504">
                  <c:v>10.08</c:v>
                </c:pt>
                <c:pt idx="505">
                  <c:v>10.1</c:v>
                </c:pt>
                <c:pt idx="506">
                  <c:v>10.119999999999999</c:v>
                </c:pt>
                <c:pt idx="507">
                  <c:v>10.14</c:v>
                </c:pt>
                <c:pt idx="508">
                  <c:v>10.16</c:v>
                </c:pt>
                <c:pt idx="509">
                  <c:v>10.18</c:v>
                </c:pt>
                <c:pt idx="510">
                  <c:v>10.199999999999999</c:v>
                </c:pt>
                <c:pt idx="511">
                  <c:v>10.220000000000001</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c:v>
                </c:pt>
                <c:pt idx="601">
                  <c:v>12.02</c:v>
                </c:pt>
                <c:pt idx="602">
                  <c:v>12.04</c:v>
                </c:pt>
                <c:pt idx="603">
                  <c:v>12.06</c:v>
                </c:pt>
                <c:pt idx="604">
                  <c:v>12.08</c:v>
                </c:pt>
                <c:pt idx="605">
                  <c:v>12.1</c:v>
                </c:pt>
                <c:pt idx="606">
                  <c:v>12.12</c:v>
                </c:pt>
                <c:pt idx="607">
                  <c:v>12.14</c:v>
                </c:pt>
                <c:pt idx="608">
                  <c:v>12.16</c:v>
                </c:pt>
                <c:pt idx="609">
                  <c:v>12.18</c:v>
                </c:pt>
                <c:pt idx="610">
                  <c:v>12.2</c:v>
                </c:pt>
                <c:pt idx="611">
                  <c:v>12.22</c:v>
                </c:pt>
                <c:pt idx="612">
                  <c:v>12.24</c:v>
                </c:pt>
                <c:pt idx="613">
                  <c:v>12.26</c:v>
                </c:pt>
                <c:pt idx="614">
                  <c:v>12.28</c:v>
                </c:pt>
                <c:pt idx="615">
                  <c:v>12.3</c:v>
                </c:pt>
                <c:pt idx="616">
                  <c:v>12.32</c:v>
                </c:pt>
                <c:pt idx="617">
                  <c:v>12.34</c:v>
                </c:pt>
                <c:pt idx="618">
                  <c:v>12.36</c:v>
                </c:pt>
                <c:pt idx="619">
                  <c:v>12.38</c:v>
                </c:pt>
                <c:pt idx="620">
                  <c:v>12.4</c:v>
                </c:pt>
                <c:pt idx="621">
                  <c:v>12.42</c:v>
                </c:pt>
                <c:pt idx="622">
                  <c:v>12.44</c:v>
                </c:pt>
                <c:pt idx="623">
                  <c:v>12.46</c:v>
                </c:pt>
                <c:pt idx="624">
                  <c:v>12.48</c:v>
                </c:pt>
                <c:pt idx="625">
                  <c:v>12.5</c:v>
                </c:pt>
                <c:pt idx="626">
                  <c:v>12.52</c:v>
                </c:pt>
                <c:pt idx="627">
                  <c:v>12.54</c:v>
                </c:pt>
                <c:pt idx="628">
                  <c:v>12.56</c:v>
                </c:pt>
                <c:pt idx="629">
                  <c:v>12.58</c:v>
                </c:pt>
                <c:pt idx="630">
                  <c:v>12.6</c:v>
                </c:pt>
                <c:pt idx="631">
                  <c:v>12.62</c:v>
                </c:pt>
                <c:pt idx="632">
                  <c:v>12.64</c:v>
                </c:pt>
                <c:pt idx="633">
                  <c:v>12.66</c:v>
                </c:pt>
                <c:pt idx="634">
                  <c:v>12.68</c:v>
                </c:pt>
                <c:pt idx="635">
                  <c:v>12.7</c:v>
                </c:pt>
                <c:pt idx="636">
                  <c:v>12.72</c:v>
                </c:pt>
                <c:pt idx="637">
                  <c:v>12.74</c:v>
                </c:pt>
                <c:pt idx="638">
                  <c:v>12.76</c:v>
                </c:pt>
                <c:pt idx="639">
                  <c:v>12.78</c:v>
                </c:pt>
                <c:pt idx="640">
                  <c:v>12.8</c:v>
                </c:pt>
                <c:pt idx="641">
                  <c:v>12.82</c:v>
                </c:pt>
                <c:pt idx="642">
                  <c:v>12.84</c:v>
                </c:pt>
                <c:pt idx="643">
                  <c:v>12.86</c:v>
                </c:pt>
                <c:pt idx="644">
                  <c:v>12.88</c:v>
                </c:pt>
                <c:pt idx="645">
                  <c:v>12.9</c:v>
                </c:pt>
                <c:pt idx="646">
                  <c:v>12.92</c:v>
                </c:pt>
                <c:pt idx="647">
                  <c:v>12.94</c:v>
                </c:pt>
                <c:pt idx="648">
                  <c:v>12.96</c:v>
                </c:pt>
                <c:pt idx="649">
                  <c:v>12.98</c:v>
                </c:pt>
                <c:pt idx="650">
                  <c:v>13</c:v>
                </c:pt>
                <c:pt idx="651">
                  <c:v>13.02</c:v>
                </c:pt>
                <c:pt idx="652">
                  <c:v>13.04</c:v>
                </c:pt>
                <c:pt idx="653">
                  <c:v>13.06</c:v>
                </c:pt>
                <c:pt idx="654">
                  <c:v>13.08</c:v>
                </c:pt>
                <c:pt idx="655">
                  <c:v>13.1</c:v>
                </c:pt>
                <c:pt idx="656">
                  <c:v>13.12</c:v>
                </c:pt>
                <c:pt idx="657">
                  <c:v>13.14</c:v>
                </c:pt>
                <c:pt idx="658">
                  <c:v>13.16</c:v>
                </c:pt>
                <c:pt idx="659">
                  <c:v>13.18</c:v>
                </c:pt>
                <c:pt idx="660">
                  <c:v>13.2</c:v>
                </c:pt>
                <c:pt idx="661">
                  <c:v>13.22</c:v>
                </c:pt>
                <c:pt idx="662">
                  <c:v>13.24</c:v>
                </c:pt>
                <c:pt idx="663">
                  <c:v>13.26</c:v>
                </c:pt>
                <c:pt idx="664">
                  <c:v>13.28</c:v>
                </c:pt>
                <c:pt idx="665">
                  <c:v>13.3</c:v>
                </c:pt>
                <c:pt idx="666">
                  <c:v>13.32</c:v>
                </c:pt>
                <c:pt idx="667">
                  <c:v>13.34</c:v>
                </c:pt>
                <c:pt idx="668">
                  <c:v>13.36</c:v>
                </c:pt>
                <c:pt idx="669">
                  <c:v>13.38</c:v>
                </c:pt>
                <c:pt idx="670">
                  <c:v>13.4</c:v>
                </c:pt>
                <c:pt idx="671">
                  <c:v>13.42</c:v>
                </c:pt>
                <c:pt idx="672">
                  <c:v>13.44</c:v>
                </c:pt>
                <c:pt idx="673">
                  <c:v>13.46</c:v>
                </c:pt>
                <c:pt idx="674">
                  <c:v>13.48</c:v>
                </c:pt>
                <c:pt idx="675">
                  <c:v>13.5</c:v>
                </c:pt>
                <c:pt idx="676">
                  <c:v>13.52</c:v>
                </c:pt>
                <c:pt idx="677">
                  <c:v>13.54</c:v>
                </c:pt>
                <c:pt idx="678">
                  <c:v>13.56</c:v>
                </c:pt>
                <c:pt idx="679">
                  <c:v>13.58</c:v>
                </c:pt>
                <c:pt idx="680">
                  <c:v>13.6</c:v>
                </c:pt>
                <c:pt idx="681">
                  <c:v>13.62</c:v>
                </c:pt>
                <c:pt idx="682">
                  <c:v>13.64</c:v>
                </c:pt>
                <c:pt idx="683">
                  <c:v>13.66</c:v>
                </c:pt>
                <c:pt idx="684">
                  <c:v>13.68</c:v>
                </c:pt>
                <c:pt idx="685">
                  <c:v>13.7</c:v>
                </c:pt>
                <c:pt idx="686">
                  <c:v>13.72</c:v>
                </c:pt>
                <c:pt idx="687">
                  <c:v>13.74</c:v>
                </c:pt>
                <c:pt idx="688">
                  <c:v>13.76</c:v>
                </c:pt>
                <c:pt idx="689">
                  <c:v>13.78</c:v>
                </c:pt>
                <c:pt idx="690">
                  <c:v>13.8</c:v>
                </c:pt>
                <c:pt idx="691">
                  <c:v>13.82</c:v>
                </c:pt>
                <c:pt idx="692">
                  <c:v>13.84</c:v>
                </c:pt>
                <c:pt idx="693">
                  <c:v>13.86</c:v>
                </c:pt>
                <c:pt idx="694">
                  <c:v>13.88</c:v>
                </c:pt>
                <c:pt idx="695">
                  <c:v>13.9</c:v>
                </c:pt>
                <c:pt idx="696">
                  <c:v>13.92</c:v>
                </c:pt>
                <c:pt idx="697">
                  <c:v>13.94</c:v>
                </c:pt>
                <c:pt idx="698">
                  <c:v>13.96</c:v>
                </c:pt>
                <c:pt idx="699">
                  <c:v>13.98</c:v>
                </c:pt>
                <c:pt idx="700">
                  <c:v>14</c:v>
                </c:pt>
                <c:pt idx="701">
                  <c:v>14.02</c:v>
                </c:pt>
                <c:pt idx="702">
                  <c:v>14.04</c:v>
                </c:pt>
                <c:pt idx="703">
                  <c:v>14.06</c:v>
                </c:pt>
                <c:pt idx="704">
                  <c:v>14.08</c:v>
                </c:pt>
                <c:pt idx="705">
                  <c:v>14.1</c:v>
                </c:pt>
                <c:pt idx="706">
                  <c:v>14.12</c:v>
                </c:pt>
                <c:pt idx="707">
                  <c:v>14.14</c:v>
                </c:pt>
                <c:pt idx="708">
                  <c:v>14.16</c:v>
                </c:pt>
                <c:pt idx="709">
                  <c:v>14.18</c:v>
                </c:pt>
                <c:pt idx="710">
                  <c:v>14.2</c:v>
                </c:pt>
                <c:pt idx="711">
                  <c:v>14.22</c:v>
                </c:pt>
                <c:pt idx="712">
                  <c:v>14.24</c:v>
                </c:pt>
                <c:pt idx="713">
                  <c:v>14.26</c:v>
                </c:pt>
                <c:pt idx="714">
                  <c:v>14.28</c:v>
                </c:pt>
                <c:pt idx="715">
                  <c:v>14.3</c:v>
                </c:pt>
                <c:pt idx="716">
                  <c:v>14.32</c:v>
                </c:pt>
                <c:pt idx="717">
                  <c:v>14.34</c:v>
                </c:pt>
                <c:pt idx="718">
                  <c:v>14.36</c:v>
                </c:pt>
                <c:pt idx="719">
                  <c:v>14.38</c:v>
                </c:pt>
                <c:pt idx="720">
                  <c:v>14.4</c:v>
                </c:pt>
                <c:pt idx="721">
                  <c:v>14.42</c:v>
                </c:pt>
                <c:pt idx="722">
                  <c:v>14.44</c:v>
                </c:pt>
                <c:pt idx="723">
                  <c:v>14.46</c:v>
                </c:pt>
                <c:pt idx="724">
                  <c:v>14.48</c:v>
                </c:pt>
                <c:pt idx="725">
                  <c:v>14.5</c:v>
                </c:pt>
                <c:pt idx="726">
                  <c:v>14.52</c:v>
                </c:pt>
                <c:pt idx="727">
                  <c:v>14.54</c:v>
                </c:pt>
                <c:pt idx="728">
                  <c:v>14.56</c:v>
                </c:pt>
                <c:pt idx="729">
                  <c:v>14.58</c:v>
                </c:pt>
                <c:pt idx="730">
                  <c:v>14.6</c:v>
                </c:pt>
                <c:pt idx="731">
                  <c:v>14.62</c:v>
                </c:pt>
                <c:pt idx="732">
                  <c:v>14.64</c:v>
                </c:pt>
                <c:pt idx="733">
                  <c:v>14.66</c:v>
                </c:pt>
                <c:pt idx="734">
                  <c:v>14.68</c:v>
                </c:pt>
                <c:pt idx="735">
                  <c:v>14.7</c:v>
                </c:pt>
                <c:pt idx="736">
                  <c:v>14.72</c:v>
                </c:pt>
                <c:pt idx="737">
                  <c:v>14.74</c:v>
                </c:pt>
                <c:pt idx="738">
                  <c:v>14.76</c:v>
                </c:pt>
                <c:pt idx="739">
                  <c:v>14.78</c:v>
                </c:pt>
                <c:pt idx="740">
                  <c:v>14.8</c:v>
                </c:pt>
                <c:pt idx="741">
                  <c:v>14.82</c:v>
                </c:pt>
                <c:pt idx="742">
                  <c:v>14.84</c:v>
                </c:pt>
                <c:pt idx="743">
                  <c:v>14.86</c:v>
                </c:pt>
                <c:pt idx="744">
                  <c:v>14.88</c:v>
                </c:pt>
                <c:pt idx="745">
                  <c:v>14.9</c:v>
                </c:pt>
                <c:pt idx="746">
                  <c:v>14.92</c:v>
                </c:pt>
                <c:pt idx="747">
                  <c:v>14.94</c:v>
                </c:pt>
                <c:pt idx="748">
                  <c:v>14.96</c:v>
                </c:pt>
                <c:pt idx="749">
                  <c:v>14.98</c:v>
                </c:pt>
                <c:pt idx="750">
                  <c:v>15</c:v>
                </c:pt>
                <c:pt idx="751">
                  <c:v>15.02</c:v>
                </c:pt>
                <c:pt idx="752">
                  <c:v>15.04</c:v>
                </c:pt>
                <c:pt idx="753">
                  <c:v>15.06</c:v>
                </c:pt>
                <c:pt idx="754">
                  <c:v>15.08</c:v>
                </c:pt>
                <c:pt idx="755">
                  <c:v>15.1</c:v>
                </c:pt>
                <c:pt idx="756">
                  <c:v>15.12</c:v>
                </c:pt>
                <c:pt idx="757">
                  <c:v>15.14</c:v>
                </c:pt>
                <c:pt idx="758">
                  <c:v>15.16</c:v>
                </c:pt>
                <c:pt idx="759">
                  <c:v>15.18</c:v>
                </c:pt>
                <c:pt idx="760">
                  <c:v>15.2</c:v>
                </c:pt>
                <c:pt idx="761">
                  <c:v>15.22</c:v>
                </c:pt>
                <c:pt idx="762">
                  <c:v>15.24</c:v>
                </c:pt>
                <c:pt idx="763">
                  <c:v>15.26</c:v>
                </c:pt>
                <c:pt idx="764">
                  <c:v>15.28</c:v>
                </c:pt>
                <c:pt idx="765">
                  <c:v>15.3</c:v>
                </c:pt>
                <c:pt idx="766">
                  <c:v>15.32</c:v>
                </c:pt>
                <c:pt idx="767">
                  <c:v>15.34</c:v>
                </c:pt>
                <c:pt idx="768">
                  <c:v>15.36</c:v>
                </c:pt>
                <c:pt idx="769">
                  <c:v>15.38</c:v>
                </c:pt>
                <c:pt idx="770">
                  <c:v>15.4</c:v>
                </c:pt>
                <c:pt idx="771">
                  <c:v>15.42</c:v>
                </c:pt>
                <c:pt idx="772">
                  <c:v>15.44</c:v>
                </c:pt>
                <c:pt idx="773">
                  <c:v>15.46</c:v>
                </c:pt>
                <c:pt idx="774">
                  <c:v>15.48</c:v>
                </c:pt>
                <c:pt idx="775">
                  <c:v>15.5</c:v>
                </c:pt>
                <c:pt idx="776">
                  <c:v>15.52</c:v>
                </c:pt>
                <c:pt idx="777">
                  <c:v>15.54</c:v>
                </c:pt>
                <c:pt idx="778">
                  <c:v>15.56</c:v>
                </c:pt>
                <c:pt idx="779">
                  <c:v>15.58</c:v>
                </c:pt>
                <c:pt idx="780">
                  <c:v>15.6</c:v>
                </c:pt>
                <c:pt idx="781">
                  <c:v>15.62</c:v>
                </c:pt>
                <c:pt idx="782">
                  <c:v>15.64</c:v>
                </c:pt>
                <c:pt idx="783">
                  <c:v>15.66</c:v>
                </c:pt>
                <c:pt idx="784">
                  <c:v>15.68</c:v>
                </c:pt>
                <c:pt idx="785">
                  <c:v>15.7</c:v>
                </c:pt>
                <c:pt idx="786">
                  <c:v>15.72</c:v>
                </c:pt>
                <c:pt idx="787">
                  <c:v>15.74</c:v>
                </c:pt>
                <c:pt idx="788">
                  <c:v>15.76</c:v>
                </c:pt>
                <c:pt idx="789">
                  <c:v>15.78</c:v>
                </c:pt>
                <c:pt idx="790">
                  <c:v>15.8</c:v>
                </c:pt>
                <c:pt idx="791">
                  <c:v>15.82</c:v>
                </c:pt>
                <c:pt idx="792">
                  <c:v>15.84</c:v>
                </c:pt>
                <c:pt idx="793">
                  <c:v>15.86</c:v>
                </c:pt>
                <c:pt idx="794">
                  <c:v>15.88</c:v>
                </c:pt>
                <c:pt idx="795">
                  <c:v>15.9</c:v>
                </c:pt>
                <c:pt idx="796">
                  <c:v>15.92</c:v>
                </c:pt>
                <c:pt idx="797">
                  <c:v>15.94</c:v>
                </c:pt>
                <c:pt idx="798">
                  <c:v>15.96</c:v>
                </c:pt>
                <c:pt idx="799">
                  <c:v>15.98</c:v>
                </c:pt>
                <c:pt idx="800">
                  <c:v>16</c:v>
                </c:pt>
                <c:pt idx="801">
                  <c:v>16.02</c:v>
                </c:pt>
                <c:pt idx="802">
                  <c:v>16.04</c:v>
                </c:pt>
                <c:pt idx="803">
                  <c:v>16.059999999999999</c:v>
                </c:pt>
                <c:pt idx="804">
                  <c:v>16.079999999999991</c:v>
                </c:pt>
                <c:pt idx="805">
                  <c:v>16.100000000000001</c:v>
                </c:pt>
                <c:pt idx="806">
                  <c:v>16.12</c:v>
                </c:pt>
                <c:pt idx="807">
                  <c:v>16.14</c:v>
                </c:pt>
                <c:pt idx="808">
                  <c:v>16.16</c:v>
                </c:pt>
                <c:pt idx="809">
                  <c:v>16.18</c:v>
                </c:pt>
                <c:pt idx="810">
                  <c:v>16.2</c:v>
                </c:pt>
                <c:pt idx="811">
                  <c:v>16.22</c:v>
                </c:pt>
                <c:pt idx="812">
                  <c:v>16.239999999999991</c:v>
                </c:pt>
                <c:pt idx="813">
                  <c:v>16.260000000000002</c:v>
                </c:pt>
                <c:pt idx="814">
                  <c:v>16.28</c:v>
                </c:pt>
                <c:pt idx="815">
                  <c:v>16.3</c:v>
                </c:pt>
                <c:pt idx="816">
                  <c:v>16.32</c:v>
                </c:pt>
                <c:pt idx="817">
                  <c:v>16.34</c:v>
                </c:pt>
                <c:pt idx="818">
                  <c:v>16.36</c:v>
                </c:pt>
                <c:pt idx="819">
                  <c:v>16.38</c:v>
                </c:pt>
                <c:pt idx="820">
                  <c:v>16.399999999999999</c:v>
                </c:pt>
                <c:pt idx="821">
                  <c:v>16.420000000000002</c:v>
                </c:pt>
                <c:pt idx="822">
                  <c:v>16.440000000000001</c:v>
                </c:pt>
                <c:pt idx="823">
                  <c:v>16.46</c:v>
                </c:pt>
                <c:pt idx="824">
                  <c:v>16.48</c:v>
                </c:pt>
                <c:pt idx="825">
                  <c:v>16.5</c:v>
                </c:pt>
                <c:pt idx="826">
                  <c:v>16.52</c:v>
                </c:pt>
                <c:pt idx="827">
                  <c:v>16.54</c:v>
                </c:pt>
                <c:pt idx="828">
                  <c:v>16.559999999999999</c:v>
                </c:pt>
                <c:pt idx="829">
                  <c:v>16.579999999999991</c:v>
                </c:pt>
                <c:pt idx="830">
                  <c:v>16.600000000000001</c:v>
                </c:pt>
                <c:pt idx="831">
                  <c:v>16.62</c:v>
                </c:pt>
                <c:pt idx="832">
                  <c:v>16.64</c:v>
                </c:pt>
                <c:pt idx="833">
                  <c:v>16.66</c:v>
                </c:pt>
                <c:pt idx="834">
                  <c:v>16.68</c:v>
                </c:pt>
                <c:pt idx="835">
                  <c:v>16.7</c:v>
                </c:pt>
                <c:pt idx="836">
                  <c:v>16.72</c:v>
                </c:pt>
                <c:pt idx="837">
                  <c:v>16.739999999999991</c:v>
                </c:pt>
              </c:numCache>
            </c:numRef>
          </c:xVal>
          <c:yVal>
            <c:numRef>
              <c:f>Sheet1!$K$2:$K$839</c:f>
              <c:numCache>
                <c:formatCode>General</c:formatCode>
                <c:ptCount val="838"/>
                <c:pt idx="0">
                  <c:v>4.2</c:v>
                </c:pt>
                <c:pt idx="1">
                  <c:v>18.906376263599981</c:v>
                </c:pt>
                <c:pt idx="2">
                  <c:v>19.912117041399981</c:v>
                </c:pt>
                <c:pt idx="3">
                  <c:v>21.814521235000001</c:v>
                </c:pt>
                <c:pt idx="4">
                  <c:v>23.809909234700001</c:v>
                </c:pt>
                <c:pt idx="5">
                  <c:v>25.351273088300001</c:v>
                </c:pt>
                <c:pt idx="6">
                  <c:v>26.730967067000009</c:v>
                </c:pt>
                <c:pt idx="7">
                  <c:v>27.961908150799999</c:v>
                </c:pt>
                <c:pt idx="8">
                  <c:v>29.087698391499991</c:v>
                </c:pt>
                <c:pt idx="9">
                  <c:v>30.1311447237</c:v>
                </c:pt>
                <c:pt idx="10">
                  <c:v>31.1047750581</c:v>
                </c:pt>
                <c:pt idx="11">
                  <c:v>31.214620428300009</c:v>
                </c:pt>
                <c:pt idx="12">
                  <c:v>31.850047058400001</c:v>
                </c:pt>
                <c:pt idx="13">
                  <c:v>32.483886722900003</c:v>
                </c:pt>
                <c:pt idx="14">
                  <c:v>33.118198998799997</c:v>
                </c:pt>
                <c:pt idx="15">
                  <c:v>33.746660765399987</c:v>
                </c:pt>
                <c:pt idx="16">
                  <c:v>34.3653703409</c:v>
                </c:pt>
                <c:pt idx="17">
                  <c:v>34.971366661499992</c:v>
                </c:pt>
                <c:pt idx="18">
                  <c:v>35.5633716257</c:v>
                </c:pt>
                <c:pt idx="19">
                  <c:v>36.140214828200001</c:v>
                </c:pt>
                <c:pt idx="20">
                  <c:v>36.702177805399998</c:v>
                </c:pt>
                <c:pt idx="21">
                  <c:v>37.250156713800003</c:v>
                </c:pt>
                <c:pt idx="22">
                  <c:v>37.7851840521</c:v>
                </c:pt>
                <c:pt idx="23">
                  <c:v>38.308355990300001</c:v>
                </c:pt>
                <c:pt idx="24">
                  <c:v>38.820789665899987</c:v>
                </c:pt>
                <c:pt idx="25">
                  <c:v>39.323233245700003</c:v>
                </c:pt>
                <c:pt idx="26">
                  <c:v>39.816380148999997</c:v>
                </c:pt>
                <c:pt idx="27">
                  <c:v>40.300995879000013</c:v>
                </c:pt>
                <c:pt idx="28">
                  <c:v>40.777222029100002</c:v>
                </c:pt>
                <c:pt idx="29">
                  <c:v>41.2450090476</c:v>
                </c:pt>
                <c:pt idx="30">
                  <c:v>41.704557945200001</c:v>
                </c:pt>
                <c:pt idx="31">
                  <c:v>42.156138371099999</c:v>
                </c:pt>
                <c:pt idx="32">
                  <c:v>42.600109411799998</c:v>
                </c:pt>
                <c:pt idx="33">
                  <c:v>43.036734821400003</c:v>
                </c:pt>
                <c:pt idx="34">
                  <c:v>43.466396940099997</c:v>
                </c:pt>
                <c:pt idx="35">
                  <c:v>43.889473300500001</c:v>
                </c:pt>
                <c:pt idx="36">
                  <c:v>44.306190039699999</c:v>
                </c:pt>
                <c:pt idx="37">
                  <c:v>44.716754068500002</c:v>
                </c:pt>
                <c:pt idx="38">
                  <c:v>45.121430604099999</c:v>
                </c:pt>
                <c:pt idx="39">
                  <c:v>45.520583007500001</c:v>
                </c:pt>
                <c:pt idx="40">
                  <c:v>45.914322437999999</c:v>
                </c:pt>
                <c:pt idx="41">
                  <c:v>46.302809334000003</c:v>
                </c:pt>
                <c:pt idx="42">
                  <c:v>46.686233979199997</c:v>
                </c:pt>
                <c:pt idx="43">
                  <c:v>47.064765945000012</c:v>
                </c:pt>
                <c:pt idx="44">
                  <c:v>47.438576632200011</c:v>
                </c:pt>
                <c:pt idx="45">
                  <c:v>47.807792589100004</c:v>
                </c:pt>
                <c:pt idx="46">
                  <c:v>48.172543548299998</c:v>
                </c:pt>
                <c:pt idx="47">
                  <c:v>48.532935329499999</c:v>
                </c:pt>
                <c:pt idx="48">
                  <c:v>48.8891118576</c:v>
                </c:pt>
                <c:pt idx="49">
                  <c:v>49.241185210499999</c:v>
                </c:pt>
                <c:pt idx="50">
                  <c:v>49.5893448148</c:v>
                </c:pt>
                <c:pt idx="51">
                  <c:v>49.933682990400001</c:v>
                </c:pt>
                <c:pt idx="52">
                  <c:v>50.273815767200013</c:v>
                </c:pt>
                <c:pt idx="53">
                  <c:v>50.609525530500001</c:v>
                </c:pt>
                <c:pt idx="54">
                  <c:v>50.939948489800003</c:v>
                </c:pt>
                <c:pt idx="55">
                  <c:v>51.265328043700002</c:v>
                </c:pt>
                <c:pt idx="56">
                  <c:v>51.586303352200012</c:v>
                </c:pt>
                <c:pt idx="57">
                  <c:v>51.921954390499998</c:v>
                </c:pt>
                <c:pt idx="58">
                  <c:v>52.252556398000003</c:v>
                </c:pt>
                <c:pt idx="59">
                  <c:v>52.578245945500001</c:v>
                </c:pt>
                <c:pt idx="60">
                  <c:v>52.901467698199987</c:v>
                </c:pt>
                <c:pt idx="61">
                  <c:v>53.220364708799998</c:v>
                </c:pt>
                <c:pt idx="62">
                  <c:v>53.534697049899997</c:v>
                </c:pt>
                <c:pt idx="63">
                  <c:v>53.844554617099988</c:v>
                </c:pt>
                <c:pt idx="64">
                  <c:v>54.150068854499999</c:v>
                </c:pt>
                <c:pt idx="65">
                  <c:v>54.451343946900003</c:v>
                </c:pt>
                <c:pt idx="66">
                  <c:v>54.748484952799998</c:v>
                </c:pt>
                <c:pt idx="67">
                  <c:v>55.041608166000003</c:v>
                </c:pt>
                <c:pt idx="68">
                  <c:v>55.3308099399</c:v>
                </c:pt>
                <c:pt idx="69">
                  <c:v>55.616195487500001</c:v>
                </c:pt>
                <c:pt idx="70">
                  <c:v>55.897864535399911</c:v>
                </c:pt>
                <c:pt idx="71">
                  <c:v>56.175916084900003</c:v>
                </c:pt>
                <c:pt idx="72">
                  <c:v>56.450446923799987</c:v>
                </c:pt>
                <c:pt idx="73">
                  <c:v>56.721538282600001</c:v>
                </c:pt>
                <c:pt idx="74">
                  <c:v>56.989277911899997</c:v>
                </c:pt>
                <c:pt idx="75">
                  <c:v>57.253744568099997</c:v>
                </c:pt>
                <c:pt idx="76">
                  <c:v>57.515021881199999</c:v>
                </c:pt>
                <c:pt idx="77">
                  <c:v>57.7731943896</c:v>
                </c:pt>
                <c:pt idx="78">
                  <c:v>58.028332385200002</c:v>
                </c:pt>
                <c:pt idx="79">
                  <c:v>58.280500569899999</c:v>
                </c:pt>
                <c:pt idx="80">
                  <c:v>58.530803460399987</c:v>
                </c:pt>
                <c:pt idx="81">
                  <c:v>58.780008098800003</c:v>
                </c:pt>
                <c:pt idx="82">
                  <c:v>59.026405213700002</c:v>
                </c:pt>
                <c:pt idx="83">
                  <c:v>59.270050886699998</c:v>
                </c:pt>
                <c:pt idx="84">
                  <c:v>59.510992971500002</c:v>
                </c:pt>
                <c:pt idx="85">
                  <c:v>59.749275118500002</c:v>
                </c:pt>
                <c:pt idx="86">
                  <c:v>59.9849420866</c:v>
                </c:pt>
                <c:pt idx="87">
                  <c:v>60.2177859309</c:v>
                </c:pt>
                <c:pt idx="88">
                  <c:v>60.447107247000012</c:v>
                </c:pt>
                <c:pt idx="89">
                  <c:v>60.673065547900002</c:v>
                </c:pt>
                <c:pt idx="90">
                  <c:v>60.895764420200003</c:v>
                </c:pt>
                <c:pt idx="91">
                  <c:v>61.115237319899997</c:v>
                </c:pt>
                <c:pt idx="92">
                  <c:v>61.331675172499999</c:v>
                </c:pt>
                <c:pt idx="93">
                  <c:v>61.545175504200003</c:v>
                </c:pt>
                <c:pt idx="94">
                  <c:v>61.755747993500002</c:v>
                </c:pt>
                <c:pt idx="95">
                  <c:v>61.963414698599998</c:v>
                </c:pt>
                <c:pt idx="96">
                  <c:v>62.168186387600002</c:v>
                </c:pt>
                <c:pt idx="97">
                  <c:v>62.369932259600013</c:v>
                </c:pt>
                <c:pt idx="98">
                  <c:v>62.5686560591</c:v>
                </c:pt>
                <c:pt idx="99">
                  <c:v>62.764423047599998</c:v>
                </c:pt>
                <c:pt idx="100">
                  <c:v>62.957274792099987</c:v>
                </c:pt>
                <c:pt idx="101">
                  <c:v>63.147260884600001</c:v>
                </c:pt>
                <c:pt idx="102">
                  <c:v>63.334574376799999</c:v>
                </c:pt>
                <c:pt idx="103">
                  <c:v>63.519304217699997</c:v>
                </c:pt>
                <c:pt idx="104">
                  <c:v>63.701479961899999</c:v>
                </c:pt>
                <c:pt idx="105">
                  <c:v>63.881121429399911</c:v>
                </c:pt>
                <c:pt idx="106">
                  <c:v>64.058247875399871</c:v>
                </c:pt>
                <c:pt idx="107">
                  <c:v>64.232822925400001</c:v>
                </c:pt>
                <c:pt idx="108">
                  <c:v>64.404779881500005</c:v>
                </c:pt>
                <c:pt idx="109">
                  <c:v>64.574136718999839</c:v>
                </c:pt>
                <c:pt idx="110">
                  <c:v>64.740919727399998</c:v>
                </c:pt>
                <c:pt idx="111">
                  <c:v>64.905168945699998</c:v>
                </c:pt>
                <c:pt idx="112">
                  <c:v>65.066931459900005</c:v>
                </c:pt>
                <c:pt idx="113">
                  <c:v>65.226294249000006</c:v>
                </c:pt>
                <c:pt idx="114">
                  <c:v>65.383341768499776</c:v>
                </c:pt>
                <c:pt idx="115">
                  <c:v>65.5381255474</c:v>
                </c:pt>
                <c:pt idx="116">
                  <c:v>65.690684102699791</c:v>
                </c:pt>
                <c:pt idx="117">
                  <c:v>65.841041055399998</c:v>
                </c:pt>
                <c:pt idx="118">
                  <c:v>65.989216860900001</c:v>
                </c:pt>
                <c:pt idx="119">
                  <c:v>66.13780558809998</c:v>
                </c:pt>
                <c:pt idx="120">
                  <c:v>66.286240550599871</c:v>
                </c:pt>
                <c:pt idx="121">
                  <c:v>66.432529476699983</c:v>
                </c:pt>
                <c:pt idx="122">
                  <c:v>66.576693926900006</c:v>
                </c:pt>
                <c:pt idx="123">
                  <c:v>66.718758381300006</c:v>
                </c:pt>
                <c:pt idx="124">
                  <c:v>66.858749141299839</c:v>
                </c:pt>
                <c:pt idx="125">
                  <c:v>66.996694488900005</c:v>
                </c:pt>
                <c:pt idx="126">
                  <c:v>67.132625843100001</c:v>
                </c:pt>
                <c:pt idx="127">
                  <c:v>67.266647987400006</c:v>
                </c:pt>
                <c:pt idx="128">
                  <c:v>67.39878630769968</c:v>
                </c:pt>
                <c:pt idx="129">
                  <c:v>67.529064876099824</c:v>
                </c:pt>
                <c:pt idx="130">
                  <c:v>67.657505520800001</c:v>
                </c:pt>
                <c:pt idx="131">
                  <c:v>67.784132141399979</c:v>
                </c:pt>
                <c:pt idx="132">
                  <c:v>67.908969849599998</c:v>
                </c:pt>
                <c:pt idx="133">
                  <c:v>68.032039370999854</c:v>
                </c:pt>
                <c:pt idx="134">
                  <c:v>68.153346093599723</c:v>
                </c:pt>
                <c:pt idx="135">
                  <c:v>68.272865387399946</c:v>
                </c:pt>
                <c:pt idx="136">
                  <c:v>68.390625670600002</c:v>
                </c:pt>
                <c:pt idx="137">
                  <c:v>68.506643455800003</c:v>
                </c:pt>
                <c:pt idx="138">
                  <c:v>68.620942097999759</c:v>
                </c:pt>
                <c:pt idx="139">
                  <c:v>68.7335423679</c:v>
                </c:pt>
                <c:pt idx="140">
                  <c:v>68.844462215199982</c:v>
                </c:pt>
                <c:pt idx="141">
                  <c:v>68.953722110899776</c:v>
                </c:pt>
                <c:pt idx="142">
                  <c:v>69.061340712399854</c:v>
                </c:pt>
                <c:pt idx="143">
                  <c:v>69.167368068000002</c:v>
                </c:pt>
                <c:pt idx="144">
                  <c:v>69.271835483399983</c:v>
                </c:pt>
                <c:pt idx="145">
                  <c:v>69.374758185099793</c:v>
                </c:pt>
                <c:pt idx="146">
                  <c:v>69.47615734919998</c:v>
                </c:pt>
                <c:pt idx="147">
                  <c:v>69.57605108299984</c:v>
                </c:pt>
                <c:pt idx="148">
                  <c:v>69.674453513599758</c:v>
                </c:pt>
                <c:pt idx="149">
                  <c:v>69.771383432499775</c:v>
                </c:pt>
                <c:pt idx="150">
                  <c:v>69.866858488000005</c:v>
                </c:pt>
                <c:pt idx="151">
                  <c:v>69.960895497899998</c:v>
                </c:pt>
                <c:pt idx="152">
                  <c:v>70.053506977399977</c:v>
                </c:pt>
                <c:pt idx="153">
                  <c:v>70.144593244199996</c:v>
                </c:pt>
                <c:pt idx="154">
                  <c:v>70.234397466199979</c:v>
                </c:pt>
                <c:pt idx="155">
                  <c:v>70.324225583599983</c:v>
                </c:pt>
                <c:pt idx="156">
                  <c:v>70.412576576599776</c:v>
                </c:pt>
                <c:pt idx="157">
                  <c:v>70.499452314199871</c:v>
                </c:pt>
                <c:pt idx="158">
                  <c:v>70.5848712608</c:v>
                </c:pt>
                <c:pt idx="159">
                  <c:v>70.668856836299682</c:v>
                </c:pt>
                <c:pt idx="160">
                  <c:v>70.751445013799824</c:v>
                </c:pt>
                <c:pt idx="161">
                  <c:v>70.832653690200004</c:v>
                </c:pt>
                <c:pt idx="162">
                  <c:v>70.912503442900004</c:v>
                </c:pt>
                <c:pt idx="163">
                  <c:v>70.991012339299999</c:v>
                </c:pt>
                <c:pt idx="164">
                  <c:v>71.068199416599839</c:v>
                </c:pt>
                <c:pt idx="165">
                  <c:v>71.144100324799979</c:v>
                </c:pt>
                <c:pt idx="166">
                  <c:v>71.218736879299854</c:v>
                </c:pt>
                <c:pt idx="167">
                  <c:v>71.292126870800004</c:v>
                </c:pt>
                <c:pt idx="168">
                  <c:v>71.364287602900006</c:v>
                </c:pt>
                <c:pt idx="169">
                  <c:v>71.435239112699776</c:v>
                </c:pt>
                <c:pt idx="170">
                  <c:v>71.504997672100004</c:v>
                </c:pt>
                <c:pt idx="171">
                  <c:v>71.57358066579998</c:v>
                </c:pt>
                <c:pt idx="172">
                  <c:v>71.641005544899983</c:v>
                </c:pt>
                <c:pt idx="173">
                  <c:v>71.7072844108</c:v>
                </c:pt>
                <c:pt idx="174">
                  <c:v>71.772434952399792</c:v>
                </c:pt>
                <c:pt idx="175">
                  <c:v>71.836472631699792</c:v>
                </c:pt>
                <c:pt idx="176">
                  <c:v>71.899411743800002</c:v>
                </c:pt>
                <c:pt idx="177">
                  <c:v>71.961267599500005</c:v>
                </c:pt>
                <c:pt idx="178">
                  <c:v>72.022053937099855</c:v>
                </c:pt>
                <c:pt idx="179">
                  <c:v>72.081778635999839</c:v>
                </c:pt>
                <c:pt idx="180">
                  <c:v>72.140447038699776</c:v>
                </c:pt>
                <c:pt idx="181">
                  <c:v>72.198074913699742</c:v>
                </c:pt>
                <c:pt idx="182">
                  <c:v>72.25467741219984</c:v>
                </c:pt>
                <c:pt idx="183">
                  <c:v>72.310268257999979</c:v>
                </c:pt>
                <c:pt idx="184">
                  <c:v>72.364861296100003</c:v>
                </c:pt>
                <c:pt idx="185">
                  <c:v>72.418471434899871</c:v>
                </c:pt>
                <c:pt idx="186">
                  <c:v>72.471112507499839</c:v>
                </c:pt>
                <c:pt idx="187">
                  <c:v>72.52279915279972</c:v>
                </c:pt>
                <c:pt idx="188">
                  <c:v>72.5735447908</c:v>
                </c:pt>
                <c:pt idx="189">
                  <c:v>72.62336488799987</c:v>
                </c:pt>
                <c:pt idx="190">
                  <c:v>72.672274444499791</c:v>
                </c:pt>
                <c:pt idx="191">
                  <c:v>72.720285479899999</c:v>
                </c:pt>
                <c:pt idx="192">
                  <c:v>72.767411306100001</c:v>
                </c:pt>
                <c:pt idx="193">
                  <c:v>72.813664725199999</c:v>
                </c:pt>
                <c:pt idx="194">
                  <c:v>72.859058876399743</c:v>
                </c:pt>
                <c:pt idx="195">
                  <c:v>72.903603433699999</c:v>
                </c:pt>
                <c:pt idx="196">
                  <c:v>72.947312309200001</c:v>
                </c:pt>
                <c:pt idx="197">
                  <c:v>72.990197545699999</c:v>
                </c:pt>
                <c:pt idx="198">
                  <c:v>73.032272501799824</c:v>
                </c:pt>
                <c:pt idx="199">
                  <c:v>73.073550260900006</c:v>
                </c:pt>
                <c:pt idx="200">
                  <c:v>73.114043237600001</c:v>
                </c:pt>
                <c:pt idx="201">
                  <c:v>73.153763400599871</c:v>
                </c:pt>
                <c:pt idx="202">
                  <c:v>73.192720909100004</c:v>
                </c:pt>
                <c:pt idx="203">
                  <c:v>73.230927864500003</c:v>
                </c:pt>
                <c:pt idx="204">
                  <c:v>73.268395461400004</c:v>
                </c:pt>
                <c:pt idx="205">
                  <c:v>73.305134530699775</c:v>
                </c:pt>
                <c:pt idx="206">
                  <c:v>73.341156439599999</c:v>
                </c:pt>
                <c:pt idx="207">
                  <c:v>73.376471872099614</c:v>
                </c:pt>
                <c:pt idx="208">
                  <c:v>73.411091552200006</c:v>
                </c:pt>
                <c:pt idx="209">
                  <c:v>73.445025771100006</c:v>
                </c:pt>
                <c:pt idx="210">
                  <c:v>73.478285482199979</c:v>
                </c:pt>
                <c:pt idx="211">
                  <c:v>73.510880393799823</c:v>
                </c:pt>
                <c:pt idx="212">
                  <c:v>73.542820888600005</c:v>
                </c:pt>
                <c:pt idx="213">
                  <c:v>73.574115112199792</c:v>
                </c:pt>
                <c:pt idx="214">
                  <c:v>73.604773049399981</c:v>
                </c:pt>
                <c:pt idx="215">
                  <c:v>73.634804602700001</c:v>
                </c:pt>
                <c:pt idx="216">
                  <c:v>73.66421981809998</c:v>
                </c:pt>
                <c:pt idx="217">
                  <c:v>73.69302799339998</c:v>
                </c:pt>
                <c:pt idx="218">
                  <c:v>73.721238757399874</c:v>
                </c:pt>
                <c:pt idx="219">
                  <c:v>73.748860554800004</c:v>
                </c:pt>
                <c:pt idx="220">
                  <c:v>73.775902912899681</c:v>
                </c:pt>
                <c:pt idx="221">
                  <c:v>73.802375077799681</c:v>
                </c:pt>
                <c:pt idx="222">
                  <c:v>73.828285153099742</c:v>
                </c:pt>
                <c:pt idx="223">
                  <c:v>73.853642026299823</c:v>
                </c:pt>
                <c:pt idx="224">
                  <c:v>73.878454327799759</c:v>
                </c:pt>
                <c:pt idx="225">
                  <c:v>73.902730590399855</c:v>
                </c:pt>
                <c:pt idx="226">
                  <c:v>73.926478970799792</c:v>
                </c:pt>
                <c:pt idx="227">
                  <c:v>73.9497080676</c:v>
                </c:pt>
                <c:pt idx="228">
                  <c:v>73.972426462200005</c:v>
                </c:pt>
                <c:pt idx="229">
                  <c:v>73.994642446699999</c:v>
                </c:pt>
                <c:pt idx="230">
                  <c:v>74.016363544699999</c:v>
                </c:pt>
                <c:pt idx="231">
                  <c:v>74.037597494400003</c:v>
                </c:pt>
                <c:pt idx="232">
                  <c:v>74.058351848999791</c:v>
                </c:pt>
                <c:pt idx="233">
                  <c:v>74.078635207599774</c:v>
                </c:pt>
                <c:pt idx="234">
                  <c:v>74.0984516515</c:v>
                </c:pt>
                <c:pt idx="235">
                  <c:v>74.117809845400004</c:v>
                </c:pt>
                <c:pt idx="236">
                  <c:v>74.136717217399791</c:v>
                </c:pt>
                <c:pt idx="237">
                  <c:v>74.155181806799646</c:v>
                </c:pt>
                <c:pt idx="238">
                  <c:v>74.173209970000002</c:v>
                </c:pt>
                <c:pt idx="239">
                  <c:v>74.190808731699775</c:v>
                </c:pt>
                <c:pt idx="240">
                  <c:v>74.20798494669998</c:v>
                </c:pt>
                <c:pt idx="241">
                  <c:v>74.224745393099823</c:v>
                </c:pt>
                <c:pt idx="242">
                  <c:v>74.241096708100002</c:v>
                </c:pt>
                <c:pt idx="243">
                  <c:v>74.257045398299979</c:v>
                </c:pt>
                <c:pt idx="244">
                  <c:v>74.272597322899742</c:v>
                </c:pt>
                <c:pt idx="245">
                  <c:v>74.287758975399981</c:v>
                </c:pt>
                <c:pt idx="246">
                  <c:v>74.302536629399981</c:v>
                </c:pt>
                <c:pt idx="247">
                  <c:v>74.316936403900002</c:v>
                </c:pt>
                <c:pt idx="248">
                  <c:v>74.330964055400003</c:v>
                </c:pt>
                <c:pt idx="249">
                  <c:v>74.344625717100001</c:v>
                </c:pt>
                <c:pt idx="250">
                  <c:v>74.357927010899871</c:v>
                </c:pt>
                <c:pt idx="251">
                  <c:v>74.37087368769987</c:v>
                </c:pt>
                <c:pt idx="252">
                  <c:v>74.38347154999984</c:v>
                </c:pt>
                <c:pt idx="253">
                  <c:v>74.395726031999871</c:v>
                </c:pt>
                <c:pt idx="254">
                  <c:v>74.407642680799995</c:v>
                </c:pt>
                <c:pt idx="255">
                  <c:v>74.419227146200001</c:v>
                </c:pt>
                <c:pt idx="256">
                  <c:v>74.430484456299979</c:v>
                </c:pt>
                <c:pt idx="257">
                  <c:v>74.441419872400004</c:v>
                </c:pt>
                <c:pt idx="258">
                  <c:v>74.452028011199872</c:v>
                </c:pt>
                <c:pt idx="259">
                  <c:v>74.462318055399976</c:v>
                </c:pt>
                <c:pt idx="260">
                  <c:v>74.472296675799981</c:v>
                </c:pt>
                <c:pt idx="261">
                  <c:v>74.481969882800001</c:v>
                </c:pt>
                <c:pt idx="262">
                  <c:v>74.491343341999993</c:v>
                </c:pt>
                <c:pt idx="263">
                  <c:v>74.500422339799854</c:v>
                </c:pt>
                <c:pt idx="264">
                  <c:v>74.50921201949987</c:v>
                </c:pt>
                <c:pt idx="265">
                  <c:v>74.5177173748</c:v>
                </c:pt>
                <c:pt idx="266">
                  <c:v>74.5259432199</c:v>
                </c:pt>
                <c:pt idx="267">
                  <c:v>74.5338943868</c:v>
                </c:pt>
                <c:pt idx="268">
                  <c:v>74.541575339800005</c:v>
                </c:pt>
                <c:pt idx="269">
                  <c:v>74.548990776899871</c:v>
                </c:pt>
                <c:pt idx="270">
                  <c:v>74.556145338299871</c:v>
                </c:pt>
                <c:pt idx="271">
                  <c:v>74.563042980099979</c:v>
                </c:pt>
                <c:pt idx="272">
                  <c:v>74.569688381600002</c:v>
                </c:pt>
                <c:pt idx="273">
                  <c:v>74.576085587399874</c:v>
                </c:pt>
                <c:pt idx="274">
                  <c:v>74.582238948099871</c:v>
                </c:pt>
                <c:pt idx="275">
                  <c:v>74.58815249649976</c:v>
                </c:pt>
                <c:pt idx="276">
                  <c:v>74.59383052399987</c:v>
                </c:pt>
                <c:pt idx="277">
                  <c:v>74.599276797300007</c:v>
                </c:pt>
                <c:pt idx="278">
                  <c:v>74.604495035200003</c:v>
                </c:pt>
                <c:pt idx="279">
                  <c:v>74.609489447000001</c:v>
                </c:pt>
                <c:pt idx="280">
                  <c:v>74.614263530100004</c:v>
                </c:pt>
                <c:pt idx="281">
                  <c:v>74.618821340499792</c:v>
                </c:pt>
                <c:pt idx="282">
                  <c:v>74.623166054699794</c:v>
                </c:pt>
                <c:pt idx="283">
                  <c:v>74.627301687799871</c:v>
                </c:pt>
                <c:pt idx="284">
                  <c:v>74.631231515699824</c:v>
                </c:pt>
                <c:pt idx="285">
                  <c:v>74.634959390899979</c:v>
                </c:pt>
                <c:pt idx="286">
                  <c:v>74.638488490899775</c:v>
                </c:pt>
                <c:pt idx="287">
                  <c:v>74.641822297499871</c:v>
                </c:pt>
                <c:pt idx="288">
                  <c:v>74.645691401500002</c:v>
                </c:pt>
                <c:pt idx="289">
                  <c:v>74.652871457299682</c:v>
                </c:pt>
                <c:pt idx="290">
                  <c:v>74.659869308899871</c:v>
                </c:pt>
                <c:pt idx="291">
                  <c:v>74.666688729499839</c:v>
                </c:pt>
                <c:pt idx="292">
                  <c:v>74.673333370999742</c:v>
                </c:pt>
                <c:pt idx="293">
                  <c:v>74.679806472199743</c:v>
                </c:pt>
                <c:pt idx="294">
                  <c:v>74.686110979700004</c:v>
                </c:pt>
                <c:pt idx="295">
                  <c:v>74.6922500947</c:v>
                </c:pt>
                <c:pt idx="296">
                  <c:v>74.698248873499722</c:v>
                </c:pt>
                <c:pt idx="297">
                  <c:v>74.704304482699982</c:v>
                </c:pt>
                <c:pt idx="298">
                  <c:v>74.710200642199993</c:v>
                </c:pt>
                <c:pt idx="299">
                  <c:v>74.715939891700003</c:v>
                </c:pt>
                <c:pt idx="300">
                  <c:v>74.721525190700007</c:v>
                </c:pt>
                <c:pt idx="301">
                  <c:v>74.726959038299981</c:v>
                </c:pt>
                <c:pt idx="302">
                  <c:v>74.732243689499995</c:v>
                </c:pt>
                <c:pt idx="303">
                  <c:v>74.737381887300003</c:v>
                </c:pt>
                <c:pt idx="304">
                  <c:v>74.742375900499823</c:v>
                </c:pt>
                <c:pt idx="305">
                  <c:v>74.747228035500001</c:v>
                </c:pt>
                <c:pt idx="306">
                  <c:v>74.751940786000006</c:v>
                </c:pt>
                <c:pt idx="307">
                  <c:v>74.756516354799871</c:v>
                </c:pt>
                <c:pt idx="308">
                  <c:v>74.760956834699854</c:v>
                </c:pt>
                <c:pt idx="309">
                  <c:v>74.7652579067</c:v>
                </c:pt>
                <c:pt idx="310">
                  <c:v>74.769423949200004</c:v>
                </c:pt>
                <c:pt idx="311">
                  <c:v>74.7734582983</c:v>
                </c:pt>
                <c:pt idx="312">
                  <c:v>74.777363601700003</c:v>
                </c:pt>
                <c:pt idx="313">
                  <c:v>74.781142513799793</c:v>
                </c:pt>
                <c:pt idx="314">
                  <c:v>74.784797441500004</c:v>
                </c:pt>
                <c:pt idx="315">
                  <c:v>74.788330275699792</c:v>
                </c:pt>
                <c:pt idx="316">
                  <c:v>74.791743525200005</c:v>
                </c:pt>
                <c:pt idx="317">
                  <c:v>74.795039281900003</c:v>
                </c:pt>
                <c:pt idx="318">
                  <c:v>74.798219567199993</c:v>
                </c:pt>
                <c:pt idx="319">
                  <c:v>74.801286269900004</c:v>
                </c:pt>
                <c:pt idx="320">
                  <c:v>74.804241366300005</c:v>
                </c:pt>
                <c:pt idx="321">
                  <c:v>74.807086783499855</c:v>
                </c:pt>
                <c:pt idx="322">
                  <c:v>74.809824286600005</c:v>
                </c:pt>
                <c:pt idx="323">
                  <c:v>74.812455777099871</c:v>
                </c:pt>
                <c:pt idx="324">
                  <c:v>74.814982842799793</c:v>
                </c:pt>
                <c:pt idx="325">
                  <c:v>74.817407377799839</c:v>
                </c:pt>
                <c:pt idx="326">
                  <c:v>74.819731261699872</c:v>
                </c:pt>
                <c:pt idx="327">
                  <c:v>74.821955791400001</c:v>
                </c:pt>
                <c:pt idx="328">
                  <c:v>74.82408275919984</c:v>
                </c:pt>
                <c:pt idx="329">
                  <c:v>74.8261137808</c:v>
                </c:pt>
                <c:pt idx="330">
                  <c:v>74.828050429100003</c:v>
                </c:pt>
                <c:pt idx="331">
                  <c:v>74.829894277399873</c:v>
                </c:pt>
                <c:pt idx="332">
                  <c:v>74.831644405800006</c:v>
                </c:pt>
                <c:pt idx="333">
                  <c:v>74.833303081799983</c:v>
                </c:pt>
                <c:pt idx="334">
                  <c:v>74.834872222199792</c:v>
                </c:pt>
                <c:pt idx="335">
                  <c:v>74.836353510799839</c:v>
                </c:pt>
                <c:pt idx="336">
                  <c:v>74.837748472499712</c:v>
                </c:pt>
                <c:pt idx="337">
                  <c:v>74.839058477399874</c:v>
                </c:pt>
                <c:pt idx="338">
                  <c:v>74.840285198299981</c:v>
                </c:pt>
                <c:pt idx="339">
                  <c:v>74.841430106299839</c:v>
                </c:pt>
                <c:pt idx="340">
                  <c:v>74.8424944641</c:v>
                </c:pt>
                <c:pt idx="341">
                  <c:v>74.843479685600002</c:v>
                </c:pt>
                <c:pt idx="342">
                  <c:v>74.844383836099794</c:v>
                </c:pt>
                <c:pt idx="343">
                  <c:v>74.845209288600003</c:v>
                </c:pt>
                <c:pt idx="344">
                  <c:v>74.845957868200003</c:v>
                </c:pt>
                <c:pt idx="345">
                  <c:v>74.84663108159998</c:v>
                </c:pt>
                <c:pt idx="346">
                  <c:v>74.847230442599979</c:v>
                </c:pt>
                <c:pt idx="347">
                  <c:v>74.847757194799854</c:v>
                </c:pt>
                <c:pt idx="348">
                  <c:v>74.848212675300005</c:v>
                </c:pt>
                <c:pt idx="349">
                  <c:v>74.848598164399945</c:v>
                </c:pt>
                <c:pt idx="350">
                  <c:v>74.848914767599979</c:v>
                </c:pt>
                <c:pt idx="351">
                  <c:v>74.849163699900004</c:v>
                </c:pt>
                <c:pt idx="352">
                  <c:v>74.84934613719976</c:v>
                </c:pt>
                <c:pt idx="353">
                  <c:v>74.849463114000002</c:v>
                </c:pt>
                <c:pt idx="354">
                  <c:v>74.849515976199982</c:v>
                </c:pt>
                <c:pt idx="355">
                  <c:v>74.849505499100005</c:v>
                </c:pt>
                <c:pt idx="356">
                  <c:v>74.849432706299766</c:v>
                </c:pt>
                <c:pt idx="357">
                  <c:v>74.849298622999981</c:v>
                </c:pt>
                <c:pt idx="358">
                  <c:v>74.8491042351</c:v>
                </c:pt>
                <c:pt idx="359">
                  <c:v>74.848850583900003</c:v>
                </c:pt>
                <c:pt idx="360">
                  <c:v>74.848538612399793</c:v>
                </c:pt>
                <c:pt idx="361">
                  <c:v>74.848167844399981</c:v>
                </c:pt>
                <c:pt idx="362">
                  <c:v>74.8477396599</c:v>
                </c:pt>
                <c:pt idx="363">
                  <c:v>74.847255235199995</c:v>
                </c:pt>
                <c:pt idx="364">
                  <c:v>74.84671558399998</c:v>
                </c:pt>
                <c:pt idx="365">
                  <c:v>74.8461217344</c:v>
                </c:pt>
                <c:pt idx="366">
                  <c:v>74.845474586899854</c:v>
                </c:pt>
                <c:pt idx="367">
                  <c:v>74.844775026199855</c:v>
                </c:pt>
                <c:pt idx="368">
                  <c:v>74.8440239058</c:v>
                </c:pt>
                <c:pt idx="369">
                  <c:v>74.843222099100004</c:v>
                </c:pt>
                <c:pt idx="370">
                  <c:v>74.842370409300003</c:v>
                </c:pt>
                <c:pt idx="371">
                  <c:v>74.841469654600004</c:v>
                </c:pt>
                <c:pt idx="372">
                  <c:v>74.840520600700003</c:v>
                </c:pt>
                <c:pt idx="373">
                  <c:v>74.839523883799998</c:v>
                </c:pt>
                <c:pt idx="374">
                  <c:v>74.838480435799823</c:v>
                </c:pt>
                <c:pt idx="375">
                  <c:v>74.83739099589998</c:v>
                </c:pt>
                <c:pt idx="376">
                  <c:v>74.83625626609998</c:v>
                </c:pt>
                <c:pt idx="377">
                  <c:v>74.835076983399873</c:v>
                </c:pt>
                <c:pt idx="378">
                  <c:v>74.833853818899854</c:v>
                </c:pt>
                <c:pt idx="379">
                  <c:v>74.832587458399871</c:v>
                </c:pt>
                <c:pt idx="380">
                  <c:v>74.83127858609987</c:v>
                </c:pt>
                <c:pt idx="381">
                  <c:v>74.829927852599681</c:v>
                </c:pt>
                <c:pt idx="382">
                  <c:v>74.828535905099855</c:v>
                </c:pt>
                <c:pt idx="383">
                  <c:v>74.827103387999998</c:v>
                </c:pt>
                <c:pt idx="384">
                  <c:v>74.825630917899758</c:v>
                </c:pt>
                <c:pt idx="385">
                  <c:v>74.824119108100007</c:v>
                </c:pt>
                <c:pt idx="386">
                  <c:v>74.822568557499721</c:v>
                </c:pt>
                <c:pt idx="387">
                  <c:v>74.820979863899794</c:v>
                </c:pt>
                <c:pt idx="388">
                  <c:v>74.819353601100005</c:v>
                </c:pt>
                <c:pt idx="389">
                  <c:v>74.8176903313</c:v>
                </c:pt>
                <c:pt idx="390">
                  <c:v>74.8159906315</c:v>
                </c:pt>
                <c:pt idx="391">
                  <c:v>74.8145879514</c:v>
                </c:pt>
                <c:pt idx="392">
                  <c:v>74.81334989139998</c:v>
                </c:pt>
                <c:pt idx="393">
                  <c:v>74.812077671200001</c:v>
                </c:pt>
                <c:pt idx="394">
                  <c:v>74.810771817399711</c:v>
                </c:pt>
                <c:pt idx="395">
                  <c:v>74.809432813299722</c:v>
                </c:pt>
                <c:pt idx="396">
                  <c:v>74.808061142099774</c:v>
                </c:pt>
                <c:pt idx="397">
                  <c:v>74.806657274700001</c:v>
                </c:pt>
                <c:pt idx="398">
                  <c:v>74.805221689999996</c:v>
                </c:pt>
                <c:pt idx="399">
                  <c:v>74.803754832099727</c:v>
                </c:pt>
                <c:pt idx="400">
                  <c:v>74.802257149200003</c:v>
                </c:pt>
                <c:pt idx="401">
                  <c:v>74.800730069699839</c:v>
                </c:pt>
                <c:pt idx="402">
                  <c:v>74.799173673499979</c:v>
                </c:pt>
                <c:pt idx="403">
                  <c:v>74.797588234700001</c:v>
                </c:pt>
                <c:pt idx="404">
                  <c:v>74.7959740923</c:v>
                </c:pt>
                <c:pt idx="405">
                  <c:v>74.794331592799793</c:v>
                </c:pt>
                <c:pt idx="406">
                  <c:v>74.792661093700005</c:v>
                </c:pt>
                <c:pt idx="407">
                  <c:v>74.790962957299982</c:v>
                </c:pt>
                <c:pt idx="408">
                  <c:v>74.789237571499839</c:v>
                </c:pt>
                <c:pt idx="409">
                  <c:v>74.787485309399983</c:v>
                </c:pt>
                <c:pt idx="410">
                  <c:v>74.785706530899759</c:v>
                </c:pt>
                <c:pt idx="411">
                  <c:v>74.783901593499792</c:v>
                </c:pt>
                <c:pt idx="412">
                  <c:v>74.78207085759972</c:v>
                </c:pt>
                <c:pt idx="413">
                  <c:v>74.780214653000002</c:v>
                </c:pt>
                <c:pt idx="414">
                  <c:v>74.778333370199775</c:v>
                </c:pt>
                <c:pt idx="415">
                  <c:v>74.776427269199999</c:v>
                </c:pt>
                <c:pt idx="416">
                  <c:v>74.774496676300004</c:v>
                </c:pt>
                <c:pt idx="417">
                  <c:v>74.77254193519984</c:v>
                </c:pt>
                <c:pt idx="418">
                  <c:v>74.770563363299999</c:v>
                </c:pt>
                <c:pt idx="419">
                  <c:v>74.768561257200005</c:v>
                </c:pt>
                <c:pt idx="420">
                  <c:v>74.766535955199998</c:v>
                </c:pt>
                <c:pt idx="421">
                  <c:v>74.764487779700005</c:v>
                </c:pt>
                <c:pt idx="422">
                  <c:v>74.762416996300004</c:v>
                </c:pt>
                <c:pt idx="423">
                  <c:v>74.760323932600002</c:v>
                </c:pt>
                <c:pt idx="424">
                  <c:v>74.758208871399873</c:v>
                </c:pt>
                <c:pt idx="425">
                  <c:v>74.756072085100001</c:v>
                </c:pt>
                <c:pt idx="426">
                  <c:v>74.753913866700003</c:v>
                </c:pt>
                <c:pt idx="427">
                  <c:v>74.751734500300003</c:v>
                </c:pt>
                <c:pt idx="428">
                  <c:v>74.749534256900006</c:v>
                </c:pt>
                <c:pt idx="429">
                  <c:v>74.747313413000001</c:v>
                </c:pt>
                <c:pt idx="430">
                  <c:v>74.74507222799987</c:v>
                </c:pt>
                <c:pt idx="431">
                  <c:v>74.742810986199999</c:v>
                </c:pt>
                <c:pt idx="432">
                  <c:v>74.740529931500006</c:v>
                </c:pt>
                <c:pt idx="433">
                  <c:v>74.738229333299998</c:v>
                </c:pt>
                <c:pt idx="434">
                  <c:v>74.735909424400006</c:v>
                </c:pt>
                <c:pt idx="435">
                  <c:v>74.733570460500005</c:v>
                </c:pt>
                <c:pt idx="436">
                  <c:v>74.731212686700005</c:v>
                </c:pt>
                <c:pt idx="437">
                  <c:v>74.728836354299759</c:v>
                </c:pt>
                <c:pt idx="438">
                  <c:v>74.726441694399981</c:v>
                </c:pt>
                <c:pt idx="439">
                  <c:v>74.72402893279984</c:v>
                </c:pt>
                <c:pt idx="440">
                  <c:v>74.721598275600002</c:v>
                </c:pt>
                <c:pt idx="441">
                  <c:v>74.719149965400007</c:v>
                </c:pt>
                <c:pt idx="442">
                  <c:v>74.716684216900006</c:v>
                </c:pt>
                <c:pt idx="443">
                  <c:v>74.714201250599999</c:v>
                </c:pt>
                <c:pt idx="444">
                  <c:v>74.711701261000002</c:v>
                </c:pt>
                <c:pt idx="445">
                  <c:v>74.709184466099998</c:v>
                </c:pt>
                <c:pt idx="446">
                  <c:v>74.706651058299983</c:v>
                </c:pt>
                <c:pt idx="447">
                  <c:v>74.704101282899998</c:v>
                </c:pt>
                <c:pt idx="448">
                  <c:v>74.701535293999981</c:v>
                </c:pt>
                <c:pt idx="449">
                  <c:v>74.698953301000003</c:v>
                </c:pt>
                <c:pt idx="450">
                  <c:v>74.69635550349976</c:v>
                </c:pt>
                <c:pt idx="451">
                  <c:v>74.693742071899791</c:v>
                </c:pt>
                <c:pt idx="452">
                  <c:v>74.691113208700003</c:v>
                </c:pt>
                <c:pt idx="453">
                  <c:v>74.688469096899794</c:v>
                </c:pt>
                <c:pt idx="454">
                  <c:v>74.685809916399776</c:v>
                </c:pt>
                <c:pt idx="455">
                  <c:v>74.683135850499681</c:v>
                </c:pt>
                <c:pt idx="456">
                  <c:v>74.680447067499742</c:v>
                </c:pt>
                <c:pt idx="457">
                  <c:v>74.677743747299871</c:v>
                </c:pt>
                <c:pt idx="458">
                  <c:v>74.675026054099774</c:v>
                </c:pt>
                <c:pt idx="459">
                  <c:v>74.672294160399872</c:v>
                </c:pt>
                <c:pt idx="460">
                  <c:v>74.669548231999855</c:v>
                </c:pt>
                <c:pt idx="461">
                  <c:v>74.666788430499722</c:v>
                </c:pt>
                <c:pt idx="462">
                  <c:v>74.664014927500006</c:v>
                </c:pt>
                <c:pt idx="463">
                  <c:v>74.661227871299999</c:v>
                </c:pt>
                <c:pt idx="464">
                  <c:v>74.658427415599775</c:v>
                </c:pt>
                <c:pt idx="465">
                  <c:v>74.655613722300004</c:v>
                </c:pt>
                <c:pt idx="466">
                  <c:v>74.652786926999681</c:v>
                </c:pt>
                <c:pt idx="467">
                  <c:v>74.649947180699854</c:v>
                </c:pt>
                <c:pt idx="468">
                  <c:v>74.647094629999998</c:v>
                </c:pt>
                <c:pt idx="469">
                  <c:v>74.644229415200002</c:v>
                </c:pt>
                <c:pt idx="470">
                  <c:v>74.641352433399874</c:v>
                </c:pt>
                <c:pt idx="471">
                  <c:v>74.638463560800005</c:v>
                </c:pt>
                <c:pt idx="472">
                  <c:v>74.63556280549976</c:v>
                </c:pt>
                <c:pt idx="473">
                  <c:v>74.632650227599839</c:v>
                </c:pt>
                <c:pt idx="474">
                  <c:v>74.629725923300001</c:v>
                </c:pt>
                <c:pt idx="475">
                  <c:v>74.626789981900004</c:v>
                </c:pt>
                <c:pt idx="476">
                  <c:v>74.623842509599712</c:v>
                </c:pt>
                <c:pt idx="477">
                  <c:v>74.620883609999979</c:v>
                </c:pt>
                <c:pt idx="478">
                  <c:v>74.617913397400002</c:v>
                </c:pt>
                <c:pt idx="479">
                  <c:v>74.614931979700003</c:v>
                </c:pt>
                <c:pt idx="480">
                  <c:v>74.611939472700001</c:v>
                </c:pt>
                <c:pt idx="481">
                  <c:v>74.608935987899855</c:v>
                </c:pt>
                <c:pt idx="482">
                  <c:v>74.605921637699794</c:v>
                </c:pt>
                <c:pt idx="483">
                  <c:v>74.602896544899792</c:v>
                </c:pt>
                <c:pt idx="484">
                  <c:v>74.599860817199854</c:v>
                </c:pt>
                <c:pt idx="485">
                  <c:v>74.596814565900004</c:v>
                </c:pt>
                <c:pt idx="486">
                  <c:v>74.593757890799793</c:v>
                </c:pt>
                <c:pt idx="487">
                  <c:v>74.590690916399979</c:v>
                </c:pt>
                <c:pt idx="488">
                  <c:v>74.587613745100001</c:v>
                </c:pt>
                <c:pt idx="489">
                  <c:v>74.584526477500006</c:v>
                </c:pt>
                <c:pt idx="490">
                  <c:v>74.581429229600005</c:v>
                </c:pt>
                <c:pt idx="491">
                  <c:v>74.578322109199775</c:v>
                </c:pt>
                <c:pt idx="492">
                  <c:v>74.575205218799823</c:v>
                </c:pt>
                <c:pt idx="493">
                  <c:v>74.572078652799647</c:v>
                </c:pt>
                <c:pt idx="494">
                  <c:v>74.568942513099742</c:v>
                </c:pt>
                <c:pt idx="495">
                  <c:v>74.565796899899794</c:v>
                </c:pt>
                <c:pt idx="496">
                  <c:v>74.56264190509998</c:v>
                </c:pt>
                <c:pt idx="497">
                  <c:v>74.559477628699838</c:v>
                </c:pt>
                <c:pt idx="498">
                  <c:v>74.556304162099792</c:v>
                </c:pt>
                <c:pt idx="499">
                  <c:v>74.553121598499871</c:v>
                </c:pt>
                <c:pt idx="500">
                  <c:v>74.549930036399871</c:v>
                </c:pt>
                <c:pt idx="501">
                  <c:v>74.546729560000003</c:v>
                </c:pt>
                <c:pt idx="502">
                  <c:v>74.5435202723</c:v>
                </c:pt>
                <c:pt idx="503">
                  <c:v>74.540302261600004</c:v>
                </c:pt>
                <c:pt idx="504">
                  <c:v>74.5370756242</c:v>
                </c:pt>
                <c:pt idx="505">
                  <c:v>74.533840443000003</c:v>
                </c:pt>
                <c:pt idx="506">
                  <c:v>74.530596811799839</c:v>
                </c:pt>
                <c:pt idx="507">
                  <c:v>74.527344811399871</c:v>
                </c:pt>
                <c:pt idx="508">
                  <c:v>74.524084533499774</c:v>
                </c:pt>
                <c:pt idx="509">
                  <c:v>74.520816054999855</c:v>
                </c:pt>
                <c:pt idx="510">
                  <c:v>74.517539458900004</c:v>
                </c:pt>
                <c:pt idx="511">
                  <c:v>74.514254826699982</c:v>
                </c:pt>
                <c:pt idx="512">
                  <c:v>74.510962239999998</c:v>
                </c:pt>
                <c:pt idx="513">
                  <c:v>74.507661779399996</c:v>
                </c:pt>
                <c:pt idx="514">
                  <c:v>74.504353524999999</c:v>
                </c:pt>
                <c:pt idx="515">
                  <c:v>74.501037554499774</c:v>
                </c:pt>
                <c:pt idx="516">
                  <c:v>74.497713945499996</c:v>
                </c:pt>
                <c:pt idx="517">
                  <c:v>74.494382773699854</c:v>
                </c:pt>
                <c:pt idx="518">
                  <c:v>74.4910441209</c:v>
                </c:pt>
                <c:pt idx="519">
                  <c:v>74.487698060400007</c:v>
                </c:pt>
                <c:pt idx="520">
                  <c:v>74.484344660299996</c:v>
                </c:pt>
                <c:pt idx="521">
                  <c:v>74.48098400489998</c:v>
                </c:pt>
                <c:pt idx="522">
                  <c:v>74.477616158900005</c:v>
                </c:pt>
                <c:pt idx="523">
                  <c:v>74.474241192899839</c:v>
                </c:pt>
                <c:pt idx="524">
                  <c:v>74.4708591829</c:v>
                </c:pt>
                <c:pt idx="525">
                  <c:v>74.467470195299981</c:v>
                </c:pt>
                <c:pt idx="526">
                  <c:v>74.464074303399983</c:v>
                </c:pt>
                <c:pt idx="527">
                  <c:v>74.460671602299982</c:v>
                </c:pt>
                <c:pt idx="528">
                  <c:v>74.4572621266</c:v>
                </c:pt>
                <c:pt idx="529">
                  <c:v>74.453845935299981</c:v>
                </c:pt>
                <c:pt idx="530">
                  <c:v>74.450423055000002</c:v>
                </c:pt>
                <c:pt idx="531">
                  <c:v>74.446993564300001</c:v>
                </c:pt>
                <c:pt idx="532">
                  <c:v>74.443557537999979</c:v>
                </c:pt>
                <c:pt idx="533">
                  <c:v>74.440115047299997</c:v>
                </c:pt>
                <c:pt idx="534">
                  <c:v>74.436666160100003</c:v>
                </c:pt>
                <c:pt idx="535">
                  <c:v>74.433210944799995</c:v>
                </c:pt>
                <c:pt idx="536">
                  <c:v>74.429749466399983</c:v>
                </c:pt>
                <c:pt idx="537">
                  <c:v>74.426281790900006</c:v>
                </c:pt>
                <c:pt idx="538">
                  <c:v>74.422807984100004</c:v>
                </c:pt>
                <c:pt idx="539">
                  <c:v>74.419328108100004</c:v>
                </c:pt>
                <c:pt idx="540">
                  <c:v>74.4158422247</c:v>
                </c:pt>
                <c:pt idx="541">
                  <c:v>74.412350395600001</c:v>
                </c:pt>
                <c:pt idx="542">
                  <c:v>74.408852679299983</c:v>
                </c:pt>
                <c:pt idx="543">
                  <c:v>74.405349143999871</c:v>
                </c:pt>
                <c:pt idx="544">
                  <c:v>74.401839843000005</c:v>
                </c:pt>
                <c:pt idx="545">
                  <c:v>74.398324837399855</c:v>
                </c:pt>
                <c:pt idx="546">
                  <c:v>74.394804183600002</c:v>
                </c:pt>
                <c:pt idx="547">
                  <c:v>74.391277921799983</c:v>
                </c:pt>
                <c:pt idx="548">
                  <c:v>74.387746110299759</c:v>
                </c:pt>
                <c:pt idx="549">
                  <c:v>74.384208798900005</c:v>
                </c:pt>
                <c:pt idx="550">
                  <c:v>74.380666018200003</c:v>
                </c:pt>
                <c:pt idx="551">
                  <c:v>74.377117836799727</c:v>
                </c:pt>
                <c:pt idx="552">
                  <c:v>74.373564311499791</c:v>
                </c:pt>
                <c:pt idx="553">
                  <c:v>74.370005514999775</c:v>
                </c:pt>
                <c:pt idx="554">
                  <c:v>74.366441504399873</c:v>
                </c:pt>
                <c:pt idx="555">
                  <c:v>74.362872333499553</c:v>
                </c:pt>
                <c:pt idx="556">
                  <c:v>74.359298056199776</c:v>
                </c:pt>
                <c:pt idx="557">
                  <c:v>74.355718724399793</c:v>
                </c:pt>
                <c:pt idx="558">
                  <c:v>74.352134383099823</c:v>
                </c:pt>
                <c:pt idx="559">
                  <c:v>74.348545072199855</c:v>
                </c:pt>
                <c:pt idx="560">
                  <c:v>74.344950829799998</c:v>
                </c:pt>
                <c:pt idx="561">
                  <c:v>74.341351705600005</c:v>
                </c:pt>
                <c:pt idx="562">
                  <c:v>74.337747701200001</c:v>
                </c:pt>
                <c:pt idx="563">
                  <c:v>74.334138921100006</c:v>
                </c:pt>
                <c:pt idx="564">
                  <c:v>74.330525414600004</c:v>
                </c:pt>
                <c:pt idx="565">
                  <c:v>74.326907232599723</c:v>
                </c:pt>
                <c:pt idx="566">
                  <c:v>74.323284425500006</c:v>
                </c:pt>
                <c:pt idx="567">
                  <c:v>74.319739255499854</c:v>
                </c:pt>
                <c:pt idx="568">
                  <c:v>74.316459516799839</c:v>
                </c:pt>
                <c:pt idx="569">
                  <c:v>74.313175313099777</c:v>
                </c:pt>
                <c:pt idx="570">
                  <c:v>74.309886686399977</c:v>
                </c:pt>
                <c:pt idx="571">
                  <c:v>74.306593675200006</c:v>
                </c:pt>
                <c:pt idx="572">
                  <c:v>74.303296327300004</c:v>
                </c:pt>
                <c:pt idx="573">
                  <c:v>74.299994676200001</c:v>
                </c:pt>
                <c:pt idx="574">
                  <c:v>74.296688759199981</c:v>
                </c:pt>
                <c:pt idx="575">
                  <c:v>74.293378619399945</c:v>
                </c:pt>
                <c:pt idx="576">
                  <c:v>74.290064295199997</c:v>
                </c:pt>
                <c:pt idx="577">
                  <c:v>74.286745828899839</c:v>
                </c:pt>
                <c:pt idx="578">
                  <c:v>74.283423251299993</c:v>
                </c:pt>
                <c:pt idx="579">
                  <c:v>74.280096603600001</c:v>
                </c:pt>
                <c:pt idx="580">
                  <c:v>74.276765912499727</c:v>
                </c:pt>
                <c:pt idx="581">
                  <c:v>74.27343121749972</c:v>
                </c:pt>
                <c:pt idx="582">
                  <c:v>74.270092563799793</c:v>
                </c:pt>
                <c:pt idx="583">
                  <c:v>74.266749985399997</c:v>
                </c:pt>
                <c:pt idx="584">
                  <c:v>74.263403517100002</c:v>
                </c:pt>
                <c:pt idx="585">
                  <c:v>74.260053189100006</c:v>
                </c:pt>
                <c:pt idx="586">
                  <c:v>74.256699041000005</c:v>
                </c:pt>
                <c:pt idx="587">
                  <c:v>74.253341105499743</c:v>
                </c:pt>
                <c:pt idx="588">
                  <c:v>74.249979416100004</c:v>
                </c:pt>
                <c:pt idx="589">
                  <c:v>74.246614006800002</c:v>
                </c:pt>
                <c:pt idx="590">
                  <c:v>74.243244911600002</c:v>
                </c:pt>
                <c:pt idx="591">
                  <c:v>74.239872166599682</c:v>
                </c:pt>
                <c:pt idx="592">
                  <c:v>74.236495804300006</c:v>
                </c:pt>
                <c:pt idx="593">
                  <c:v>74.23311585359987</c:v>
                </c:pt>
                <c:pt idx="594">
                  <c:v>74.229732408799777</c:v>
                </c:pt>
                <c:pt idx="595">
                  <c:v>74.226345411599823</c:v>
                </c:pt>
                <c:pt idx="596">
                  <c:v>74.2229549077</c:v>
                </c:pt>
                <c:pt idx="597">
                  <c:v>74.219560930699998</c:v>
                </c:pt>
                <c:pt idx="598">
                  <c:v>74.216163518100004</c:v>
                </c:pt>
                <c:pt idx="599">
                  <c:v>74.212762701100004</c:v>
                </c:pt>
                <c:pt idx="600">
                  <c:v>74.209358517899759</c:v>
                </c:pt>
                <c:pt idx="601">
                  <c:v>74.2059509961</c:v>
                </c:pt>
                <c:pt idx="602">
                  <c:v>74.202540167199871</c:v>
                </c:pt>
                <c:pt idx="603">
                  <c:v>74.199126059700006</c:v>
                </c:pt>
                <c:pt idx="604">
                  <c:v>74.195708702099722</c:v>
                </c:pt>
                <c:pt idx="605">
                  <c:v>74.192288126299744</c:v>
                </c:pt>
                <c:pt idx="606">
                  <c:v>74.188864361200004</c:v>
                </c:pt>
                <c:pt idx="607">
                  <c:v>74.185437438899712</c:v>
                </c:pt>
                <c:pt idx="608">
                  <c:v>74.182007387199775</c:v>
                </c:pt>
                <c:pt idx="609">
                  <c:v>74.178574234999743</c:v>
                </c:pt>
                <c:pt idx="610">
                  <c:v>74.175138012099566</c:v>
                </c:pt>
                <c:pt idx="611">
                  <c:v>74.171698747999855</c:v>
                </c:pt>
                <c:pt idx="612">
                  <c:v>74.168256472300001</c:v>
                </c:pt>
                <c:pt idx="613">
                  <c:v>74.164811214300002</c:v>
                </c:pt>
                <c:pt idx="614">
                  <c:v>74.1613630043</c:v>
                </c:pt>
                <c:pt idx="615">
                  <c:v>74.157911869999978</c:v>
                </c:pt>
                <c:pt idx="616">
                  <c:v>74.154457840499759</c:v>
                </c:pt>
                <c:pt idx="617">
                  <c:v>74.151000950699839</c:v>
                </c:pt>
                <c:pt idx="618">
                  <c:v>74.147541223499871</c:v>
                </c:pt>
                <c:pt idx="619">
                  <c:v>74.144078682900002</c:v>
                </c:pt>
                <c:pt idx="620">
                  <c:v>74.140613357500001</c:v>
                </c:pt>
                <c:pt idx="621">
                  <c:v>74.137145271600005</c:v>
                </c:pt>
                <c:pt idx="622">
                  <c:v>74.133674451700003</c:v>
                </c:pt>
                <c:pt idx="623">
                  <c:v>74.130200926499839</c:v>
                </c:pt>
                <c:pt idx="624">
                  <c:v>74.126724720799871</c:v>
                </c:pt>
                <c:pt idx="625">
                  <c:v>74.123245862399855</c:v>
                </c:pt>
                <c:pt idx="626">
                  <c:v>74.119764376899823</c:v>
                </c:pt>
                <c:pt idx="627">
                  <c:v>74.1162802881</c:v>
                </c:pt>
                <c:pt idx="628">
                  <c:v>74.112793622599838</c:v>
                </c:pt>
                <c:pt idx="629">
                  <c:v>74.10930440549987</c:v>
                </c:pt>
                <c:pt idx="630">
                  <c:v>74.105812663099854</c:v>
                </c:pt>
                <c:pt idx="631">
                  <c:v>74.10231841829976</c:v>
                </c:pt>
                <c:pt idx="632">
                  <c:v>74.098821698099982</c:v>
                </c:pt>
                <c:pt idx="633">
                  <c:v>74.095322529699871</c:v>
                </c:pt>
                <c:pt idx="634">
                  <c:v>74.09207270309976</c:v>
                </c:pt>
                <c:pt idx="635">
                  <c:v>74.089032994999855</c:v>
                </c:pt>
                <c:pt idx="636">
                  <c:v>74.085990593999838</c:v>
                </c:pt>
                <c:pt idx="637">
                  <c:v>74.083513773000007</c:v>
                </c:pt>
                <c:pt idx="638">
                  <c:v>74.08153250019987</c:v>
                </c:pt>
                <c:pt idx="639">
                  <c:v>74.079547950699776</c:v>
                </c:pt>
                <c:pt idx="640">
                  <c:v>74.07756014279984</c:v>
                </c:pt>
                <c:pt idx="641">
                  <c:v>74.075569092599792</c:v>
                </c:pt>
                <c:pt idx="642">
                  <c:v>74.073574815899775</c:v>
                </c:pt>
                <c:pt idx="643">
                  <c:v>74.071577325599776</c:v>
                </c:pt>
                <c:pt idx="644">
                  <c:v>74.069576640099982</c:v>
                </c:pt>
                <c:pt idx="645">
                  <c:v>74.067572773599792</c:v>
                </c:pt>
                <c:pt idx="646">
                  <c:v>74.065565738800004</c:v>
                </c:pt>
                <c:pt idx="647">
                  <c:v>74.06355554629998</c:v>
                </c:pt>
                <c:pt idx="648">
                  <c:v>74.061542207800002</c:v>
                </c:pt>
                <c:pt idx="649">
                  <c:v>74.05952573419998</c:v>
                </c:pt>
                <c:pt idx="650">
                  <c:v>74.057506136499697</c:v>
                </c:pt>
                <c:pt idx="651">
                  <c:v>74.055483427399977</c:v>
                </c:pt>
                <c:pt idx="652">
                  <c:v>74.0534576182</c:v>
                </c:pt>
                <c:pt idx="653">
                  <c:v>74.051428721700006</c:v>
                </c:pt>
                <c:pt idx="654">
                  <c:v>74.049396763000004</c:v>
                </c:pt>
                <c:pt idx="655">
                  <c:v>74.047361751400004</c:v>
                </c:pt>
                <c:pt idx="656">
                  <c:v>74.045323696500006</c:v>
                </c:pt>
                <c:pt idx="657">
                  <c:v>74.0432826057</c:v>
                </c:pt>
                <c:pt idx="658">
                  <c:v>74.041238487800001</c:v>
                </c:pt>
                <c:pt idx="659">
                  <c:v>74.039191355999975</c:v>
                </c:pt>
                <c:pt idx="660">
                  <c:v>74.037141220799981</c:v>
                </c:pt>
                <c:pt idx="661">
                  <c:v>74.035088091499759</c:v>
                </c:pt>
                <c:pt idx="662">
                  <c:v>74.033031976199794</c:v>
                </c:pt>
                <c:pt idx="663">
                  <c:v>74.030972883999823</c:v>
                </c:pt>
                <c:pt idx="664">
                  <c:v>74.028910824999855</c:v>
                </c:pt>
                <c:pt idx="665">
                  <c:v>74.026845808499743</c:v>
                </c:pt>
                <c:pt idx="666">
                  <c:v>74.024777843599722</c:v>
                </c:pt>
                <c:pt idx="667">
                  <c:v>74.022706940499759</c:v>
                </c:pt>
                <c:pt idx="668">
                  <c:v>74.020633107599792</c:v>
                </c:pt>
                <c:pt idx="669">
                  <c:v>74.01855635709984</c:v>
                </c:pt>
                <c:pt idx="670">
                  <c:v>74.016476700799871</c:v>
                </c:pt>
                <c:pt idx="671">
                  <c:v>74.014394149500006</c:v>
                </c:pt>
                <c:pt idx="672">
                  <c:v>74.012308710499681</c:v>
                </c:pt>
                <c:pt idx="673">
                  <c:v>74.010220393200001</c:v>
                </c:pt>
                <c:pt idx="674">
                  <c:v>74.008129207799982</c:v>
                </c:pt>
                <c:pt idx="675">
                  <c:v>74.006035164399975</c:v>
                </c:pt>
                <c:pt idx="676">
                  <c:v>74.003938090699776</c:v>
                </c:pt>
                <c:pt idx="677">
                  <c:v>74.001838207299855</c:v>
                </c:pt>
                <c:pt idx="678">
                  <c:v>73.99973552059987</c:v>
                </c:pt>
                <c:pt idx="679">
                  <c:v>73.9976300358</c:v>
                </c:pt>
                <c:pt idx="680">
                  <c:v>73.995521759599981</c:v>
                </c:pt>
                <c:pt idx="681">
                  <c:v>73.993410694000005</c:v>
                </c:pt>
                <c:pt idx="682">
                  <c:v>73.991296842699981</c:v>
                </c:pt>
                <c:pt idx="683">
                  <c:v>73.989180215100006</c:v>
                </c:pt>
                <c:pt idx="684">
                  <c:v>73.98706082069998</c:v>
                </c:pt>
                <c:pt idx="685">
                  <c:v>73.9849386689</c:v>
                </c:pt>
                <c:pt idx="686">
                  <c:v>73.982813769499998</c:v>
                </c:pt>
                <c:pt idx="687">
                  <c:v>73.980686132099791</c:v>
                </c:pt>
                <c:pt idx="688">
                  <c:v>73.978555766399978</c:v>
                </c:pt>
                <c:pt idx="689">
                  <c:v>73.976422682500001</c:v>
                </c:pt>
                <c:pt idx="690">
                  <c:v>73.974286889799998</c:v>
                </c:pt>
                <c:pt idx="691">
                  <c:v>73.972148398099776</c:v>
                </c:pt>
                <c:pt idx="692">
                  <c:v>73.970007217599743</c:v>
                </c:pt>
                <c:pt idx="693">
                  <c:v>73.967863359000006</c:v>
                </c:pt>
                <c:pt idx="694">
                  <c:v>73.965716832999775</c:v>
                </c:pt>
                <c:pt idx="695">
                  <c:v>73.963567650100003</c:v>
                </c:pt>
                <c:pt idx="696">
                  <c:v>73.961415819899983</c:v>
                </c:pt>
                <c:pt idx="697">
                  <c:v>73.959261352599839</c:v>
                </c:pt>
                <c:pt idx="698">
                  <c:v>73.957104259100007</c:v>
                </c:pt>
                <c:pt idx="699">
                  <c:v>73.954944550500002</c:v>
                </c:pt>
                <c:pt idx="700">
                  <c:v>73.952782236599631</c:v>
                </c:pt>
                <c:pt idx="701">
                  <c:v>73.9506173268</c:v>
                </c:pt>
                <c:pt idx="702">
                  <c:v>73.9484498307</c:v>
                </c:pt>
                <c:pt idx="703">
                  <c:v>73.946279757799999</c:v>
                </c:pt>
                <c:pt idx="704">
                  <c:v>73.9441071185</c:v>
                </c:pt>
                <c:pt idx="705">
                  <c:v>73.941931922799981</c:v>
                </c:pt>
                <c:pt idx="706">
                  <c:v>73.939754180999998</c:v>
                </c:pt>
                <c:pt idx="707">
                  <c:v>73.937573903100002</c:v>
                </c:pt>
                <c:pt idx="708">
                  <c:v>73.935391099399979</c:v>
                </c:pt>
                <c:pt idx="709">
                  <c:v>73.933205780199998</c:v>
                </c:pt>
                <c:pt idx="710">
                  <c:v>73.931017955800002</c:v>
                </c:pt>
                <c:pt idx="711">
                  <c:v>73.928827636599792</c:v>
                </c:pt>
                <c:pt idx="712">
                  <c:v>73.926634832899794</c:v>
                </c:pt>
                <c:pt idx="713">
                  <c:v>73.924439554800003</c:v>
                </c:pt>
                <c:pt idx="714">
                  <c:v>73.922241811399871</c:v>
                </c:pt>
                <c:pt idx="715">
                  <c:v>73.920041612299855</c:v>
                </c:pt>
                <c:pt idx="716">
                  <c:v>73.917838967199998</c:v>
                </c:pt>
                <c:pt idx="717">
                  <c:v>73.9156338863</c:v>
                </c:pt>
                <c:pt idx="718">
                  <c:v>73.913426378899999</c:v>
                </c:pt>
                <c:pt idx="719">
                  <c:v>73.911216462799999</c:v>
                </c:pt>
                <c:pt idx="720">
                  <c:v>73.909004143100006</c:v>
                </c:pt>
                <c:pt idx="721">
                  <c:v>73.906789428400003</c:v>
                </c:pt>
                <c:pt idx="722">
                  <c:v>73.904572327099871</c:v>
                </c:pt>
                <c:pt idx="723">
                  <c:v>73.902352848599776</c:v>
                </c:pt>
                <c:pt idx="724">
                  <c:v>73.900131002199871</c:v>
                </c:pt>
                <c:pt idx="725">
                  <c:v>73.897906797499871</c:v>
                </c:pt>
                <c:pt idx="726">
                  <c:v>73.895680243800001</c:v>
                </c:pt>
                <c:pt idx="727">
                  <c:v>73.8934513512</c:v>
                </c:pt>
                <c:pt idx="728">
                  <c:v>73.891220129499999</c:v>
                </c:pt>
                <c:pt idx="729">
                  <c:v>73.888986588499776</c:v>
                </c:pt>
                <c:pt idx="730">
                  <c:v>73.886750737799758</c:v>
                </c:pt>
                <c:pt idx="731">
                  <c:v>73.88451258749987</c:v>
                </c:pt>
                <c:pt idx="732">
                  <c:v>73.882272148099759</c:v>
                </c:pt>
                <c:pt idx="733">
                  <c:v>73.880029428499981</c:v>
                </c:pt>
                <c:pt idx="734">
                  <c:v>73.877784438199839</c:v>
                </c:pt>
                <c:pt idx="735">
                  <c:v>73.875537184399775</c:v>
                </c:pt>
                <c:pt idx="736">
                  <c:v>73.873287675900002</c:v>
                </c:pt>
                <c:pt idx="737">
                  <c:v>73.871035922099793</c:v>
                </c:pt>
                <c:pt idx="738">
                  <c:v>73.868781932699676</c:v>
                </c:pt>
                <c:pt idx="739">
                  <c:v>73.866525717900004</c:v>
                </c:pt>
                <c:pt idx="740">
                  <c:v>73.864267286699999</c:v>
                </c:pt>
                <c:pt idx="741">
                  <c:v>73.862006650300003</c:v>
                </c:pt>
                <c:pt idx="742">
                  <c:v>73.859743819199792</c:v>
                </c:pt>
                <c:pt idx="743">
                  <c:v>73.857478803199712</c:v>
                </c:pt>
                <c:pt idx="744">
                  <c:v>73.8552116117</c:v>
                </c:pt>
                <c:pt idx="745">
                  <c:v>73.852942252999682</c:v>
                </c:pt>
                <c:pt idx="746">
                  <c:v>73.850670737699758</c:v>
                </c:pt>
                <c:pt idx="747">
                  <c:v>73.848397077099776</c:v>
                </c:pt>
                <c:pt idx="748">
                  <c:v>73.846121283299993</c:v>
                </c:pt>
                <c:pt idx="749">
                  <c:v>73.84384336479998</c:v>
                </c:pt>
                <c:pt idx="750">
                  <c:v>73.841563330400007</c:v>
                </c:pt>
                <c:pt idx="751">
                  <c:v>73.839281188100003</c:v>
                </c:pt>
                <c:pt idx="752">
                  <c:v>73.836996946499823</c:v>
                </c:pt>
                <c:pt idx="753">
                  <c:v>73.834710614700001</c:v>
                </c:pt>
                <c:pt idx="754">
                  <c:v>73.832422201</c:v>
                </c:pt>
                <c:pt idx="755">
                  <c:v>73.830131713899775</c:v>
                </c:pt>
                <c:pt idx="756">
                  <c:v>73.827839162299838</c:v>
                </c:pt>
                <c:pt idx="757">
                  <c:v>73.825544554099793</c:v>
                </c:pt>
                <c:pt idx="758">
                  <c:v>73.823247893899776</c:v>
                </c:pt>
                <c:pt idx="759">
                  <c:v>73.820949191999873</c:v>
                </c:pt>
                <c:pt idx="760">
                  <c:v>73.818648458799871</c:v>
                </c:pt>
                <c:pt idx="761">
                  <c:v>73.816345703499792</c:v>
                </c:pt>
                <c:pt idx="762">
                  <c:v>73.814040935700007</c:v>
                </c:pt>
                <c:pt idx="763">
                  <c:v>73.811734164800001</c:v>
                </c:pt>
                <c:pt idx="764">
                  <c:v>73.809425400400002</c:v>
                </c:pt>
                <c:pt idx="765">
                  <c:v>73.807114651600003</c:v>
                </c:pt>
                <c:pt idx="766">
                  <c:v>73.804801927100002</c:v>
                </c:pt>
                <c:pt idx="767">
                  <c:v>73.802487235699743</c:v>
                </c:pt>
                <c:pt idx="768">
                  <c:v>73.800170586099838</c:v>
                </c:pt>
                <c:pt idx="769">
                  <c:v>73.797851987200005</c:v>
                </c:pt>
                <c:pt idx="770">
                  <c:v>73.79553144759987</c:v>
                </c:pt>
                <c:pt idx="771">
                  <c:v>73.793208975499979</c:v>
                </c:pt>
                <c:pt idx="772">
                  <c:v>73.790884579700005</c:v>
                </c:pt>
                <c:pt idx="773">
                  <c:v>73.788558268599871</c:v>
                </c:pt>
                <c:pt idx="774">
                  <c:v>73.786230051100006</c:v>
                </c:pt>
                <c:pt idx="775">
                  <c:v>73.783899935600004</c:v>
                </c:pt>
                <c:pt idx="776">
                  <c:v>73.781567929999994</c:v>
                </c:pt>
                <c:pt idx="777">
                  <c:v>73.779234042499823</c:v>
                </c:pt>
                <c:pt idx="778">
                  <c:v>73.776898244099854</c:v>
                </c:pt>
                <c:pt idx="779">
                  <c:v>73.774560565900003</c:v>
                </c:pt>
                <c:pt idx="780">
                  <c:v>73.772221019900002</c:v>
                </c:pt>
                <c:pt idx="781">
                  <c:v>73.769879616799855</c:v>
                </c:pt>
                <c:pt idx="782">
                  <c:v>73.7675363675</c:v>
                </c:pt>
                <c:pt idx="783">
                  <c:v>73.765191282800004</c:v>
                </c:pt>
                <c:pt idx="784">
                  <c:v>73.762844372299838</c:v>
                </c:pt>
                <c:pt idx="785">
                  <c:v>73.760495645700004</c:v>
                </c:pt>
                <c:pt idx="786">
                  <c:v>73.758145112099712</c:v>
                </c:pt>
                <c:pt idx="787">
                  <c:v>73.755792778499682</c:v>
                </c:pt>
                <c:pt idx="788">
                  <c:v>73.753438653299838</c:v>
                </c:pt>
                <c:pt idx="789">
                  <c:v>73.751082746699794</c:v>
                </c:pt>
                <c:pt idx="790">
                  <c:v>73.748725068300004</c:v>
                </c:pt>
                <c:pt idx="791">
                  <c:v>73.746365627100005</c:v>
                </c:pt>
                <c:pt idx="792">
                  <c:v>73.744004431999997</c:v>
                </c:pt>
                <c:pt idx="793">
                  <c:v>73.741641491400003</c:v>
                </c:pt>
                <c:pt idx="794">
                  <c:v>73.739276813899792</c:v>
                </c:pt>
                <c:pt idx="795">
                  <c:v>73.736910407300002</c:v>
                </c:pt>
                <c:pt idx="796">
                  <c:v>73.73454227969998</c:v>
                </c:pt>
                <c:pt idx="797">
                  <c:v>73.732172439199871</c:v>
                </c:pt>
                <c:pt idx="798">
                  <c:v>73.729800893399855</c:v>
                </c:pt>
                <c:pt idx="799">
                  <c:v>73.727427650500005</c:v>
                </c:pt>
                <c:pt idx="800">
                  <c:v>73.725052717899743</c:v>
                </c:pt>
                <c:pt idx="801">
                  <c:v>73.722676103599682</c:v>
                </c:pt>
                <c:pt idx="802">
                  <c:v>73.720297814499759</c:v>
                </c:pt>
                <c:pt idx="803">
                  <c:v>73.717917856599854</c:v>
                </c:pt>
                <c:pt idx="804">
                  <c:v>73.715536239599871</c:v>
                </c:pt>
                <c:pt idx="805">
                  <c:v>73.7131529726</c:v>
                </c:pt>
                <c:pt idx="806">
                  <c:v>73.710768064299998</c:v>
                </c:pt>
                <c:pt idx="807">
                  <c:v>73.70838152129987</c:v>
                </c:pt>
                <c:pt idx="808">
                  <c:v>73.705993348999982</c:v>
                </c:pt>
                <c:pt idx="809">
                  <c:v>73.703603557400001</c:v>
                </c:pt>
                <c:pt idx="810">
                  <c:v>73.7012121554</c:v>
                </c:pt>
                <c:pt idx="811">
                  <c:v>73.698819151799839</c:v>
                </c:pt>
                <c:pt idx="812">
                  <c:v>73.696424554399982</c:v>
                </c:pt>
                <c:pt idx="813">
                  <c:v>73.694028370200002</c:v>
                </c:pt>
                <c:pt idx="814">
                  <c:v>73.691630607899981</c:v>
                </c:pt>
                <c:pt idx="815">
                  <c:v>73.689231276199791</c:v>
                </c:pt>
                <c:pt idx="816">
                  <c:v>73.686830383299792</c:v>
                </c:pt>
                <c:pt idx="817">
                  <c:v>73.684427936299855</c:v>
                </c:pt>
                <c:pt idx="818">
                  <c:v>73.682023942699871</c:v>
                </c:pt>
                <c:pt idx="819">
                  <c:v>73.679618410099792</c:v>
                </c:pt>
                <c:pt idx="820">
                  <c:v>73.677211345800004</c:v>
                </c:pt>
                <c:pt idx="821">
                  <c:v>73.674802757099727</c:v>
                </c:pt>
                <c:pt idx="822">
                  <c:v>73.67239265069972</c:v>
                </c:pt>
                <c:pt idx="823">
                  <c:v>73.669981033999775</c:v>
                </c:pt>
                <c:pt idx="824">
                  <c:v>73.667567914000003</c:v>
                </c:pt>
                <c:pt idx="825">
                  <c:v>73.665153297000003</c:v>
                </c:pt>
                <c:pt idx="826">
                  <c:v>73.66273719069963</c:v>
                </c:pt>
                <c:pt idx="827">
                  <c:v>73.660319601799998</c:v>
                </c:pt>
                <c:pt idx="828">
                  <c:v>73.657900536499682</c:v>
                </c:pt>
                <c:pt idx="829">
                  <c:v>73.655480003699722</c:v>
                </c:pt>
                <c:pt idx="830">
                  <c:v>73.653058009699777</c:v>
                </c:pt>
                <c:pt idx="831">
                  <c:v>73.650634561800004</c:v>
                </c:pt>
                <c:pt idx="832">
                  <c:v>73.648209666300005</c:v>
                </c:pt>
                <c:pt idx="833">
                  <c:v>73.645783329799855</c:v>
                </c:pt>
                <c:pt idx="834">
                  <c:v>73.643355563300005</c:v>
                </c:pt>
                <c:pt idx="835">
                  <c:v>73.640926377</c:v>
                </c:pt>
                <c:pt idx="836">
                  <c:v>73.638495776499681</c:v>
                </c:pt>
                <c:pt idx="837">
                  <c:v>73.636063768100001</c:v>
                </c:pt>
              </c:numCache>
            </c:numRef>
          </c:yVal>
          <c:smooth val="1"/>
        </c:ser>
        <c:ser>
          <c:idx val="4"/>
          <c:order val="4"/>
          <c:tx>
            <c:strRef>
              <c:f>Sheet1!$L$1</c:f>
              <c:strCache>
                <c:ptCount val="1"/>
                <c:pt idx="0">
                  <c:v>Tmax_M1</c:v>
                </c:pt>
              </c:strCache>
            </c:strRef>
          </c:tx>
          <c:marker>
            <c:symbol val="none"/>
          </c:marker>
          <c:xVal>
            <c:numRef>
              <c:f>Sheet1!$A$2:$A$839</c:f>
              <c:numCache>
                <c:formatCode>General</c:formatCode>
                <c:ptCount val="838"/>
                <c:pt idx="0">
                  <c:v>0</c:v>
                </c:pt>
                <c:pt idx="1">
                  <c:v>0.02</c:v>
                </c:pt>
                <c:pt idx="2">
                  <c:v>0.04</c:v>
                </c:pt>
                <c:pt idx="3">
                  <c:v>0.06</c:v>
                </c:pt>
                <c:pt idx="4">
                  <c:v>0.08</c:v>
                </c:pt>
                <c:pt idx="5">
                  <c:v>0.1</c:v>
                </c:pt>
                <c:pt idx="6">
                  <c:v>0.12</c:v>
                </c:pt>
                <c:pt idx="7">
                  <c:v>0.14000000000000001</c:v>
                </c:pt>
                <c:pt idx="8">
                  <c:v>0.16</c:v>
                </c:pt>
                <c:pt idx="9">
                  <c:v>0.18</c:v>
                </c:pt>
                <c:pt idx="10">
                  <c:v>0.2</c:v>
                </c:pt>
                <c:pt idx="11">
                  <c:v>0.22</c:v>
                </c:pt>
                <c:pt idx="12">
                  <c:v>0.24</c:v>
                </c:pt>
                <c:pt idx="13">
                  <c:v>0.26</c:v>
                </c:pt>
                <c:pt idx="14">
                  <c:v>0.28000000000000003</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0.56000000000000005</c:v>
                </c:pt>
                <c:pt idx="29">
                  <c:v>0.57999999999999996</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c:v>
                </c:pt>
                <c:pt idx="51">
                  <c:v>1.02</c:v>
                </c:pt>
                <c:pt idx="52">
                  <c:v>1.04</c:v>
                </c:pt>
                <c:pt idx="53">
                  <c:v>1.06</c:v>
                </c:pt>
                <c:pt idx="54">
                  <c:v>1.08</c:v>
                </c:pt>
                <c:pt idx="55">
                  <c:v>1.1000000000000001</c:v>
                </c:pt>
                <c:pt idx="56">
                  <c:v>1.1200000000000001</c:v>
                </c:pt>
                <c:pt idx="57">
                  <c:v>1.1399999999999999</c:v>
                </c:pt>
                <c:pt idx="58">
                  <c:v>1.1599999999999999</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c:v>
                </c:pt>
                <c:pt idx="101">
                  <c:v>2.02</c:v>
                </c:pt>
                <c:pt idx="102">
                  <c:v>2.04</c:v>
                </c:pt>
                <c:pt idx="103">
                  <c:v>2.06</c:v>
                </c:pt>
                <c:pt idx="104">
                  <c:v>2.08</c:v>
                </c:pt>
                <c:pt idx="105">
                  <c:v>2.1</c:v>
                </c:pt>
                <c:pt idx="106">
                  <c:v>2.12</c:v>
                </c:pt>
                <c:pt idx="107">
                  <c:v>2.14</c:v>
                </c:pt>
                <c:pt idx="108">
                  <c:v>2.16</c:v>
                </c:pt>
                <c:pt idx="109">
                  <c:v>2.1800000000000002</c:v>
                </c:pt>
                <c:pt idx="110">
                  <c:v>2.2000000000000002</c:v>
                </c:pt>
                <c:pt idx="111">
                  <c:v>2.2200000000000002</c:v>
                </c:pt>
                <c:pt idx="112">
                  <c:v>2.2400000000000002</c:v>
                </c:pt>
                <c:pt idx="113">
                  <c:v>2.2599999999999998</c:v>
                </c:pt>
                <c:pt idx="114">
                  <c:v>2.2799999999999998</c:v>
                </c:pt>
                <c:pt idx="115">
                  <c:v>2.2999999999999998</c:v>
                </c:pt>
                <c:pt idx="116">
                  <c:v>2.3199999999999981</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c:v>
                </c:pt>
                <c:pt idx="201">
                  <c:v>4.0199999999999996</c:v>
                </c:pt>
                <c:pt idx="202">
                  <c:v>4.04</c:v>
                </c:pt>
                <c:pt idx="203">
                  <c:v>4.0599999999999996</c:v>
                </c:pt>
                <c:pt idx="204">
                  <c:v>4.08</c:v>
                </c:pt>
                <c:pt idx="205">
                  <c:v>4.0999999999999996</c:v>
                </c:pt>
                <c:pt idx="206">
                  <c:v>4.1199999999999974</c:v>
                </c:pt>
                <c:pt idx="207">
                  <c:v>4.1399999999999997</c:v>
                </c:pt>
                <c:pt idx="208">
                  <c:v>4.1599999999999966</c:v>
                </c:pt>
                <c:pt idx="209">
                  <c:v>4.18</c:v>
                </c:pt>
                <c:pt idx="210">
                  <c:v>4.2</c:v>
                </c:pt>
                <c:pt idx="211">
                  <c:v>4.22</c:v>
                </c:pt>
                <c:pt idx="212">
                  <c:v>4.24</c:v>
                </c:pt>
                <c:pt idx="213">
                  <c:v>4.26</c:v>
                </c:pt>
                <c:pt idx="214">
                  <c:v>4.28</c:v>
                </c:pt>
                <c:pt idx="215">
                  <c:v>4.3</c:v>
                </c:pt>
                <c:pt idx="216">
                  <c:v>4.3199999999999976</c:v>
                </c:pt>
                <c:pt idx="217">
                  <c:v>4.34</c:v>
                </c:pt>
                <c:pt idx="218">
                  <c:v>4.3599999999999977</c:v>
                </c:pt>
                <c:pt idx="219">
                  <c:v>4.38</c:v>
                </c:pt>
                <c:pt idx="220">
                  <c:v>4.4000000000000004</c:v>
                </c:pt>
                <c:pt idx="221">
                  <c:v>4.42</c:v>
                </c:pt>
                <c:pt idx="222">
                  <c:v>4.4400000000000004</c:v>
                </c:pt>
                <c:pt idx="223">
                  <c:v>4.46</c:v>
                </c:pt>
                <c:pt idx="224">
                  <c:v>4.4800000000000004</c:v>
                </c:pt>
                <c:pt idx="225">
                  <c:v>4.5</c:v>
                </c:pt>
                <c:pt idx="226">
                  <c:v>4.5199999999999996</c:v>
                </c:pt>
                <c:pt idx="227">
                  <c:v>4.54</c:v>
                </c:pt>
                <c:pt idx="228">
                  <c:v>4.5599999999999996</c:v>
                </c:pt>
                <c:pt idx="229">
                  <c:v>4.58</c:v>
                </c:pt>
                <c:pt idx="230">
                  <c:v>4.5999999999999996</c:v>
                </c:pt>
                <c:pt idx="231">
                  <c:v>4.6199999999999957</c:v>
                </c:pt>
                <c:pt idx="232">
                  <c:v>4.6399999999999997</c:v>
                </c:pt>
                <c:pt idx="233">
                  <c:v>4.6599999999999957</c:v>
                </c:pt>
                <c:pt idx="234">
                  <c:v>4.68</c:v>
                </c:pt>
                <c:pt idx="235">
                  <c:v>4.7</c:v>
                </c:pt>
                <c:pt idx="236">
                  <c:v>4.72</c:v>
                </c:pt>
                <c:pt idx="237">
                  <c:v>4.74</c:v>
                </c:pt>
                <c:pt idx="238">
                  <c:v>4.76</c:v>
                </c:pt>
                <c:pt idx="239">
                  <c:v>4.78</c:v>
                </c:pt>
                <c:pt idx="240">
                  <c:v>4.8</c:v>
                </c:pt>
                <c:pt idx="241">
                  <c:v>4.8199999999999976</c:v>
                </c:pt>
                <c:pt idx="242">
                  <c:v>4.84</c:v>
                </c:pt>
                <c:pt idx="243">
                  <c:v>4.8599999999999977</c:v>
                </c:pt>
                <c:pt idx="244">
                  <c:v>4.88</c:v>
                </c:pt>
                <c:pt idx="245">
                  <c:v>4.9000000000000004</c:v>
                </c:pt>
                <c:pt idx="246">
                  <c:v>4.92</c:v>
                </c:pt>
                <c:pt idx="247">
                  <c:v>4.9400000000000004</c:v>
                </c:pt>
                <c:pt idx="248">
                  <c:v>4.96</c:v>
                </c:pt>
                <c:pt idx="249">
                  <c:v>4.9800000000000004</c:v>
                </c:pt>
                <c:pt idx="250">
                  <c:v>5</c:v>
                </c:pt>
                <c:pt idx="251">
                  <c:v>5.0199999999999996</c:v>
                </c:pt>
                <c:pt idx="252">
                  <c:v>5.04</c:v>
                </c:pt>
                <c:pt idx="253">
                  <c:v>5.0599999999999996</c:v>
                </c:pt>
                <c:pt idx="254">
                  <c:v>5.08</c:v>
                </c:pt>
                <c:pt idx="255">
                  <c:v>5.0999999999999996</c:v>
                </c:pt>
                <c:pt idx="256">
                  <c:v>5.1199999999999974</c:v>
                </c:pt>
                <c:pt idx="257">
                  <c:v>5.14</c:v>
                </c:pt>
                <c:pt idx="258">
                  <c:v>5.1599999999999966</c:v>
                </c:pt>
                <c:pt idx="259">
                  <c:v>5.18</c:v>
                </c:pt>
                <c:pt idx="260">
                  <c:v>5.2</c:v>
                </c:pt>
                <c:pt idx="261">
                  <c:v>5.22</c:v>
                </c:pt>
                <c:pt idx="262">
                  <c:v>5.24</c:v>
                </c:pt>
                <c:pt idx="263">
                  <c:v>5.26</c:v>
                </c:pt>
                <c:pt idx="264">
                  <c:v>5.28</c:v>
                </c:pt>
                <c:pt idx="265">
                  <c:v>5.3</c:v>
                </c:pt>
                <c:pt idx="266">
                  <c:v>5.3199999999999976</c:v>
                </c:pt>
                <c:pt idx="267">
                  <c:v>5.34</c:v>
                </c:pt>
                <c:pt idx="268">
                  <c:v>5.3599999999999977</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5.6199999999999957</c:v>
                </c:pt>
                <c:pt idx="282">
                  <c:v>5.64</c:v>
                </c:pt>
                <c:pt idx="283">
                  <c:v>5.6599999999999957</c:v>
                </c:pt>
                <c:pt idx="284">
                  <c:v>5.68</c:v>
                </c:pt>
                <c:pt idx="285">
                  <c:v>5.7</c:v>
                </c:pt>
                <c:pt idx="286">
                  <c:v>5.72</c:v>
                </c:pt>
                <c:pt idx="287">
                  <c:v>5.74</c:v>
                </c:pt>
                <c:pt idx="288">
                  <c:v>5.76</c:v>
                </c:pt>
                <c:pt idx="289">
                  <c:v>5.78</c:v>
                </c:pt>
                <c:pt idx="290">
                  <c:v>5.8</c:v>
                </c:pt>
                <c:pt idx="291">
                  <c:v>5.8199999999999976</c:v>
                </c:pt>
                <c:pt idx="292">
                  <c:v>5.84</c:v>
                </c:pt>
                <c:pt idx="293">
                  <c:v>5.8599999999999977</c:v>
                </c:pt>
                <c:pt idx="294">
                  <c:v>5.88</c:v>
                </c:pt>
                <c:pt idx="295">
                  <c:v>5.9</c:v>
                </c:pt>
                <c:pt idx="296">
                  <c:v>5.92</c:v>
                </c:pt>
                <c:pt idx="297">
                  <c:v>5.94</c:v>
                </c:pt>
                <c:pt idx="298">
                  <c:v>5.96</c:v>
                </c:pt>
                <c:pt idx="299">
                  <c:v>5.98</c:v>
                </c:pt>
                <c:pt idx="300">
                  <c:v>6</c:v>
                </c:pt>
                <c:pt idx="301">
                  <c:v>6.02</c:v>
                </c:pt>
                <c:pt idx="302">
                  <c:v>6.04</c:v>
                </c:pt>
                <c:pt idx="303">
                  <c:v>6.06</c:v>
                </c:pt>
                <c:pt idx="304">
                  <c:v>6.08</c:v>
                </c:pt>
                <c:pt idx="305">
                  <c:v>6.1</c:v>
                </c:pt>
                <c:pt idx="306">
                  <c:v>6.1199999999999974</c:v>
                </c:pt>
                <c:pt idx="307">
                  <c:v>6.14</c:v>
                </c:pt>
                <c:pt idx="308">
                  <c:v>6.1599999999999966</c:v>
                </c:pt>
                <c:pt idx="309">
                  <c:v>6.18</c:v>
                </c:pt>
                <c:pt idx="310">
                  <c:v>6.2</c:v>
                </c:pt>
                <c:pt idx="311">
                  <c:v>6.22</c:v>
                </c:pt>
                <c:pt idx="312">
                  <c:v>6.24</c:v>
                </c:pt>
                <c:pt idx="313">
                  <c:v>6.26</c:v>
                </c:pt>
                <c:pt idx="314">
                  <c:v>6.28</c:v>
                </c:pt>
                <c:pt idx="315">
                  <c:v>6.3</c:v>
                </c:pt>
                <c:pt idx="316">
                  <c:v>6.3199999999999976</c:v>
                </c:pt>
                <c:pt idx="317">
                  <c:v>6.34</c:v>
                </c:pt>
                <c:pt idx="318">
                  <c:v>6.3599999999999977</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6.6199999999999957</c:v>
                </c:pt>
                <c:pt idx="332">
                  <c:v>6.64</c:v>
                </c:pt>
                <c:pt idx="333">
                  <c:v>6.6599999999999957</c:v>
                </c:pt>
                <c:pt idx="334">
                  <c:v>6.68</c:v>
                </c:pt>
                <c:pt idx="335">
                  <c:v>6.7</c:v>
                </c:pt>
                <c:pt idx="336">
                  <c:v>6.72</c:v>
                </c:pt>
                <c:pt idx="337">
                  <c:v>6.74</c:v>
                </c:pt>
                <c:pt idx="338">
                  <c:v>6.76</c:v>
                </c:pt>
                <c:pt idx="339">
                  <c:v>6.78</c:v>
                </c:pt>
                <c:pt idx="340">
                  <c:v>6.8</c:v>
                </c:pt>
                <c:pt idx="341">
                  <c:v>6.8199999999999976</c:v>
                </c:pt>
                <c:pt idx="342">
                  <c:v>6.84</c:v>
                </c:pt>
                <c:pt idx="343">
                  <c:v>6.8599999999999977</c:v>
                </c:pt>
                <c:pt idx="344">
                  <c:v>6.88</c:v>
                </c:pt>
                <c:pt idx="345">
                  <c:v>6.9</c:v>
                </c:pt>
                <c:pt idx="346">
                  <c:v>6.92</c:v>
                </c:pt>
                <c:pt idx="347">
                  <c:v>6.94</c:v>
                </c:pt>
                <c:pt idx="348">
                  <c:v>6.96</c:v>
                </c:pt>
                <c:pt idx="349">
                  <c:v>6.98</c:v>
                </c:pt>
                <c:pt idx="350">
                  <c:v>7</c:v>
                </c:pt>
                <c:pt idx="351">
                  <c:v>7.02</c:v>
                </c:pt>
                <c:pt idx="352">
                  <c:v>7.04</c:v>
                </c:pt>
                <c:pt idx="353">
                  <c:v>7.06</c:v>
                </c:pt>
                <c:pt idx="354">
                  <c:v>7.08</c:v>
                </c:pt>
                <c:pt idx="355">
                  <c:v>7.1</c:v>
                </c:pt>
                <c:pt idx="356">
                  <c:v>7.1199999999999974</c:v>
                </c:pt>
                <c:pt idx="357">
                  <c:v>7.14</c:v>
                </c:pt>
                <c:pt idx="358">
                  <c:v>7.1599999999999966</c:v>
                </c:pt>
                <c:pt idx="359">
                  <c:v>7.18</c:v>
                </c:pt>
                <c:pt idx="360">
                  <c:v>7.2</c:v>
                </c:pt>
                <c:pt idx="361">
                  <c:v>7.22</c:v>
                </c:pt>
                <c:pt idx="362">
                  <c:v>7.24</c:v>
                </c:pt>
                <c:pt idx="363">
                  <c:v>7.26</c:v>
                </c:pt>
                <c:pt idx="364">
                  <c:v>7.28</c:v>
                </c:pt>
                <c:pt idx="365">
                  <c:v>7.3</c:v>
                </c:pt>
                <c:pt idx="366">
                  <c:v>7.3199999999999976</c:v>
                </c:pt>
                <c:pt idx="367">
                  <c:v>7.34</c:v>
                </c:pt>
                <c:pt idx="368">
                  <c:v>7.3599999999999977</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7.6199999999999957</c:v>
                </c:pt>
                <c:pt idx="382">
                  <c:v>7.64</c:v>
                </c:pt>
                <c:pt idx="383">
                  <c:v>7.6599999999999957</c:v>
                </c:pt>
                <c:pt idx="384">
                  <c:v>7.68</c:v>
                </c:pt>
                <c:pt idx="385">
                  <c:v>7.7</c:v>
                </c:pt>
                <c:pt idx="386">
                  <c:v>7.72</c:v>
                </c:pt>
                <c:pt idx="387">
                  <c:v>7.74</c:v>
                </c:pt>
                <c:pt idx="388">
                  <c:v>7.76</c:v>
                </c:pt>
                <c:pt idx="389">
                  <c:v>7.78</c:v>
                </c:pt>
                <c:pt idx="390">
                  <c:v>7.8</c:v>
                </c:pt>
                <c:pt idx="391">
                  <c:v>7.8199999999999976</c:v>
                </c:pt>
                <c:pt idx="392">
                  <c:v>7.84</c:v>
                </c:pt>
                <c:pt idx="393">
                  <c:v>7.8599999999999977</c:v>
                </c:pt>
                <c:pt idx="394">
                  <c:v>7.88</c:v>
                </c:pt>
                <c:pt idx="395">
                  <c:v>7.9</c:v>
                </c:pt>
                <c:pt idx="396">
                  <c:v>7.92</c:v>
                </c:pt>
                <c:pt idx="397">
                  <c:v>7.94</c:v>
                </c:pt>
                <c:pt idx="398">
                  <c:v>7.96</c:v>
                </c:pt>
                <c:pt idx="399">
                  <c:v>7.98</c:v>
                </c:pt>
                <c:pt idx="400">
                  <c:v>8</c:v>
                </c:pt>
                <c:pt idx="401">
                  <c:v>8.02</c:v>
                </c:pt>
                <c:pt idx="402">
                  <c:v>8.0400000000000009</c:v>
                </c:pt>
                <c:pt idx="403">
                  <c:v>8.06</c:v>
                </c:pt>
                <c:pt idx="404">
                  <c:v>8.08</c:v>
                </c:pt>
                <c:pt idx="405">
                  <c:v>8.1</c:v>
                </c:pt>
                <c:pt idx="406">
                  <c:v>8.120000000000001</c:v>
                </c:pt>
                <c:pt idx="407">
                  <c:v>8.14</c:v>
                </c:pt>
                <c:pt idx="408">
                  <c:v>8.16</c:v>
                </c:pt>
                <c:pt idx="409">
                  <c:v>8.18</c:v>
                </c:pt>
                <c:pt idx="410">
                  <c:v>8.2000000000000011</c:v>
                </c:pt>
                <c:pt idx="411">
                  <c:v>8.2200000000000006</c:v>
                </c:pt>
                <c:pt idx="412">
                  <c:v>8.2399999999999984</c:v>
                </c:pt>
                <c:pt idx="413">
                  <c:v>8.26</c:v>
                </c:pt>
                <c:pt idx="414">
                  <c:v>8.2800000000000011</c:v>
                </c:pt>
                <c:pt idx="415">
                  <c:v>8.3000000000000007</c:v>
                </c:pt>
                <c:pt idx="416">
                  <c:v>8.32</c:v>
                </c:pt>
                <c:pt idx="417">
                  <c:v>8.34</c:v>
                </c:pt>
                <c:pt idx="418">
                  <c:v>8.36</c:v>
                </c:pt>
                <c:pt idx="419">
                  <c:v>8.3800000000000008</c:v>
                </c:pt>
                <c:pt idx="420">
                  <c:v>8.4</c:v>
                </c:pt>
                <c:pt idx="421">
                  <c:v>8.42</c:v>
                </c:pt>
                <c:pt idx="422">
                  <c:v>8.44</c:v>
                </c:pt>
                <c:pt idx="423">
                  <c:v>8.4600000000000026</c:v>
                </c:pt>
                <c:pt idx="424">
                  <c:v>8.48</c:v>
                </c:pt>
                <c:pt idx="425">
                  <c:v>8.5</c:v>
                </c:pt>
                <c:pt idx="426">
                  <c:v>8.52</c:v>
                </c:pt>
                <c:pt idx="427">
                  <c:v>8.5400000000000009</c:v>
                </c:pt>
                <c:pt idx="428">
                  <c:v>8.56</c:v>
                </c:pt>
                <c:pt idx="429">
                  <c:v>8.58</c:v>
                </c:pt>
                <c:pt idx="430">
                  <c:v>8.6</c:v>
                </c:pt>
                <c:pt idx="431">
                  <c:v>8.620000000000001</c:v>
                </c:pt>
                <c:pt idx="432">
                  <c:v>8.6399999999999988</c:v>
                </c:pt>
                <c:pt idx="433">
                  <c:v>8.66</c:v>
                </c:pt>
                <c:pt idx="434">
                  <c:v>8.68</c:v>
                </c:pt>
                <c:pt idx="435">
                  <c:v>8.7000000000000011</c:v>
                </c:pt>
                <c:pt idx="436">
                  <c:v>8.7200000000000006</c:v>
                </c:pt>
                <c:pt idx="437">
                  <c:v>8.7399999999999984</c:v>
                </c:pt>
                <c:pt idx="438">
                  <c:v>8.76</c:v>
                </c:pt>
                <c:pt idx="439">
                  <c:v>8.7800000000000011</c:v>
                </c:pt>
                <c:pt idx="440">
                  <c:v>8.8000000000000007</c:v>
                </c:pt>
                <c:pt idx="441">
                  <c:v>8.82</c:v>
                </c:pt>
                <c:pt idx="442">
                  <c:v>8.84</c:v>
                </c:pt>
                <c:pt idx="443">
                  <c:v>8.86</c:v>
                </c:pt>
                <c:pt idx="444">
                  <c:v>8.8800000000000008</c:v>
                </c:pt>
                <c:pt idx="445">
                  <c:v>8.9</c:v>
                </c:pt>
                <c:pt idx="446">
                  <c:v>8.92</c:v>
                </c:pt>
                <c:pt idx="447">
                  <c:v>8.94</c:v>
                </c:pt>
                <c:pt idx="448">
                  <c:v>8.9600000000000026</c:v>
                </c:pt>
                <c:pt idx="449">
                  <c:v>8.98</c:v>
                </c:pt>
                <c:pt idx="450">
                  <c:v>9</c:v>
                </c:pt>
                <c:pt idx="451">
                  <c:v>9.02</c:v>
                </c:pt>
                <c:pt idx="452">
                  <c:v>9.0400000000000009</c:v>
                </c:pt>
                <c:pt idx="453">
                  <c:v>9.06</c:v>
                </c:pt>
                <c:pt idx="454">
                  <c:v>9.08</c:v>
                </c:pt>
                <c:pt idx="455">
                  <c:v>9.1</c:v>
                </c:pt>
                <c:pt idx="456">
                  <c:v>9.120000000000001</c:v>
                </c:pt>
                <c:pt idx="457">
                  <c:v>9.14</c:v>
                </c:pt>
                <c:pt idx="458">
                  <c:v>9.16</c:v>
                </c:pt>
                <c:pt idx="459">
                  <c:v>9.18</c:v>
                </c:pt>
                <c:pt idx="460">
                  <c:v>9.2000000000000011</c:v>
                </c:pt>
                <c:pt idx="461">
                  <c:v>9.2200000000000006</c:v>
                </c:pt>
                <c:pt idx="462">
                  <c:v>9.2399999999999984</c:v>
                </c:pt>
                <c:pt idx="463">
                  <c:v>9.26</c:v>
                </c:pt>
                <c:pt idx="464">
                  <c:v>9.2800000000000011</c:v>
                </c:pt>
                <c:pt idx="465">
                  <c:v>9.3000000000000007</c:v>
                </c:pt>
                <c:pt idx="466">
                  <c:v>9.32</c:v>
                </c:pt>
                <c:pt idx="467">
                  <c:v>9.34</c:v>
                </c:pt>
                <c:pt idx="468">
                  <c:v>9.36</c:v>
                </c:pt>
                <c:pt idx="469">
                  <c:v>9.3800000000000008</c:v>
                </c:pt>
                <c:pt idx="470">
                  <c:v>9.4</c:v>
                </c:pt>
                <c:pt idx="471">
                  <c:v>9.42</c:v>
                </c:pt>
                <c:pt idx="472">
                  <c:v>9.44</c:v>
                </c:pt>
                <c:pt idx="473">
                  <c:v>9.4600000000000026</c:v>
                </c:pt>
                <c:pt idx="474">
                  <c:v>9.48</c:v>
                </c:pt>
                <c:pt idx="475">
                  <c:v>9.5</c:v>
                </c:pt>
                <c:pt idx="476">
                  <c:v>9.52</c:v>
                </c:pt>
                <c:pt idx="477">
                  <c:v>9.5400000000000009</c:v>
                </c:pt>
                <c:pt idx="478">
                  <c:v>9.56</c:v>
                </c:pt>
                <c:pt idx="479">
                  <c:v>9.58</c:v>
                </c:pt>
                <c:pt idx="480">
                  <c:v>9.6</c:v>
                </c:pt>
                <c:pt idx="481">
                  <c:v>9.620000000000001</c:v>
                </c:pt>
                <c:pt idx="482">
                  <c:v>9.6399999999999988</c:v>
                </c:pt>
                <c:pt idx="483">
                  <c:v>9.66</c:v>
                </c:pt>
                <c:pt idx="484">
                  <c:v>9.68</c:v>
                </c:pt>
                <c:pt idx="485">
                  <c:v>9.7000000000000011</c:v>
                </c:pt>
                <c:pt idx="486">
                  <c:v>9.7200000000000006</c:v>
                </c:pt>
                <c:pt idx="487">
                  <c:v>9.7399999999999984</c:v>
                </c:pt>
                <c:pt idx="488">
                  <c:v>9.76</c:v>
                </c:pt>
                <c:pt idx="489">
                  <c:v>9.7800000000000011</c:v>
                </c:pt>
                <c:pt idx="490">
                  <c:v>9.8000000000000007</c:v>
                </c:pt>
                <c:pt idx="491">
                  <c:v>9.82</c:v>
                </c:pt>
                <c:pt idx="492">
                  <c:v>9.84</c:v>
                </c:pt>
                <c:pt idx="493">
                  <c:v>9.86</c:v>
                </c:pt>
                <c:pt idx="494">
                  <c:v>9.8800000000000008</c:v>
                </c:pt>
                <c:pt idx="495">
                  <c:v>9.9</c:v>
                </c:pt>
                <c:pt idx="496">
                  <c:v>9.92</c:v>
                </c:pt>
                <c:pt idx="497">
                  <c:v>9.94</c:v>
                </c:pt>
                <c:pt idx="498">
                  <c:v>9.9600000000000026</c:v>
                </c:pt>
                <c:pt idx="499">
                  <c:v>9.98</c:v>
                </c:pt>
                <c:pt idx="500">
                  <c:v>10</c:v>
                </c:pt>
                <c:pt idx="501">
                  <c:v>10.02</c:v>
                </c:pt>
                <c:pt idx="502">
                  <c:v>10.039999999999999</c:v>
                </c:pt>
                <c:pt idx="503">
                  <c:v>10.06</c:v>
                </c:pt>
                <c:pt idx="504">
                  <c:v>10.08</c:v>
                </c:pt>
                <c:pt idx="505">
                  <c:v>10.1</c:v>
                </c:pt>
                <c:pt idx="506">
                  <c:v>10.119999999999999</c:v>
                </c:pt>
                <c:pt idx="507">
                  <c:v>10.14</c:v>
                </c:pt>
                <c:pt idx="508">
                  <c:v>10.16</c:v>
                </c:pt>
                <c:pt idx="509">
                  <c:v>10.18</c:v>
                </c:pt>
                <c:pt idx="510">
                  <c:v>10.199999999999999</c:v>
                </c:pt>
                <c:pt idx="511">
                  <c:v>10.220000000000001</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c:v>
                </c:pt>
                <c:pt idx="601">
                  <c:v>12.02</c:v>
                </c:pt>
                <c:pt idx="602">
                  <c:v>12.04</c:v>
                </c:pt>
                <c:pt idx="603">
                  <c:v>12.06</c:v>
                </c:pt>
                <c:pt idx="604">
                  <c:v>12.08</c:v>
                </c:pt>
                <c:pt idx="605">
                  <c:v>12.1</c:v>
                </c:pt>
                <c:pt idx="606">
                  <c:v>12.12</c:v>
                </c:pt>
                <c:pt idx="607">
                  <c:v>12.14</c:v>
                </c:pt>
                <c:pt idx="608">
                  <c:v>12.16</c:v>
                </c:pt>
                <c:pt idx="609">
                  <c:v>12.18</c:v>
                </c:pt>
                <c:pt idx="610">
                  <c:v>12.2</c:v>
                </c:pt>
                <c:pt idx="611">
                  <c:v>12.22</c:v>
                </c:pt>
                <c:pt idx="612">
                  <c:v>12.24</c:v>
                </c:pt>
                <c:pt idx="613">
                  <c:v>12.26</c:v>
                </c:pt>
                <c:pt idx="614">
                  <c:v>12.28</c:v>
                </c:pt>
                <c:pt idx="615">
                  <c:v>12.3</c:v>
                </c:pt>
                <c:pt idx="616">
                  <c:v>12.32</c:v>
                </c:pt>
                <c:pt idx="617">
                  <c:v>12.34</c:v>
                </c:pt>
                <c:pt idx="618">
                  <c:v>12.36</c:v>
                </c:pt>
                <c:pt idx="619">
                  <c:v>12.38</c:v>
                </c:pt>
                <c:pt idx="620">
                  <c:v>12.4</c:v>
                </c:pt>
                <c:pt idx="621">
                  <c:v>12.42</c:v>
                </c:pt>
                <c:pt idx="622">
                  <c:v>12.44</c:v>
                </c:pt>
                <c:pt idx="623">
                  <c:v>12.46</c:v>
                </c:pt>
                <c:pt idx="624">
                  <c:v>12.48</c:v>
                </c:pt>
                <c:pt idx="625">
                  <c:v>12.5</c:v>
                </c:pt>
                <c:pt idx="626">
                  <c:v>12.52</c:v>
                </c:pt>
                <c:pt idx="627">
                  <c:v>12.54</c:v>
                </c:pt>
                <c:pt idx="628">
                  <c:v>12.56</c:v>
                </c:pt>
                <c:pt idx="629">
                  <c:v>12.58</c:v>
                </c:pt>
                <c:pt idx="630">
                  <c:v>12.6</c:v>
                </c:pt>
                <c:pt idx="631">
                  <c:v>12.62</c:v>
                </c:pt>
                <c:pt idx="632">
                  <c:v>12.64</c:v>
                </c:pt>
                <c:pt idx="633">
                  <c:v>12.66</c:v>
                </c:pt>
                <c:pt idx="634">
                  <c:v>12.68</c:v>
                </c:pt>
                <c:pt idx="635">
                  <c:v>12.7</c:v>
                </c:pt>
                <c:pt idx="636">
                  <c:v>12.72</c:v>
                </c:pt>
                <c:pt idx="637">
                  <c:v>12.74</c:v>
                </c:pt>
                <c:pt idx="638">
                  <c:v>12.76</c:v>
                </c:pt>
                <c:pt idx="639">
                  <c:v>12.78</c:v>
                </c:pt>
                <c:pt idx="640">
                  <c:v>12.8</c:v>
                </c:pt>
                <c:pt idx="641">
                  <c:v>12.82</c:v>
                </c:pt>
                <c:pt idx="642">
                  <c:v>12.84</c:v>
                </c:pt>
                <c:pt idx="643">
                  <c:v>12.86</c:v>
                </c:pt>
                <c:pt idx="644">
                  <c:v>12.88</c:v>
                </c:pt>
                <c:pt idx="645">
                  <c:v>12.9</c:v>
                </c:pt>
                <c:pt idx="646">
                  <c:v>12.92</c:v>
                </c:pt>
                <c:pt idx="647">
                  <c:v>12.94</c:v>
                </c:pt>
                <c:pt idx="648">
                  <c:v>12.96</c:v>
                </c:pt>
                <c:pt idx="649">
                  <c:v>12.98</c:v>
                </c:pt>
                <c:pt idx="650">
                  <c:v>13</c:v>
                </c:pt>
                <c:pt idx="651">
                  <c:v>13.02</c:v>
                </c:pt>
                <c:pt idx="652">
                  <c:v>13.04</c:v>
                </c:pt>
                <c:pt idx="653">
                  <c:v>13.06</c:v>
                </c:pt>
                <c:pt idx="654">
                  <c:v>13.08</c:v>
                </c:pt>
                <c:pt idx="655">
                  <c:v>13.1</c:v>
                </c:pt>
                <c:pt idx="656">
                  <c:v>13.12</c:v>
                </c:pt>
                <c:pt idx="657">
                  <c:v>13.14</c:v>
                </c:pt>
                <c:pt idx="658">
                  <c:v>13.16</c:v>
                </c:pt>
                <c:pt idx="659">
                  <c:v>13.18</c:v>
                </c:pt>
                <c:pt idx="660">
                  <c:v>13.2</c:v>
                </c:pt>
                <c:pt idx="661">
                  <c:v>13.22</c:v>
                </c:pt>
                <c:pt idx="662">
                  <c:v>13.24</c:v>
                </c:pt>
                <c:pt idx="663">
                  <c:v>13.26</c:v>
                </c:pt>
                <c:pt idx="664">
                  <c:v>13.28</c:v>
                </c:pt>
                <c:pt idx="665">
                  <c:v>13.3</c:v>
                </c:pt>
                <c:pt idx="666">
                  <c:v>13.32</c:v>
                </c:pt>
                <c:pt idx="667">
                  <c:v>13.34</c:v>
                </c:pt>
                <c:pt idx="668">
                  <c:v>13.36</c:v>
                </c:pt>
                <c:pt idx="669">
                  <c:v>13.38</c:v>
                </c:pt>
                <c:pt idx="670">
                  <c:v>13.4</c:v>
                </c:pt>
                <c:pt idx="671">
                  <c:v>13.42</c:v>
                </c:pt>
                <c:pt idx="672">
                  <c:v>13.44</c:v>
                </c:pt>
                <c:pt idx="673">
                  <c:v>13.46</c:v>
                </c:pt>
                <c:pt idx="674">
                  <c:v>13.48</c:v>
                </c:pt>
                <c:pt idx="675">
                  <c:v>13.5</c:v>
                </c:pt>
                <c:pt idx="676">
                  <c:v>13.52</c:v>
                </c:pt>
                <c:pt idx="677">
                  <c:v>13.54</c:v>
                </c:pt>
                <c:pt idx="678">
                  <c:v>13.56</c:v>
                </c:pt>
                <c:pt idx="679">
                  <c:v>13.58</c:v>
                </c:pt>
                <c:pt idx="680">
                  <c:v>13.6</c:v>
                </c:pt>
                <c:pt idx="681">
                  <c:v>13.62</c:v>
                </c:pt>
                <c:pt idx="682">
                  <c:v>13.64</c:v>
                </c:pt>
                <c:pt idx="683">
                  <c:v>13.66</c:v>
                </c:pt>
                <c:pt idx="684">
                  <c:v>13.68</c:v>
                </c:pt>
                <c:pt idx="685">
                  <c:v>13.7</c:v>
                </c:pt>
                <c:pt idx="686">
                  <c:v>13.72</c:v>
                </c:pt>
                <c:pt idx="687">
                  <c:v>13.74</c:v>
                </c:pt>
                <c:pt idx="688">
                  <c:v>13.76</c:v>
                </c:pt>
                <c:pt idx="689">
                  <c:v>13.78</c:v>
                </c:pt>
                <c:pt idx="690">
                  <c:v>13.8</c:v>
                </c:pt>
                <c:pt idx="691">
                  <c:v>13.82</c:v>
                </c:pt>
                <c:pt idx="692">
                  <c:v>13.84</c:v>
                </c:pt>
                <c:pt idx="693">
                  <c:v>13.86</c:v>
                </c:pt>
                <c:pt idx="694">
                  <c:v>13.88</c:v>
                </c:pt>
                <c:pt idx="695">
                  <c:v>13.9</c:v>
                </c:pt>
                <c:pt idx="696">
                  <c:v>13.92</c:v>
                </c:pt>
                <c:pt idx="697">
                  <c:v>13.94</c:v>
                </c:pt>
                <c:pt idx="698">
                  <c:v>13.96</c:v>
                </c:pt>
                <c:pt idx="699">
                  <c:v>13.98</c:v>
                </c:pt>
                <c:pt idx="700">
                  <c:v>14</c:v>
                </c:pt>
                <c:pt idx="701">
                  <c:v>14.02</c:v>
                </c:pt>
                <c:pt idx="702">
                  <c:v>14.04</c:v>
                </c:pt>
                <c:pt idx="703">
                  <c:v>14.06</c:v>
                </c:pt>
                <c:pt idx="704">
                  <c:v>14.08</c:v>
                </c:pt>
                <c:pt idx="705">
                  <c:v>14.1</c:v>
                </c:pt>
                <c:pt idx="706">
                  <c:v>14.12</c:v>
                </c:pt>
                <c:pt idx="707">
                  <c:v>14.14</c:v>
                </c:pt>
                <c:pt idx="708">
                  <c:v>14.16</c:v>
                </c:pt>
                <c:pt idx="709">
                  <c:v>14.18</c:v>
                </c:pt>
                <c:pt idx="710">
                  <c:v>14.2</c:v>
                </c:pt>
                <c:pt idx="711">
                  <c:v>14.22</c:v>
                </c:pt>
                <c:pt idx="712">
                  <c:v>14.24</c:v>
                </c:pt>
                <c:pt idx="713">
                  <c:v>14.26</c:v>
                </c:pt>
                <c:pt idx="714">
                  <c:v>14.28</c:v>
                </c:pt>
                <c:pt idx="715">
                  <c:v>14.3</c:v>
                </c:pt>
                <c:pt idx="716">
                  <c:v>14.32</c:v>
                </c:pt>
                <c:pt idx="717">
                  <c:v>14.34</c:v>
                </c:pt>
                <c:pt idx="718">
                  <c:v>14.36</c:v>
                </c:pt>
                <c:pt idx="719">
                  <c:v>14.38</c:v>
                </c:pt>
                <c:pt idx="720">
                  <c:v>14.4</c:v>
                </c:pt>
                <c:pt idx="721">
                  <c:v>14.42</c:v>
                </c:pt>
                <c:pt idx="722">
                  <c:v>14.44</c:v>
                </c:pt>
                <c:pt idx="723">
                  <c:v>14.46</c:v>
                </c:pt>
                <c:pt idx="724">
                  <c:v>14.48</c:v>
                </c:pt>
                <c:pt idx="725">
                  <c:v>14.5</c:v>
                </c:pt>
                <c:pt idx="726">
                  <c:v>14.52</c:v>
                </c:pt>
                <c:pt idx="727">
                  <c:v>14.54</c:v>
                </c:pt>
                <c:pt idx="728">
                  <c:v>14.56</c:v>
                </c:pt>
                <c:pt idx="729">
                  <c:v>14.58</c:v>
                </c:pt>
                <c:pt idx="730">
                  <c:v>14.6</c:v>
                </c:pt>
                <c:pt idx="731">
                  <c:v>14.62</c:v>
                </c:pt>
                <c:pt idx="732">
                  <c:v>14.64</c:v>
                </c:pt>
                <c:pt idx="733">
                  <c:v>14.66</c:v>
                </c:pt>
                <c:pt idx="734">
                  <c:v>14.68</c:v>
                </c:pt>
                <c:pt idx="735">
                  <c:v>14.7</c:v>
                </c:pt>
                <c:pt idx="736">
                  <c:v>14.72</c:v>
                </c:pt>
                <c:pt idx="737">
                  <c:v>14.74</c:v>
                </c:pt>
                <c:pt idx="738">
                  <c:v>14.76</c:v>
                </c:pt>
                <c:pt idx="739">
                  <c:v>14.78</c:v>
                </c:pt>
                <c:pt idx="740">
                  <c:v>14.8</c:v>
                </c:pt>
                <c:pt idx="741">
                  <c:v>14.82</c:v>
                </c:pt>
                <c:pt idx="742">
                  <c:v>14.84</c:v>
                </c:pt>
                <c:pt idx="743">
                  <c:v>14.86</c:v>
                </c:pt>
                <c:pt idx="744">
                  <c:v>14.88</c:v>
                </c:pt>
                <c:pt idx="745">
                  <c:v>14.9</c:v>
                </c:pt>
                <c:pt idx="746">
                  <c:v>14.92</c:v>
                </c:pt>
                <c:pt idx="747">
                  <c:v>14.94</c:v>
                </c:pt>
                <c:pt idx="748">
                  <c:v>14.96</c:v>
                </c:pt>
                <c:pt idx="749">
                  <c:v>14.98</c:v>
                </c:pt>
                <c:pt idx="750">
                  <c:v>15</c:v>
                </c:pt>
                <c:pt idx="751">
                  <c:v>15.02</c:v>
                </c:pt>
                <c:pt idx="752">
                  <c:v>15.04</c:v>
                </c:pt>
                <c:pt idx="753">
                  <c:v>15.06</c:v>
                </c:pt>
                <c:pt idx="754">
                  <c:v>15.08</c:v>
                </c:pt>
                <c:pt idx="755">
                  <c:v>15.1</c:v>
                </c:pt>
                <c:pt idx="756">
                  <c:v>15.12</c:v>
                </c:pt>
                <c:pt idx="757">
                  <c:v>15.14</c:v>
                </c:pt>
                <c:pt idx="758">
                  <c:v>15.16</c:v>
                </c:pt>
                <c:pt idx="759">
                  <c:v>15.18</c:v>
                </c:pt>
                <c:pt idx="760">
                  <c:v>15.2</c:v>
                </c:pt>
                <c:pt idx="761">
                  <c:v>15.22</c:v>
                </c:pt>
                <c:pt idx="762">
                  <c:v>15.24</c:v>
                </c:pt>
                <c:pt idx="763">
                  <c:v>15.26</c:v>
                </c:pt>
                <c:pt idx="764">
                  <c:v>15.28</c:v>
                </c:pt>
                <c:pt idx="765">
                  <c:v>15.3</c:v>
                </c:pt>
                <c:pt idx="766">
                  <c:v>15.32</c:v>
                </c:pt>
                <c:pt idx="767">
                  <c:v>15.34</c:v>
                </c:pt>
                <c:pt idx="768">
                  <c:v>15.36</c:v>
                </c:pt>
                <c:pt idx="769">
                  <c:v>15.38</c:v>
                </c:pt>
                <c:pt idx="770">
                  <c:v>15.4</c:v>
                </c:pt>
                <c:pt idx="771">
                  <c:v>15.42</c:v>
                </c:pt>
                <c:pt idx="772">
                  <c:v>15.44</c:v>
                </c:pt>
                <c:pt idx="773">
                  <c:v>15.46</c:v>
                </c:pt>
                <c:pt idx="774">
                  <c:v>15.48</c:v>
                </c:pt>
                <c:pt idx="775">
                  <c:v>15.5</c:v>
                </c:pt>
                <c:pt idx="776">
                  <c:v>15.52</c:v>
                </c:pt>
                <c:pt idx="777">
                  <c:v>15.54</c:v>
                </c:pt>
                <c:pt idx="778">
                  <c:v>15.56</c:v>
                </c:pt>
                <c:pt idx="779">
                  <c:v>15.58</c:v>
                </c:pt>
                <c:pt idx="780">
                  <c:v>15.6</c:v>
                </c:pt>
                <c:pt idx="781">
                  <c:v>15.62</c:v>
                </c:pt>
                <c:pt idx="782">
                  <c:v>15.64</c:v>
                </c:pt>
                <c:pt idx="783">
                  <c:v>15.66</c:v>
                </c:pt>
                <c:pt idx="784">
                  <c:v>15.68</c:v>
                </c:pt>
                <c:pt idx="785">
                  <c:v>15.7</c:v>
                </c:pt>
                <c:pt idx="786">
                  <c:v>15.72</c:v>
                </c:pt>
                <c:pt idx="787">
                  <c:v>15.74</c:v>
                </c:pt>
                <c:pt idx="788">
                  <c:v>15.76</c:v>
                </c:pt>
                <c:pt idx="789">
                  <c:v>15.78</c:v>
                </c:pt>
                <c:pt idx="790">
                  <c:v>15.8</c:v>
                </c:pt>
                <c:pt idx="791">
                  <c:v>15.82</c:v>
                </c:pt>
                <c:pt idx="792">
                  <c:v>15.84</c:v>
                </c:pt>
                <c:pt idx="793">
                  <c:v>15.86</c:v>
                </c:pt>
                <c:pt idx="794">
                  <c:v>15.88</c:v>
                </c:pt>
                <c:pt idx="795">
                  <c:v>15.9</c:v>
                </c:pt>
                <c:pt idx="796">
                  <c:v>15.92</c:v>
                </c:pt>
                <c:pt idx="797">
                  <c:v>15.94</c:v>
                </c:pt>
                <c:pt idx="798">
                  <c:v>15.96</c:v>
                </c:pt>
                <c:pt idx="799">
                  <c:v>15.98</c:v>
                </c:pt>
                <c:pt idx="800">
                  <c:v>16</c:v>
                </c:pt>
                <c:pt idx="801">
                  <c:v>16.02</c:v>
                </c:pt>
                <c:pt idx="802">
                  <c:v>16.04</c:v>
                </c:pt>
                <c:pt idx="803">
                  <c:v>16.059999999999999</c:v>
                </c:pt>
                <c:pt idx="804">
                  <c:v>16.079999999999991</c:v>
                </c:pt>
                <c:pt idx="805">
                  <c:v>16.100000000000001</c:v>
                </c:pt>
                <c:pt idx="806">
                  <c:v>16.12</c:v>
                </c:pt>
                <c:pt idx="807">
                  <c:v>16.14</c:v>
                </c:pt>
                <c:pt idx="808">
                  <c:v>16.16</c:v>
                </c:pt>
                <c:pt idx="809">
                  <c:v>16.18</c:v>
                </c:pt>
                <c:pt idx="810">
                  <c:v>16.2</c:v>
                </c:pt>
                <c:pt idx="811">
                  <c:v>16.22</c:v>
                </c:pt>
                <c:pt idx="812">
                  <c:v>16.239999999999991</c:v>
                </c:pt>
                <c:pt idx="813">
                  <c:v>16.260000000000002</c:v>
                </c:pt>
                <c:pt idx="814">
                  <c:v>16.28</c:v>
                </c:pt>
                <c:pt idx="815">
                  <c:v>16.3</c:v>
                </c:pt>
                <c:pt idx="816">
                  <c:v>16.32</c:v>
                </c:pt>
                <c:pt idx="817">
                  <c:v>16.34</c:v>
                </c:pt>
                <c:pt idx="818">
                  <c:v>16.36</c:v>
                </c:pt>
                <c:pt idx="819">
                  <c:v>16.38</c:v>
                </c:pt>
                <c:pt idx="820">
                  <c:v>16.399999999999999</c:v>
                </c:pt>
                <c:pt idx="821">
                  <c:v>16.420000000000002</c:v>
                </c:pt>
                <c:pt idx="822">
                  <c:v>16.440000000000001</c:v>
                </c:pt>
                <c:pt idx="823">
                  <c:v>16.46</c:v>
                </c:pt>
                <c:pt idx="824">
                  <c:v>16.48</c:v>
                </c:pt>
                <c:pt idx="825">
                  <c:v>16.5</c:v>
                </c:pt>
                <c:pt idx="826">
                  <c:v>16.52</c:v>
                </c:pt>
                <c:pt idx="827">
                  <c:v>16.54</c:v>
                </c:pt>
                <c:pt idx="828">
                  <c:v>16.559999999999999</c:v>
                </c:pt>
                <c:pt idx="829">
                  <c:v>16.579999999999991</c:v>
                </c:pt>
                <c:pt idx="830">
                  <c:v>16.600000000000001</c:v>
                </c:pt>
                <c:pt idx="831">
                  <c:v>16.62</c:v>
                </c:pt>
                <c:pt idx="832">
                  <c:v>16.64</c:v>
                </c:pt>
                <c:pt idx="833">
                  <c:v>16.66</c:v>
                </c:pt>
                <c:pt idx="834">
                  <c:v>16.68</c:v>
                </c:pt>
                <c:pt idx="835">
                  <c:v>16.7</c:v>
                </c:pt>
                <c:pt idx="836">
                  <c:v>16.72</c:v>
                </c:pt>
                <c:pt idx="837">
                  <c:v>16.739999999999991</c:v>
                </c:pt>
              </c:numCache>
            </c:numRef>
          </c:xVal>
          <c:yVal>
            <c:numRef>
              <c:f>Sheet1!$L$2:$L$839</c:f>
              <c:numCache>
                <c:formatCode>General</c:formatCode>
                <c:ptCount val="838"/>
                <c:pt idx="0">
                  <c:v>4.2</c:v>
                </c:pt>
                <c:pt idx="1">
                  <c:v>4.2</c:v>
                </c:pt>
                <c:pt idx="2">
                  <c:v>4.2</c:v>
                </c:pt>
                <c:pt idx="3">
                  <c:v>4.2</c:v>
                </c:pt>
                <c:pt idx="4">
                  <c:v>4.2000257877199996</c:v>
                </c:pt>
                <c:pt idx="5">
                  <c:v>4.2001262292899897</c:v>
                </c:pt>
                <c:pt idx="6">
                  <c:v>4.2002663190099998</c:v>
                </c:pt>
                <c:pt idx="7">
                  <c:v>4.2004044964</c:v>
                </c:pt>
                <c:pt idx="8">
                  <c:v>4.20053768974</c:v>
                </c:pt>
                <c:pt idx="9">
                  <c:v>4.2006566662599907</c:v>
                </c:pt>
                <c:pt idx="10">
                  <c:v>4.2007655744200001</c:v>
                </c:pt>
                <c:pt idx="11">
                  <c:v>4.2008645815400003</c:v>
                </c:pt>
                <c:pt idx="12">
                  <c:v>4.2009570470299877</c:v>
                </c:pt>
                <c:pt idx="13">
                  <c:v>4.2010428756099998</c:v>
                </c:pt>
                <c:pt idx="14">
                  <c:v>4.2011229983599998</c:v>
                </c:pt>
                <c:pt idx="15">
                  <c:v>4.2011973330699997</c:v>
                </c:pt>
                <c:pt idx="16">
                  <c:v>4.2012699733699996</c:v>
                </c:pt>
                <c:pt idx="17">
                  <c:v>4.2013424839400004</c:v>
                </c:pt>
                <c:pt idx="18">
                  <c:v>4.2014103907100004</c:v>
                </c:pt>
                <c:pt idx="19">
                  <c:v>4.2014785854600003</c:v>
                </c:pt>
                <c:pt idx="20">
                  <c:v>4.2015430795800004</c:v>
                </c:pt>
                <c:pt idx="21">
                  <c:v>4.2016072439199998</c:v>
                </c:pt>
                <c:pt idx="22">
                  <c:v>4.20166801355</c:v>
                </c:pt>
                <c:pt idx="23">
                  <c:v>4.2017278040099999</c:v>
                </c:pt>
                <c:pt idx="24">
                  <c:v>4.2017862184799908</c:v>
                </c:pt>
                <c:pt idx="25">
                  <c:v>4.2018421402400001</c:v>
                </c:pt>
                <c:pt idx="26">
                  <c:v>4.2018972245899997</c:v>
                </c:pt>
                <c:pt idx="27">
                  <c:v>4.2019512725499908</c:v>
                </c:pt>
                <c:pt idx="28">
                  <c:v>4.2020045448699896</c:v>
                </c:pt>
                <c:pt idx="29">
                  <c:v>4.2020569221599908</c:v>
                </c:pt>
                <c:pt idx="30">
                  <c:v>4.2021133539199944</c:v>
                </c:pt>
                <c:pt idx="31">
                  <c:v>4.2021855486599806</c:v>
                </c:pt>
                <c:pt idx="32">
                  <c:v>4.2022569092199946</c:v>
                </c:pt>
                <c:pt idx="33">
                  <c:v>4.2023281203299998</c:v>
                </c:pt>
                <c:pt idx="34">
                  <c:v>4.2023987413399997</c:v>
                </c:pt>
                <c:pt idx="35">
                  <c:v>4.2024687271400003</c:v>
                </c:pt>
                <c:pt idx="36">
                  <c:v>4.2025380876799936</c:v>
                </c:pt>
                <c:pt idx="37">
                  <c:v>4.20260722065</c:v>
                </c:pt>
                <c:pt idx="38">
                  <c:v>4.2026759899100004</c:v>
                </c:pt>
                <c:pt idx="39">
                  <c:v>4.2027445048700001</c:v>
                </c:pt>
                <c:pt idx="40">
                  <c:v>4.2028129760699837</c:v>
                </c:pt>
                <c:pt idx="41">
                  <c:v>4.2028810062999877</c:v>
                </c:pt>
                <c:pt idx="42">
                  <c:v>4.2029485049200002</c:v>
                </c:pt>
                <c:pt idx="43">
                  <c:v>4.2030160680499877</c:v>
                </c:pt>
                <c:pt idx="44">
                  <c:v>4.2030834058500002</c:v>
                </c:pt>
                <c:pt idx="45">
                  <c:v>4.20315030183</c:v>
                </c:pt>
                <c:pt idx="46">
                  <c:v>4.2032172657100002</c:v>
                </c:pt>
                <c:pt idx="47">
                  <c:v>4.20328387103</c:v>
                </c:pt>
                <c:pt idx="48">
                  <c:v>4.2033504881699999</c:v>
                </c:pt>
                <c:pt idx="49">
                  <c:v>4.2034171783599907</c:v>
                </c:pt>
                <c:pt idx="50">
                  <c:v>4.20348342519</c:v>
                </c:pt>
                <c:pt idx="51">
                  <c:v>4.20354959386</c:v>
                </c:pt>
                <c:pt idx="52">
                  <c:v>4.2036157553000004</c:v>
                </c:pt>
                <c:pt idx="53">
                  <c:v>4.20368184257</c:v>
                </c:pt>
                <c:pt idx="54">
                  <c:v>4.2037474481499997</c:v>
                </c:pt>
                <c:pt idx="55">
                  <c:v>4.2038132155500003</c:v>
                </c:pt>
                <c:pt idx="56">
                  <c:v>4.2038789798299936</c:v>
                </c:pt>
                <c:pt idx="57">
                  <c:v>4.2039446597999897</c:v>
                </c:pt>
                <c:pt idx="58">
                  <c:v>4.2040101120499944</c:v>
                </c:pt>
                <c:pt idx="59">
                  <c:v>4.2040758599499837</c:v>
                </c:pt>
                <c:pt idx="60">
                  <c:v>4.2041415451199908</c:v>
                </c:pt>
                <c:pt idx="61">
                  <c:v>4.2042093456099998</c:v>
                </c:pt>
                <c:pt idx="62">
                  <c:v>4.2042859716999876</c:v>
                </c:pt>
                <c:pt idx="63">
                  <c:v>4.2043628684099907</c:v>
                </c:pt>
                <c:pt idx="64">
                  <c:v>4.2044399407299897</c:v>
                </c:pt>
                <c:pt idx="65">
                  <c:v>4.2045173143799897</c:v>
                </c:pt>
                <c:pt idx="66">
                  <c:v>4.2045950030299908</c:v>
                </c:pt>
                <c:pt idx="67">
                  <c:v>4.2046728940499998</c:v>
                </c:pt>
                <c:pt idx="68">
                  <c:v>4.2047511254199996</c:v>
                </c:pt>
                <c:pt idx="69">
                  <c:v>4.2048295625199907</c:v>
                </c:pt>
                <c:pt idx="70">
                  <c:v>4.2049084584499896</c:v>
                </c:pt>
                <c:pt idx="71">
                  <c:v>4.2049877633999877</c:v>
                </c:pt>
                <c:pt idx="72">
                  <c:v>4.2050677734599997</c:v>
                </c:pt>
                <c:pt idx="73">
                  <c:v>4.2051487183300003</c:v>
                </c:pt>
                <c:pt idx="74">
                  <c:v>4.2052305470399904</c:v>
                </c:pt>
                <c:pt idx="75">
                  <c:v>4.2053135134200001</c:v>
                </c:pt>
                <c:pt idx="76">
                  <c:v>4.2053980752199998</c:v>
                </c:pt>
                <c:pt idx="77">
                  <c:v>4.2054841140999946</c:v>
                </c:pt>
                <c:pt idx="78">
                  <c:v>4.2055718113099907</c:v>
                </c:pt>
                <c:pt idx="79">
                  <c:v>4.2056610540000001</c:v>
                </c:pt>
                <c:pt idx="80">
                  <c:v>4.2057519148900004</c:v>
                </c:pt>
                <c:pt idx="81">
                  <c:v>4.2058442458099936</c:v>
                </c:pt>
                <c:pt idx="82">
                  <c:v>4.2059380911200002</c:v>
                </c:pt>
                <c:pt idx="83">
                  <c:v>4.2060334643499999</c:v>
                </c:pt>
                <c:pt idx="84">
                  <c:v>4.2061304533800001</c:v>
                </c:pt>
                <c:pt idx="85">
                  <c:v>4.2062291142000001</c:v>
                </c:pt>
                <c:pt idx="86">
                  <c:v>4.2063302434200001</c:v>
                </c:pt>
                <c:pt idx="87">
                  <c:v>4.2064339456999997</c:v>
                </c:pt>
                <c:pt idx="88">
                  <c:v>4.2065402603899908</c:v>
                </c:pt>
                <c:pt idx="89">
                  <c:v>4.2066490329199997</c:v>
                </c:pt>
                <c:pt idx="90">
                  <c:v>4.2067612029300001</c:v>
                </c:pt>
                <c:pt idx="91">
                  <c:v>4.2068769703499944</c:v>
                </c:pt>
                <c:pt idx="92">
                  <c:v>4.2069997746299999</c:v>
                </c:pt>
                <c:pt idx="93">
                  <c:v>4.2071257505699897</c:v>
                </c:pt>
                <c:pt idx="94">
                  <c:v>4.2072560484599908</c:v>
                </c:pt>
                <c:pt idx="95">
                  <c:v>4.2073902371399896</c:v>
                </c:pt>
                <c:pt idx="96">
                  <c:v>4.2075293559900002</c:v>
                </c:pt>
                <c:pt idx="97">
                  <c:v>4.2076730475500002</c:v>
                </c:pt>
                <c:pt idx="98">
                  <c:v>4.2078208226399907</c:v>
                </c:pt>
                <c:pt idx="99">
                  <c:v>4.2079730679899896</c:v>
                </c:pt>
                <c:pt idx="100">
                  <c:v>4.2081297281800003</c:v>
                </c:pt>
                <c:pt idx="101">
                  <c:v>4.2082903794100002</c:v>
                </c:pt>
                <c:pt idx="102">
                  <c:v>4.2085174141300001</c:v>
                </c:pt>
                <c:pt idx="103">
                  <c:v>4.2089122602999884</c:v>
                </c:pt>
                <c:pt idx="104">
                  <c:v>4.2093315792199908</c:v>
                </c:pt>
                <c:pt idx="105">
                  <c:v>4.2097764257200003</c:v>
                </c:pt>
                <c:pt idx="106">
                  <c:v>4.2102478468599944</c:v>
                </c:pt>
                <c:pt idx="107">
                  <c:v>4.2107469013600003</c:v>
                </c:pt>
                <c:pt idx="108">
                  <c:v>4.2112744527099997</c:v>
                </c:pt>
                <c:pt idx="109">
                  <c:v>4.2118313896800004</c:v>
                </c:pt>
                <c:pt idx="110">
                  <c:v>4.2124185502999847</c:v>
                </c:pt>
                <c:pt idx="111">
                  <c:v>4.2130368180899884</c:v>
                </c:pt>
                <c:pt idx="112">
                  <c:v>4.21368689105</c:v>
                </c:pt>
                <c:pt idx="113">
                  <c:v>4.2143695554200002</c:v>
                </c:pt>
                <c:pt idx="114">
                  <c:v>4.2150855664299796</c:v>
                </c:pt>
                <c:pt idx="115">
                  <c:v>4.2158354953300003</c:v>
                </c:pt>
                <c:pt idx="116">
                  <c:v>4.2166200826400004</c:v>
                </c:pt>
                <c:pt idx="117">
                  <c:v>4.2174400719799907</c:v>
                </c:pt>
                <c:pt idx="118">
                  <c:v>4.2182959271999936</c:v>
                </c:pt>
                <c:pt idx="119">
                  <c:v>4.2191881440300003</c:v>
                </c:pt>
                <c:pt idx="120">
                  <c:v>4.2201174424799897</c:v>
                </c:pt>
                <c:pt idx="121">
                  <c:v>4.2210841438199944</c:v>
                </c:pt>
                <c:pt idx="122">
                  <c:v>4.2220887008199908</c:v>
                </c:pt>
                <c:pt idx="123">
                  <c:v>4.2231314663499857</c:v>
                </c:pt>
                <c:pt idx="124">
                  <c:v>4.2242129940800002</c:v>
                </c:pt>
                <c:pt idx="125">
                  <c:v>4.2253336187399908</c:v>
                </c:pt>
                <c:pt idx="126">
                  <c:v>4.2264938330400001</c:v>
                </c:pt>
                <c:pt idx="127">
                  <c:v>4.2276940065199877</c:v>
                </c:pt>
                <c:pt idx="128">
                  <c:v>4.2289345972099834</c:v>
                </c:pt>
                <c:pt idx="129">
                  <c:v>4.2302158585799896</c:v>
                </c:pt>
                <c:pt idx="130">
                  <c:v>4.2315382576499907</c:v>
                </c:pt>
                <c:pt idx="131">
                  <c:v>4.2329021002999996</c:v>
                </c:pt>
                <c:pt idx="132">
                  <c:v>4.2343077981999997</c:v>
                </c:pt>
                <c:pt idx="133">
                  <c:v>4.23575572812</c:v>
                </c:pt>
                <c:pt idx="134">
                  <c:v>4.23724619552</c:v>
                </c:pt>
                <c:pt idx="135">
                  <c:v>4.2387797754100003</c:v>
                </c:pt>
                <c:pt idx="136">
                  <c:v>4.2403566340300003</c:v>
                </c:pt>
                <c:pt idx="137">
                  <c:v>4.2419782109400002</c:v>
                </c:pt>
                <c:pt idx="138">
                  <c:v>4.2436439286500001</c:v>
                </c:pt>
                <c:pt idx="139">
                  <c:v>4.24535435569</c:v>
                </c:pt>
                <c:pt idx="140">
                  <c:v>4.2471098399899896</c:v>
                </c:pt>
                <c:pt idx="141">
                  <c:v>4.2489108548399876</c:v>
                </c:pt>
                <c:pt idx="142">
                  <c:v>4.2507580195000001</c:v>
                </c:pt>
                <c:pt idx="143">
                  <c:v>4.2526519094899946</c:v>
                </c:pt>
                <c:pt idx="144">
                  <c:v>4.2545928107499877</c:v>
                </c:pt>
                <c:pt idx="145">
                  <c:v>4.2565807257600001</c:v>
                </c:pt>
                <c:pt idx="146">
                  <c:v>4.2586165291099896</c:v>
                </c:pt>
                <c:pt idx="147">
                  <c:v>4.26070062372</c:v>
                </c:pt>
                <c:pt idx="148">
                  <c:v>4.2628336354999936</c:v>
                </c:pt>
                <c:pt idx="149">
                  <c:v>4.2650158932499904</c:v>
                </c:pt>
                <c:pt idx="150">
                  <c:v>4.2672481792800001</c:v>
                </c:pt>
                <c:pt idx="151">
                  <c:v>4.2695311306199946</c:v>
                </c:pt>
                <c:pt idx="152">
                  <c:v>4.27186511807</c:v>
                </c:pt>
                <c:pt idx="153">
                  <c:v>4.2742506472099908</c:v>
                </c:pt>
                <c:pt idx="154">
                  <c:v>4.2766887068499999</c:v>
                </c:pt>
                <c:pt idx="155">
                  <c:v>4.2791798435299997</c:v>
                </c:pt>
                <c:pt idx="156">
                  <c:v>4.2817246857100004</c:v>
                </c:pt>
                <c:pt idx="157">
                  <c:v>4.2843234343900001</c:v>
                </c:pt>
                <c:pt idx="158">
                  <c:v>4.2869773658200003</c:v>
                </c:pt>
                <c:pt idx="159">
                  <c:v>4.28968688393</c:v>
                </c:pt>
                <c:pt idx="160">
                  <c:v>4.2924528502999877</c:v>
                </c:pt>
                <c:pt idx="161">
                  <c:v>4.2952753979200002</c:v>
                </c:pt>
                <c:pt idx="162">
                  <c:v>4.2981558063199827</c:v>
                </c:pt>
                <c:pt idx="163">
                  <c:v>4.3010943105399946</c:v>
                </c:pt>
                <c:pt idx="164">
                  <c:v>4.3040916406599896</c:v>
                </c:pt>
                <c:pt idx="165">
                  <c:v>4.3071483627499907</c:v>
                </c:pt>
                <c:pt idx="166">
                  <c:v>4.3102649732099936</c:v>
                </c:pt>
                <c:pt idx="167">
                  <c:v>4.3134422605499907</c:v>
                </c:pt>
                <c:pt idx="168">
                  <c:v>4.3166804331200002</c:v>
                </c:pt>
                <c:pt idx="169">
                  <c:v>4.31998010595</c:v>
                </c:pt>
                <c:pt idx="170">
                  <c:v>4.3233418381399877</c:v>
                </c:pt>
                <c:pt idx="171">
                  <c:v>4.3267655230999909</c:v>
                </c:pt>
                <c:pt idx="172">
                  <c:v>4.3302519341599996</c:v>
                </c:pt>
                <c:pt idx="173">
                  <c:v>4.3338010108600002</c:v>
                </c:pt>
                <c:pt idx="174">
                  <c:v>4.3374135001199896</c:v>
                </c:pt>
                <c:pt idx="175">
                  <c:v>4.3410891964899996</c:v>
                </c:pt>
                <c:pt idx="176">
                  <c:v>4.3448280609399896</c:v>
                </c:pt>
                <c:pt idx="177">
                  <c:v>4.3486306167499897</c:v>
                </c:pt>
                <c:pt idx="178">
                  <c:v>4.3524962769999807</c:v>
                </c:pt>
                <c:pt idx="179">
                  <c:v>4.3564255571299837</c:v>
                </c:pt>
                <c:pt idx="180">
                  <c:v>4.3604181502499877</c:v>
                </c:pt>
                <c:pt idx="181">
                  <c:v>4.3644739176699847</c:v>
                </c:pt>
                <c:pt idx="182">
                  <c:v>4.36859245585</c:v>
                </c:pt>
                <c:pt idx="183">
                  <c:v>4.3727741073799908</c:v>
                </c:pt>
                <c:pt idx="184">
                  <c:v>4.3770181749299946</c:v>
                </c:pt>
                <c:pt idx="185">
                  <c:v>4.38132452279</c:v>
                </c:pt>
                <c:pt idx="186">
                  <c:v>4.38569248675</c:v>
                </c:pt>
                <c:pt idx="187">
                  <c:v>4.3901216750299907</c:v>
                </c:pt>
                <c:pt idx="188">
                  <c:v>4.3946116534599877</c:v>
                </c:pt>
                <c:pt idx="189">
                  <c:v>4.3991617154</c:v>
                </c:pt>
                <c:pt idx="190">
                  <c:v>4.4037714162499997</c:v>
                </c:pt>
                <c:pt idx="191">
                  <c:v>4.4084401947799998</c:v>
                </c:pt>
                <c:pt idx="192">
                  <c:v>4.4131673773299944</c:v>
                </c:pt>
                <c:pt idx="193">
                  <c:v>4.4179523427499907</c:v>
                </c:pt>
                <c:pt idx="194">
                  <c:v>4.4227941183799908</c:v>
                </c:pt>
                <c:pt idx="195">
                  <c:v>4.4276920690799946</c:v>
                </c:pt>
                <c:pt idx="196">
                  <c:v>4.4326454454000004</c:v>
                </c:pt>
                <c:pt idx="197">
                  <c:v>4.43765304183</c:v>
                </c:pt>
                <c:pt idx="198">
                  <c:v>4.4427144957899998</c:v>
                </c:pt>
                <c:pt idx="199">
                  <c:v>4.4478286630600001</c:v>
                </c:pt>
                <c:pt idx="200">
                  <c:v>4.4529945790899816</c:v>
                </c:pt>
                <c:pt idx="201">
                  <c:v>4.4582110733200002</c:v>
                </c:pt>
                <c:pt idx="202">
                  <c:v>4.4634775142200001</c:v>
                </c:pt>
                <c:pt idx="203">
                  <c:v>4.4687925268199908</c:v>
                </c:pt>
                <c:pt idx="204">
                  <c:v>4.4741549450100004</c:v>
                </c:pt>
                <c:pt idx="205">
                  <c:v>4.4795633275800002</c:v>
                </c:pt>
                <c:pt idx="206">
                  <c:v>4.48501605513</c:v>
                </c:pt>
                <c:pt idx="207">
                  <c:v>4.4905115233399897</c:v>
                </c:pt>
                <c:pt idx="208">
                  <c:v>4.4960484917499999</c:v>
                </c:pt>
                <c:pt idx="209">
                  <c:v>4.5016250979199999</c:v>
                </c:pt>
                <c:pt idx="210">
                  <c:v>4.5072423537699997</c:v>
                </c:pt>
                <c:pt idx="211">
                  <c:v>4.5128992278799904</c:v>
                </c:pt>
                <c:pt idx="212">
                  <c:v>4.5185955793099826</c:v>
                </c:pt>
                <c:pt idx="213">
                  <c:v>4.5243309641599847</c:v>
                </c:pt>
                <c:pt idx="214">
                  <c:v>4.5301054828399998</c:v>
                </c:pt>
                <c:pt idx="215">
                  <c:v>4.5359185859000002</c:v>
                </c:pt>
                <c:pt idx="216">
                  <c:v>4.5417704269300003</c:v>
                </c:pt>
                <c:pt idx="217">
                  <c:v>4.5476607852199997</c:v>
                </c:pt>
                <c:pt idx="218">
                  <c:v>4.5535895670399844</c:v>
                </c:pt>
                <c:pt idx="219">
                  <c:v>4.5595565945000001</c:v>
                </c:pt>
                <c:pt idx="220">
                  <c:v>4.5655619440499908</c:v>
                </c:pt>
                <c:pt idx="221">
                  <c:v>4.5716056174800004</c:v>
                </c:pt>
                <c:pt idx="222">
                  <c:v>4.5776873605099908</c:v>
                </c:pt>
                <c:pt idx="223">
                  <c:v>4.5838072886300001</c:v>
                </c:pt>
                <c:pt idx="224">
                  <c:v>4.58996564104</c:v>
                </c:pt>
                <c:pt idx="225">
                  <c:v>4.5961621456400001</c:v>
                </c:pt>
                <c:pt idx="226">
                  <c:v>4.6023971669899897</c:v>
                </c:pt>
                <c:pt idx="227">
                  <c:v>4.6086709774399877</c:v>
                </c:pt>
                <c:pt idx="228">
                  <c:v>4.6149829065699768</c:v>
                </c:pt>
                <c:pt idx="229">
                  <c:v>4.6213333819700004</c:v>
                </c:pt>
                <c:pt idx="230">
                  <c:v>4.6277225068899828</c:v>
                </c:pt>
                <c:pt idx="231">
                  <c:v>4.6341504062699848</c:v>
                </c:pt>
                <c:pt idx="232">
                  <c:v>4.64061719629</c:v>
                </c:pt>
                <c:pt idx="233">
                  <c:v>4.6471229191799877</c:v>
                </c:pt>
                <c:pt idx="234">
                  <c:v>4.6536677968199998</c:v>
                </c:pt>
                <c:pt idx="235">
                  <c:v>4.6602519260199857</c:v>
                </c:pt>
                <c:pt idx="236">
                  <c:v>4.6668754781899837</c:v>
                </c:pt>
                <c:pt idx="237">
                  <c:v>4.6735386415199898</c:v>
                </c:pt>
                <c:pt idx="238">
                  <c:v>4.6802417725899996</c:v>
                </c:pt>
                <c:pt idx="239">
                  <c:v>4.6869848991699827</c:v>
                </c:pt>
                <c:pt idx="240">
                  <c:v>4.6937683009700004</c:v>
                </c:pt>
                <c:pt idx="241">
                  <c:v>4.7005923332700004</c:v>
                </c:pt>
                <c:pt idx="242">
                  <c:v>4.7074573310099908</c:v>
                </c:pt>
                <c:pt idx="243">
                  <c:v>4.7143635051199997</c:v>
                </c:pt>
                <c:pt idx="244">
                  <c:v>4.7213111754300003</c:v>
                </c:pt>
                <c:pt idx="245">
                  <c:v>4.7283007344800003</c:v>
                </c:pt>
                <c:pt idx="246">
                  <c:v>4.7353326288800002</c:v>
                </c:pt>
                <c:pt idx="247">
                  <c:v>4.7424071649200004</c:v>
                </c:pt>
                <c:pt idx="248">
                  <c:v>4.74952470737</c:v>
                </c:pt>
                <c:pt idx="249">
                  <c:v>4.7566856129200001</c:v>
                </c:pt>
                <c:pt idx="250">
                  <c:v>4.7638902884299936</c:v>
                </c:pt>
                <c:pt idx="251">
                  <c:v>4.7711391565500003</c:v>
                </c:pt>
                <c:pt idx="252">
                  <c:v>4.7784327119099999</c:v>
                </c:pt>
                <c:pt idx="253">
                  <c:v>4.7857711800300002</c:v>
                </c:pt>
                <c:pt idx="254">
                  <c:v>4.7931552506699857</c:v>
                </c:pt>
                <c:pt idx="255">
                  <c:v>4.8005853333099857</c:v>
                </c:pt>
                <c:pt idx="256">
                  <c:v>4.8080619297</c:v>
                </c:pt>
                <c:pt idx="257">
                  <c:v>4.8155855415799778</c:v>
                </c:pt>
                <c:pt idx="258">
                  <c:v>4.8231567618999858</c:v>
                </c:pt>
                <c:pt idx="259">
                  <c:v>4.8307765969999936</c:v>
                </c:pt>
                <c:pt idx="260">
                  <c:v>4.8384451628000003</c:v>
                </c:pt>
                <c:pt idx="261">
                  <c:v>4.8461631877000002</c:v>
                </c:pt>
                <c:pt idx="262">
                  <c:v>4.8539314310799897</c:v>
                </c:pt>
                <c:pt idx="263">
                  <c:v>4.8617506001599908</c:v>
                </c:pt>
                <c:pt idx="264">
                  <c:v>4.8696215377899907</c:v>
                </c:pt>
                <c:pt idx="265">
                  <c:v>4.8775448478299817</c:v>
                </c:pt>
                <c:pt idx="266">
                  <c:v>4.8855214223800001</c:v>
                </c:pt>
                <c:pt idx="267">
                  <c:v>4.8935520526799907</c:v>
                </c:pt>
                <c:pt idx="268">
                  <c:v>4.90163759007</c:v>
                </c:pt>
                <c:pt idx="269">
                  <c:v>4.9097790030399997</c:v>
                </c:pt>
                <c:pt idx="270">
                  <c:v>4.9179772811099944</c:v>
                </c:pt>
                <c:pt idx="271">
                  <c:v>4.9262334138000003</c:v>
                </c:pt>
                <c:pt idx="272">
                  <c:v>4.9345484908800001</c:v>
                </c:pt>
                <c:pt idx="273">
                  <c:v>4.9429237134899999</c:v>
                </c:pt>
                <c:pt idx="274">
                  <c:v>4.9513603823999999</c:v>
                </c:pt>
                <c:pt idx="275">
                  <c:v>4.9598601630200001</c:v>
                </c:pt>
                <c:pt idx="276">
                  <c:v>4.9684246095199907</c:v>
                </c:pt>
                <c:pt idx="277">
                  <c:v>4.9770558557299944</c:v>
                </c:pt>
                <c:pt idx="278">
                  <c:v>4.9857562921299996</c:v>
                </c:pt>
                <c:pt idx="279">
                  <c:v>4.9945275444799897</c:v>
                </c:pt>
                <c:pt idx="280">
                  <c:v>5.00337045749</c:v>
                </c:pt>
                <c:pt idx="281">
                  <c:v>5.0122858266299826</c:v>
                </c:pt>
                <c:pt idx="282">
                  <c:v>5.0212737473800004</c:v>
                </c:pt>
                <c:pt idx="283">
                  <c:v>5.0303342468499856</c:v>
                </c:pt>
                <c:pt idx="284">
                  <c:v>5.0394674412100002</c:v>
                </c:pt>
                <c:pt idx="285">
                  <c:v>5.04867354727</c:v>
                </c:pt>
                <c:pt idx="286">
                  <c:v>5.0579527346799908</c:v>
                </c:pt>
                <c:pt idx="287">
                  <c:v>5.0673052370599816</c:v>
                </c:pt>
                <c:pt idx="288">
                  <c:v>5.0767313733500004</c:v>
                </c:pt>
                <c:pt idx="289">
                  <c:v>5.0862314516899998</c:v>
                </c:pt>
                <c:pt idx="290">
                  <c:v>5.0958058523799847</c:v>
                </c:pt>
                <c:pt idx="291">
                  <c:v>5.1054548540299836</c:v>
                </c:pt>
                <c:pt idx="292">
                  <c:v>5.1151789465499826</c:v>
                </c:pt>
                <c:pt idx="293">
                  <c:v>5.1249785354599826</c:v>
                </c:pt>
                <c:pt idx="294">
                  <c:v>5.1348540599399826</c:v>
                </c:pt>
                <c:pt idx="295">
                  <c:v>5.1448061796699847</c:v>
                </c:pt>
                <c:pt idx="296">
                  <c:v>5.1548351481899806</c:v>
                </c:pt>
                <c:pt idx="297">
                  <c:v>5.1649416735599827</c:v>
                </c:pt>
                <c:pt idx="298">
                  <c:v>5.1751254563699884</c:v>
                </c:pt>
                <c:pt idx="299">
                  <c:v>5.1853883483799876</c:v>
                </c:pt>
                <c:pt idx="300">
                  <c:v>5.1957306886899897</c:v>
                </c:pt>
                <c:pt idx="301">
                  <c:v>5.2061534937099996</c:v>
                </c:pt>
                <c:pt idx="302">
                  <c:v>5.2166562488499908</c:v>
                </c:pt>
                <c:pt idx="303">
                  <c:v>5.2272399865899946</c:v>
                </c:pt>
                <c:pt idx="304">
                  <c:v>5.2379056439799907</c:v>
                </c:pt>
                <c:pt idx="305">
                  <c:v>5.2486539134400001</c:v>
                </c:pt>
                <c:pt idx="306">
                  <c:v>5.25948560442</c:v>
                </c:pt>
                <c:pt idx="307">
                  <c:v>5.2704015901899997</c:v>
                </c:pt>
                <c:pt idx="308">
                  <c:v>5.2814025604300001</c:v>
                </c:pt>
                <c:pt idx="309">
                  <c:v>5.2924895732299877</c:v>
                </c:pt>
                <c:pt idx="310">
                  <c:v>5.3036643778899908</c:v>
                </c:pt>
                <c:pt idx="311">
                  <c:v>5.3149266662799777</c:v>
                </c:pt>
                <c:pt idx="312">
                  <c:v>5.32627770645</c:v>
                </c:pt>
                <c:pt idx="313">
                  <c:v>5.3377186585999876</c:v>
                </c:pt>
                <c:pt idx="314">
                  <c:v>5.3492506364499937</c:v>
                </c:pt>
                <c:pt idx="315">
                  <c:v>5.3608754788099837</c:v>
                </c:pt>
                <c:pt idx="316">
                  <c:v>5.3725931867999996</c:v>
                </c:pt>
                <c:pt idx="317">
                  <c:v>5.3844054208099896</c:v>
                </c:pt>
                <c:pt idx="318">
                  <c:v>5.3963135518199907</c:v>
                </c:pt>
                <c:pt idx="319">
                  <c:v>5.4083191385999996</c:v>
                </c:pt>
                <c:pt idx="320">
                  <c:v>5.4204237658099998</c:v>
                </c:pt>
                <c:pt idx="321">
                  <c:v>5.43262929636</c:v>
                </c:pt>
                <c:pt idx="322">
                  <c:v>5.4449372765299806</c:v>
                </c:pt>
                <c:pt idx="323">
                  <c:v>5.4573501335400003</c:v>
                </c:pt>
                <c:pt idx="324">
                  <c:v>5.4698707760699907</c:v>
                </c:pt>
                <c:pt idx="325">
                  <c:v>5.4825027088400002</c:v>
                </c:pt>
                <c:pt idx="326">
                  <c:v>5.4952477774600004</c:v>
                </c:pt>
                <c:pt idx="327">
                  <c:v>5.5081073897900001</c:v>
                </c:pt>
                <c:pt idx="328">
                  <c:v>5.5210822636499897</c:v>
                </c:pt>
                <c:pt idx="329">
                  <c:v>5.5341724004500001</c:v>
                </c:pt>
                <c:pt idx="330">
                  <c:v>5.5473777733</c:v>
                </c:pt>
                <c:pt idx="331">
                  <c:v>5.5606989153999997</c:v>
                </c:pt>
                <c:pt idx="332">
                  <c:v>5.5741365489199826</c:v>
                </c:pt>
                <c:pt idx="333">
                  <c:v>5.5876916461799908</c:v>
                </c:pt>
                <c:pt idx="334">
                  <c:v>5.6013653596199946</c:v>
                </c:pt>
                <c:pt idx="335">
                  <c:v>5.6151589845499936</c:v>
                </c:pt>
                <c:pt idx="336">
                  <c:v>5.6290745333999848</c:v>
                </c:pt>
                <c:pt idx="337">
                  <c:v>5.6431157011899877</c:v>
                </c:pt>
                <c:pt idx="338">
                  <c:v>5.65728228527</c:v>
                </c:pt>
                <c:pt idx="339">
                  <c:v>5.6715781663799909</c:v>
                </c:pt>
                <c:pt idx="340">
                  <c:v>5.6860068863399897</c:v>
                </c:pt>
                <c:pt idx="341">
                  <c:v>5.7005720697699909</c:v>
                </c:pt>
                <c:pt idx="342">
                  <c:v>5.7152777430199997</c:v>
                </c:pt>
                <c:pt idx="343">
                  <c:v>5.73012813237</c:v>
                </c:pt>
                <c:pt idx="344">
                  <c:v>5.7451276029400002</c:v>
                </c:pt>
                <c:pt idx="345">
                  <c:v>5.7602805886399908</c:v>
                </c:pt>
                <c:pt idx="346">
                  <c:v>5.77559154327</c:v>
                </c:pt>
                <c:pt idx="347">
                  <c:v>5.7910645834399999</c:v>
                </c:pt>
                <c:pt idx="348">
                  <c:v>5.8067038125000003</c:v>
                </c:pt>
                <c:pt idx="349">
                  <c:v>5.8225128095499796</c:v>
                </c:pt>
                <c:pt idx="350">
                  <c:v>5.8384947834099998</c:v>
                </c:pt>
                <c:pt idx="351">
                  <c:v>5.85465188494</c:v>
                </c:pt>
                <c:pt idx="352">
                  <c:v>5.8709856533299876</c:v>
                </c:pt>
                <c:pt idx="353">
                  <c:v>5.8874964612499907</c:v>
                </c:pt>
                <c:pt idx="354">
                  <c:v>5.9041829300999877</c:v>
                </c:pt>
                <c:pt idx="355">
                  <c:v>5.9210452370999906</c:v>
                </c:pt>
                <c:pt idx="356">
                  <c:v>5.9380795190300004</c:v>
                </c:pt>
                <c:pt idx="357">
                  <c:v>5.9552803605199944</c:v>
                </c:pt>
                <c:pt idx="358">
                  <c:v>5.9726388351699997</c:v>
                </c:pt>
                <c:pt idx="359">
                  <c:v>5.9901478924599996</c:v>
                </c:pt>
                <c:pt idx="360">
                  <c:v>6.0078040569899844</c:v>
                </c:pt>
                <c:pt idx="361">
                  <c:v>6.0256046462099837</c:v>
                </c:pt>
                <c:pt idx="362">
                  <c:v>6.0435498649400001</c:v>
                </c:pt>
                <c:pt idx="363">
                  <c:v>6.06163901643</c:v>
                </c:pt>
                <c:pt idx="364">
                  <c:v>6.0798694145000001</c:v>
                </c:pt>
                <c:pt idx="365">
                  <c:v>6.0982380676799908</c:v>
                </c:pt>
                <c:pt idx="366">
                  <c:v>6.1167414446999997</c:v>
                </c:pt>
                <c:pt idx="367">
                  <c:v>6.13537606568</c:v>
                </c:pt>
                <c:pt idx="368">
                  <c:v>6.1541500913699876</c:v>
                </c:pt>
                <c:pt idx="369">
                  <c:v>6.1731130213399936</c:v>
                </c:pt>
                <c:pt idx="370">
                  <c:v>6.1921963399099837</c:v>
                </c:pt>
                <c:pt idx="371">
                  <c:v>6.2113954487700003</c:v>
                </c:pt>
                <c:pt idx="372">
                  <c:v>6.2307055303699954</c:v>
                </c:pt>
                <c:pt idx="373">
                  <c:v>6.2501227371399954</c:v>
                </c:pt>
                <c:pt idx="374">
                  <c:v>6.2696416029200002</c:v>
                </c:pt>
                <c:pt idx="375">
                  <c:v>6.2892569163100003</c:v>
                </c:pt>
                <c:pt idx="376">
                  <c:v>6.30896394044</c:v>
                </c:pt>
                <c:pt idx="377">
                  <c:v>6.3287576836200001</c:v>
                </c:pt>
                <c:pt idx="378">
                  <c:v>6.3486332785099897</c:v>
                </c:pt>
                <c:pt idx="379">
                  <c:v>6.3685858775499726</c:v>
                </c:pt>
                <c:pt idx="380">
                  <c:v>6.3886105478099857</c:v>
                </c:pt>
                <c:pt idx="381">
                  <c:v>6.4087026858499998</c:v>
                </c:pt>
                <c:pt idx="382">
                  <c:v>6.4288576675699884</c:v>
                </c:pt>
                <c:pt idx="383">
                  <c:v>6.4490708719900001</c:v>
                </c:pt>
                <c:pt idx="384">
                  <c:v>6.4693378374099897</c:v>
                </c:pt>
                <c:pt idx="385">
                  <c:v>6.4896542211300003</c:v>
                </c:pt>
                <c:pt idx="386">
                  <c:v>6.5100156609299846</c:v>
                </c:pt>
                <c:pt idx="387">
                  <c:v>6.5304180737299946</c:v>
                </c:pt>
                <c:pt idx="388">
                  <c:v>6.5508573502399896</c:v>
                </c:pt>
                <c:pt idx="389">
                  <c:v>6.5713296486499999</c:v>
                </c:pt>
                <c:pt idx="390">
                  <c:v>6.59183093534</c:v>
                </c:pt>
                <c:pt idx="391">
                  <c:v>6.6123575940299908</c:v>
                </c:pt>
                <c:pt idx="392">
                  <c:v>6.6329059678499807</c:v>
                </c:pt>
                <c:pt idx="393">
                  <c:v>6.6534725095299878</c:v>
                </c:pt>
                <c:pt idx="394">
                  <c:v>6.6740536906300001</c:v>
                </c:pt>
                <c:pt idx="395">
                  <c:v>6.6946462143899907</c:v>
                </c:pt>
                <c:pt idx="396">
                  <c:v>6.7152468753200001</c:v>
                </c:pt>
                <c:pt idx="397">
                  <c:v>6.73585236023</c:v>
                </c:pt>
                <c:pt idx="398">
                  <c:v>6.7564596431100004</c:v>
                </c:pt>
                <c:pt idx="399">
                  <c:v>6.7770656095200001</c:v>
                </c:pt>
                <c:pt idx="400">
                  <c:v>6.7976673511100003</c:v>
                </c:pt>
                <c:pt idx="401">
                  <c:v>6.8182619234599997</c:v>
                </c:pt>
                <c:pt idx="402">
                  <c:v>6.8388464466699936</c:v>
                </c:pt>
                <c:pt idx="403">
                  <c:v>6.8594181233300002</c:v>
                </c:pt>
                <c:pt idx="404">
                  <c:v>6.8799741911399996</c:v>
                </c:pt>
                <c:pt idx="405">
                  <c:v>6.9005119083899897</c:v>
                </c:pt>
                <c:pt idx="406">
                  <c:v>6.9210283422999996</c:v>
                </c:pt>
                <c:pt idx="407">
                  <c:v>6.9415203403600003</c:v>
                </c:pt>
                <c:pt idx="408">
                  <c:v>6.9619843710799847</c:v>
                </c:pt>
                <c:pt idx="409">
                  <c:v>6.9824185095400004</c:v>
                </c:pt>
                <c:pt idx="410">
                  <c:v>7.0028211507</c:v>
                </c:pt>
                <c:pt idx="411">
                  <c:v>7.0568815000699896</c:v>
                </c:pt>
                <c:pt idx="412">
                  <c:v>7.4231167254899946</c:v>
                </c:pt>
                <c:pt idx="413">
                  <c:v>8.1734994060599995</c:v>
                </c:pt>
                <c:pt idx="414">
                  <c:v>11.881593853</c:v>
                </c:pt>
                <c:pt idx="415">
                  <c:v>16.9443508546</c:v>
                </c:pt>
                <c:pt idx="416">
                  <c:v>19.386049695499999</c:v>
                </c:pt>
                <c:pt idx="417">
                  <c:v>21.362260479900002</c:v>
                </c:pt>
                <c:pt idx="418">
                  <c:v>23.1358476188</c:v>
                </c:pt>
                <c:pt idx="419">
                  <c:v>24.563515833099981</c:v>
                </c:pt>
                <c:pt idx="420">
                  <c:v>25.799414656700002</c:v>
                </c:pt>
                <c:pt idx="421">
                  <c:v>26.900328335299999</c:v>
                </c:pt>
                <c:pt idx="422">
                  <c:v>27.903536968899999</c:v>
                </c:pt>
                <c:pt idx="423">
                  <c:v>28.830864630400001</c:v>
                </c:pt>
                <c:pt idx="424">
                  <c:v>29.827483958399991</c:v>
                </c:pt>
                <c:pt idx="425">
                  <c:v>30.7611193557</c:v>
                </c:pt>
                <c:pt idx="426">
                  <c:v>31.6401383362</c:v>
                </c:pt>
                <c:pt idx="427">
                  <c:v>32.470582811</c:v>
                </c:pt>
                <c:pt idx="428">
                  <c:v>33.260372305200001</c:v>
                </c:pt>
                <c:pt idx="429">
                  <c:v>34.014323253100002</c:v>
                </c:pt>
                <c:pt idx="430">
                  <c:v>34.735536986600003</c:v>
                </c:pt>
                <c:pt idx="431">
                  <c:v>35.428025455299988</c:v>
                </c:pt>
                <c:pt idx="432">
                  <c:v>36.095313767100002</c:v>
                </c:pt>
                <c:pt idx="433">
                  <c:v>36.740297036999998</c:v>
                </c:pt>
                <c:pt idx="434">
                  <c:v>37.3653319517</c:v>
                </c:pt>
                <c:pt idx="435">
                  <c:v>37.9721858152</c:v>
                </c:pt>
                <c:pt idx="436">
                  <c:v>38.562757273999999</c:v>
                </c:pt>
                <c:pt idx="437">
                  <c:v>39.138513009600011</c:v>
                </c:pt>
                <c:pt idx="438">
                  <c:v>39.7007343195</c:v>
                </c:pt>
                <c:pt idx="439">
                  <c:v>40.250501126700001</c:v>
                </c:pt>
                <c:pt idx="440">
                  <c:v>40.804697290899988</c:v>
                </c:pt>
                <c:pt idx="441">
                  <c:v>41.353010038100003</c:v>
                </c:pt>
                <c:pt idx="442">
                  <c:v>41.891232505799998</c:v>
                </c:pt>
                <c:pt idx="443">
                  <c:v>42.4191312524</c:v>
                </c:pt>
                <c:pt idx="444">
                  <c:v>42.937227158099986</c:v>
                </c:pt>
                <c:pt idx="445">
                  <c:v>43.446366069099987</c:v>
                </c:pt>
                <c:pt idx="446">
                  <c:v>43.947304552199988</c:v>
                </c:pt>
                <c:pt idx="447">
                  <c:v>44.440470614100001</c:v>
                </c:pt>
                <c:pt idx="448">
                  <c:v>44.926186878099998</c:v>
                </c:pt>
                <c:pt idx="449">
                  <c:v>45.404875775399987</c:v>
                </c:pt>
                <c:pt idx="450">
                  <c:v>45.877129034399999</c:v>
                </c:pt>
                <c:pt idx="451">
                  <c:v>46.343336501099998</c:v>
                </c:pt>
                <c:pt idx="452">
                  <c:v>46.803715724</c:v>
                </c:pt>
                <c:pt idx="453">
                  <c:v>47.258420811199997</c:v>
                </c:pt>
                <c:pt idx="454">
                  <c:v>47.707501407000002</c:v>
                </c:pt>
                <c:pt idx="455">
                  <c:v>48.151070077299913</c:v>
                </c:pt>
                <c:pt idx="456">
                  <c:v>48.589316356700003</c:v>
                </c:pt>
                <c:pt idx="457">
                  <c:v>49.022589601999996</c:v>
                </c:pt>
                <c:pt idx="458">
                  <c:v>49.451205458199993</c:v>
                </c:pt>
                <c:pt idx="459">
                  <c:v>49.875389318700002</c:v>
                </c:pt>
                <c:pt idx="460">
                  <c:v>50.295367393699998</c:v>
                </c:pt>
                <c:pt idx="461">
                  <c:v>50.711269201099988</c:v>
                </c:pt>
                <c:pt idx="462">
                  <c:v>51.122574028099997</c:v>
                </c:pt>
                <c:pt idx="463">
                  <c:v>51.529388193999999</c:v>
                </c:pt>
                <c:pt idx="464">
                  <c:v>51.931447743899987</c:v>
                </c:pt>
                <c:pt idx="465">
                  <c:v>52.328382237200003</c:v>
                </c:pt>
                <c:pt idx="466">
                  <c:v>52.7196620235</c:v>
                </c:pt>
                <c:pt idx="467">
                  <c:v>53.10535059</c:v>
                </c:pt>
                <c:pt idx="468">
                  <c:v>53.485550759200002</c:v>
                </c:pt>
                <c:pt idx="469">
                  <c:v>53.860270139699999</c:v>
                </c:pt>
                <c:pt idx="470">
                  <c:v>54.229648980100002</c:v>
                </c:pt>
                <c:pt idx="471">
                  <c:v>54.594113542800002</c:v>
                </c:pt>
                <c:pt idx="472">
                  <c:v>54.9538331742</c:v>
                </c:pt>
                <c:pt idx="473">
                  <c:v>55.308757660300003</c:v>
                </c:pt>
                <c:pt idx="474">
                  <c:v>55.658993420100003</c:v>
                </c:pt>
                <c:pt idx="475">
                  <c:v>56.004690201699987</c:v>
                </c:pt>
                <c:pt idx="476">
                  <c:v>56.345957593299993</c:v>
                </c:pt>
                <c:pt idx="477">
                  <c:v>56.682862977799999</c:v>
                </c:pt>
                <c:pt idx="478">
                  <c:v>57.015460129700003</c:v>
                </c:pt>
                <c:pt idx="479">
                  <c:v>57.343796085599998</c:v>
                </c:pt>
                <c:pt idx="480">
                  <c:v>57.667945555000003</c:v>
                </c:pt>
                <c:pt idx="481">
                  <c:v>57.987977579699887</c:v>
                </c:pt>
                <c:pt idx="482">
                  <c:v>58.303969971000001</c:v>
                </c:pt>
                <c:pt idx="483">
                  <c:v>58.6159973607</c:v>
                </c:pt>
                <c:pt idx="484">
                  <c:v>58.924102005600012</c:v>
                </c:pt>
                <c:pt idx="485">
                  <c:v>59.228340500900003</c:v>
                </c:pt>
                <c:pt idx="486">
                  <c:v>59.528765143500003</c:v>
                </c:pt>
                <c:pt idx="487">
                  <c:v>59.825414861200002</c:v>
                </c:pt>
                <c:pt idx="488">
                  <c:v>60.118332675300003</c:v>
                </c:pt>
                <c:pt idx="489">
                  <c:v>60.407554135799998</c:v>
                </c:pt>
                <c:pt idx="490">
                  <c:v>60.6931152274</c:v>
                </c:pt>
                <c:pt idx="491">
                  <c:v>60.974958978499998</c:v>
                </c:pt>
                <c:pt idx="492">
                  <c:v>61.253051616999997</c:v>
                </c:pt>
                <c:pt idx="493">
                  <c:v>61.527472875299999</c:v>
                </c:pt>
                <c:pt idx="494">
                  <c:v>61.798280006500001</c:v>
                </c:pt>
                <c:pt idx="495">
                  <c:v>62.0654912667</c:v>
                </c:pt>
                <c:pt idx="496">
                  <c:v>62.329107665000002</c:v>
                </c:pt>
                <c:pt idx="497">
                  <c:v>62.589059208000002</c:v>
                </c:pt>
                <c:pt idx="498">
                  <c:v>62.845307635399998</c:v>
                </c:pt>
                <c:pt idx="499">
                  <c:v>63.097766067999999</c:v>
                </c:pt>
                <c:pt idx="500">
                  <c:v>63.346434969900002</c:v>
                </c:pt>
                <c:pt idx="501">
                  <c:v>63.591389350599997</c:v>
                </c:pt>
                <c:pt idx="502">
                  <c:v>63.832688077799993</c:v>
                </c:pt>
                <c:pt idx="503">
                  <c:v>64.070409779599871</c:v>
                </c:pt>
                <c:pt idx="504">
                  <c:v>64.304601669500002</c:v>
                </c:pt>
                <c:pt idx="505">
                  <c:v>64.535258162599774</c:v>
                </c:pt>
                <c:pt idx="506">
                  <c:v>64.762369883100007</c:v>
                </c:pt>
                <c:pt idx="507">
                  <c:v>64.985949729500007</c:v>
                </c:pt>
                <c:pt idx="508">
                  <c:v>65.20602709969998</c:v>
                </c:pt>
                <c:pt idx="509">
                  <c:v>65.422679646899979</c:v>
                </c:pt>
                <c:pt idx="510">
                  <c:v>65.635956257899792</c:v>
                </c:pt>
                <c:pt idx="511">
                  <c:v>65.845954300700001</c:v>
                </c:pt>
                <c:pt idx="512">
                  <c:v>66.052751498099823</c:v>
                </c:pt>
                <c:pt idx="513">
                  <c:v>66.256415219299981</c:v>
                </c:pt>
                <c:pt idx="514">
                  <c:v>66.456954701200004</c:v>
                </c:pt>
                <c:pt idx="515">
                  <c:v>66.654380557899742</c:v>
                </c:pt>
                <c:pt idx="516">
                  <c:v>66.848699569800004</c:v>
                </c:pt>
                <c:pt idx="517">
                  <c:v>67.039910574900006</c:v>
                </c:pt>
                <c:pt idx="518">
                  <c:v>67.228029063700006</c:v>
                </c:pt>
                <c:pt idx="519">
                  <c:v>67.413078161800001</c:v>
                </c:pt>
                <c:pt idx="520">
                  <c:v>67.595098115499681</c:v>
                </c:pt>
                <c:pt idx="521">
                  <c:v>67.774161842599824</c:v>
                </c:pt>
                <c:pt idx="522">
                  <c:v>67.950324263799999</c:v>
                </c:pt>
                <c:pt idx="523">
                  <c:v>68.12362078469998</c:v>
                </c:pt>
                <c:pt idx="524">
                  <c:v>68.294090518800004</c:v>
                </c:pt>
                <c:pt idx="525">
                  <c:v>68.461774174699855</c:v>
                </c:pt>
                <c:pt idx="526">
                  <c:v>68.626695458699871</c:v>
                </c:pt>
                <c:pt idx="527">
                  <c:v>68.788861188499794</c:v>
                </c:pt>
                <c:pt idx="528">
                  <c:v>68.948291229999995</c:v>
                </c:pt>
                <c:pt idx="529">
                  <c:v>69.105000975300001</c:v>
                </c:pt>
                <c:pt idx="530">
                  <c:v>69.259025030299981</c:v>
                </c:pt>
                <c:pt idx="531">
                  <c:v>69.410399651899994</c:v>
                </c:pt>
                <c:pt idx="532">
                  <c:v>69.559153828600003</c:v>
                </c:pt>
                <c:pt idx="533">
                  <c:v>69.705330600799854</c:v>
                </c:pt>
                <c:pt idx="534">
                  <c:v>69.848976643300006</c:v>
                </c:pt>
                <c:pt idx="535">
                  <c:v>69.9901314369</c:v>
                </c:pt>
                <c:pt idx="536">
                  <c:v>70.128827394799742</c:v>
                </c:pt>
                <c:pt idx="537">
                  <c:v>70.265099213300005</c:v>
                </c:pt>
                <c:pt idx="538">
                  <c:v>70.398982346999759</c:v>
                </c:pt>
                <c:pt idx="539">
                  <c:v>70.53050181699976</c:v>
                </c:pt>
                <c:pt idx="540">
                  <c:v>70.659689621599981</c:v>
                </c:pt>
                <c:pt idx="541">
                  <c:v>70.786565074600006</c:v>
                </c:pt>
                <c:pt idx="542">
                  <c:v>70.911157538200001</c:v>
                </c:pt>
                <c:pt idx="543">
                  <c:v>71.033483456200003</c:v>
                </c:pt>
                <c:pt idx="544">
                  <c:v>71.153562710399839</c:v>
                </c:pt>
                <c:pt idx="545">
                  <c:v>71.271418875499776</c:v>
                </c:pt>
                <c:pt idx="546">
                  <c:v>71.387080614699855</c:v>
                </c:pt>
                <c:pt idx="547">
                  <c:v>71.500574979000007</c:v>
                </c:pt>
                <c:pt idx="548">
                  <c:v>71.611934071199983</c:v>
                </c:pt>
                <c:pt idx="549">
                  <c:v>71.721189426500004</c:v>
                </c:pt>
                <c:pt idx="550">
                  <c:v>71.828381160899681</c:v>
                </c:pt>
                <c:pt idx="551">
                  <c:v>71.933540717</c:v>
                </c:pt>
                <c:pt idx="552">
                  <c:v>72.036696085599999</c:v>
                </c:pt>
                <c:pt idx="553">
                  <c:v>72.137872371699743</c:v>
                </c:pt>
                <c:pt idx="554">
                  <c:v>72.237098239000005</c:v>
                </c:pt>
                <c:pt idx="555">
                  <c:v>72.334397690100005</c:v>
                </c:pt>
                <c:pt idx="556">
                  <c:v>72.429801365100005</c:v>
                </c:pt>
                <c:pt idx="557">
                  <c:v>72.523339136599631</c:v>
                </c:pt>
                <c:pt idx="558">
                  <c:v>72.61504138499987</c:v>
                </c:pt>
                <c:pt idx="559">
                  <c:v>72.704936493800005</c:v>
                </c:pt>
                <c:pt idx="560">
                  <c:v>72.793039876799838</c:v>
                </c:pt>
                <c:pt idx="561">
                  <c:v>72.879372961099776</c:v>
                </c:pt>
                <c:pt idx="562">
                  <c:v>72.963963316900006</c:v>
                </c:pt>
                <c:pt idx="563">
                  <c:v>73.0468330944</c:v>
                </c:pt>
                <c:pt idx="564">
                  <c:v>73.128001547299775</c:v>
                </c:pt>
                <c:pt idx="565">
                  <c:v>73.207491311200002</c:v>
                </c:pt>
                <c:pt idx="566">
                  <c:v>73.285332503799722</c:v>
                </c:pt>
                <c:pt idx="567">
                  <c:v>73.361555335700004</c:v>
                </c:pt>
                <c:pt idx="568">
                  <c:v>73.436187645999993</c:v>
                </c:pt>
                <c:pt idx="569">
                  <c:v>73.509252406300007</c:v>
                </c:pt>
                <c:pt idx="570">
                  <c:v>73.580774292199791</c:v>
                </c:pt>
                <c:pt idx="571">
                  <c:v>73.650781475299794</c:v>
                </c:pt>
                <c:pt idx="572">
                  <c:v>73.719297641400004</c:v>
                </c:pt>
                <c:pt idx="573">
                  <c:v>73.786347288100004</c:v>
                </c:pt>
                <c:pt idx="574">
                  <c:v>73.851957288700007</c:v>
                </c:pt>
                <c:pt idx="575">
                  <c:v>73.916151334000006</c:v>
                </c:pt>
                <c:pt idx="576">
                  <c:v>73.978954463299999</c:v>
                </c:pt>
                <c:pt idx="577">
                  <c:v>74.04039054749984</c:v>
                </c:pt>
                <c:pt idx="578">
                  <c:v>74.100480558599727</c:v>
                </c:pt>
                <c:pt idx="579">
                  <c:v>74.159250278100004</c:v>
                </c:pt>
                <c:pt idx="580">
                  <c:v>74.216720210000005</c:v>
                </c:pt>
                <c:pt idx="581">
                  <c:v>74.272909116099711</c:v>
                </c:pt>
                <c:pt idx="582">
                  <c:v>74.327839541800003</c:v>
                </c:pt>
                <c:pt idx="583">
                  <c:v>74.381534619199982</c:v>
                </c:pt>
                <c:pt idx="584">
                  <c:v>74.434016567499981</c:v>
                </c:pt>
                <c:pt idx="585">
                  <c:v>74.485307229</c:v>
                </c:pt>
                <c:pt idx="586">
                  <c:v>74.535429075300002</c:v>
                </c:pt>
                <c:pt idx="587">
                  <c:v>74.584403207999998</c:v>
                </c:pt>
                <c:pt idx="588">
                  <c:v>74.632249661399996</c:v>
                </c:pt>
                <c:pt idx="589">
                  <c:v>74.678988689099839</c:v>
                </c:pt>
                <c:pt idx="590">
                  <c:v>74.724638153699743</c:v>
                </c:pt>
                <c:pt idx="591">
                  <c:v>74.769215853600002</c:v>
                </c:pt>
                <c:pt idx="592">
                  <c:v>74.812740218199792</c:v>
                </c:pt>
                <c:pt idx="593">
                  <c:v>74.85522990379998</c:v>
                </c:pt>
                <c:pt idx="594">
                  <c:v>74.896703579700002</c:v>
                </c:pt>
                <c:pt idx="595">
                  <c:v>74.937177800300006</c:v>
                </c:pt>
                <c:pt idx="596">
                  <c:v>74.976669642499999</c:v>
                </c:pt>
                <c:pt idx="597">
                  <c:v>75.015196789300006</c:v>
                </c:pt>
                <c:pt idx="598">
                  <c:v>75.052776080899775</c:v>
                </c:pt>
                <c:pt idx="599">
                  <c:v>75.089423609299999</c:v>
                </c:pt>
                <c:pt idx="600">
                  <c:v>75.125155207799793</c:v>
                </c:pt>
                <c:pt idx="601">
                  <c:v>75.159987953399792</c:v>
                </c:pt>
                <c:pt idx="602">
                  <c:v>75.193938800799742</c:v>
                </c:pt>
                <c:pt idx="603">
                  <c:v>75.227023548700004</c:v>
                </c:pt>
                <c:pt idx="604">
                  <c:v>75.259257224699979</c:v>
                </c:pt>
                <c:pt idx="605">
                  <c:v>75.290654806000006</c:v>
                </c:pt>
                <c:pt idx="606">
                  <c:v>75.321231466200004</c:v>
                </c:pt>
                <c:pt idx="607">
                  <c:v>75.351002212199759</c:v>
                </c:pt>
                <c:pt idx="608">
                  <c:v>75.379981508299792</c:v>
                </c:pt>
                <c:pt idx="609">
                  <c:v>75.40818347619998</c:v>
                </c:pt>
                <c:pt idx="610">
                  <c:v>75.4356222288</c:v>
                </c:pt>
                <c:pt idx="611">
                  <c:v>75.462311509700001</c:v>
                </c:pt>
                <c:pt idx="612">
                  <c:v>75.488264894300002</c:v>
                </c:pt>
                <c:pt idx="613">
                  <c:v>75.513495080400006</c:v>
                </c:pt>
                <c:pt idx="614">
                  <c:v>75.538014335300005</c:v>
                </c:pt>
                <c:pt idx="615">
                  <c:v>75.561835065699981</c:v>
                </c:pt>
                <c:pt idx="616">
                  <c:v>75.5849699762</c:v>
                </c:pt>
                <c:pt idx="617">
                  <c:v>75.607431690300004</c:v>
                </c:pt>
                <c:pt idx="618">
                  <c:v>75.629232757899743</c:v>
                </c:pt>
                <c:pt idx="619">
                  <c:v>75.650385075499727</c:v>
                </c:pt>
                <c:pt idx="620">
                  <c:v>75.670900354899743</c:v>
                </c:pt>
                <c:pt idx="621">
                  <c:v>75.690790243599793</c:v>
                </c:pt>
                <c:pt idx="622">
                  <c:v>75.710066206799979</c:v>
                </c:pt>
                <c:pt idx="623">
                  <c:v>75.72873932839984</c:v>
                </c:pt>
                <c:pt idx="624">
                  <c:v>75.746820530299999</c:v>
                </c:pt>
                <c:pt idx="625">
                  <c:v>75.764320725700003</c:v>
                </c:pt>
                <c:pt idx="626">
                  <c:v>75.781250420099994</c:v>
                </c:pt>
                <c:pt idx="627">
                  <c:v>75.797620024799997</c:v>
                </c:pt>
                <c:pt idx="628">
                  <c:v>75.81343967799998</c:v>
                </c:pt>
                <c:pt idx="629">
                  <c:v>75.8287194591</c:v>
                </c:pt>
                <c:pt idx="630">
                  <c:v>75.843469218999999</c:v>
                </c:pt>
                <c:pt idx="631">
                  <c:v>75.857698685100004</c:v>
                </c:pt>
                <c:pt idx="632">
                  <c:v>75.871417300499743</c:v>
                </c:pt>
                <c:pt idx="633">
                  <c:v>75.884634442800007</c:v>
                </c:pt>
                <c:pt idx="634">
                  <c:v>75.897359343800005</c:v>
                </c:pt>
                <c:pt idx="635">
                  <c:v>75.909600908599998</c:v>
                </c:pt>
                <c:pt idx="636">
                  <c:v>75.921367891499855</c:v>
                </c:pt>
                <c:pt idx="637">
                  <c:v>75.932668635499979</c:v>
                </c:pt>
                <c:pt idx="638">
                  <c:v>75.943511773099999</c:v>
                </c:pt>
                <c:pt idx="639">
                  <c:v>75.953905703199979</c:v>
                </c:pt>
                <c:pt idx="640">
                  <c:v>75.963858701199982</c:v>
                </c:pt>
                <c:pt idx="641">
                  <c:v>75.973378710099681</c:v>
                </c:pt>
                <c:pt idx="642">
                  <c:v>75.982473609799982</c:v>
                </c:pt>
                <c:pt idx="643">
                  <c:v>75.991151287099996</c:v>
                </c:pt>
                <c:pt idx="644">
                  <c:v>75.999419395000004</c:v>
                </c:pt>
                <c:pt idx="645">
                  <c:v>76.007285542999981</c:v>
                </c:pt>
                <c:pt idx="646">
                  <c:v>76.014757103299871</c:v>
                </c:pt>
                <c:pt idx="647">
                  <c:v>76.021841301899855</c:v>
                </c:pt>
                <c:pt idx="648">
                  <c:v>76.028545274399946</c:v>
                </c:pt>
                <c:pt idx="649">
                  <c:v>76.034876017499727</c:v>
                </c:pt>
                <c:pt idx="650">
                  <c:v>76.040840355999975</c:v>
                </c:pt>
                <c:pt idx="651">
                  <c:v>76.046445039000005</c:v>
                </c:pt>
                <c:pt idx="652">
                  <c:v>76.05169670719998</c:v>
                </c:pt>
                <c:pt idx="653">
                  <c:v>76.056601877199839</c:v>
                </c:pt>
                <c:pt idx="654">
                  <c:v>76.061166948500002</c:v>
                </c:pt>
                <c:pt idx="655">
                  <c:v>76.065398210099758</c:v>
                </c:pt>
                <c:pt idx="656">
                  <c:v>76.069301824399872</c:v>
                </c:pt>
                <c:pt idx="657">
                  <c:v>76.072883879999793</c:v>
                </c:pt>
                <c:pt idx="658">
                  <c:v>76.076150350399871</c:v>
                </c:pt>
                <c:pt idx="659">
                  <c:v>76.079107112999722</c:v>
                </c:pt>
                <c:pt idx="660">
                  <c:v>76.081759930999979</c:v>
                </c:pt>
                <c:pt idx="661">
                  <c:v>76.084114469599996</c:v>
                </c:pt>
                <c:pt idx="662">
                  <c:v>76.086176300499758</c:v>
                </c:pt>
                <c:pt idx="663">
                  <c:v>76.087950851200006</c:v>
                </c:pt>
                <c:pt idx="664">
                  <c:v>76.08944350119998</c:v>
                </c:pt>
                <c:pt idx="665">
                  <c:v>76.090659498700006</c:v>
                </c:pt>
                <c:pt idx="666">
                  <c:v>76.091604024099993</c:v>
                </c:pt>
                <c:pt idx="667">
                  <c:v>76.092282130399823</c:v>
                </c:pt>
                <c:pt idx="668">
                  <c:v>76.092698634200005</c:v>
                </c:pt>
                <c:pt idx="669">
                  <c:v>76.092858267699839</c:v>
                </c:pt>
                <c:pt idx="670">
                  <c:v>76.092765735399979</c:v>
                </c:pt>
                <c:pt idx="671">
                  <c:v>76.092425675200005</c:v>
                </c:pt>
                <c:pt idx="672">
                  <c:v>76.091842644899998</c:v>
                </c:pt>
                <c:pt idx="673">
                  <c:v>76.091021128600005</c:v>
                </c:pt>
                <c:pt idx="674">
                  <c:v>76.089965549200002</c:v>
                </c:pt>
                <c:pt idx="675">
                  <c:v>76.088680149999874</c:v>
                </c:pt>
                <c:pt idx="676">
                  <c:v>76.087169496599998</c:v>
                </c:pt>
                <c:pt idx="677">
                  <c:v>76.085437437999758</c:v>
                </c:pt>
                <c:pt idx="678">
                  <c:v>76.083488105099775</c:v>
                </c:pt>
                <c:pt idx="679">
                  <c:v>76.081325586700004</c:v>
                </c:pt>
                <c:pt idx="680">
                  <c:v>76.078953909199981</c:v>
                </c:pt>
                <c:pt idx="681">
                  <c:v>76.076376977399775</c:v>
                </c:pt>
                <c:pt idx="682">
                  <c:v>76.073598630699792</c:v>
                </c:pt>
                <c:pt idx="683">
                  <c:v>76.070622779299981</c:v>
                </c:pt>
                <c:pt idx="684">
                  <c:v>76.0674530621</c:v>
                </c:pt>
                <c:pt idx="685">
                  <c:v>76.064093023500007</c:v>
                </c:pt>
                <c:pt idx="686">
                  <c:v>76.060546188900005</c:v>
                </c:pt>
                <c:pt idx="687">
                  <c:v>76.056816060599871</c:v>
                </c:pt>
                <c:pt idx="688">
                  <c:v>76.052906086599776</c:v>
                </c:pt>
                <c:pt idx="689">
                  <c:v>76.048819635000001</c:v>
                </c:pt>
                <c:pt idx="690">
                  <c:v>76.044560013700007</c:v>
                </c:pt>
                <c:pt idx="691">
                  <c:v>76.040130472100003</c:v>
                </c:pt>
                <c:pt idx="692">
                  <c:v>76.035534189100005</c:v>
                </c:pt>
                <c:pt idx="693">
                  <c:v>76.030774289199982</c:v>
                </c:pt>
                <c:pt idx="694">
                  <c:v>76.025853812399745</c:v>
                </c:pt>
                <c:pt idx="695">
                  <c:v>76.020775815499647</c:v>
                </c:pt>
                <c:pt idx="696">
                  <c:v>76.015543270899983</c:v>
                </c:pt>
                <c:pt idx="697">
                  <c:v>76.010159043399995</c:v>
                </c:pt>
                <c:pt idx="698">
                  <c:v>76.004625827300003</c:v>
                </c:pt>
                <c:pt idx="699">
                  <c:v>75.99894635939998</c:v>
                </c:pt>
                <c:pt idx="700">
                  <c:v>75.993123350299996</c:v>
                </c:pt>
                <c:pt idx="701">
                  <c:v>75.987159488100005</c:v>
                </c:pt>
                <c:pt idx="702">
                  <c:v>75.981057413499855</c:v>
                </c:pt>
                <c:pt idx="703">
                  <c:v>75.974819710999981</c:v>
                </c:pt>
                <c:pt idx="704">
                  <c:v>75.968448918499774</c:v>
                </c:pt>
                <c:pt idx="705">
                  <c:v>75.961947540899999</c:v>
                </c:pt>
                <c:pt idx="706">
                  <c:v>75.955317923599793</c:v>
                </c:pt>
                <c:pt idx="707">
                  <c:v>75.948562317399976</c:v>
                </c:pt>
                <c:pt idx="708">
                  <c:v>75.9416830089</c:v>
                </c:pt>
                <c:pt idx="709">
                  <c:v>75.934682256499855</c:v>
                </c:pt>
                <c:pt idx="710">
                  <c:v>75.927562319100005</c:v>
                </c:pt>
                <c:pt idx="711">
                  <c:v>75.920325418600001</c:v>
                </c:pt>
                <c:pt idx="712">
                  <c:v>75.912973719899981</c:v>
                </c:pt>
                <c:pt idx="713">
                  <c:v>75.905509361699998</c:v>
                </c:pt>
                <c:pt idx="714">
                  <c:v>75.897934429100005</c:v>
                </c:pt>
                <c:pt idx="715">
                  <c:v>75.890250970699981</c:v>
                </c:pt>
                <c:pt idx="716">
                  <c:v>75.882461108599742</c:v>
                </c:pt>
                <c:pt idx="717">
                  <c:v>75.874566916299855</c:v>
                </c:pt>
                <c:pt idx="718">
                  <c:v>75.866570399699839</c:v>
                </c:pt>
                <c:pt idx="719">
                  <c:v>75.858473531399824</c:v>
                </c:pt>
                <c:pt idx="720">
                  <c:v>75.850278208499759</c:v>
                </c:pt>
                <c:pt idx="721">
                  <c:v>75.841986343000002</c:v>
                </c:pt>
                <c:pt idx="722">
                  <c:v>75.833599785000004</c:v>
                </c:pt>
                <c:pt idx="723">
                  <c:v>75.825120392099791</c:v>
                </c:pt>
                <c:pt idx="724">
                  <c:v>75.816550014800001</c:v>
                </c:pt>
                <c:pt idx="725">
                  <c:v>75.807890415999978</c:v>
                </c:pt>
                <c:pt idx="726">
                  <c:v>75.799143336699871</c:v>
                </c:pt>
                <c:pt idx="727">
                  <c:v>75.790310476599871</c:v>
                </c:pt>
                <c:pt idx="728">
                  <c:v>75.781393509200001</c:v>
                </c:pt>
                <c:pt idx="729">
                  <c:v>75.772394117999681</c:v>
                </c:pt>
                <c:pt idx="730">
                  <c:v>75.763313851500001</c:v>
                </c:pt>
                <c:pt idx="731">
                  <c:v>75.754154239499982</c:v>
                </c:pt>
                <c:pt idx="732">
                  <c:v>75.744916839300004</c:v>
                </c:pt>
                <c:pt idx="733">
                  <c:v>75.735603292600004</c:v>
                </c:pt>
                <c:pt idx="734">
                  <c:v>75.726215257600003</c:v>
                </c:pt>
                <c:pt idx="735">
                  <c:v>75.71675427309998</c:v>
                </c:pt>
                <c:pt idx="736">
                  <c:v>75.707221766299995</c:v>
                </c:pt>
                <c:pt idx="737">
                  <c:v>75.697619181199997</c:v>
                </c:pt>
                <c:pt idx="738">
                  <c:v>75.687947900899871</c:v>
                </c:pt>
                <c:pt idx="739">
                  <c:v>75.678209333199774</c:v>
                </c:pt>
                <c:pt idx="740">
                  <c:v>75.668404787100002</c:v>
                </c:pt>
                <c:pt idx="741">
                  <c:v>75.658535515999745</c:v>
                </c:pt>
                <c:pt idx="742">
                  <c:v>75.648602759399978</c:v>
                </c:pt>
                <c:pt idx="743">
                  <c:v>75.638607821599791</c:v>
                </c:pt>
                <c:pt idx="744">
                  <c:v>75.628551935999823</c:v>
                </c:pt>
                <c:pt idx="745">
                  <c:v>75.618436309599758</c:v>
                </c:pt>
                <c:pt idx="746">
                  <c:v>75.608262120599775</c:v>
                </c:pt>
                <c:pt idx="747">
                  <c:v>75.598030547599791</c:v>
                </c:pt>
                <c:pt idx="748">
                  <c:v>75.587742734699759</c:v>
                </c:pt>
                <c:pt idx="749">
                  <c:v>75.577399802899791</c:v>
                </c:pt>
                <c:pt idx="750">
                  <c:v>75.567002850599792</c:v>
                </c:pt>
                <c:pt idx="751">
                  <c:v>75.556552985899998</c:v>
                </c:pt>
                <c:pt idx="752">
                  <c:v>75.5460512768</c:v>
                </c:pt>
                <c:pt idx="753">
                  <c:v>75.535498784200001</c:v>
                </c:pt>
                <c:pt idx="754">
                  <c:v>75.524896540100002</c:v>
                </c:pt>
                <c:pt idx="755">
                  <c:v>75.514245742400007</c:v>
                </c:pt>
                <c:pt idx="756">
                  <c:v>75.503547321399978</c:v>
                </c:pt>
                <c:pt idx="757">
                  <c:v>75.492802202499774</c:v>
                </c:pt>
                <c:pt idx="758">
                  <c:v>75.482011318499758</c:v>
                </c:pt>
                <c:pt idx="759">
                  <c:v>75.471175576299871</c:v>
                </c:pt>
                <c:pt idx="760">
                  <c:v>75.460295859300004</c:v>
                </c:pt>
                <c:pt idx="761">
                  <c:v>75.449373093299982</c:v>
                </c:pt>
                <c:pt idx="762">
                  <c:v>75.438408155099793</c:v>
                </c:pt>
                <c:pt idx="763">
                  <c:v>75.427401867399979</c:v>
                </c:pt>
                <c:pt idx="764">
                  <c:v>75.416355055099999</c:v>
                </c:pt>
                <c:pt idx="765">
                  <c:v>75.405268496600002</c:v>
                </c:pt>
                <c:pt idx="766">
                  <c:v>75.394142984200002</c:v>
                </c:pt>
                <c:pt idx="767">
                  <c:v>75.382979308299824</c:v>
                </c:pt>
                <c:pt idx="768">
                  <c:v>75.371778253499599</c:v>
                </c:pt>
                <c:pt idx="769">
                  <c:v>75.3605405996</c:v>
                </c:pt>
                <c:pt idx="770">
                  <c:v>75.3492671825</c:v>
                </c:pt>
                <c:pt idx="771">
                  <c:v>75.3379587676</c:v>
                </c:pt>
                <c:pt idx="772">
                  <c:v>75.326616017099823</c:v>
                </c:pt>
                <c:pt idx="773">
                  <c:v>75.315239607199999</c:v>
                </c:pt>
                <c:pt idx="774">
                  <c:v>75.303830216099726</c:v>
                </c:pt>
                <c:pt idx="775">
                  <c:v>75.292388512199722</c:v>
                </c:pt>
                <c:pt idx="776">
                  <c:v>75.280915119100001</c:v>
                </c:pt>
                <c:pt idx="777">
                  <c:v>75.269410671499998</c:v>
                </c:pt>
                <c:pt idx="778">
                  <c:v>75.257875338599774</c:v>
                </c:pt>
                <c:pt idx="779">
                  <c:v>75.24631020069998</c:v>
                </c:pt>
                <c:pt idx="780">
                  <c:v>75.234715823800002</c:v>
                </c:pt>
                <c:pt idx="781">
                  <c:v>75.223092767899871</c:v>
                </c:pt>
                <c:pt idx="782">
                  <c:v>75.211441658200002</c:v>
                </c:pt>
                <c:pt idx="783">
                  <c:v>75.1997631447</c:v>
                </c:pt>
                <c:pt idx="784">
                  <c:v>75.188057819399745</c:v>
                </c:pt>
                <c:pt idx="785">
                  <c:v>75.176326297099791</c:v>
                </c:pt>
                <c:pt idx="786">
                  <c:v>75.164569146600002</c:v>
                </c:pt>
                <c:pt idx="787">
                  <c:v>75.152786907999712</c:v>
                </c:pt>
                <c:pt idx="788">
                  <c:v>75.140980117599682</c:v>
                </c:pt>
                <c:pt idx="789">
                  <c:v>75.129149225399999</c:v>
                </c:pt>
                <c:pt idx="790">
                  <c:v>75.117294771000005</c:v>
                </c:pt>
                <c:pt idx="791">
                  <c:v>75.105417292599682</c:v>
                </c:pt>
                <c:pt idx="792">
                  <c:v>75.093517268100001</c:v>
                </c:pt>
                <c:pt idx="793">
                  <c:v>75.081595118099855</c:v>
                </c:pt>
                <c:pt idx="794">
                  <c:v>75.0696513555</c:v>
                </c:pt>
                <c:pt idx="795">
                  <c:v>75.057686513899839</c:v>
                </c:pt>
                <c:pt idx="796">
                  <c:v>75.045700992599791</c:v>
                </c:pt>
                <c:pt idx="797">
                  <c:v>75.0336952352</c:v>
                </c:pt>
                <c:pt idx="798">
                  <c:v>75.021669709500003</c:v>
                </c:pt>
                <c:pt idx="799">
                  <c:v>75.009624877199983</c:v>
                </c:pt>
                <c:pt idx="800">
                  <c:v>74.9975611853</c:v>
                </c:pt>
                <c:pt idx="801">
                  <c:v>74.985479073799794</c:v>
                </c:pt>
                <c:pt idx="802">
                  <c:v>74.973379052499681</c:v>
                </c:pt>
                <c:pt idx="803">
                  <c:v>74.961261543399999</c:v>
                </c:pt>
                <c:pt idx="804">
                  <c:v>74.949126735700005</c:v>
                </c:pt>
                <c:pt idx="805">
                  <c:v>74.936975015499854</c:v>
                </c:pt>
                <c:pt idx="806">
                  <c:v>74.924806839399977</c:v>
                </c:pt>
                <c:pt idx="807">
                  <c:v>74.912622625500006</c:v>
                </c:pt>
                <c:pt idx="808">
                  <c:v>74.900422777200006</c:v>
                </c:pt>
                <c:pt idx="809">
                  <c:v>74.888207695299982</c:v>
                </c:pt>
                <c:pt idx="810">
                  <c:v>74.875977762999682</c:v>
                </c:pt>
                <c:pt idx="811">
                  <c:v>74.8637333498</c:v>
                </c:pt>
                <c:pt idx="812">
                  <c:v>74.851474824699793</c:v>
                </c:pt>
                <c:pt idx="813">
                  <c:v>74.839202752099794</c:v>
                </c:pt>
                <c:pt idx="814">
                  <c:v>74.826917600000002</c:v>
                </c:pt>
                <c:pt idx="815">
                  <c:v>74.814619605299995</c:v>
                </c:pt>
                <c:pt idx="816">
                  <c:v>74.802309026899792</c:v>
                </c:pt>
                <c:pt idx="817">
                  <c:v>74.789986149999976</c:v>
                </c:pt>
                <c:pt idx="818">
                  <c:v>74.777651272100002</c:v>
                </c:pt>
                <c:pt idx="819">
                  <c:v>74.765304682199982</c:v>
                </c:pt>
                <c:pt idx="820">
                  <c:v>74.752946664800007</c:v>
                </c:pt>
                <c:pt idx="821">
                  <c:v>74.740577523399978</c:v>
                </c:pt>
                <c:pt idx="822">
                  <c:v>74.728197635499839</c:v>
                </c:pt>
                <c:pt idx="823">
                  <c:v>74.715807368599854</c:v>
                </c:pt>
                <c:pt idx="824">
                  <c:v>74.703406975700005</c:v>
                </c:pt>
                <c:pt idx="825">
                  <c:v>74.690996709100006</c:v>
                </c:pt>
                <c:pt idx="826">
                  <c:v>74.678576820599631</c:v>
                </c:pt>
                <c:pt idx="827">
                  <c:v>74.666147554299855</c:v>
                </c:pt>
                <c:pt idx="828">
                  <c:v>74.653709186499682</c:v>
                </c:pt>
                <c:pt idx="829">
                  <c:v>74.641261975600003</c:v>
                </c:pt>
                <c:pt idx="830">
                  <c:v>74.628806168299775</c:v>
                </c:pt>
                <c:pt idx="831">
                  <c:v>74.616342019499712</c:v>
                </c:pt>
                <c:pt idx="832">
                  <c:v>74.60386979579998</c:v>
                </c:pt>
                <c:pt idx="833">
                  <c:v>74.591389755600005</c:v>
                </c:pt>
                <c:pt idx="834">
                  <c:v>74.578902205699777</c:v>
                </c:pt>
                <c:pt idx="835">
                  <c:v>74.56640738219987</c:v>
                </c:pt>
                <c:pt idx="836">
                  <c:v>74.553905496599839</c:v>
                </c:pt>
                <c:pt idx="837">
                  <c:v>74.541396781299994</c:v>
                </c:pt>
              </c:numCache>
            </c:numRef>
          </c:yVal>
          <c:smooth val="1"/>
        </c:ser>
        <c:ser>
          <c:idx val="5"/>
          <c:order val="5"/>
          <c:tx>
            <c:strRef>
              <c:f>Sheet1!$M$1</c:f>
              <c:strCache>
                <c:ptCount val="1"/>
                <c:pt idx="0">
                  <c:v>Tmax_M2</c:v>
                </c:pt>
              </c:strCache>
            </c:strRef>
          </c:tx>
          <c:marker>
            <c:symbol val="none"/>
          </c:marker>
          <c:xVal>
            <c:numRef>
              <c:f>Sheet1!$A$2:$A$839</c:f>
              <c:numCache>
                <c:formatCode>General</c:formatCode>
                <c:ptCount val="838"/>
                <c:pt idx="0">
                  <c:v>0</c:v>
                </c:pt>
                <c:pt idx="1">
                  <c:v>0.02</c:v>
                </c:pt>
                <c:pt idx="2">
                  <c:v>0.04</c:v>
                </c:pt>
                <c:pt idx="3">
                  <c:v>0.06</c:v>
                </c:pt>
                <c:pt idx="4">
                  <c:v>0.08</c:v>
                </c:pt>
                <c:pt idx="5">
                  <c:v>0.1</c:v>
                </c:pt>
                <c:pt idx="6">
                  <c:v>0.12</c:v>
                </c:pt>
                <c:pt idx="7">
                  <c:v>0.14000000000000001</c:v>
                </c:pt>
                <c:pt idx="8">
                  <c:v>0.16</c:v>
                </c:pt>
                <c:pt idx="9">
                  <c:v>0.18</c:v>
                </c:pt>
                <c:pt idx="10">
                  <c:v>0.2</c:v>
                </c:pt>
                <c:pt idx="11">
                  <c:v>0.22</c:v>
                </c:pt>
                <c:pt idx="12">
                  <c:v>0.24</c:v>
                </c:pt>
                <c:pt idx="13">
                  <c:v>0.26</c:v>
                </c:pt>
                <c:pt idx="14">
                  <c:v>0.28000000000000003</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0.56000000000000005</c:v>
                </c:pt>
                <c:pt idx="29">
                  <c:v>0.57999999999999996</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c:v>
                </c:pt>
                <c:pt idx="51">
                  <c:v>1.02</c:v>
                </c:pt>
                <c:pt idx="52">
                  <c:v>1.04</c:v>
                </c:pt>
                <c:pt idx="53">
                  <c:v>1.06</c:v>
                </c:pt>
                <c:pt idx="54">
                  <c:v>1.08</c:v>
                </c:pt>
                <c:pt idx="55">
                  <c:v>1.1000000000000001</c:v>
                </c:pt>
                <c:pt idx="56">
                  <c:v>1.1200000000000001</c:v>
                </c:pt>
                <c:pt idx="57">
                  <c:v>1.1399999999999999</c:v>
                </c:pt>
                <c:pt idx="58">
                  <c:v>1.1599999999999999</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c:v>
                </c:pt>
                <c:pt idx="101">
                  <c:v>2.02</c:v>
                </c:pt>
                <c:pt idx="102">
                  <c:v>2.04</c:v>
                </c:pt>
                <c:pt idx="103">
                  <c:v>2.06</c:v>
                </c:pt>
                <c:pt idx="104">
                  <c:v>2.08</c:v>
                </c:pt>
                <c:pt idx="105">
                  <c:v>2.1</c:v>
                </c:pt>
                <c:pt idx="106">
                  <c:v>2.12</c:v>
                </c:pt>
                <c:pt idx="107">
                  <c:v>2.14</c:v>
                </c:pt>
                <c:pt idx="108">
                  <c:v>2.16</c:v>
                </c:pt>
                <c:pt idx="109">
                  <c:v>2.1800000000000002</c:v>
                </c:pt>
                <c:pt idx="110">
                  <c:v>2.2000000000000002</c:v>
                </c:pt>
                <c:pt idx="111">
                  <c:v>2.2200000000000002</c:v>
                </c:pt>
                <c:pt idx="112">
                  <c:v>2.2400000000000002</c:v>
                </c:pt>
                <c:pt idx="113">
                  <c:v>2.2599999999999998</c:v>
                </c:pt>
                <c:pt idx="114">
                  <c:v>2.2799999999999998</c:v>
                </c:pt>
                <c:pt idx="115">
                  <c:v>2.2999999999999998</c:v>
                </c:pt>
                <c:pt idx="116">
                  <c:v>2.3199999999999981</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c:v>
                </c:pt>
                <c:pt idx="201">
                  <c:v>4.0199999999999996</c:v>
                </c:pt>
                <c:pt idx="202">
                  <c:v>4.04</c:v>
                </c:pt>
                <c:pt idx="203">
                  <c:v>4.0599999999999996</c:v>
                </c:pt>
                <c:pt idx="204">
                  <c:v>4.08</c:v>
                </c:pt>
                <c:pt idx="205">
                  <c:v>4.0999999999999996</c:v>
                </c:pt>
                <c:pt idx="206">
                  <c:v>4.1199999999999974</c:v>
                </c:pt>
                <c:pt idx="207">
                  <c:v>4.1399999999999997</c:v>
                </c:pt>
                <c:pt idx="208">
                  <c:v>4.1599999999999966</c:v>
                </c:pt>
                <c:pt idx="209">
                  <c:v>4.18</c:v>
                </c:pt>
                <c:pt idx="210">
                  <c:v>4.2</c:v>
                </c:pt>
                <c:pt idx="211">
                  <c:v>4.22</c:v>
                </c:pt>
                <c:pt idx="212">
                  <c:v>4.24</c:v>
                </c:pt>
                <c:pt idx="213">
                  <c:v>4.26</c:v>
                </c:pt>
                <c:pt idx="214">
                  <c:v>4.28</c:v>
                </c:pt>
                <c:pt idx="215">
                  <c:v>4.3</c:v>
                </c:pt>
                <c:pt idx="216">
                  <c:v>4.3199999999999976</c:v>
                </c:pt>
                <c:pt idx="217">
                  <c:v>4.34</c:v>
                </c:pt>
                <c:pt idx="218">
                  <c:v>4.3599999999999977</c:v>
                </c:pt>
                <c:pt idx="219">
                  <c:v>4.38</c:v>
                </c:pt>
                <c:pt idx="220">
                  <c:v>4.4000000000000004</c:v>
                </c:pt>
                <c:pt idx="221">
                  <c:v>4.42</c:v>
                </c:pt>
                <c:pt idx="222">
                  <c:v>4.4400000000000004</c:v>
                </c:pt>
                <c:pt idx="223">
                  <c:v>4.46</c:v>
                </c:pt>
                <c:pt idx="224">
                  <c:v>4.4800000000000004</c:v>
                </c:pt>
                <c:pt idx="225">
                  <c:v>4.5</c:v>
                </c:pt>
                <c:pt idx="226">
                  <c:v>4.5199999999999996</c:v>
                </c:pt>
                <c:pt idx="227">
                  <c:v>4.54</c:v>
                </c:pt>
                <c:pt idx="228">
                  <c:v>4.5599999999999996</c:v>
                </c:pt>
                <c:pt idx="229">
                  <c:v>4.58</c:v>
                </c:pt>
                <c:pt idx="230">
                  <c:v>4.5999999999999996</c:v>
                </c:pt>
                <c:pt idx="231">
                  <c:v>4.6199999999999957</c:v>
                </c:pt>
                <c:pt idx="232">
                  <c:v>4.6399999999999997</c:v>
                </c:pt>
                <c:pt idx="233">
                  <c:v>4.6599999999999957</c:v>
                </c:pt>
                <c:pt idx="234">
                  <c:v>4.68</c:v>
                </c:pt>
                <c:pt idx="235">
                  <c:v>4.7</c:v>
                </c:pt>
                <c:pt idx="236">
                  <c:v>4.72</c:v>
                </c:pt>
                <c:pt idx="237">
                  <c:v>4.74</c:v>
                </c:pt>
                <c:pt idx="238">
                  <c:v>4.76</c:v>
                </c:pt>
                <c:pt idx="239">
                  <c:v>4.78</c:v>
                </c:pt>
                <c:pt idx="240">
                  <c:v>4.8</c:v>
                </c:pt>
                <c:pt idx="241">
                  <c:v>4.8199999999999976</c:v>
                </c:pt>
                <c:pt idx="242">
                  <c:v>4.84</c:v>
                </c:pt>
                <c:pt idx="243">
                  <c:v>4.8599999999999977</c:v>
                </c:pt>
                <c:pt idx="244">
                  <c:v>4.88</c:v>
                </c:pt>
                <c:pt idx="245">
                  <c:v>4.9000000000000004</c:v>
                </c:pt>
                <c:pt idx="246">
                  <c:v>4.92</c:v>
                </c:pt>
                <c:pt idx="247">
                  <c:v>4.9400000000000004</c:v>
                </c:pt>
                <c:pt idx="248">
                  <c:v>4.96</c:v>
                </c:pt>
                <c:pt idx="249">
                  <c:v>4.9800000000000004</c:v>
                </c:pt>
                <c:pt idx="250">
                  <c:v>5</c:v>
                </c:pt>
                <c:pt idx="251">
                  <c:v>5.0199999999999996</c:v>
                </c:pt>
                <c:pt idx="252">
                  <c:v>5.04</c:v>
                </c:pt>
                <c:pt idx="253">
                  <c:v>5.0599999999999996</c:v>
                </c:pt>
                <c:pt idx="254">
                  <c:v>5.08</c:v>
                </c:pt>
                <c:pt idx="255">
                  <c:v>5.0999999999999996</c:v>
                </c:pt>
                <c:pt idx="256">
                  <c:v>5.1199999999999974</c:v>
                </c:pt>
                <c:pt idx="257">
                  <c:v>5.14</c:v>
                </c:pt>
                <c:pt idx="258">
                  <c:v>5.1599999999999966</c:v>
                </c:pt>
                <c:pt idx="259">
                  <c:v>5.18</c:v>
                </c:pt>
                <c:pt idx="260">
                  <c:v>5.2</c:v>
                </c:pt>
                <c:pt idx="261">
                  <c:v>5.22</c:v>
                </c:pt>
                <c:pt idx="262">
                  <c:v>5.24</c:v>
                </c:pt>
                <c:pt idx="263">
                  <c:v>5.26</c:v>
                </c:pt>
                <c:pt idx="264">
                  <c:v>5.28</c:v>
                </c:pt>
                <c:pt idx="265">
                  <c:v>5.3</c:v>
                </c:pt>
                <c:pt idx="266">
                  <c:v>5.3199999999999976</c:v>
                </c:pt>
                <c:pt idx="267">
                  <c:v>5.34</c:v>
                </c:pt>
                <c:pt idx="268">
                  <c:v>5.3599999999999977</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5.6199999999999957</c:v>
                </c:pt>
                <c:pt idx="282">
                  <c:v>5.64</c:v>
                </c:pt>
                <c:pt idx="283">
                  <c:v>5.6599999999999957</c:v>
                </c:pt>
                <c:pt idx="284">
                  <c:v>5.68</c:v>
                </c:pt>
                <c:pt idx="285">
                  <c:v>5.7</c:v>
                </c:pt>
                <c:pt idx="286">
                  <c:v>5.72</c:v>
                </c:pt>
                <c:pt idx="287">
                  <c:v>5.74</c:v>
                </c:pt>
                <c:pt idx="288">
                  <c:v>5.76</c:v>
                </c:pt>
                <c:pt idx="289">
                  <c:v>5.78</c:v>
                </c:pt>
                <c:pt idx="290">
                  <c:v>5.8</c:v>
                </c:pt>
                <c:pt idx="291">
                  <c:v>5.8199999999999976</c:v>
                </c:pt>
                <c:pt idx="292">
                  <c:v>5.84</c:v>
                </c:pt>
                <c:pt idx="293">
                  <c:v>5.8599999999999977</c:v>
                </c:pt>
                <c:pt idx="294">
                  <c:v>5.88</c:v>
                </c:pt>
                <c:pt idx="295">
                  <c:v>5.9</c:v>
                </c:pt>
                <c:pt idx="296">
                  <c:v>5.92</c:v>
                </c:pt>
                <c:pt idx="297">
                  <c:v>5.94</c:v>
                </c:pt>
                <c:pt idx="298">
                  <c:v>5.96</c:v>
                </c:pt>
                <c:pt idx="299">
                  <c:v>5.98</c:v>
                </c:pt>
                <c:pt idx="300">
                  <c:v>6</c:v>
                </c:pt>
                <c:pt idx="301">
                  <c:v>6.02</c:v>
                </c:pt>
                <c:pt idx="302">
                  <c:v>6.04</c:v>
                </c:pt>
                <c:pt idx="303">
                  <c:v>6.06</c:v>
                </c:pt>
                <c:pt idx="304">
                  <c:v>6.08</c:v>
                </c:pt>
                <c:pt idx="305">
                  <c:v>6.1</c:v>
                </c:pt>
                <c:pt idx="306">
                  <c:v>6.1199999999999974</c:v>
                </c:pt>
                <c:pt idx="307">
                  <c:v>6.14</c:v>
                </c:pt>
                <c:pt idx="308">
                  <c:v>6.1599999999999966</c:v>
                </c:pt>
                <c:pt idx="309">
                  <c:v>6.18</c:v>
                </c:pt>
                <c:pt idx="310">
                  <c:v>6.2</c:v>
                </c:pt>
                <c:pt idx="311">
                  <c:v>6.22</c:v>
                </c:pt>
                <c:pt idx="312">
                  <c:v>6.24</c:v>
                </c:pt>
                <c:pt idx="313">
                  <c:v>6.26</c:v>
                </c:pt>
                <c:pt idx="314">
                  <c:v>6.28</c:v>
                </c:pt>
                <c:pt idx="315">
                  <c:v>6.3</c:v>
                </c:pt>
                <c:pt idx="316">
                  <c:v>6.3199999999999976</c:v>
                </c:pt>
                <c:pt idx="317">
                  <c:v>6.34</c:v>
                </c:pt>
                <c:pt idx="318">
                  <c:v>6.3599999999999977</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6.6199999999999957</c:v>
                </c:pt>
                <c:pt idx="332">
                  <c:v>6.64</c:v>
                </c:pt>
                <c:pt idx="333">
                  <c:v>6.6599999999999957</c:v>
                </c:pt>
                <c:pt idx="334">
                  <c:v>6.68</c:v>
                </c:pt>
                <c:pt idx="335">
                  <c:v>6.7</c:v>
                </c:pt>
                <c:pt idx="336">
                  <c:v>6.72</c:v>
                </c:pt>
                <c:pt idx="337">
                  <c:v>6.74</c:v>
                </c:pt>
                <c:pt idx="338">
                  <c:v>6.76</c:v>
                </c:pt>
                <c:pt idx="339">
                  <c:v>6.78</c:v>
                </c:pt>
                <c:pt idx="340">
                  <c:v>6.8</c:v>
                </c:pt>
                <c:pt idx="341">
                  <c:v>6.8199999999999976</c:v>
                </c:pt>
                <c:pt idx="342">
                  <c:v>6.84</c:v>
                </c:pt>
                <c:pt idx="343">
                  <c:v>6.8599999999999977</c:v>
                </c:pt>
                <c:pt idx="344">
                  <c:v>6.88</c:v>
                </c:pt>
                <c:pt idx="345">
                  <c:v>6.9</c:v>
                </c:pt>
                <c:pt idx="346">
                  <c:v>6.92</c:v>
                </c:pt>
                <c:pt idx="347">
                  <c:v>6.94</c:v>
                </c:pt>
                <c:pt idx="348">
                  <c:v>6.96</c:v>
                </c:pt>
                <c:pt idx="349">
                  <c:v>6.98</c:v>
                </c:pt>
                <c:pt idx="350">
                  <c:v>7</c:v>
                </c:pt>
                <c:pt idx="351">
                  <c:v>7.02</c:v>
                </c:pt>
                <c:pt idx="352">
                  <c:v>7.04</c:v>
                </c:pt>
                <c:pt idx="353">
                  <c:v>7.06</c:v>
                </c:pt>
                <c:pt idx="354">
                  <c:v>7.08</c:v>
                </c:pt>
                <c:pt idx="355">
                  <c:v>7.1</c:v>
                </c:pt>
                <c:pt idx="356">
                  <c:v>7.1199999999999974</c:v>
                </c:pt>
                <c:pt idx="357">
                  <c:v>7.14</c:v>
                </c:pt>
                <c:pt idx="358">
                  <c:v>7.1599999999999966</c:v>
                </c:pt>
                <c:pt idx="359">
                  <c:v>7.18</c:v>
                </c:pt>
                <c:pt idx="360">
                  <c:v>7.2</c:v>
                </c:pt>
                <c:pt idx="361">
                  <c:v>7.22</c:v>
                </c:pt>
                <c:pt idx="362">
                  <c:v>7.24</c:v>
                </c:pt>
                <c:pt idx="363">
                  <c:v>7.26</c:v>
                </c:pt>
                <c:pt idx="364">
                  <c:v>7.28</c:v>
                </c:pt>
                <c:pt idx="365">
                  <c:v>7.3</c:v>
                </c:pt>
                <c:pt idx="366">
                  <c:v>7.3199999999999976</c:v>
                </c:pt>
                <c:pt idx="367">
                  <c:v>7.34</c:v>
                </c:pt>
                <c:pt idx="368">
                  <c:v>7.3599999999999977</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7.6199999999999957</c:v>
                </c:pt>
                <c:pt idx="382">
                  <c:v>7.64</c:v>
                </c:pt>
                <c:pt idx="383">
                  <c:v>7.6599999999999957</c:v>
                </c:pt>
                <c:pt idx="384">
                  <c:v>7.68</c:v>
                </c:pt>
                <c:pt idx="385">
                  <c:v>7.7</c:v>
                </c:pt>
                <c:pt idx="386">
                  <c:v>7.72</c:v>
                </c:pt>
                <c:pt idx="387">
                  <c:v>7.74</c:v>
                </c:pt>
                <c:pt idx="388">
                  <c:v>7.76</c:v>
                </c:pt>
                <c:pt idx="389">
                  <c:v>7.78</c:v>
                </c:pt>
                <c:pt idx="390">
                  <c:v>7.8</c:v>
                </c:pt>
                <c:pt idx="391">
                  <c:v>7.8199999999999976</c:v>
                </c:pt>
                <c:pt idx="392">
                  <c:v>7.84</c:v>
                </c:pt>
                <c:pt idx="393">
                  <c:v>7.8599999999999977</c:v>
                </c:pt>
                <c:pt idx="394">
                  <c:v>7.88</c:v>
                </c:pt>
                <c:pt idx="395">
                  <c:v>7.9</c:v>
                </c:pt>
                <c:pt idx="396">
                  <c:v>7.92</c:v>
                </c:pt>
                <c:pt idx="397">
                  <c:v>7.94</c:v>
                </c:pt>
                <c:pt idx="398">
                  <c:v>7.96</c:v>
                </c:pt>
                <c:pt idx="399">
                  <c:v>7.98</c:v>
                </c:pt>
                <c:pt idx="400">
                  <c:v>8</c:v>
                </c:pt>
                <c:pt idx="401">
                  <c:v>8.02</c:v>
                </c:pt>
                <c:pt idx="402">
                  <c:v>8.0400000000000009</c:v>
                </c:pt>
                <c:pt idx="403">
                  <c:v>8.06</c:v>
                </c:pt>
                <c:pt idx="404">
                  <c:v>8.08</c:v>
                </c:pt>
                <c:pt idx="405">
                  <c:v>8.1</c:v>
                </c:pt>
                <c:pt idx="406">
                  <c:v>8.120000000000001</c:v>
                </c:pt>
                <c:pt idx="407">
                  <c:v>8.14</c:v>
                </c:pt>
                <c:pt idx="408">
                  <c:v>8.16</c:v>
                </c:pt>
                <c:pt idx="409">
                  <c:v>8.18</c:v>
                </c:pt>
                <c:pt idx="410">
                  <c:v>8.2000000000000011</c:v>
                </c:pt>
                <c:pt idx="411">
                  <c:v>8.2200000000000006</c:v>
                </c:pt>
                <c:pt idx="412">
                  <c:v>8.2399999999999984</c:v>
                </c:pt>
                <c:pt idx="413">
                  <c:v>8.26</c:v>
                </c:pt>
                <c:pt idx="414">
                  <c:v>8.2800000000000011</c:v>
                </c:pt>
                <c:pt idx="415">
                  <c:v>8.3000000000000007</c:v>
                </c:pt>
                <c:pt idx="416">
                  <c:v>8.32</c:v>
                </c:pt>
                <c:pt idx="417">
                  <c:v>8.34</c:v>
                </c:pt>
                <c:pt idx="418">
                  <c:v>8.36</c:v>
                </c:pt>
                <c:pt idx="419">
                  <c:v>8.3800000000000008</c:v>
                </c:pt>
                <c:pt idx="420">
                  <c:v>8.4</c:v>
                </c:pt>
                <c:pt idx="421">
                  <c:v>8.42</c:v>
                </c:pt>
                <c:pt idx="422">
                  <c:v>8.44</c:v>
                </c:pt>
                <c:pt idx="423">
                  <c:v>8.4600000000000026</c:v>
                </c:pt>
                <c:pt idx="424">
                  <c:v>8.48</c:v>
                </c:pt>
                <c:pt idx="425">
                  <c:v>8.5</c:v>
                </c:pt>
                <c:pt idx="426">
                  <c:v>8.52</c:v>
                </c:pt>
                <c:pt idx="427">
                  <c:v>8.5400000000000009</c:v>
                </c:pt>
                <c:pt idx="428">
                  <c:v>8.56</c:v>
                </c:pt>
                <c:pt idx="429">
                  <c:v>8.58</c:v>
                </c:pt>
                <c:pt idx="430">
                  <c:v>8.6</c:v>
                </c:pt>
                <c:pt idx="431">
                  <c:v>8.620000000000001</c:v>
                </c:pt>
                <c:pt idx="432">
                  <c:v>8.6399999999999988</c:v>
                </c:pt>
                <c:pt idx="433">
                  <c:v>8.66</c:v>
                </c:pt>
                <c:pt idx="434">
                  <c:v>8.68</c:v>
                </c:pt>
                <c:pt idx="435">
                  <c:v>8.7000000000000011</c:v>
                </c:pt>
                <c:pt idx="436">
                  <c:v>8.7200000000000006</c:v>
                </c:pt>
                <c:pt idx="437">
                  <c:v>8.7399999999999984</c:v>
                </c:pt>
                <c:pt idx="438">
                  <c:v>8.76</c:v>
                </c:pt>
                <c:pt idx="439">
                  <c:v>8.7800000000000011</c:v>
                </c:pt>
                <c:pt idx="440">
                  <c:v>8.8000000000000007</c:v>
                </c:pt>
                <c:pt idx="441">
                  <c:v>8.82</c:v>
                </c:pt>
                <c:pt idx="442">
                  <c:v>8.84</c:v>
                </c:pt>
                <c:pt idx="443">
                  <c:v>8.86</c:v>
                </c:pt>
                <c:pt idx="444">
                  <c:v>8.8800000000000008</c:v>
                </c:pt>
                <c:pt idx="445">
                  <c:v>8.9</c:v>
                </c:pt>
                <c:pt idx="446">
                  <c:v>8.92</c:v>
                </c:pt>
                <c:pt idx="447">
                  <c:v>8.94</c:v>
                </c:pt>
                <c:pt idx="448">
                  <c:v>8.9600000000000026</c:v>
                </c:pt>
                <c:pt idx="449">
                  <c:v>8.98</c:v>
                </c:pt>
                <c:pt idx="450">
                  <c:v>9</c:v>
                </c:pt>
                <c:pt idx="451">
                  <c:v>9.02</c:v>
                </c:pt>
                <c:pt idx="452">
                  <c:v>9.0400000000000009</c:v>
                </c:pt>
                <c:pt idx="453">
                  <c:v>9.06</c:v>
                </c:pt>
                <c:pt idx="454">
                  <c:v>9.08</c:v>
                </c:pt>
                <c:pt idx="455">
                  <c:v>9.1</c:v>
                </c:pt>
                <c:pt idx="456">
                  <c:v>9.120000000000001</c:v>
                </c:pt>
                <c:pt idx="457">
                  <c:v>9.14</c:v>
                </c:pt>
                <c:pt idx="458">
                  <c:v>9.16</c:v>
                </c:pt>
                <c:pt idx="459">
                  <c:v>9.18</c:v>
                </c:pt>
                <c:pt idx="460">
                  <c:v>9.2000000000000011</c:v>
                </c:pt>
                <c:pt idx="461">
                  <c:v>9.2200000000000006</c:v>
                </c:pt>
                <c:pt idx="462">
                  <c:v>9.2399999999999984</c:v>
                </c:pt>
                <c:pt idx="463">
                  <c:v>9.26</c:v>
                </c:pt>
                <c:pt idx="464">
                  <c:v>9.2800000000000011</c:v>
                </c:pt>
                <c:pt idx="465">
                  <c:v>9.3000000000000007</c:v>
                </c:pt>
                <c:pt idx="466">
                  <c:v>9.32</c:v>
                </c:pt>
                <c:pt idx="467">
                  <c:v>9.34</c:v>
                </c:pt>
                <c:pt idx="468">
                  <c:v>9.36</c:v>
                </c:pt>
                <c:pt idx="469">
                  <c:v>9.3800000000000008</c:v>
                </c:pt>
                <c:pt idx="470">
                  <c:v>9.4</c:v>
                </c:pt>
                <c:pt idx="471">
                  <c:v>9.42</c:v>
                </c:pt>
                <c:pt idx="472">
                  <c:v>9.44</c:v>
                </c:pt>
                <c:pt idx="473">
                  <c:v>9.4600000000000026</c:v>
                </c:pt>
                <c:pt idx="474">
                  <c:v>9.48</c:v>
                </c:pt>
                <c:pt idx="475">
                  <c:v>9.5</c:v>
                </c:pt>
                <c:pt idx="476">
                  <c:v>9.52</c:v>
                </c:pt>
                <c:pt idx="477">
                  <c:v>9.5400000000000009</c:v>
                </c:pt>
                <c:pt idx="478">
                  <c:v>9.56</c:v>
                </c:pt>
                <c:pt idx="479">
                  <c:v>9.58</c:v>
                </c:pt>
                <c:pt idx="480">
                  <c:v>9.6</c:v>
                </c:pt>
                <c:pt idx="481">
                  <c:v>9.620000000000001</c:v>
                </c:pt>
                <c:pt idx="482">
                  <c:v>9.6399999999999988</c:v>
                </c:pt>
                <c:pt idx="483">
                  <c:v>9.66</c:v>
                </c:pt>
                <c:pt idx="484">
                  <c:v>9.68</c:v>
                </c:pt>
                <c:pt idx="485">
                  <c:v>9.7000000000000011</c:v>
                </c:pt>
                <c:pt idx="486">
                  <c:v>9.7200000000000006</c:v>
                </c:pt>
                <c:pt idx="487">
                  <c:v>9.7399999999999984</c:v>
                </c:pt>
                <c:pt idx="488">
                  <c:v>9.76</c:v>
                </c:pt>
                <c:pt idx="489">
                  <c:v>9.7800000000000011</c:v>
                </c:pt>
                <c:pt idx="490">
                  <c:v>9.8000000000000007</c:v>
                </c:pt>
                <c:pt idx="491">
                  <c:v>9.82</c:v>
                </c:pt>
                <c:pt idx="492">
                  <c:v>9.84</c:v>
                </c:pt>
                <c:pt idx="493">
                  <c:v>9.86</c:v>
                </c:pt>
                <c:pt idx="494">
                  <c:v>9.8800000000000008</c:v>
                </c:pt>
                <c:pt idx="495">
                  <c:v>9.9</c:v>
                </c:pt>
                <c:pt idx="496">
                  <c:v>9.92</c:v>
                </c:pt>
                <c:pt idx="497">
                  <c:v>9.94</c:v>
                </c:pt>
                <c:pt idx="498">
                  <c:v>9.9600000000000026</c:v>
                </c:pt>
                <c:pt idx="499">
                  <c:v>9.98</c:v>
                </c:pt>
                <c:pt idx="500">
                  <c:v>10</c:v>
                </c:pt>
                <c:pt idx="501">
                  <c:v>10.02</c:v>
                </c:pt>
                <c:pt idx="502">
                  <c:v>10.039999999999999</c:v>
                </c:pt>
                <c:pt idx="503">
                  <c:v>10.06</c:v>
                </c:pt>
                <c:pt idx="504">
                  <c:v>10.08</c:v>
                </c:pt>
                <c:pt idx="505">
                  <c:v>10.1</c:v>
                </c:pt>
                <c:pt idx="506">
                  <c:v>10.119999999999999</c:v>
                </c:pt>
                <c:pt idx="507">
                  <c:v>10.14</c:v>
                </c:pt>
                <c:pt idx="508">
                  <c:v>10.16</c:v>
                </c:pt>
                <c:pt idx="509">
                  <c:v>10.18</c:v>
                </c:pt>
                <c:pt idx="510">
                  <c:v>10.199999999999999</c:v>
                </c:pt>
                <c:pt idx="511">
                  <c:v>10.220000000000001</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c:v>
                </c:pt>
                <c:pt idx="601">
                  <c:v>12.02</c:v>
                </c:pt>
                <c:pt idx="602">
                  <c:v>12.04</c:v>
                </c:pt>
                <c:pt idx="603">
                  <c:v>12.06</c:v>
                </c:pt>
                <c:pt idx="604">
                  <c:v>12.08</c:v>
                </c:pt>
                <c:pt idx="605">
                  <c:v>12.1</c:v>
                </c:pt>
                <c:pt idx="606">
                  <c:v>12.12</c:v>
                </c:pt>
                <c:pt idx="607">
                  <c:v>12.14</c:v>
                </c:pt>
                <c:pt idx="608">
                  <c:v>12.16</c:v>
                </c:pt>
                <c:pt idx="609">
                  <c:v>12.18</c:v>
                </c:pt>
                <c:pt idx="610">
                  <c:v>12.2</c:v>
                </c:pt>
                <c:pt idx="611">
                  <c:v>12.22</c:v>
                </c:pt>
                <c:pt idx="612">
                  <c:v>12.24</c:v>
                </c:pt>
                <c:pt idx="613">
                  <c:v>12.26</c:v>
                </c:pt>
                <c:pt idx="614">
                  <c:v>12.28</c:v>
                </c:pt>
                <c:pt idx="615">
                  <c:v>12.3</c:v>
                </c:pt>
                <c:pt idx="616">
                  <c:v>12.32</c:v>
                </c:pt>
                <c:pt idx="617">
                  <c:v>12.34</c:v>
                </c:pt>
                <c:pt idx="618">
                  <c:v>12.36</c:v>
                </c:pt>
                <c:pt idx="619">
                  <c:v>12.38</c:v>
                </c:pt>
                <c:pt idx="620">
                  <c:v>12.4</c:v>
                </c:pt>
                <c:pt idx="621">
                  <c:v>12.42</c:v>
                </c:pt>
                <c:pt idx="622">
                  <c:v>12.44</c:v>
                </c:pt>
                <c:pt idx="623">
                  <c:v>12.46</c:v>
                </c:pt>
                <c:pt idx="624">
                  <c:v>12.48</c:v>
                </c:pt>
                <c:pt idx="625">
                  <c:v>12.5</c:v>
                </c:pt>
                <c:pt idx="626">
                  <c:v>12.52</c:v>
                </c:pt>
                <c:pt idx="627">
                  <c:v>12.54</c:v>
                </c:pt>
                <c:pt idx="628">
                  <c:v>12.56</c:v>
                </c:pt>
                <c:pt idx="629">
                  <c:v>12.58</c:v>
                </c:pt>
                <c:pt idx="630">
                  <c:v>12.6</c:v>
                </c:pt>
                <c:pt idx="631">
                  <c:v>12.62</c:v>
                </c:pt>
                <c:pt idx="632">
                  <c:v>12.64</c:v>
                </c:pt>
                <c:pt idx="633">
                  <c:v>12.66</c:v>
                </c:pt>
                <c:pt idx="634">
                  <c:v>12.68</c:v>
                </c:pt>
                <c:pt idx="635">
                  <c:v>12.7</c:v>
                </c:pt>
                <c:pt idx="636">
                  <c:v>12.72</c:v>
                </c:pt>
                <c:pt idx="637">
                  <c:v>12.74</c:v>
                </c:pt>
                <c:pt idx="638">
                  <c:v>12.76</c:v>
                </c:pt>
                <c:pt idx="639">
                  <c:v>12.78</c:v>
                </c:pt>
                <c:pt idx="640">
                  <c:v>12.8</c:v>
                </c:pt>
                <c:pt idx="641">
                  <c:v>12.82</c:v>
                </c:pt>
                <c:pt idx="642">
                  <c:v>12.84</c:v>
                </c:pt>
                <c:pt idx="643">
                  <c:v>12.86</c:v>
                </c:pt>
                <c:pt idx="644">
                  <c:v>12.88</c:v>
                </c:pt>
                <c:pt idx="645">
                  <c:v>12.9</c:v>
                </c:pt>
                <c:pt idx="646">
                  <c:v>12.92</c:v>
                </c:pt>
                <c:pt idx="647">
                  <c:v>12.94</c:v>
                </c:pt>
                <c:pt idx="648">
                  <c:v>12.96</c:v>
                </c:pt>
                <c:pt idx="649">
                  <c:v>12.98</c:v>
                </c:pt>
                <c:pt idx="650">
                  <c:v>13</c:v>
                </c:pt>
                <c:pt idx="651">
                  <c:v>13.02</c:v>
                </c:pt>
                <c:pt idx="652">
                  <c:v>13.04</c:v>
                </c:pt>
                <c:pt idx="653">
                  <c:v>13.06</c:v>
                </c:pt>
                <c:pt idx="654">
                  <c:v>13.08</c:v>
                </c:pt>
                <c:pt idx="655">
                  <c:v>13.1</c:v>
                </c:pt>
                <c:pt idx="656">
                  <c:v>13.12</c:v>
                </c:pt>
                <c:pt idx="657">
                  <c:v>13.14</c:v>
                </c:pt>
                <c:pt idx="658">
                  <c:v>13.16</c:v>
                </c:pt>
                <c:pt idx="659">
                  <c:v>13.18</c:v>
                </c:pt>
                <c:pt idx="660">
                  <c:v>13.2</c:v>
                </c:pt>
                <c:pt idx="661">
                  <c:v>13.22</c:v>
                </c:pt>
                <c:pt idx="662">
                  <c:v>13.24</c:v>
                </c:pt>
                <c:pt idx="663">
                  <c:v>13.26</c:v>
                </c:pt>
                <c:pt idx="664">
                  <c:v>13.28</c:v>
                </c:pt>
                <c:pt idx="665">
                  <c:v>13.3</c:v>
                </c:pt>
                <c:pt idx="666">
                  <c:v>13.32</c:v>
                </c:pt>
                <c:pt idx="667">
                  <c:v>13.34</c:v>
                </c:pt>
                <c:pt idx="668">
                  <c:v>13.36</c:v>
                </c:pt>
                <c:pt idx="669">
                  <c:v>13.38</c:v>
                </c:pt>
                <c:pt idx="670">
                  <c:v>13.4</c:v>
                </c:pt>
                <c:pt idx="671">
                  <c:v>13.42</c:v>
                </c:pt>
                <c:pt idx="672">
                  <c:v>13.44</c:v>
                </c:pt>
                <c:pt idx="673">
                  <c:v>13.46</c:v>
                </c:pt>
                <c:pt idx="674">
                  <c:v>13.48</c:v>
                </c:pt>
                <c:pt idx="675">
                  <c:v>13.5</c:v>
                </c:pt>
                <c:pt idx="676">
                  <c:v>13.52</c:v>
                </c:pt>
                <c:pt idx="677">
                  <c:v>13.54</c:v>
                </c:pt>
                <c:pt idx="678">
                  <c:v>13.56</c:v>
                </c:pt>
                <c:pt idx="679">
                  <c:v>13.58</c:v>
                </c:pt>
                <c:pt idx="680">
                  <c:v>13.6</c:v>
                </c:pt>
                <c:pt idx="681">
                  <c:v>13.62</c:v>
                </c:pt>
                <c:pt idx="682">
                  <c:v>13.64</c:v>
                </c:pt>
                <c:pt idx="683">
                  <c:v>13.66</c:v>
                </c:pt>
                <c:pt idx="684">
                  <c:v>13.68</c:v>
                </c:pt>
                <c:pt idx="685">
                  <c:v>13.7</c:v>
                </c:pt>
                <c:pt idx="686">
                  <c:v>13.72</c:v>
                </c:pt>
                <c:pt idx="687">
                  <c:v>13.74</c:v>
                </c:pt>
                <c:pt idx="688">
                  <c:v>13.76</c:v>
                </c:pt>
                <c:pt idx="689">
                  <c:v>13.78</c:v>
                </c:pt>
                <c:pt idx="690">
                  <c:v>13.8</c:v>
                </c:pt>
                <c:pt idx="691">
                  <c:v>13.82</c:v>
                </c:pt>
                <c:pt idx="692">
                  <c:v>13.84</c:v>
                </c:pt>
                <c:pt idx="693">
                  <c:v>13.86</c:v>
                </c:pt>
                <c:pt idx="694">
                  <c:v>13.88</c:v>
                </c:pt>
                <c:pt idx="695">
                  <c:v>13.9</c:v>
                </c:pt>
                <c:pt idx="696">
                  <c:v>13.92</c:v>
                </c:pt>
                <c:pt idx="697">
                  <c:v>13.94</c:v>
                </c:pt>
                <c:pt idx="698">
                  <c:v>13.96</c:v>
                </c:pt>
                <c:pt idx="699">
                  <c:v>13.98</c:v>
                </c:pt>
                <c:pt idx="700">
                  <c:v>14</c:v>
                </c:pt>
                <c:pt idx="701">
                  <c:v>14.02</c:v>
                </c:pt>
                <c:pt idx="702">
                  <c:v>14.04</c:v>
                </c:pt>
                <c:pt idx="703">
                  <c:v>14.06</c:v>
                </c:pt>
                <c:pt idx="704">
                  <c:v>14.08</c:v>
                </c:pt>
                <c:pt idx="705">
                  <c:v>14.1</c:v>
                </c:pt>
                <c:pt idx="706">
                  <c:v>14.12</c:v>
                </c:pt>
                <c:pt idx="707">
                  <c:v>14.14</c:v>
                </c:pt>
                <c:pt idx="708">
                  <c:v>14.16</c:v>
                </c:pt>
                <c:pt idx="709">
                  <c:v>14.18</c:v>
                </c:pt>
                <c:pt idx="710">
                  <c:v>14.2</c:v>
                </c:pt>
                <c:pt idx="711">
                  <c:v>14.22</c:v>
                </c:pt>
                <c:pt idx="712">
                  <c:v>14.24</c:v>
                </c:pt>
                <c:pt idx="713">
                  <c:v>14.26</c:v>
                </c:pt>
                <c:pt idx="714">
                  <c:v>14.28</c:v>
                </c:pt>
                <c:pt idx="715">
                  <c:v>14.3</c:v>
                </c:pt>
                <c:pt idx="716">
                  <c:v>14.32</c:v>
                </c:pt>
                <c:pt idx="717">
                  <c:v>14.34</c:v>
                </c:pt>
                <c:pt idx="718">
                  <c:v>14.36</c:v>
                </c:pt>
                <c:pt idx="719">
                  <c:v>14.38</c:v>
                </c:pt>
                <c:pt idx="720">
                  <c:v>14.4</c:v>
                </c:pt>
                <c:pt idx="721">
                  <c:v>14.42</c:v>
                </c:pt>
                <c:pt idx="722">
                  <c:v>14.44</c:v>
                </c:pt>
                <c:pt idx="723">
                  <c:v>14.46</c:v>
                </c:pt>
                <c:pt idx="724">
                  <c:v>14.48</c:v>
                </c:pt>
                <c:pt idx="725">
                  <c:v>14.5</c:v>
                </c:pt>
                <c:pt idx="726">
                  <c:v>14.52</c:v>
                </c:pt>
                <c:pt idx="727">
                  <c:v>14.54</c:v>
                </c:pt>
                <c:pt idx="728">
                  <c:v>14.56</c:v>
                </c:pt>
                <c:pt idx="729">
                  <c:v>14.58</c:v>
                </c:pt>
                <c:pt idx="730">
                  <c:v>14.6</c:v>
                </c:pt>
                <c:pt idx="731">
                  <c:v>14.62</c:v>
                </c:pt>
                <c:pt idx="732">
                  <c:v>14.64</c:v>
                </c:pt>
                <c:pt idx="733">
                  <c:v>14.66</c:v>
                </c:pt>
                <c:pt idx="734">
                  <c:v>14.68</c:v>
                </c:pt>
                <c:pt idx="735">
                  <c:v>14.7</c:v>
                </c:pt>
                <c:pt idx="736">
                  <c:v>14.72</c:v>
                </c:pt>
                <c:pt idx="737">
                  <c:v>14.74</c:v>
                </c:pt>
                <c:pt idx="738">
                  <c:v>14.76</c:v>
                </c:pt>
                <c:pt idx="739">
                  <c:v>14.78</c:v>
                </c:pt>
                <c:pt idx="740">
                  <c:v>14.8</c:v>
                </c:pt>
                <c:pt idx="741">
                  <c:v>14.82</c:v>
                </c:pt>
                <c:pt idx="742">
                  <c:v>14.84</c:v>
                </c:pt>
                <c:pt idx="743">
                  <c:v>14.86</c:v>
                </c:pt>
                <c:pt idx="744">
                  <c:v>14.88</c:v>
                </c:pt>
                <c:pt idx="745">
                  <c:v>14.9</c:v>
                </c:pt>
                <c:pt idx="746">
                  <c:v>14.92</c:v>
                </c:pt>
                <c:pt idx="747">
                  <c:v>14.94</c:v>
                </c:pt>
                <c:pt idx="748">
                  <c:v>14.96</c:v>
                </c:pt>
                <c:pt idx="749">
                  <c:v>14.98</c:v>
                </c:pt>
                <c:pt idx="750">
                  <c:v>15</c:v>
                </c:pt>
                <c:pt idx="751">
                  <c:v>15.02</c:v>
                </c:pt>
                <c:pt idx="752">
                  <c:v>15.04</c:v>
                </c:pt>
                <c:pt idx="753">
                  <c:v>15.06</c:v>
                </c:pt>
                <c:pt idx="754">
                  <c:v>15.08</c:v>
                </c:pt>
                <c:pt idx="755">
                  <c:v>15.1</c:v>
                </c:pt>
                <c:pt idx="756">
                  <c:v>15.12</c:v>
                </c:pt>
                <c:pt idx="757">
                  <c:v>15.14</c:v>
                </c:pt>
                <c:pt idx="758">
                  <c:v>15.16</c:v>
                </c:pt>
                <c:pt idx="759">
                  <c:v>15.18</c:v>
                </c:pt>
                <c:pt idx="760">
                  <c:v>15.2</c:v>
                </c:pt>
                <c:pt idx="761">
                  <c:v>15.22</c:v>
                </c:pt>
                <c:pt idx="762">
                  <c:v>15.24</c:v>
                </c:pt>
                <c:pt idx="763">
                  <c:v>15.26</c:v>
                </c:pt>
                <c:pt idx="764">
                  <c:v>15.28</c:v>
                </c:pt>
                <c:pt idx="765">
                  <c:v>15.3</c:v>
                </c:pt>
                <c:pt idx="766">
                  <c:v>15.32</c:v>
                </c:pt>
                <c:pt idx="767">
                  <c:v>15.34</c:v>
                </c:pt>
                <c:pt idx="768">
                  <c:v>15.36</c:v>
                </c:pt>
                <c:pt idx="769">
                  <c:v>15.38</c:v>
                </c:pt>
                <c:pt idx="770">
                  <c:v>15.4</c:v>
                </c:pt>
                <c:pt idx="771">
                  <c:v>15.42</c:v>
                </c:pt>
                <c:pt idx="772">
                  <c:v>15.44</c:v>
                </c:pt>
                <c:pt idx="773">
                  <c:v>15.46</c:v>
                </c:pt>
                <c:pt idx="774">
                  <c:v>15.48</c:v>
                </c:pt>
                <c:pt idx="775">
                  <c:v>15.5</c:v>
                </c:pt>
                <c:pt idx="776">
                  <c:v>15.52</c:v>
                </c:pt>
                <c:pt idx="777">
                  <c:v>15.54</c:v>
                </c:pt>
                <c:pt idx="778">
                  <c:v>15.56</c:v>
                </c:pt>
                <c:pt idx="779">
                  <c:v>15.58</c:v>
                </c:pt>
                <c:pt idx="780">
                  <c:v>15.6</c:v>
                </c:pt>
                <c:pt idx="781">
                  <c:v>15.62</c:v>
                </c:pt>
                <c:pt idx="782">
                  <c:v>15.64</c:v>
                </c:pt>
                <c:pt idx="783">
                  <c:v>15.66</c:v>
                </c:pt>
                <c:pt idx="784">
                  <c:v>15.68</c:v>
                </c:pt>
                <c:pt idx="785">
                  <c:v>15.7</c:v>
                </c:pt>
                <c:pt idx="786">
                  <c:v>15.72</c:v>
                </c:pt>
                <c:pt idx="787">
                  <c:v>15.74</c:v>
                </c:pt>
                <c:pt idx="788">
                  <c:v>15.76</c:v>
                </c:pt>
                <c:pt idx="789">
                  <c:v>15.78</c:v>
                </c:pt>
                <c:pt idx="790">
                  <c:v>15.8</c:v>
                </c:pt>
                <c:pt idx="791">
                  <c:v>15.82</c:v>
                </c:pt>
                <c:pt idx="792">
                  <c:v>15.84</c:v>
                </c:pt>
                <c:pt idx="793">
                  <c:v>15.86</c:v>
                </c:pt>
                <c:pt idx="794">
                  <c:v>15.88</c:v>
                </c:pt>
                <c:pt idx="795">
                  <c:v>15.9</c:v>
                </c:pt>
                <c:pt idx="796">
                  <c:v>15.92</c:v>
                </c:pt>
                <c:pt idx="797">
                  <c:v>15.94</c:v>
                </c:pt>
                <c:pt idx="798">
                  <c:v>15.96</c:v>
                </c:pt>
                <c:pt idx="799">
                  <c:v>15.98</c:v>
                </c:pt>
                <c:pt idx="800">
                  <c:v>16</c:v>
                </c:pt>
                <c:pt idx="801">
                  <c:v>16.02</c:v>
                </c:pt>
                <c:pt idx="802">
                  <c:v>16.04</c:v>
                </c:pt>
                <c:pt idx="803">
                  <c:v>16.059999999999999</c:v>
                </c:pt>
                <c:pt idx="804">
                  <c:v>16.079999999999991</c:v>
                </c:pt>
                <c:pt idx="805">
                  <c:v>16.100000000000001</c:v>
                </c:pt>
                <c:pt idx="806">
                  <c:v>16.12</c:v>
                </c:pt>
                <c:pt idx="807">
                  <c:v>16.14</c:v>
                </c:pt>
                <c:pt idx="808">
                  <c:v>16.16</c:v>
                </c:pt>
                <c:pt idx="809">
                  <c:v>16.18</c:v>
                </c:pt>
                <c:pt idx="810">
                  <c:v>16.2</c:v>
                </c:pt>
                <c:pt idx="811">
                  <c:v>16.22</c:v>
                </c:pt>
                <c:pt idx="812">
                  <c:v>16.239999999999991</c:v>
                </c:pt>
                <c:pt idx="813">
                  <c:v>16.260000000000002</c:v>
                </c:pt>
                <c:pt idx="814">
                  <c:v>16.28</c:v>
                </c:pt>
                <c:pt idx="815">
                  <c:v>16.3</c:v>
                </c:pt>
                <c:pt idx="816">
                  <c:v>16.32</c:v>
                </c:pt>
                <c:pt idx="817">
                  <c:v>16.34</c:v>
                </c:pt>
                <c:pt idx="818">
                  <c:v>16.36</c:v>
                </c:pt>
                <c:pt idx="819">
                  <c:v>16.38</c:v>
                </c:pt>
                <c:pt idx="820">
                  <c:v>16.399999999999999</c:v>
                </c:pt>
                <c:pt idx="821">
                  <c:v>16.420000000000002</c:v>
                </c:pt>
                <c:pt idx="822">
                  <c:v>16.440000000000001</c:v>
                </c:pt>
                <c:pt idx="823">
                  <c:v>16.46</c:v>
                </c:pt>
                <c:pt idx="824">
                  <c:v>16.48</c:v>
                </c:pt>
                <c:pt idx="825">
                  <c:v>16.5</c:v>
                </c:pt>
                <c:pt idx="826">
                  <c:v>16.52</c:v>
                </c:pt>
                <c:pt idx="827">
                  <c:v>16.54</c:v>
                </c:pt>
                <c:pt idx="828">
                  <c:v>16.559999999999999</c:v>
                </c:pt>
                <c:pt idx="829">
                  <c:v>16.579999999999991</c:v>
                </c:pt>
                <c:pt idx="830">
                  <c:v>16.600000000000001</c:v>
                </c:pt>
                <c:pt idx="831">
                  <c:v>16.62</c:v>
                </c:pt>
                <c:pt idx="832">
                  <c:v>16.64</c:v>
                </c:pt>
                <c:pt idx="833">
                  <c:v>16.66</c:v>
                </c:pt>
                <c:pt idx="834">
                  <c:v>16.68</c:v>
                </c:pt>
                <c:pt idx="835">
                  <c:v>16.7</c:v>
                </c:pt>
                <c:pt idx="836">
                  <c:v>16.72</c:v>
                </c:pt>
                <c:pt idx="837">
                  <c:v>16.739999999999991</c:v>
                </c:pt>
              </c:numCache>
            </c:numRef>
          </c:xVal>
          <c:yVal>
            <c:numRef>
              <c:f>Sheet1!$M$2:$M$839</c:f>
              <c:numCache>
                <c:formatCode>General</c:formatCode>
                <c:ptCount val="838"/>
                <c:pt idx="0">
                  <c:v>4.2</c:v>
                </c:pt>
                <c:pt idx="1">
                  <c:v>4.2</c:v>
                </c:pt>
                <c:pt idx="2">
                  <c:v>4.2</c:v>
                </c:pt>
                <c:pt idx="3">
                  <c:v>4.2</c:v>
                </c:pt>
                <c:pt idx="4">
                  <c:v>4.2000000107000002</c:v>
                </c:pt>
                <c:pt idx="5">
                  <c:v>4.2000000183799946</c:v>
                </c:pt>
                <c:pt idx="6">
                  <c:v>4.2000000204600001</c:v>
                </c:pt>
                <c:pt idx="7">
                  <c:v>4.2000000499899954</c:v>
                </c:pt>
                <c:pt idx="8">
                  <c:v>4.2000000901599996</c:v>
                </c:pt>
                <c:pt idx="9">
                  <c:v>4.2000001729000003</c:v>
                </c:pt>
                <c:pt idx="10">
                  <c:v>4.2000003436000002</c:v>
                </c:pt>
                <c:pt idx="11">
                  <c:v>4.2000005608599906</c:v>
                </c:pt>
                <c:pt idx="12">
                  <c:v>4.2000009358800003</c:v>
                </c:pt>
                <c:pt idx="13">
                  <c:v>4.2000015348700002</c:v>
                </c:pt>
                <c:pt idx="14">
                  <c:v>4.2000024282100004</c:v>
                </c:pt>
                <c:pt idx="15">
                  <c:v>4.20000374365</c:v>
                </c:pt>
                <c:pt idx="16">
                  <c:v>4.2000055107999907</c:v>
                </c:pt>
                <c:pt idx="17">
                  <c:v>4.2000078834299996</c:v>
                </c:pt>
                <c:pt idx="18">
                  <c:v>4.2000109760499846</c:v>
                </c:pt>
                <c:pt idx="19">
                  <c:v>4.2000148718699837</c:v>
                </c:pt>
                <c:pt idx="20">
                  <c:v>4.2000196671399896</c:v>
                </c:pt>
                <c:pt idx="21">
                  <c:v>4.2000254939800001</c:v>
                </c:pt>
                <c:pt idx="22">
                  <c:v>4.2000324650999996</c:v>
                </c:pt>
                <c:pt idx="23">
                  <c:v>4.2000406572299944</c:v>
                </c:pt>
                <c:pt idx="24">
                  <c:v>4.2000501770499907</c:v>
                </c:pt>
                <c:pt idx="25">
                  <c:v>4.2000611170399997</c:v>
                </c:pt>
                <c:pt idx="26">
                  <c:v>4.2000735532700002</c:v>
                </c:pt>
                <c:pt idx="27">
                  <c:v>4.2000875796999857</c:v>
                </c:pt>
                <c:pt idx="28">
                  <c:v>4.2001032731499954</c:v>
                </c:pt>
                <c:pt idx="29">
                  <c:v>4.2001207232400004</c:v>
                </c:pt>
                <c:pt idx="30">
                  <c:v>4.2001400226300003</c:v>
                </c:pt>
                <c:pt idx="31">
                  <c:v>4.2001612553100003</c:v>
                </c:pt>
                <c:pt idx="32">
                  <c:v>4.2001845244599876</c:v>
                </c:pt>
                <c:pt idx="33">
                  <c:v>4.2002099090599998</c:v>
                </c:pt>
                <c:pt idx="34">
                  <c:v>4.2002375042800004</c:v>
                </c:pt>
                <c:pt idx="35">
                  <c:v>4.2002674250099998</c:v>
                </c:pt>
                <c:pt idx="36">
                  <c:v>4.2002998037000001</c:v>
                </c:pt>
                <c:pt idx="37">
                  <c:v>4.2003347554300001</c:v>
                </c:pt>
                <c:pt idx="38">
                  <c:v>4.2003724250200003</c:v>
                </c:pt>
                <c:pt idx="39">
                  <c:v>4.2004129571099904</c:v>
                </c:pt>
                <c:pt idx="40">
                  <c:v>4.2004564950300001</c:v>
                </c:pt>
                <c:pt idx="41">
                  <c:v>4.2005032313799946</c:v>
                </c:pt>
                <c:pt idx="42">
                  <c:v>4.20055338454</c:v>
                </c:pt>
                <c:pt idx="43">
                  <c:v>4.2006071703499996</c:v>
                </c:pt>
                <c:pt idx="44">
                  <c:v>4.2006648038999996</c:v>
                </c:pt>
                <c:pt idx="45">
                  <c:v>4.20072658592</c:v>
                </c:pt>
                <c:pt idx="46">
                  <c:v>4.2007928037799998</c:v>
                </c:pt>
                <c:pt idx="47">
                  <c:v>4.2008637905599997</c:v>
                </c:pt>
                <c:pt idx="48">
                  <c:v>4.2009398734499896</c:v>
                </c:pt>
                <c:pt idx="49">
                  <c:v>4.2010214237200003</c:v>
                </c:pt>
                <c:pt idx="50">
                  <c:v>4.2011088394999936</c:v>
                </c:pt>
                <c:pt idx="51">
                  <c:v>4.20120259689</c:v>
                </c:pt>
                <c:pt idx="52">
                  <c:v>4.2013031551499997</c:v>
                </c:pt>
                <c:pt idx="53">
                  <c:v>4.2014110125700004</c:v>
                </c:pt>
                <c:pt idx="54">
                  <c:v>4.2015267117299997</c:v>
                </c:pt>
                <c:pt idx="55">
                  <c:v>4.2016508325400004</c:v>
                </c:pt>
                <c:pt idx="56">
                  <c:v>4.2017840014000001</c:v>
                </c:pt>
                <c:pt idx="57">
                  <c:v>4.20192688768</c:v>
                </c:pt>
                <c:pt idx="58">
                  <c:v>4.2020801768999876</c:v>
                </c:pt>
                <c:pt idx="59">
                  <c:v>4.2022446796799908</c:v>
                </c:pt>
                <c:pt idx="60">
                  <c:v>4.2024212061199897</c:v>
                </c:pt>
                <c:pt idx="61">
                  <c:v>4.20261064404</c:v>
                </c:pt>
                <c:pt idx="62">
                  <c:v>4.2028139191699907</c:v>
                </c:pt>
                <c:pt idx="63">
                  <c:v>4.20303201707</c:v>
                </c:pt>
                <c:pt idx="64">
                  <c:v>4.20326598733</c:v>
                </c:pt>
                <c:pt idx="65">
                  <c:v>4.2035169368099847</c:v>
                </c:pt>
                <c:pt idx="66">
                  <c:v>4.2037860702999907</c:v>
                </c:pt>
                <c:pt idx="67">
                  <c:v>4.2040746583899837</c:v>
                </c:pt>
                <c:pt idx="68">
                  <c:v>4.2043840512999857</c:v>
                </c:pt>
                <c:pt idx="69">
                  <c:v>4.2047157535899897</c:v>
                </c:pt>
                <c:pt idx="70">
                  <c:v>4.2050714988299998</c:v>
                </c:pt>
                <c:pt idx="71">
                  <c:v>4.2054533921599999</c:v>
                </c:pt>
                <c:pt idx="72">
                  <c:v>4.2058639813400003</c:v>
                </c:pt>
                <c:pt idx="73">
                  <c:v>4.2063064456700001</c:v>
                </c:pt>
                <c:pt idx="74">
                  <c:v>4.2067848738399896</c:v>
                </c:pt>
                <c:pt idx="75">
                  <c:v>4.2073041790399897</c:v>
                </c:pt>
                <c:pt idx="76">
                  <c:v>4.2078699529200003</c:v>
                </c:pt>
                <c:pt idx="77">
                  <c:v>4.2084882430199908</c:v>
                </c:pt>
                <c:pt idx="78">
                  <c:v>4.2091653725400002</c:v>
                </c:pt>
                <c:pt idx="79">
                  <c:v>4.2099076659600003</c:v>
                </c:pt>
                <c:pt idx="80">
                  <c:v>4.2107215635199946</c:v>
                </c:pt>
                <c:pt idx="81">
                  <c:v>4.2116133281300003</c:v>
                </c:pt>
                <c:pt idx="82">
                  <c:v>4.2125904270399896</c:v>
                </c:pt>
                <c:pt idx="83">
                  <c:v>4.2136633252899998</c:v>
                </c:pt>
                <c:pt idx="84">
                  <c:v>4.2148475587599847</c:v>
                </c:pt>
                <c:pt idx="85">
                  <c:v>4.2161662924299996</c:v>
                </c:pt>
                <c:pt idx="86">
                  <c:v>4.2176532564599896</c:v>
                </c:pt>
                <c:pt idx="87">
                  <c:v>4.2193590090899997</c:v>
                </c:pt>
                <c:pt idx="88">
                  <c:v>4.2213598156899996</c:v>
                </c:pt>
                <c:pt idx="89">
                  <c:v>4.2237747133400001</c:v>
                </c:pt>
                <c:pt idx="90">
                  <c:v>4.2267931809299997</c:v>
                </c:pt>
                <c:pt idx="91">
                  <c:v>4.2307018980300004</c:v>
                </c:pt>
                <c:pt idx="92">
                  <c:v>4.2359137695899944</c:v>
                </c:pt>
                <c:pt idx="93">
                  <c:v>4.24299115074</c:v>
                </c:pt>
                <c:pt idx="94">
                  <c:v>4.2526691269099999</c:v>
                </c:pt>
                <c:pt idx="95">
                  <c:v>4.2656614252300002</c:v>
                </c:pt>
                <c:pt idx="96">
                  <c:v>4.28278348044</c:v>
                </c:pt>
                <c:pt idx="97">
                  <c:v>4.3048513621599858</c:v>
                </c:pt>
                <c:pt idx="98">
                  <c:v>4.3326226624600004</c:v>
                </c:pt>
                <c:pt idx="99">
                  <c:v>4.3667593555500002</c:v>
                </c:pt>
                <c:pt idx="100">
                  <c:v>4.4077719203100001</c:v>
                </c:pt>
                <c:pt idx="101">
                  <c:v>4.4559649162799877</c:v>
                </c:pt>
                <c:pt idx="102">
                  <c:v>4.5113643337699996</c:v>
                </c:pt>
                <c:pt idx="103">
                  <c:v>4.5736116357099998</c:v>
                </c:pt>
                <c:pt idx="104">
                  <c:v>4.6425027819500002</c:v>
                </c:pt>
                <c:pt idx="105">
                  <c:v>4.7183216845600002</c:v>
                </c:pt>
                <c:pt idx="106">
                  <c:v>4.8011081431599996</c:v>
                </c:pt>
                <c:pt idx="107">
                  <c:v>4.8910707584899908</c:v>
                </c:pt>
                <c:pt idx="108">
                  <c:v>4.9885252049000002</c:v>
                </c:pt>
                <c:pt idx="109">
                  <c:v>5.0942438152499996</c:v>
                </c:pt>
                <c:pt idx="110">
                  <c:v>5.2088544725699908</c:v>
                </c:pt>
                <c:pt idx="111">
                  <c:v>5.3318536817400002</c:v>
                </c:pt>
                <c:pt idx="112">
                  <c:v>5.46284140718</c:v>
                </c:pt>
                <c:pt idx="113">
                  <c:v>5.6018958732799877</c:v>
                </c:pt>
                <c:pt idx="114">
                  <c:v>5.7488750982000001</c:v>
                </c:pt>
                <c:pt idx="115">
                  <c:v>5.9020014133899998</c:v>
                </c:pt>
                <c:pt idx="116">
                  <c:v>6.0585874614999877</c:v>
                </c:pt>
                <c:pt idx="117">
                  <c:v>6.2159864967599896</c:v>
                </c:pt>
                <c:pt idx="118">
                  <c:v>6.3736173784499908</c:v>
                </c:pt>
                <c:pt idx="119">
                  <c:v>6.5317208187800002</c:v>
                </c:pt>
                <c:pt idx="120">
                  <c:v>6.69026675874</c:v>
                </c:pt>
                <c:pt idx="121">
                  <c:v>6.8491072757599936</c:v>
                </c:pt>
                <c:pt idx="122">
                  <c:v>7.0079567572599837</c:v>
                </c:pt>
                <c:pt idx="123">
                  <c:v>7.1665386224399876</c:v>
                </c:pt>
                <c:pt idx="124">
                  <c:v>7.3246427684599897</c:v>
                </c:pt>
                <c:pt idx="125">
                  <c:v>7.4822183093400003</c:v>
                </c:pt>
                <c:pt idx="126">
                  <c:v>7.6391455445999936</c:v>
                </c:pt>
                <c:pt idx="127">
                  <c:v>7.7953124471499908</c:v>
                </c:pt>
                <c:pt idx="128">
                  <c:v>7.9504961039099999</c:v>
                </c:pt>
                <c:pt idx="129">
                  <c:v>8.1044709081300006</c:v>
                </c:pt>
                <c:pt idx="130">
                  <c:v>8.2571728672499987</c:v>
                </c:pt>
                <c:pt idx="131">
                  <c:v>8.4087177847399985</c:v>
                </c:pt>
                <c:pt idx="132">
                  <c:v>8.5591408081000004</c:v>
                </c:pt>
                <c:pt idx="133">
                  <c:v>8.708416799470001</c:v>
                </c:pt>
                <c:pt idx="134">
                  <c:v>8.8564855383999994</c:v>
                </c:pt>
                <c:pt idx="135">
                  <c:v>9.0032182238099985</c:v>
                </c:pt>
                <c:pt idx="136">
                  <c:v>9.1485943055199996</c:v>
                </c:pt>
                <c:pt idx="137">
                  <c:v>9.2926461619600005</c:v>
                </c:pt>
                <c:pt idx="138">
                  <c:v>9.4354743930700007</c:v>
                </c:pt>
                <c:pt idx="139">
                  <c:v>9.5771002019800004</c:v>
                </c:pt>
                <c:pt idx="140">
                  <c:v>9.7174709922400009</c:v>
                </c:pt>
                <c:pt idx="141">
                  <c:v>9.8565195105100099</c:v>
                </c:pt>
                <c:pt idx="142">
                  <c:v>9.9948921579100034</c:v>
                </c:pt>
                <c:pt idx="143">
                  <c:v>10.131449792</c:v>
                </c:pt>
                <c:pt idx="144">
                  <c:v>10.2683894831</c:v>
                </c:pt>
                <c:pt idx="145">
                  <c:v>10.403379496199999</c:v>
                </c:pt>
                <c:pt idx="146">
                  <c:v>10.5368959142</c:v>
                </c:pt>
                <c:pt idx="147">
                  <c:v>10.668858972400001</c:v>
                </c:pt>
                <c:pt idx="148">
                  <c:v>10.8000841452</c:v>
                </c:pt>
                <c:pt idx="149">
                  <c:v>10.930217600900001</c:v>
                </c:pt>
                <c:pt idx="150">
                  <c:v>11.059325316100001</c:v>
                </c:pt>
                <c:pt idx="151">
                  <c:v>11.1873290167</c:v>
                </c:pt>
                <c:pt idx="152">
                  <c:v>11.314169743900001</c:v>
                </c:pt>
                <c:pt idx="153">
                  <c:v>11.440010518699999</c:v>
                </c:pt>
                <c:pt idx="154">
                  <c:v>11.564971681599999</c:v>
                </c:pt>
                <c:pt idx="155">
                  <c:v>11.6885755313</c:v>
                </c:pt>
                <c:pt idx="156">
                  <c:v>11.810847193700001</c:v>
                </c:pt>
                <c:pt idx="157">
                  <c:v>11.9318613955</c:v>
                </c:pt>
                <c:pt idx="158">
                  <c:v>12.051509641699999</c:v>
                </c:pt>
                <c:pt idx="159">
                  <c:v>12.1698370755</c:v>
                </c:pt>
                <c:pt idx="160">
                  <c:v>12.286669869400001</c:v>
                </c:pt>
                <c:pt idx="161">
                  <c:v>12.4021928849</c:v>
                </c:pt>
                <c:pt idx="162">
                  <c:v>12.5167797558</c:v>
                </c:pt>
                <c:pt idx="163">
                  <c:v>12.6298815065</c:v>
                </c:pt>
                <c:pt idx="164">
                  <c:v>12.7419513356</c:v>
                </c:pt>
                <c:pt idx="165">
                  <c:v>12.8530161944</c:v>
                </c:pt>
                <c:pt idx="166">
                  <c:v>12.963038858599999</c:v>
                </c:pt>
                <c:pt idx="167">
                  <c:v>13.07202749</c:v>
                </c:pt>
                <c:pt idx="168">
                  <c:v>13.179987529</c:v>
                </c:pt>
                <c:pt idx="169">
                  <c:v>13.286824937800001</c:v>
                </c:pt>
                <c:pt idx="170">
                  <c:v>13.392792564600001</c:v>
                </c:pt>
                <c:pt idx="171">
                  <c:v>13.4976903653</c:v>
                </c:pt>
                <c:pt idx="172">
                  <c:v>13.6016037148</c:v>
                </c:pt>
                <c:pt idx="173">
                  <c:v>13.7044226746</c:v>
                </c:pt>
                <c:pt idx="174">
                  <c:v>13.8059781387</c:v>
                </c:pt>
                <c:pt idx="175">
                  <c:v>13.906413437199999</c:v>
                </c:pt>
                <c:pt idx="176">
                  <c:v>14.0059112712</c:v>
                </c:pt>
                <c:pt idx="177">
                  <c:v>14.104284806100001</c:v>
                </c:pt>
                <c:pt idx="178">
                  <c:v>14.2017980789</c:v>
                </c:pt>
                <c:pt idx="179">
                  <c:v>14.298217069</c:v>
                </c:pt>
                <c:pt idx="180">
                  <c:v>14.3938036241</c:v>
                </c:pt>
                <c:pt idx="181">
                  <c:v>14.488508641299999</c:v>
                </c:pt>
                <c:pt idx="182">
                  <c:v>14.582131147</c:v>
                </c:pt>
                <c:pt idx="183">
                  <c:v>14.674733916299999</c:v>
                </c:pt>
                <c:pt idx="184">
                  <c:v>14.766595624800001</c:v>
                </c:pt>
                <c:pt idx="185">
                  <c:v>14.8575183123</c:v>
                </c:pt>
                <c:pt idx="186">
                  <c:v>14.947540699499999</c:v>
                </c:pt>
                <c:pt idx="187">
                  <c:v>15.036807137</c:v>
                </c:pt>
                <c:pt idx="188">
                  <c:v>15.125167726600001</c:v>
                </c:pt>
                <c:pt idx="189">
                  <c:v>15.212704840500001</c:v>
                </c:pt>
                <c:pt idx="190">
                  <c:v>15.299349455</c:v>
                </c:pt>
                <c:pt idx="191">
                  <c:v>15.3851261354</c:v>
                </c:pt>
                <c:pt idx="192">
                  <c:v>15.470128882299999</c:v>
                </c:pt>
                <c:pt idx="193">
                  <c:v>15.554343778</c:v>
                </c:pt>
                <c:pt idx="194">
                  <c:v>15.6376963596</c:v>
                </c:pt>
                <c:pt idx="195">
                  <c:v>15.720320933</c:v>
                </c:pt>
                <c:pt idx="196">
                  <c:v>15.802097717800001</c:v>
                </c:pt>
                <c:pt idx="197">
                  <c:v>15.8830885093</c:v>
                </c:pt>
                <c:pt idx="198">
                  <c:v>15.963191695400001</c:v>
                </c:pt>
                <c:pt idx="199">
                  <c:v>16.0424972942</c:v>
                </c:pt>
                <c:pt idx="200">
                  <c:v>16.1210191857</c:v>
                </c:pt>
                <c:pt idx="201">
                  <c:v>16.1987463669</c:v>
                </c:pt>
                <c:pt idx="202">
                  <c:v>16.275700439400001</c:v>
                </c:pt>
                <c:pt idx="203">
                  <c:v>16.351876270399991</c:v>
                </c:pt>
                <c:pt idx="204">
                  <c:v>16.427329132200001</c:v>
                </c:pt>
                <c:pt idx="205">
                  <c:v>16.502037302200002</c:v>
                </c:pt>
                <c:pt idx="206">
                  <c:v>16.5759975303</c:v>
                </c:pt>
                <c:pt idx="207">
                  <c:v>16.649257122800009</c:v>
                </c:pt>
                <c:pt idx="208">
                  <c:v>16.7218598302</c:v>
                </c:pt>
                <c:pt idx="209">
                  <c:v>16.793833439699991</c:v>
                </c:pt>
                <c:pt idx="210">
                  <c:v>16.865138385200002</c:v>
                </c:pt>
                <c:pt idx="211">
                  <c:v>16.935760699199999</c:v>
                </c:pt>
                <c:pt idx="212">
                  <c:v>17.005694025</c:v>
                </c:pt>
                <c:pt idx="213">
                  <c:v>17.074957062700001</c:v>
                </c:pt>
                <c:pt idx="214">
                  <c:v>17.1435598429</c:v>
                </c:pt>
                <c:pt idx="215">
                  <c:v>17.211521255200001</c:v>
                </c:pt>
                <c:pt idx="216">
                  <c:v>17.2788733967</c:v>
                </c:pt>
                <c:pt idx="217">
                  <c:v>17.345628170099999</c:v>
                </c:pt>
                <c:pt idx="218">
                  <c:v>17.411784583900001</c:v>
                </c:pt>
                <c:pt idx="219">
                  <c:v>17.477339415199999</c:v>
                </c:pt>
                <c:pt idx="220">
                  <c:v>17.542294831</c:v>
                </c:pt>
                <c:pt idx="221">
                  <c:v>17.6066515827</c:v>
                </c:pt>
                <c:pt idx="222">
                  <c:v>17.670405948300001</c:v>
                </c:pt>
                <c:pt idx="223">
                  <c:v>17.733552575800001</c:v>
                </c:pt>
                <c:pt idx="224">
                  <c:v>17.796097282400002</c:v>
                </c:pt>
                <c:pt idx="225">
                  <c:v>17.8580409337</c:v>
                </c:pt>
                <c:pt idx="226">
                  <c:v>17.9194102941</c:v>
                </c:pt>
                <c:pt idx="227">
                  <c:v>17.980215304200001</c:v>
                </c:pt>
                <c:pt idx="228">
                  <c:v>18.040431416000001</c:v>
                </c:pt>
                <c:pt idx="229">
                  <c:v>18.100068581599999</c:v>
                </c:pt>
                <c:pt idx="230">
                  <c:v>18.159141135700001</c:v>
                </c:pt>
                <c:pt idx="231">
                  <c:v>18.217661454400009</c:v>
                </c:pt>
                <c:pt idx="232">
                  <c:v>18.27564028759992</c:v>
                </c:pt>
                <c:pt idx="233">
                  <c:v>18.333088143299999</c:v>
                </c:pt>
                <c:pt idx="234">
                  <c:v>18.390020461100001</c:v>
                </c:pt>
                <c:pt idx="235">
                  <c:v>18.4464530009</c:v>
                </c:pt>
                <c:pt idx="236">
                  <c:v>18.502396746700001</c:v>
                </c:pt>
                <c:pt idx="237">
                  <c:v>18.557854795000001</c:v>
                </c:pt>
                <c:pt idx="238">
                  <c:v>18.612831057099999</c:v>
                </c:pt>
                <c:pt idx="239">
                  <c:v>18.6673351988</c:v>
                </c:pt>
                <c:pt idx="240">
                  <c:v>18.721377634900001</c:v>
                </c:pt>
                <c:pt idx="241">
                  <c:v>18.774965845600001</c:v>
                </c:pt>
                <c:pt idx="242">
                  <c:v>18.828102567599981</c:v>
                </c:pt>
                <c:pt idx="243">
                  <c:v>18.88078954259991</c:v>
                </c:pt>
                <c:pt idx="244">
                  <c:v>18.9330301404</c:v>
                </c:pt>
                <c:pt idx="245">
                  <c:v>18.984829325300002</c:v>
                </c:pt>
                <c:pt idx="246">
                  <c:v>19.036187836900002</c:v>
                </c:pt>
                <c:pt idx="247">
                  <c:v>19.087118052200001</c:v>
                </c:pt>
                <c:pt idx="248">
                  <c:v>19.137622799399999</c:v>
                </c:pt>
                <c:pt idx="249">
                  <c:v>19.187710570499981</c:v>
                </c:pt>
                <c:pt idx="250">
                  <c:v>19.237384131599999</c:v>
                </c:pt>
                <c:pt idx="251">
                  <c:v>19.286646875699908</c:v>
                </c:pt>
                <c:pt idx="252">
                  <c:v>19.335506447099991</c:v>
                </c:pt>
                <c:pt idx="253">
                  <c:v>19.383963223199999</c:v>
                </c:pt>
                <c:pt idx="254">
                  <c:v>19.4320294921</c:v>
                </c:pt>
                <c:pt idx="255">
                  <c:v>19.479709371699979</c:v>
                </c:pt>
                <c:pt idx="256">
                  <c:v>19.527009552500001</c:v>
                </c:pt>
                <c:pt idx="257">
                  <c:v>19.5739354056</c:v>
                </c:pt>
                <c:pt idx="258">
                  <c:v>19.620487040099999</c:v>
                </c:pt>
                <c:pt idx="259">
                  <c:v>19.666665030200001</c:v>
                </c:pt>
                <c:pt idx="260">
                  <c:v>19.712469679800002</c:v>
                </c:pt>
                <c:pt idx="261">
                  <c:v>19.7578986073</c:v>
                </c:pt>
                <c:pt idx="262">
                  <c:v>19.802946619299991</c:v>
                </c:pt>
                <c:pt idx="263">
                  <c:v>19.847614994499999</c:v>
                </c:pt>
                <c:pt idx="264">
                  <c:v>19.891902824599999</c:v>
                </c:pt>
                <c:pt idx="265">
                  <c:v>19.935814459900001</c:v>
                </c:pt>
                <c:pt idx="266">
                  <c:v>19.9793557938</c:v>
                </c:pt>
                <c:pt idx="267">
                  <c:v>20.022530399899999</c:v>
                </c:pt>
                <c:pt idx="268">
                  <c:v>20.065348272599909</c:v>
                </c:pt>
                <c:pt idx="269">
                  <c:v>20.107820018000009</c:v>
                </c:pt>
                <c:pt idx="270">
                  <c:v>20.149959684700001</c:v>
                </c:pt>
                <c:pt idx="271">
                  <c:v>20.191775568600001</c:v>
                </c:pt>
                <c:pt idx="272">
                  <c:v>20.233271533</c:v>
                </c:pt>
                <c:pt idx="273">
                  <c:v>20.274452139099999</c:v>
                </c:pt>
                <c:pt idx="274">
                  <c:v>20.3153216808</c:v>
                </c:pt>
                <c:pt idx="275">
                  <c:v>20.355883557799999</c:v>
                </c:pt>
                <c:pt idx="276">
                  <c:v>20.39613853059998</c:v>
                </c:pt>
                <c:pt idx="277">
                  <c:v>20.4360912189</c:v>
                </c:pt>
                <c:pt idx="278">
                  <c:v>20.475746879499908</c:v>
                </c:pt>
                <c:pt idx="279">
                  <c:v>20.515107570400001</c:v>
                </c:pt>
                <c:pt idx="280">
                  <c:v>20.5541746096</c:v>
                </c:pt>
                <c:pt idx="281">
                  <c:v>20.592951202799991</c:v>
                </c:pt>
                <c:pt idx="282">
                  <c:v>20.631442967400009</c:v>
                </c:pt>
                <c:pt idx="283">
                  <c:v>20.669654554000001</c:v>
                </c:pt>
                <c:pt idx="284">
                  <c:v>20.707591109100001</c:v>
                </c:pt>
                <c:pt idx="285">
                  <c:v>20.745253429600009</c:v>
                </c:pt>
                <c:pt idx="286">
                  <c:v>20.782650163500001</c:v>
                </c:pt>
                <c:pt idx="287">
                  <c:v>20.819787433199991</c:v>
                </c:pt>
                <c:pt idx="288">
                  <c:v>20.856668560999999</c:v>
                </c:pt>
                <c:pt idx="289">
                  <c:v>20.8932956584</c:v>
                </c:pt>
                <c:pt idx="290">
                  <c:v>20.929669954800001</c:v>
                </c:pt>
                <c:pt idx="291">
                  <c:v>20.96579268629991</c:v>
                </c:pt>
                <c:pt idx="292">
                  <c:v>21.001663666100001</c:v>
                </c:pt>
                <c:pt idx="293">
                  <c:v>21.0372862119</c:v>
                </c:pt>
                <c:pt idx="294">
                  <c:v>21.0726633172</c:v>
                </c:pt>
                <c:pt idx="295">
                  <c:v>21.1077979748</c:v>
                </c:pt>
                <c:pt idx="296">
                  <c:v>21.142691725399999</c:v>
                </c:pt>
                <c:pt idx="297">
                  <c:v>21.1773474596</c:v>
                </c:pt>
                <c:pt idx="298">
                  <c:v>21.2117678308</c:v>
                </c:pt>
                <c:pt idx="299">
                  <c:v>21.245954943099999</c:v>
                </c:pt>
                <c:pt idx="300">
                  <c:v>21.279913284300001</c:v>
                </c:pt>
                <c:pt idx="301">
                  <c:v>21.313649176199981</c:v>
                </c:pt>
                <c:pt idx="302">
                  <c:v>21.347168774499998</c:v>
                </c:pt>
                <c:pt idx="303">
                  <c:v>21.380471399099999</c:v>
                </c:pt>
                <c:pt idx="304">
                  <c:v>21.413558731799991</c:v>
                </c:pt>
                <c:pt idx="305">
                  <c:v>21.44642990239991</c:v>
                </c:pt>
                <c:pt idx="306">
                  <c:v>21.479086369800001</c:v>
                </c:pt>
                <c:pt idx="307">
                  <c:v>21.511526874200001</c:v>
                </c:pt>
                <c:pt idx="308">
                  <c:v>21.543752403599999</c:v>
                </c:pt>
                <c:pt idx="309">
                  <c:v>21.5757662633</c:v>
                </c:pt>
                <c:pt idx="310">
                  <c:v>21.607567237000001</c:v>
                </c:pt>
                <c:pt idx="311">
                  <c:v>21.639159929400009</c:v>
                </c:pt>
                <c:pt idx="312">
                  <c:v>21.670545543799999</c:v>
                </c:pt>
                <c:pt idx="313">
                  <c:v>21.701725003100002</c:v>
                </c:pt>
                <c:pt idx="314">
                  <c:v>21.732701309999999</c:v>
                </c:pt>
                <c:pt idx="315">
                  <c:v>21.763476485999981</c:v>
                </c:pt>
                <c:pt idx="316">
                  <c:v>21.794057858799999</c:v>
                </c:pt>
                <c:pt idx="317">
                  <c:v>21.824446705500002</c:v>
                </c:pt>
                <c:pt idx="318">
                  <c:v>21.854642054500001</c:v>
                </c:pt>
                <c:pt idx="319">
                  <c:v>21.884643574399909</c:v>
                </c:pt>
                <c:pt idx="320">
                  <c:v>21.9144509001</c:v>
                </c:pt>
                <c:pt idx="321">
                  <c:v>21.944061764800001</c:v>
                </c:pt>
                <c:pt idx="322">
                  <c:v>21.973473957</c:v>
                </c:pt>
                <c:pt idx="323">
                  <c:v>22.0026858188</c:v>
                </c:pt>
                <c:pt idx="324">
                  <c:v>22.031699169199999</c:v>
                </c:pt>
                <c:pt idx="325">
                  <c:v>22.060516458199999</c:v>
                </c:pt>
                <c:pt idx="326">
                  <c:v>22.0891377807</c:v>
                </c:pt>
                <c:pt idx="327">
                  <c:v>22.117567193900001</c:v>
                </c:pt>
                <c:pt idx="328">
                  <c:v>22.145826374799999</c:v>
                </c:pt>
                <c:pt idx="329">
                  <c:v>22.1739249092</c:v>
                </c:pt>
                <c:pt idx="330">
                  <c:v>22.201849826299991</c:v>
                </c:pt>
                <c:pt idx="331">
                  <c:v>22.229603752300001</c:v>
                </c:pt>
                <c:pt idx="332">
                  <c:v>22.257183603000001</c:v>
                </c:pt>
                <c:pt idx="333">
                  <c:v>22.2845906644</c:v>
                </c:pt>
                <c:pt idx="334">
                  <c:v>22.311824768499999</c:v>
                </c:pt>
                <c:pt idx="335">
                  <c:v>22.338887852700001</c:v>
                </c:pt>
                <c:pt idx="336">
                  <c:v>22.365780752399999</c:v>
                </c:pt>
                <c:pt idx="337">
                  <c:v>22.392505825600001</c:v>
                </c:pt>
                <c:pt idx="338">
                  <c:v>22.419066079499999</c:v>
                </c:pt>
                <c:pt idx="339">
                  <c:v>22.445465294200002</c:v>
                </c:pt>
                <c:pt idx="340">
                  <c:v>22.471703988800002</c:v>
                </c:pt>
                <c:pt idx="341">
                  <c:v>22.497781483800001</c:v>
                </c:pt>
                <c:pt idx="342">
                  <c:v>22.523698276600001</c:v>
                </c:pt>
                <c:pt idx="343">
                  <c:v>22.549455782999999</c:v>
                </c:pt>
                <c:pt idx="344">
                  <c:v>22.575056602</c:v>
                </c:pt>
                <c:pt idx="345">
                  <c:v>22.600502862999999</c:v>
                </c:pt>
                <c:pt idx="346">
                  <c:v>22.625798033900001</c:v>
                </c:pt>
                <c:pt idx="347">
                  <c:v>22.650941319699999</c:v>
                </c:pt>
                <c:pt idx="348">
                  <c:v>22.6759335026</c:v>
                </c:pt>
                <c:pt idx="349">
                  <c:v>22.700776033699999</c:v>
                </c:pt>
                <c:pt idx="350">
                  <c:v>22.725470526599999</c:v>
                </c:pt>
                <c:pt idx="351">
                  <c:v>22.750018468699999</c:v>
                </c:pt>
                <c:pt idx="352">
                  <c:v>22.7744213438</c:v>
                </c:pt>
                <c:pt idx="353">
                  <c:v>22.798680765299999</c:v>
                </c:pt>
                <c:pt idx="354">
                  <c:v>22.8227970322</c:v>
                </c:pt>
                <c:pt idx="355">
                  <c:v>22.846773595799981</c:v>
                </c:pt>
                <c:pt idx="356">
                  <c:v>22.870611584799999</c:v>
                </c:pt>
                <c:pt idx="357">
                  <c:v>22.894312454400001</c:v>
                </c:pt>
                <c:pt idx="358">
                  <c:v>22.917877603099999</c:v>
                </c:pt>
                <c:pt idx="359">
                  <c:v>22.9413085682</c:v>
                </c:pt>
                <c:pt idx="360">
                  <c:v>22.964606781000001</c:v>
                </c:pt>
                <c:pt idx="361">
                  <c:v>22.9877736804</c:v>
                </c:pt>
                <c:pt idx="362">
                  <c:v>23.010810743699999</c:v>
                </c:pt>
                <c:pt idx="363">
                  <c:v>23.033719447599999</c:v>
                </c:pt>
                <c:pt idx="364">
                  <c:v>23.056501332</c:v>
                </c:pt>
                <c:pt idx="365">
                  <c:v>23.079157774399999</c:v>
                </c:pt>
                <c:pt idx="366">
                  <c:v>23.101690177199991</c:v>
                </c:pt>
                <c:pt idx="367">
                  <c:v>23.124099685000001</c:v>
                </c:pt>
                <c:pt idx="368">
                  <c:v>23.1463876097</c:v>
                </c:pt>
                <c:pt idx="369">
                  <c:v>23.168555312199999</c:v>
                </c:pt>
                <c:pt idx="370">
                  <c:v>23.190603847799981</c:v>
                </c:pt>
                <c:pt idx="371">
                  <c:v>23.212534147500001</c:v>
                </c:pt>
                <c:pt idx="372">
                  <c:v>23.234347537000001</c:v>
                </c:pt>
                <c:pt idx="373">
                  <c:v>23.256043915700001</c:v>
                </c:pt>
                <c:pt idx="374">
                  <c:v>23.277625567800001</c:v>
                </c:pt>
                <c:pt idx="375">
                  <c:v>23.299093654899991</c:v>
                </c:pt>
                <c:pt idx="376">
                  <c:v>23.320449358699999</c:v>
                </c:pt>
                <c:pt idx="377">
                  <c:v>23.3416937543</c:v>
                </c:pt>
                <c:pt idx="378">
                  <c:v>23.3628278835</c:v>
                </c:pt>
                <c:pt idx="379">
                  <c:v>23.383852880100001</c:v>
                </c:pt>
                <c:pt idx="380">
                  <c:v>23.404769905399981</c:v>
                </c:pt>
                <c:pt idx="381">
                  <c:v>23.425580103200002</c:v>
                </c:pt>
                <c:pt idx="382">
                  <c:v>23.446284595200002</c:v>
                </c:pt>
                <c:pt idx="383">
                  <c:v>23.466884418399999</c:v>
                </c:pt>
                <c:pt idx="384">
                  <c:v>23.487380625</c:v>
                </c:pt>
                <c:pt idx="385">
                  <c:v>23.507774244299991</c:v>
                </c:pt>
                <c:pt idx="386">
                  <c:v>23.528066409099999</c:v>
                </c:pt>
                <c:pt idx="387">
                  <c:v>23.548258088499999</c:v>
                </c:pt>
                <c:pt idx="388">
                  <c:v>23.568350301900001</c:v>
                </c:pt>
                <c:pt idx="389">
                  <c:v>23.58834404889998</c:v>
                </c:pt>
                <c:pt idx="390">
                  <c:v>23.6082403594</c:v>
                </c:pt>
                <c:pt idx="391">
                  <c:v>23.628040139300001</c:v>
                </c:pt>
                <c:pt idx="392">
                  <c:v>23.647744327400009</c:v>
                </c:pt>
                <c:pt idx="393">
                  <c:v>23.667353856399991</c:v>
                </c:pt>
                <c:pt idx="394">
                  <c:v>23.686869625700009</c:v>
                </c:pt>
                <c:pt idx="395">
                  <c:v>23.706292544299981</c:v>
                </c:pt>
                <c:pt idx="396">
                  <c:v>23.7256234826</c:v>
                </c:pt>
                <c:pt idx="397">
                  <c:v>23.7448632519</c:v>
                </c:pt>
                <c:pt idx="398">
                  <c:v>23.7640127118</c:v>
                </c:pt>
                <c:pt idx="399">
                  <c:v>23.783072683899981</c:v>
                </c:pt>
                <c:pt idx="400">
                  <c:v>23.802043969100001</c:v>
                </c:pt>
                <c:pt idx="401">
                  <c:v>23.820927404100001</c:v>
                </c:pt>
                <c:pt idx="402">
                  <c:v>23.839723793800001</c:v>
                </c:pt>
                <c:pt idx="403">
                  <c:v>23.858434019000001</c:v>
                </c:pt>
                <c:pt idx="404">
                  <c:v>23.8770589254</c:v>
                </c:pt>
                <c:pt idx="405">
                  <c:v>23.89559923319991</c:v>
                </c:pt>
                <c:pt idx="406">
                  <c:v>23.914055683000001</c:v>
                </c:pt>
                <c:pt idx="407">
                  <c:v>23.9324289636</c:v>
                </c:pt>
                <c:pt idx="408">
                  <c:v>23.9507197529</c:v>
                </c:pt>
                <c:pt idx="409">
                  <c:v>23.968928813600002</c:v>
                </c:pt>
                <c:pt idx="410">
                  <c:v>23.987056863300001</c:v>
                </c:pt>
                <c:pt idx="411">
                  <c:v>24.0051045503</c:v>
                </c:pt>
                <c:pt idx="412">
                  <c:v>24.0230725461</c:v>
                </c:pt>
                <c:pt idx="413">
                  <c:v>24.040961554799999</c:v>
                </c:pt>
                <c:pt idx="414">
                  <c:v>24.058771585300001</c:v>
                </c:pt>
                <c:pt idx="415">
                  <c:v>24.076505201700002</c:v>
                </c:pt>
                <c:pt idx="416">
                  <c:v>24.0941614732</c:v>
                </c:pt>
                <c:pt idx="417">
                  <c:v>24.1117411894</c:v>
                </c:pt>
                <c:pt idx="418">
                  <c:v>24.129245239399999</c:v>
                </c:pt>
                <c:pt idx="419">
                  <c:v>24.146674195100001</c:v>
                </c:pt>
                <c:pt idx="420">
                  <c:v>24.164028592600001</c:v>
                </c:pt>
                <c:pt idx="421">
                  <c:v>24.1813092089</c:v>
                </c:pt>
                <c:pt idx="422">
                  <c:v>24.198516701100001</c:v>
                </c:pt>
                <c:pt idx="423">
                  <c:v>24.2156516559</c:v>
                </c:pt>
                <c:pt idx="424">
                  <c:v>24.232715294599981</c:v>
                </c:pt>
                <c:pt idx="425">
                  <c:v>24.249708441300001</c:v>
                </c:pt>
                <c:pt idx="426">
                  <c:v>24.266632125099999</c:v>
                </c:pt>
                <c:pt idx="427">
                  <c:v>24.2834873746</c:v>
                </c:pt>
                <c:pt idx="428">
                  <c:v>24.300275151800001</c:v>
                </c:pt>
                <c:pt idx="429">
                  <c:v>24.316996646700009</c:v>
                </c:pt>
                <c:pt idx="430">
                  <c:v>24.3336529798</c:v>
                </c:pt>
                <c:pt idx="431">
                  <c:v>24.3502451397</c:v>
                </c:pt>
                <c:pt idx="432">
                  <c:v>24.3667744296</c:v>
                </c:pt>
                <c:pt idx="433">
                  <c:v>24.383244856000001</c:v>
                </c:pt>
                <c:pt idx="434">
                  <c:v>24.3996756162</c:v>
                </c:pt>
                <c:pt idx="435">
                  <c:v>24.416046958700001</c:v>
                </c:pt>
                <c:pt idx="436">
                  <c:v>24.432360001199999</c:v>
                </c:pt>
                <c:pt idx="437">
                  <c:v>24.448615814299981</c:v>
                </c:pt>
                <c:pt idx="438">
                  <c:v>24.464815466699999</c:v>
                </c:pt>
                <c:pt idx="439">
                  <c:v>24.4809599401</c:v>
                </c:pt>
                <c:pt idx="440">
                  <c:v>24.497050270100001</c:v>
                </c:pt>
                <c:pt idx="441">
                  <c:v>24.5130874675</c:v>
                </c:pt>
                <c:pt idx="442">
                  <c:v>24.529072475100001</c:v>
                </c:pt>
                <c:pt idx="443">
                  <c:v>24.545006147900001</c:v>
                </c:pt>
                <c:pt idx="444">
                  <c:v>24.5608895612</c:v>
                </c:pt>
                <c:pt idx="445">
                  <c:v>24.576723685899999</c:v>
                </c:pt>
                <c:pt idx="446">
                  <c:v>24.592509391499981</c:v>
                </c:pt>
                <c:pt idx="447">
                  <c:v>24.608247457499999</c:v>
                </c:pt>
                <c:pt idx="448">
                  <c:v>24.623938963499999</c:v>
                </c:pt>
                <c:pt idx="449">
                  <c:v>24.639584701299999</c:v>
                </c:pt>
                <c:pt idx="450">
                  <c:v>24.655185600399999</c:v>
                </c:pt>
                <c:pt idx="451">
                  <c:v>24.670742532899979</c:v>
                </c:pt>
                <c:pt idx="452">
                  <c:v>24.686256385699991</c:v>
                </c:pt>
                <c:pt idx="453">
                  <c:v>24.701728017099999</c:v>
                </c:pt>
                <c:pt idx="454">
                  <c:v>24.717158367900009</c:v>
                </c:pt>
                <c:pt idx="455">
                  <c:v>24.73254828489998</c:v>
                </c:pt>
                <c:pt idx="456">
                  <c:v>24.747898409200001</c:v>
                </c:pt>
                <c:pt idx="457">
                  <c:v>24.76320964069998</c:v>
                </c:pt>
                <c:pt idx="458">
                  <c:v>24.778482732200001</c:v>
                </c:pt>
                <c:pt idx="459">
                  <c:v>24.7937184685</c:v>
                </c:pt>
                <c:pt idx="460">
                  <c:v>24.808917635</c:v>
                </c:pt>
                <c:pt idx="461">
                  <c:v>24.8240810956</c:v>
                </c:pt>
                <c:pt idx="462">
                  <c:v>24.839209350899999</c:v>
                </c:pt>
                <c:pt idx="463">
                  <c:v>24.854303076699999</c:v>
                </c:pt>
                <c:pt idx="464">
                  <c:v>24.869362823500001</c:v>
                </c:pt>
                <c:pt idx="465">
                  <c:v>24.884388975</c:v>
                </c:pt>
                <c:pt idx="466">
                  <c:v>24.8993818388</c:v>
                </c:pt>
                <c:pt idx="467">
                  <c:v>24.914341780899999</c:v>
                </c:pt>
                <c:pt idx="468">
                  <c:v>24.9292693521</c:v>
                </c:pt>
                <c:pt idx="469">
                  <c:v>24.944164882300001</c:v>
                </c:pt>
                <c:pt idx="470">
                  <c:v>24.959028699099999</c:v>
                </c:pt>
                <c:pt idx="471">
                  <c:v>24.9738609429</c:v>
                </c:pt>
                <c:pt idx="472">
                  <c:v>24.98866163469998</c:v>
                </c:pt>
                <c:pt idx="473">
                  <c:v>25.003430415299999</c:v>
                </c:pt>
                <c:pt idx="474">
                  <c:v>25.018167705900009</c:v>
                </c:pt>
                <c:pt idx="475">
                  <c:v>25.032874003100009</c:v>
                </c:pt>
                <c:pt idx="476">
                  <c:v>25.047549911099999</c:v>
                </c:pt>
                <c:pt idx="477">
                  <c:v>25.0621964079</c:v>
                </c:pt>
                <c:pt idx="478">
                  <c:v>25.076814724199998</c:v>
                </c:pt>
                <c:pt idx="479">
                  <c:v>25.091405863999999</c:v>
                </c:pt>
                <c:pt idx="480">
                  <c:v>25.1059705869</c:v>
                </c:pt>
                <c:pt idx="481">
                  <c:v>25.120509684000002</c:v>
                </c:pt>
                <c:pt idx="482">
                  <c:v>25.135023860099999</c:v>
                </c:pt>
                <c:pt idx="483">
                  <c:v>25.1495136578</c:v>
                </c:pt>
                <c:pt idx="484">
                  <c:v>25.163979694799991</c:v>
                </c:pt>
                <c:pt idx="485">
                  <c:v>25.1784225231</c:v>
                </c:pt>
                <c:pt idx="486">
                  <c:v>25.192842713600001</c:v>
                </c:pt>
                <c:pt idx="487">
                  <c:v>25.207240766000009</c:v>
                </c:pt>
                <c:pt idx="488">
                  <c:v>25.221617100300001</c:v>
                </c:pt>
                <c:pt idx="489">
                  <c:v>25.235972403600009</c:v>
                </c:pt>
                <c:pt idx="490">
                  <c:v>25.250307087700001</c:v>
                </c:pt>
                <c:pt idx="491">
                  <c:v>25.264621445900001</c:v>
                </c:pt>
                <c:pt idx="492">
                  <c:v>25.278915928899998</c:v>
                </c:pt>
                <c:pt idx="493">
                  <c:v>25.293190990100001</c:v>
                </c:pt>
                <c:pt idx="494">
                  <c:v>25.307447060600001</c:v>
                </c:pt>
                <c:pt idx="495">
                  <c:v>25.3216845454</c:v>
                </c:pt>
                <c:pt idx="496">
                  <c:v>25.335903827100001</c:v>
                </c:pt>
                <c:pt idx="497">
                  <c:v>25.350105270899999</c:v>
                </c:pt>
                <c:pt idx="498">
                  <c:v>25.3642892174</c:v>
                </c:pt>
                <c:pt idx="499">
                  <c:v>25.378455972400001</c:v>
                </c:pt>
                <c:pt idx="500">
                  <c:v>25.392605864699991</c:v>
                </c:pt>
                <c:pt idx="501">
                  <c:v>25.40673918209998</c:v>
                </c:pt>
                <c:pt idx="502">
                  <c:v>25.4208562243</c:v>
                </c:pt>
                <c:pt idx="503">
                  <c:v>25.434957294</c:v>
                </c:pt>
                <c:pt idx="504">
                  <c:v>25.44904265489998</c:v>
                </c:pt>
                <c:pt idx="505">
                  <c:v>25.463112543399909</c:v>
                </c:pt>
                <c:pt idx="506">
                  <c:v>25.477167336200001</c:v>
                </c:pt>
                <c:pt idx="507">
                  <c:v>25.491208008099999</c:v>
                </c:pt>
                <c:pt idx="508">
                  <c:v>25.505263699699999</c:v>
                </c:pt>
                <c:pt idx="509">
                  <c:v>25.519305374399991</c:v>
                </c:pt>
                <c:pt idx="510">
                  <c:v>25.533333177999999</c:v>
                </c:pt>
                <c:pt idx="511">
                  <c:v>25.547347281899999</c:v>
                </c:pt>
                <c:pt idx="512">
                  <c:v>25.56134783689998</c:v>
                </c:pt>
                <c:pt idx="513">
                  <c:v>25.575334969099991</c:v>
                </c:pt>
                <c:pt idx="514">
                  <c:v>25.589308799299999</c:v>
                </c:pt>
                <c:pt idx="515">
                  <c:v>25.6032694453</c:v>
                </c:pt>
                <c:pt idx="516">
                  <c:v>25.617217037500001</c:v>
                </c:pt>
                <c:pt idx="517">
                  <c:v>25.631151694</c:v>
                </c:pt>
                <c:pt idx="518">
                  <c:v>25.645073504700001</c:v>
                </c:pt>
                <c:pt idx="519">
                  <c:v>25.658982498299999</c:v>
                </c:pt>
                <c:pt idx="520">
                  <c:v>25.6728787196</c:v>
                </c:pt>
                <c:pt idx="521">
                  <c:v>25.6867622213</c:v>
                </c:pt>
                <c:pt idx="522">
                  <c:v>25.700633073699979</c:v>
                </c:pt>
                <c:pt idx="523">
                  <c:v>25.7144912941</c:v>
                </c:pt>
                <c:pt idx="524">
                  <c:v>25.728336886599909</c:v>
                </c:pt>
                <c:pt idx="525">
                  <c:v>25.742169876299979</c:v>
                </c:pt>
                <c:pt idx="526">
                  <c:v>25.755990276799999</c:v>
                </c:pt>
                <c:pt idx="527">
                  <c:v>25.769798102300001</c:v>
                </c:pt>
                <c:pt idx="528">
                  <c:v>25.783593348499981</c:v>
                </c:pt>
                <c:pt idx="529">
                  <c:v>25.797376013899999</c:v>
                </c:pt>
                <c:pt idx="530">
                  <c:v>25.8111460702</c:v>
                </c:pt>
                <c:pt idx="531">
                  <c:v>25.824903795600001</c:v>
                </c:pt>
                <c:pt idx="532">
                  <c:v>25.838648875400001</c:v>
                </c:pt>
                <c:pt idx="533">
                  <c:v>25.852381249600001</c:v>
                </c:pt>
                <c:pt idx="534">
                  <c:v>25.866100895700001</c:v>
                </c:pt>
                <c:pt idx="535">
                  <c:v>25.879807766599999</c:v>
                </c:pt>
                <c:pt idx="536">
                  <c:v>25.8935018068</c:v>
                </c:pt>
                <c:pt idx="537">
                  <c:v>25.90722937</c:v>
                </c:pt>
                <c:pt idx="538">
                  <c:v>25.920957789999999</c:v>
                </c:pt>
                <c:pt idx="539">
                  <c:v>25.934673264099999</c:v>
                </c:pt>
                <c:pt idx="540">
                  <c:v>25.948375705299991</c:v>
                </c:pt>
                <c:pt idx="541">
                  <c:v>25.962065020800001</c:v>
                </c:pt>
                <c:pt idx="542">
                  <c:v>25.9757411131</c:v>
                </c:pt>
                <c:pt idx="543">
                  <c:v>25.989403883899911</c:v>
                </c:pt>
                <c:pt idx="544">
                  <c:v>26.003053248400001</c:v>
                </c:pt>
                <c:pt idx="545">
                  <c:v>26.016689085500001</c:v>
                </c:pt>
                <c:pt idx="546">
                  <c:v>26.0303112922</c:v>
                </c:pt>
                <c:pt idx="547">
                  <c:v>26.043919746099991</c:v>
                </c:pt>
                <c:pt idx="548">
                  <c:v>26.057514301499999</c:v>
                </c:pt>
                <c:pt idx="549">
                  <c:v>26.0710948316</c:v>
                </c:pt>
                <c:pt idx="550">
                  <c:v>26.084661344800001</c:v>
                </c:pt>
                <c:pt idx="551">
                  <c:v>26.098213468299999</c:v>
                </c:pt>
                <c:pt idx="552">
                  <c:v>26.111750872599991</c:v>
                </c:pt>
                <c:pt idx="553">
                  <c:v>26.125273414599999</c:v>
                </c:pt>
                <c:pt idx="554">
                  <c:v>26.138780929999999</c:v>
                </c:pt>
                <c:pt idx="555">
                  <c:v>26.152273256499999</c:v>
                </c:pt>
                <c:pt idx="556">
                  <c:v>26.165750118199991</c:v>
                </c:pt>
                <c:pt idx="557">
                  <c:v>26.1792114476</c:v>
                </c:pt>
                <c:pt idx="558">
                  <c:v>26.192657135200001</c:v>
                </c:pt>
                <c:pt idx="559">
                  <c:v>26.206087088299999</c:v>
                </c:pt>
                <c:pt idx="560">
                  <c:v>26.219501140199991</c:v>
                </c:pt>
                <c:pt idx="561">
                  <c:v>26.232899114199999</c:v>
                </c:pt>
                <c:pt idx="562">
                  <c:v>26.246281103600001</c:v>
                </c:pt>
                <c:pt idx="563">
                  <c:v>26.25964681329998</c:v>
                </c:pt>
                <c:pt idx="564">
                  <c:v>26.272995991399991</c:v>
                </c:pt>
                <c:pt idx="565">
                  <c:v>26.286328448399999</c:v>
                </c:pt>
                <c:pt idx="566">
                  <c:v>26.299644036099981</c:v>
                </c:pt>
                <c:pt idx="567">
                  <c:v>26.3129425829</c:v>
                </c:pt>
                <c:pt idx="568">
                  <c:v>26.3262238772</c:v>
                </c:pt>
                <c:pt idx="569">
                  <c:v>26.339487714699999</c:v>
                </c:pt>
                <c:pt idx="570">
                  <c:v>26.352733887599911</c:v>
                </c:pt>
                <c:pt idx="571">
                  <c:v>26.365962218500002</c:v>
                </c:pt>
                <c:pt idx="572">
                  <c:v>26.379172622799999</c:v>
                </c:pt>
                <c:pt idx="573">
                  <c:v>26.392364896</c:v>
                </c:pt>
                <c:pt idx="574">
                  <c:v>26.405538832799909</c:v>
                </c:pt>
                <c:pt idx="575">
                  <c:v>26.4186941936</c:v>
                </c:pt>
                <c:pt idx="576">
                  <c:v>26.431830855499999</c:v>
                </c:pt>
                <c:pt idx="577">
                  <c:v>26.4449485821</c:v>
                </c:pt>
                <c:pt idx="578">
                  <c:v>26.458047194700001</c:v>
                </c:pt>
                <c:pt idx="579">
                  <c:v>26.471170297699999</c:v>
                </c:pt>
                <c:pt idx="580">
                  <c:v>26.4844830704</c:v>
                </c:pt>
                <c:pt idx="581">
                  <c:v>26.497775565800001</c:v>
                </c:pt>
                <c:pt idx="582">
                  <c:v>26.511047555800001</c:v>
                </c:pt>
                <c:pt idx="583">
                  <c:v>26.524298851200001</c:v>
                </c:pt>
                <c:pt idx="584">
                  <c:v>26.537529202999981</c:v>
                </c:pt>
                <c:pt idx="585">
                  <c:v>26.5507384213</c:v>
                </c:pt>
                <c:pt idx="586">
                  <c:v>26.563926185300001</c:v>
                </c:pt>
                <c:pt idx="587">
                  <c:v>26.577092219600001</c:v>
                </c:pt>
                <c:pt idx="588">
                  <c:v>26.590236385800001</c:v>
                </c:pt>
                <c:pt idx="589">
                  <c:v>26.603358506100001</c:v>
                </c:pt>
                <c:pt idx="590">
                  <c:v>26.616458388000009</c:v>
                </c:pt>
                <c:pt idx="591">
                  <c:v>26.6295358357</c:v>
                </c:pt>
                <c:pt idx="592">
                  <c:v>26.642590649700001</c:v>
                </c:pt>
                <c:pt idx="593">
                  <c:v>26.655622613999981</c:v>
                </c:pt>
                <c:pt idx="594">
                  <c:v>26.668632278199912</c:v>
                </c:pt>
                <c:pt idx="595">
                  <c:v>26.681617881600001</c:v>
                </c:pt>
                <c:pt idx="596">
                  <c:v>26.694579866400009</c:v>
                </c:pt>
                <c:pt idx="597">
                  <c:v>26.707518157300001</c:v>
                </c:pt>
                <c:pt idx="598">
                  <c:v>26.720432573399911</c:v>
                </c:pt>
                <c:pt idx="599">
                  <c:v>26.733322928100002</c:v>
                </c:pt>
                <c:pt idx="600">
                  <c:v>26.746189019399999</c:v>
                </c:pt>
                <c:pt idx="601">
                  <c:v>26.7590306265</c:v>
                </c:pt>
                <c:pt idx="602">
                  <c:v>26.771847471800001</c:v>
                </c:pt>
                <c:pt idx="603">
                  <c:v>26.784639431299979</c:v>
                </c:pt>
                <c:pt idx="604">
                  <c:v>26.797406356</c:v>
                </c:pt>
                <c:pt idx="605">
                  <c:v>26.8101480885</c:v>
                </c:pt>
                <c:pt idx="606">
                  <c:v>26.822864457600001</c:v>
                </c:pt>
                <c:pt idx="607">
                  <c:v>26.835555299700001</c:v>
                </c:pt>
                <c:pt idx="608">
                  <c:v>26.848220444799999</c:v>
                </c:pt>
                <c:pt idx="609">
                  <c:v>26.860859728200001</c:v>
                </c:pt>
                <c:pt idx="610">
                  <c:v>26.8734729868</c:v>
                </c:pt>
                <c:pt idx="611">
                  <c:v>26.886060065900001</c:v>
                </c:pt>
                <c:pt idx="612">
                  <c:v>26.898656413200001</c:v>
                </c:pt>
                <c:pt idx="613">
                  <c:v>26.911548828699999</c:v>
                </c:pt>
                <c:pt idx="614">
                  <c:v>26.924409689099999</c:v>
                </c:pt>
                <c:pt idx="615">
                  <c:v>26.9372388277</c:v>
                </c:pt>
                <c:pt idx="616">
                  <c:v>26.95003607569998</c:v>
                </c:pt>
                <c:pt idx="617">
                  <c:v>26.9628012871</c:v>
                </c:pt>
                <c:pt idx="618">
                  <c:v>26.975534312099999</c:v>
                </c:pt>
                <c:pt idx="619">
                  <c:v>26.98823417379991</c:v>
                </c:pt>
                <c:pt idx="620">
                  <c:v>27.000901028200001</c:v>
                </c:pt>
                <c:pt idx="621">
                  <c:v>27.0135348984</c:v>
                </c:pt>
                <c:pt idx="622">
                  <c:v>27.0261357278</c:v>
                </c:pt>
                <c:pt idx="623">
                  <c:v>27.038703335499999</c:v>
                </c:pt>
                <c:pt idx="624">
                  <c:v>27.051237516299999</c:v>
                </c:pt>
                <c:pt idx="625">
                  <c:v>27.0637380127</c:v>
                </c:pt>
                <c:pt idx="626">
                  <c:v>27.076204532999981</c:v>
                </c:pt>
                <c:pt idx="627">
                  <c:v>27.08863691419991</c:v>
                </c:pt>
                <c:pt idx="628">
                  <c:v>27.101035206700001</c:v>
                </c:pt>
                <c:pt idx="629">
                  <c:v>27.113399356599999</c:v>
                </c:pt>
                <c:pt idx="630">
                  <c:v>27.125729313600001</c:v>
                </c:pt>
                <c:pt idx="631">
                  <c:v>27.138024797</c:v>
                </c:pt>
                <c:pt idx="632">
                  <c:v>27.1502857031</c:v>
                </c:pt>
                <c:pt idx="633">
                  <c:v>27.16251207989998</c:v>
                </c:pt>
                <c:pt idx="634">
                  <c:v>27.174703804</c:v>
                </c:pt>
                <c:pt idx="635">
                  <c:v>27.186860807199999</c:v>
                </c:pt>
                <c:pt idx="636">
                  <c:v>27.1989830204</c:v>
                </c:pt>
                <c:pt idx="637">
                  <c:v>27.211070573400001</c:v>
                </c:pt>
                <c:pt idx="638">
                  <c:v>27.223123162899999</c:v>
                </c:pt>
                <c:pt idx="639">
                  <c:v>27.23514088569998</c:v>
                </c:pt>
                <c:pt idx="640">
                  <c:v>27.247123710499999</c:v>
                </c:pt>
                <c:pt idx="641">
                  <c:v>27.259066427800001</c:v>
                </c:pt>
                <c:pt idx="642">
                  <c:v>27.2709707681</c:v>
                </c:pt>
                <c:pt idx="643">
                  <c:v>27.282837767299991</c:v>
                </c:pt>
                <c:pt idx="644">
                  <c:v>27.294667848500001</c:v>
                </c:pt>
                <c:pt idx="645">
                  <c:v>27.306461165399998</c:v>
                </c:pt>
                <c:pt idx="646">
                  <c:v>27.318217778600001</c:v>
                </c:pt>
                <c:pt idx="647">
                  <c:v>27.329937741799991</c:v>
                </c:pt>
                <c:pt idx="648">
                  <c:v>27.341621085300002</c:v>
                </c:pt>
                <c:pt idx="649">
                  <c:v>27.353267860599999</c:v>
                </c:pt>
                <c:pt idx="650">
                  <c:v>27.364878108399999</c:v>
                </c:pt>
                <c:pt idx="651">
                  <c:v>27.376451883200001</c:v>
                </c:pt>
                <c:pt idx="652">
                  <c:v>27.387989234599999</c:v>
                </c:pt>
                <c:pt idx="653">
                  <c:v>27.4002086544</c:v>
                </c:pt>
                <c:pt idx="654">
                  <c:v>27.4128693792</c:v>
                </c:pt>
                <c:pt idx="655">
                  <c:v>27.4254660844</c:v>
                </c:pt>
                <c:pt idx="656">
                  <c:v>27.437998950299999</c:v>
                </c:pt>
                <c:pt idx="657">
                  <c:v>27.450468172000001</c:v>
                </c:pt>
                <c:pt idx="658">
                  <c:v>27.462873947199981</c:v>
                </c:pt>
                <c:pt idx="659">
                  <c:v>27.4752164519</c:v>
                </c:pt>
                <c:pt idx="660">
                  <c:v>27.4875340406</c:v>
                </c:pt>
                <c:pt idx="661">
                  <c:v>27.499935159100001</c:v>
                </c:pt>
                <c:pt idx="662">
                  <c:v>27.5122689128</c:v>
                </c:pt>
                <c:pt idx="663">
                  <c:v>27.524535499199999</c:v>
                </c:pt>
                <c:pt idx="664">
                  <c:v>27.536735120900001</c:v>
                </c:pt>
                <c:pt idx="665">
                  <c:v>27.548867974699991</c:v>
                </c:pt>
                <c:pt idx="666">
                  <c:v>27.560934258900001</c:v>
                </c:pt>
                <c:pt idx="667">
                  <c:v>27.572934170500002</c:v>
                </c:pt>
                <c:pt idx="668">
                  <c:v>27.584867915499999</c:v>
                </c:pt>
                <c:pt idx="669">
                  <c:v>27.5967140353</c:v>
                </c:pt>
                <c:pt idx="670">
                  <c:v>27.608482840699999</c:v>
                </c:pt>
                <c:pt idx="671">
                  <c:v>27.620178023899999</c:v>
                </c:pt>
                <c:pt idx="672">
                  <c:v>27.631801291599999</c:v>
                </c:pt>
                <c:pt idx="673">
                  <c:v>27.643353614199999</c:v>
                </c:pt>
                <c:pt idx="674">
                  <c:v>27.654835679000001</c:v>
                </c:pt>
                <c:pt idx="675">
                  <c:v>27.666248069600009</c:v>
                </c:pt>
                <c:pt idx="676">
                  <c:v>27.677591474100002</c:v>
                </c:pt>
                <c:pt idx="677">
                  <c:v>27.6888661823</c:v>
                </c:pt>
                <c:pt idx="678">
                  <c:v>27.700072784</c:v>
                </c:pt>
                <c:pt idx="679">
                  <c:v>27.711211712899999</c:v>
                </c:pt>
                <c:pt idx="680">
                  <c:v>27.722283393200001</c:v>
                </c:pt>
                <c:pt idx="681">
                  <c:v>27.733288246800001</c:v>
                </c:pt>
                <c:pt idx="682">
                  <c:v>27.744226698999981</c:v>
                </c:pt>
                <c:pt idx="683">
                  <c:v>27.755099166800001</c:v>
                </c:pt>
                <c:pt idx="684">
                  <c:v>27.765906062799999</c:v>
                </c:pt>
                <c:pt idx="685">
                  <c:v>27.776647794799999</c:v>
                </c:pt>
                <c:pt idx="686">
                  <c:v>27.787289213299999</c:v>
                </c:pt>
                <c:pt idx="687">
                  <c:v>27.797847431400001</c:v>
                </c:pt>
                <c:pt idx="688">
                  <c:v>27.808328573800001</c:v>
                </c:pt>
                <c:pt idx="689">
                  <c:v>27.818735474499999</c:v>
                </c:pt>
                <c:pt idx="690">
                  <c:v>27.829069747399991</c:v>
                </c:pt>
                <c:pt idx="691">
                  <c:v>27.839332530099981</c:v>
                </c:pt>
                <c:pt idx="692">
                  <c:v>27.849524765200009</c:v>
                </c:pt>
                <c:pt idx="693">
                  <c:v>27.859647306199999</c:v>
                </c:pt>
                <c:pt idx="694">
                  <c:v>27.869700955199999</c:v>
                </c:pt>
                <c:pt idx="695">
                  <c:v>27.879686477500002</c:v>
                </c:pt>
                <c:pt idx="696">
                  <c:v>27.889604609500001</c:v>
                </c:pt>
                <c:pt idx="697">
                  <c:v>27.899456059399999</c:v>
                </c:pt>
                <c:pt idx="698">
                  <c:v>27.9092415127</c:v>
                </c:pt>
                <c:pt idx="699">
                  <c:v>27.9189616325</c:v>
                </c:pt>
                <c:pt idx="700">
                  <c:v>27.928617061299999</c:v>
                </c:pt>
                <c:pt idx="701">
                  <c:v>27.938208424500001</c:v>
                </c:pt>
                <c:pt idx="702">
                  <c:v>27.947736329800001</c:v>
                </c:pt>
                <c:pt idx="703">
                  <c:v>27.9572013678</c:v>
                </c:pt>
                <c:pt idx="704">
                  <c:v>27.966604119100001</c:v>
                </c:pt>
                <c:pt idx="705">
                  <c:v>27.975945149200001</c:v>
                </c:pt>
                <c:pt idx="706">
                  <c:v>27.985225012600001</c:v>
                </c:pt>
                <c:pt idx="707">
                  <c:v>27.994444253800001</c:v>
                </c:pt>
                <c:pt idx="708">
                  <c:v>28.003586053100001</c:v>
                </c:pt>
                <c:pt idx="709">
                  <c:v>28.012659130300001</c:v>
                </c:pt>
                <c:pt idx="710">
                  <c:v>28.021666822499999</c:v>
                </c:pt>
                <c:pt idx="711">
                  <c:v>28.030610847799981</c:v>
                </c:pt>
                <c:pt idx="712">
                  <c:v>28.039598466499999</c:v>
                </c:pt>
                <c:pt idx="713">
                  <c:v>28.048810546799999</c:v>
                </c:pt>
                <c:pt idx="714">
                  <c:v>28.0579550086</c:v>
                </c:pt>
                <c:pt idx="715">
                  <c:v>28.06703280309998</c:v>
                </c:pt>
                <c:pt idx="716">
                  <c:v>28.076044786600001</c:v>
                </c:pt>
                <c:pt idx="717">
                  <c:v>28.0849917064</c:v>
                </c:pt>
                <c:pt idx="718">
                  <c:v>28.093848522999991</c:v>
                </c:pt>
                <c:pt idx="719">
                  <c:v>28.1026318758</c:v>
                </c:pt>
                <c:pt idx="720">
                  <c:v>28.111335953200001</c:v>
                </c:pt>
                <c:pt idx="721">
                  <c:v>28.1199662549</c:v>
                </c:pt>
                <c:pt idx="722">
                  <c:v>28.128525796200009</c:v>
                </c:pt>
                <c:pt idx="723">
                  <c:v>28.137018450399999</c:v>
                </c:pt>
                <c:pt idx="724">
                  <c:v>28.145580396100002</c:v>
                </c:pt>
                <c:pt idx="725">
                  <c:v>28.154086529200001</c:v>
                </c:pt>
                <c:pt idx="726">
                  <c:v>28.162537483600001</c:v>
                </c:pt>
                <c:pt idx="727">
                  <c:v>28.170933868199999</c:v>
                </c:pt>
                <c:pt idx="728">
                  <c:v>28.179276267799999</c:v>
                </c:pt>
                <c:pt idx="729">
                  <c:v>28.187565249599999</c:v>
                </c:pt>
                <c:pt idx="730">
                  <c:v>28.195801356499999</c:v>
                </c:pt>
                <c:pt idx="731">
                  <c:v>28.2039851302</c:v>
                </c:pt>
                <c:pt idx="732">
                  <c:v>28.212117096699991</c:v>
                </c:pt>
                <c:pt idx="733">
                  <c:v>28.220197772500001</c:v>
                </c:pt>
                <c:pt idx="734">
                  <c:v>28.228227668199999</c:v>
                </c:pt>
                <c:pt idx="735">
                  <c:v>28.2361946336</c:v>
                </c:pt>
                <c:pt idx="736">
                  <c:v>28.244105241300002</c:v>
                </c:pt>
                <c:pt idx="737">
                  <c:v>28.2519620188</c:v>
                </c:pt>
                <c:pt idx="738">
                  <c:v>28.2597663542</c:v>
                </c:pt>
                <c:pt idx="739">
                  <c:v>28.26751926</c:v>
                </c:pt>
                <c:pt idx="740">
                  <c:v>28.2752215774</c:v>
                </c:pt>
                <c:pt idx="741">
                  <c:v>28.2828867128</c:v>
                </c:pt>
                <c:pt idx="742">
                  <c:v>28.290983728099999</c:v>
                </c:pt>
                <c:pt idx="743">
                  <c:v>28.299043183399981</c:v>
                </c:pt>
                <c:pt idx="744">
                  <c:v>28.307065448199999</c:v>
                </c:pt>
                <c:pt idx="745">
                  <c:v>28.315050880600001</c:v>
                </c:pt>
                <c:pt idx="746">
                  <c:v>28.322999831099999</c:v>
                </c:pt>
                <c:pt idx="747">
                  <c:v>28.3309126439</c:v>
                </c:pt>
                <c:pt idx="748">
                  <c:v>28.338789660300002</c:v>
                </c:pt>
                <c:pt idx="749">
                  <c:v>28.346631217999999</c:v>
                </c:pt>
                <c:pt idx="750">
                  <c:v>28.354437650000001</c:v>
                </c:pt>
                <c:pt idx="751">
                  <c:v>28.36220928639991</c:v>
                </c:pt>
                <c:pt idx="752">
                  <c:v>28.370027544999999</c:v>
                </c:pt>
                <c:pt idx="753">
                  <c:v>28.377870056999999</c:v>
                </c:pt>
                <c:pt idx="754">
                  <c:v>28.385681052199999</c:v>
                </c:pt>
                <c:pt idx="755">
                  <c:v>28.393865621100009</c:v>
                </c:pt>
                <c:pt idx="756">
                  <c:v>28.402303331099979</c:v>
                </c:pt>
                <c:pt idx="757">
                  <c:v>28.410717400500001</c:v>
                </c:pt>
                <c:pt idx="758">
                  <c:v>28.419107990499999</c:v>
                </c:pt>
                <c:pt idx="759">
                  <c:v>28.4274752625</c:v>
                </c:pt>
                <c:pt idx="760">
                  <c:v>28.4358193761</c:v>
                </c:pt>
                <c:pt idx="761">
                  <c:v>28.444140489900001</c:v>
                </c:pt>
                <c:pt idx="762">
                  <c:v>28.4524387626</c:v>
                </c:pt>
                <c:pt idx="763">
                  <c:v>28.460714352299981</c:v>
                </c:pt>
                <c:pt idx="764">
                  <c:v>28.4689674167</c:v>
                </c:pt>
                <c:pt idx="765">
                  <c:v>28.4771981126</c:v>
                </c:pt>
                <c:pt idx="766">
                  <c:v>28.485417807999909</c:v>
                </c:pt>
                <c:pt idx="767">
                  <c:v>28.4937598544</c:v>
                </c:pt>
                <c:pt idx="768">
                  <c:v>28.502079952999999</c:v>
                </c:pt>
                <c:pt idx="769">
                  <c:v>28.510378250199999</c:v>
                </c:pt>
                <c:pt idx="770">
                  <c:v>28.518654888499999</c:v>
                </c:pt>
                <c:pt idx="771">
                  <c:v>28.526910012399991</c:v>
                </c:pt>
                <c:pt idx="772">
                  <c:v>28.535143763000001</c:v>
                </c:pt>
                <c:pt idx="773">
                  <c:v>28.543356280600001</c:v>
                </c:pt>
                <c:pt idx="774">
                  <c:v>28.551547707699999</c:v>
                </c:pt>
                <c:pt idx="775">
                  <c:v>28.5597080814</c:v>
                </c:pt>
                <c:pt idx="776">
                  <c:v>28.5678465479</c:v>
                </c:pt>
                <c:pt idx="777">
                  <c:v>28.575964639799999</c:v>
                </c:pt>
                <c:pt idx="778">
                  <c:v>28.584064936499999</c:v>
                </c:pt>
                <c:pt idx="779">
                  <c:v>28.592143515</c:v>
                </c:pt>
                <c:pt idx="780">
                  <c:v>28.600202231600001</c:v>
                </c:pt>
                <c:pt idx="781">
                  <c:v>28.608241405400001</c:v>
                </c:pt>
                <c:pt idx="782">
                  <c:v>28.616261209299999</c:v>
                </c:pt>
                <c:pt idx="783">
                  <c:v>28.624261795199999</c:v>
                </c:pt>
                <c:pt idx="784">
                  <c:v>28.632243305399999</c:v>
                </c:pt>
                <c:pt idx="785">
                  <c:v>28.640205875300001</c:v>
                </c:pt>
                <c:pt idx="786">
                  <c:v>28.64814963349998</c:v>
                </c:pt>
                <c:pt idx="787">
                  <c:v>28.6560747069</c:v>
                </c:pt>
                <c:pt idx="788">
                  <c:v>28.663981217900009</c:v>
                </c:pt>
                <c:pt idx="789">
                  <c:v>28.671869286500009</c:v>
                </c:pt>
                <c:pt idx="790">
                  <c:v>28.6797390306</c:v>
                </c:pt>
                <c:pt idx="791">
                  <c:v>28.687590566000001</c:v>
                </c:pt>
                <c:pt idx="792">
                  <c:v>28.695424006900002</c:v>
                </c:pt>
                <c:pt idx="793">
                  <c:v>28.703239467</c:v>
                </c:pt>
                <c:pt idx="794">
                  <c:v>28.711037056999999</c:v>
                </c:pt>
                <c:pt idx="795">
                  <c:v>28.718816887599999</c:v>
                </c:pt>
                <c:pt idx="796">
                  <c:v>28.726579067900001</c:v>
                </c:pt>
                <c:pt idx="797">
                  <c:v>28.7343237061</c:v>
                </c:pt>
                <c:pt idx="798">
                  <c:v>28.742050908500001</c:v>
                </c:pt>
                <c:pt idx="799">
                  <c:v>28.749760782300001</c:v>
                </c:pt>
                <c:pt idx="800">
                  <c:v>28.7574534325</c:v>
                </c:pt>
                <c:pt idx="801">
                  <c:v>28.7651289633</c:v>
                </c:pt>
                <c:pt idx="802">
                  <c:v>28.7727874789</c:v>
                </c:pt>
                <c:pt idx="803">
                  <c:v>28.780429081599909</c:v>
                </c:pt>
                <c:pt idx="804">
                  <c:v>28.78805387409998</c:v>
                </c:pt>
                <c:pt idx="805">
                  <c:v>28.795661956499991</c:v>
                </c:pt>
                <c:pt idx="806">
                  <c:v>28.8032534303</c:v>
                </c:pt>
                <c:pt idx="807">
                  <c:v>28.810828394400001</c:v>
                </c:pt>
                <c:pt idx="808">
                  <c:v>28.818386947899999</c:v>
                </c:pt>
                <c:pt idx="809">
                  <c:v>28.825929189099991</c:v>
                </c:pt>
                <c:pt idx="810">
                  <c:v>28.833455214800001</c:v>
                </c:pt>
                <c:pt idx="811">
                  <c:v>28.840965121899998</c:v>
                </c:pt>
                <c:pt idx="812">
                  <c:v>28.848459006500001</c:v>
                </c:pt>
                <c:pt idx="813">
                  <c:v>28.8559369637</c:v>
                </c:pt>
                <c:pt idx="814">
                  <c:v>28.8633990887</c:v>
                </c:pt>
                <c:pt idx="815">
                  <c:v>28.870845474900001</c:v>
                </c:pt>
                <c:pt idx="816">
                  <c:v>28.8782762154</c:v>
                </c:pt>
                <c:pt idx="817">
                  <c:v>28.885691403700001</c:v>
                </c:pt>
                <c:pt idx="818">
                  <c:v>28.893091132799999</c:v>
                </c:pt>
                <c:pt idx="819">
                  <c:v>28.900475491600009</c:v>
                </c:pt>
                <c:pt idx="820">
                  <c:v>28.9078445725</c:v>
                </c:pt>
                <c:pt idx="821">
                  <c:v>28.915198464100001</c:v>
                </c:pt>
                <c:pt idx="822">
                  <c:v>28.922537251299911</c:v>
                </c:pt>
                <c:pt idx="823">
                  <c:v>28.929861037399991</c:v>
                </c:pt>
                <c:pt idx="824">
                  <c:v>28.937169897699999</c:v>
                </c:pt>
                <c:pt idx="825">
                  <c:v>28.944463922600001</c:v>
                </c:pt>
                <c:pt idx="826">
                  <c:v>28.951743198500001</c:v>
                </c:pt>
                <c:pt idx="827">
                  <c:v>28.959007810500001</c:v>
                </c:pt>
                <c:pt idx="828">
                  <c:v>28.966257841400001</c:v>
                </c:pt>
                <c:pt idx="829">
                  <c:v>28.973493382899999</c:v>
                </c:pt>
                <c:pt idx="830">
                  <c:v>28.98071451579991</c:v>
                </c:pt>
                <c:pt idx="831">
                  <c:v>28.9879213215</c:v>
                </c:pt>
                <c:pt idx="832">
                  <c:v>28.99511388539991</c:v>
                </c:pt>
                <c:pt idx="833">
                  <c:v>29.00229228949998</c:v>
                </c:pt>
                <c:pt idx="834">
                  <c:v>29.0094566155</c:v>
                </c:pt>
                <c:pt idx="835">
                  <c:v>29.0166069466</c:v>
                </c:pt>
                <c:pt idx="836">
                  <c:v>29.0237433502</c:v>
                </c:pt>
                <c:pt idx="837">
                  <c:v>29.030865906900001</c:v>
                </c:pt>
              </c:numCache>
            </c:numRef>
          </c:yVal>
          <c:smooth val="1"/>
        </c:ser>
        <c:dLbls>
          <c:showLegendKey val="0"/>
          <c:showVal val="0"/>
          <c:showCatName val="0"/>
          <c:showSerName val="0"/>
          <c:showPercent val="0"/>
          <c:showBubbleSize val="0"/>
        </c:dLbls>
        <c:axId val="582902608"/>
        <c:axId val="582901432"/>
      </c:scatterChart>
      <c:valAx>
        <c:axId val="582902608"/>
        <c:scaling>
          <c:orientation val="minMax"/>
        </c:scaling>
        <c:delete val="0"/>
        <c:axPos val="b"/>
        <c:majorGridlines>
          <c:spPr>
            <a:ln>
              <a:solidFill>
                <a:schemeClr val="accent1">
                  <a:alpha val="20000"/>
                </a:schemeClr>
              </a:solidFill>
            </a:ln>
          </c:spPr>
        </c:majorGridlines>
        <c:title>
          <c:tx>
            <c:rich>
              <a:bodyPr/>
              <a:lstStyle/>
              <a:p>
                <a:pPr>
                  <a:defRPr lang="ja-JP"/>
                </a:pPr>
                <a:r>
                  <a:rPr lang="en-US"/>
                  <a:t>Time (s)</a:t>
                </a:r>
              </a:p>
            </c:rich>
          </c:tx>
          <c:layout/>
          <c:overlay val="0"/>
        </c:title>
        <c:numFmt formatCode="General" sourceLinked="1"/>
        <c:majorTickMark val="none"/>
        <c:minorTickMark val="none"/>
        <c:tickLblPos val="nextTo"/>
        <c:txPr>
          <a:bodyPr/>
          <a:lstStyle/>
          <a:p>
            <a:pPr>
              <a:defRPr lang="ja-JP"/>
            </a:pPr>
            <a:endParaRPr lang="en-US"/>
          </a:p>
        </c:txPr>
        <c:crossAx val="582901432"/>
        <c:crosses val="autoZero"/>
        <c:crossBetween val="midCat"/>
      </c:valAx>
      <c:valAx>
        <c:axId val="582901432"/>
        <c:scaling>
          <c:orientation val="minMax"/>
        </c:scaling>
        <c:delete val="0"/>
        <c:axPos val="l"/>
        <c:majorGridlines>
          <c:spPr>
            <a:ln>
              <a:solidFill>
                <a:schemeClr val="accent1">
                  <a:alpha val="20000"/>
                </a:schemeClr>
              </a:solidFill>
            </a:ln>
          </c:spPr>
        </c:majorGridlines>
        <c:title>
          <c:tx>
            <c:rich>
              <a:bodyPr/>
              <a:lstStyle/>
              <a:p>
                <a:pPr>
                  <a:defRPr lang="ja-JP"/>
                </a:pPr>
                <a:r>
                  <a:rPr lang="en-US"/>
                  <a:t>Temperature (K)</a:t>
                </a:r>
              </a:p>
            </c:rich>
          </c:tx>
          <c:layout/>
          <c:overlay val="0"/>
        </c:title>
        <c:numFmt formatCode="General" sourceLinked="1"/>
        <c:majorTickMark val="none"/>
        <c:minorTickMark val="none"/>
        <c:tickLblPos val="nextTo"/>
        <c:txPr>
          <a:bodyPr/>
          <a:lstStyle/>
          <a:p>
            <a:pPr>
              <a:defRPr lang="ja-JP"/>
            </a:pPr>
            <a:endParaRPr lang="en-US"/>
          </a:p>
        </c:txPr>
        <c:crossAx val="582902608"/>
        <c:crosses val="autoZero"/>
        <c:crossBetween val="midCat"/>
      </c:valAx>
    </c:plotArea>
    <c:legend>
      <c:legendPos val="r"/>
      <c:layout>
        <c:manualLayout>
          <c:xMode val="edge"/>
          <c:yMode val="edge"/>
          <c:x val="0.75985942435161702"/>
          <c:y val="0.50821842391652206"/>
          <c:w val="0.234655233773744"/>
          <c:h val="0.304554330708661"/>
        </c:manualLayout>
      </c:layout>
      <c:overlay val="0"/>
      <c:txPr>
        <a:bodyPr/>
        <a:lstStyle/>
        <a:p>
          <a:pPr>
            <a:defRPr lang="ja-JP"/>
          </a:pPr>
          <a:endParaRPr lang="en-US"/>
        </a:p>
      </c:txPr>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725969-F28A-5B45-81BD-4249DB00ECC9}" type="datetimeFigureOut">
              <a:rPr lang="en-US" smtClean="0"/>
              <a:t>12/2/2015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0EA74B-60AA-9446-BCE8-2D7E559A5DCA}" type="slidenum">
              <a:rPr lang="en-US" smtClean="0"/>
              <a:t>‹#›</a:t>
            </a:fld>
            <a:endParaRPr lang="en-US"/>
          </a:p>
        </p:txBody>
      </p:sp>
    </p:spTree>
    <p:extLst>
      <p:ext uri="{BB962C8B-B14F-4D97-AF65-F5344CB8AC3E}">
        <p14:creationId xmlns:p14="http://schemas.microsoft.com/office/powerpoint/2010/main" val="13467748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89E8B9-3152-EB45-ADCF-F80FE96F9BA8}" type="datetimeFigureOut">
              <a:rPr lang="en-US" smtClean="0"/>
              <a:t>12/2/2015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72B8F9-5099-7F44-AD13-E00D74EFD809}" type="slidenum">
              <a:rPr lang="en-US" smtClean="0"/>
              <a:t>‹#›</a:t>
            </a:fld>
            <a:endParaRPr lang="en-US"/>
          </a:p>
        </p:txBody>
      </p:sp>
    </p:spTree>
    <p:extLst>
      <p:ext uri="{BB962C8B-B14F-4D97-AF65-F5344CB8AC3E}">
        <p14:creationId xmlns:p14="http://schemas.microsoft.com/office/powerpoint/2010/main" val="36061179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6935"/>
            <a:ext cx="7772400" cy="2089895"/>
          </a:xfrm>
        </p:spPr>
        <p:txBody>
          <a:bodyPr/>
          <a:lstStyle>
            <a:lvl1pPr>
              <a:defRPr>
                <a:solidFill>
                  <a:srgbClr val="17375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6">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December 3, 2015</a:t>
            </a:r>
            <a:endParaRPr lang="en-US"/>
          </a:p>
        </p:txBody>
      </p:sp>
      <p:sp>
        <p:nvSpPr>
          <p:cNvPr id="5" name="Footer Placeholder 4"/>
          <p:cNvSpPr>
            <a:spLocks noGrp="1"/>
          </p:cNvSpPr>
          <p:nvPr>
            <p:ph type="ftr" sz="quarter" idx="11"/>
          </p:nvPr>
        </p:nvSpPr>
        <p:spPr/>
        <p:txBody>
          <a:bodyPr/>
          <a:lstStyle/>
          <a:p>
            <a:r>
              <a:rPr lang="en-US" altLang="ja-JP" dirty="0" smtClean="0"/>
              <a:t>Alan Bross | MICE Spectrometer Solenoid Recovery Review (FNAL, Dec 3-4, 2015)</a:t>
            </a:r>
            <a:endParaRPr lang="en-US" altLang="ja-JP" dirty="0"/>
          </a:p>
        </p:txBody>
      </p:sp>
      <p:sp>
        <p:nvSpPr>
          <p:cNvPr id="6" name="Slide Number Placeholder 5"/>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903066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December 3, 2015</a:t>
            </a:r>
            <a:endParaRPr lang="en-US"/>
          </a:p>
        </p:txBody>
      </p:sp>
      <p:sp>
        <p:nvSpPr>
          <p:cNvPr id="5" name="Footer Placeholder 4"/>
          <p:cNvSpPr>
            <a:spLocks noGrp="1"/>
          </p:cNvSpPr>
          <p:nvPr>
            <p:ph type="ftr" sz="quarter" idx="11"/>
          </p:nvPr>
        </p:nvSpPr>
        <p:spPr/>
        <p:txBody>
          <a:bodyPr/>
          <a:lstStyle/>
          <a:p>
            <a:r>
              <a:rPr lang="en-US" smtClean="0"/>
              <a:t>Alan Bross | MICE Spectrometer Solenoid Recovery Review (FNAL, Dec 3-4, 2015)</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311669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December 3, 2015</a:t>
            </a:r>
            <a:endParaRPr lang="en-US"/>
          </a:p>
        </p:txBody>
      </p:sp>
      <p:sp>
        <p:nvSpPr>
          <p:cNvPr id="5" name="Footer Placeholder 4"/>
          <p:cNvSpPr>
            <a:spLocks noGrp="1"/>
          </p:cNvSpPr>
          <p:nvPr>
            <p:ph type="ftr" sz="quarter" idx="11"/>
          </p:nvPr>
        </p:nvSpPr>
        <p:spPr/>
        <p:txBody>
          <a:bodyPr/>
          <a:lstStyle/>
          <a:p>
            <a:r>
              <a:rPr lang="en-US" smtClean="0"/>
              <a:t>Alan Bross | MICE Spectrometer Solenoid Recovery Review (FNAL, Dec 3-4, 2015)</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1821392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6934" y="6556849"/>
            <a:ext cx="1732895" cy="285745"/>
          </a:xfrm>
        </p:spPr>
        <p:txBody>
          <a:bodyPr/>
          <a:lstStyle/>
          <a:p>
            <a:r>
              <a:rPr lang="en-US" smtClean="0"/>
              <a:t>December 3, 2015</a:t>
            </a:r>
            <a:endParaRPr lang="en-US"/>
          </a:p>
        </p:txBody>
      </p:sp>
      <p:sp>
        <p:nvSpPr>
          <p:cNvPr id="5" name="Footer Placeholder 4"/>
          <p:cNvSpPr>
            <a:spLocks noGrp="1"/>
          </p:cNvSpPr>
          <p:nvPr>
            <p:ph type="ftr" sz="quarter" idx="11"/>
          </p:nvPr>
        </p:nvSpPr>
        <p:spPr/>
        <p:txBody>
          <a:bodyPr/>
          <a:lstStyle/>
          <a:p>
            <a:r>
              <a:rPr lang="en-US" altLang="ja-JP" dirty="0" smtClean="0"/>
              <a:t>Alan Bross | MICE Spectrometer Solenoid Recovery Review (FNAL, Dec 3-4, 2015)</a:t>
            </a:r>
            <a:endParaRPr lang="en-US" altLang="ja-JP" dirty="0"/>
          </a:p>
        </p:txBody>
      </p:sp>
      <p:sp>
        <p:nvSpPr>
          <p:cNvPr id="6" name="Slide Number Placeholder 5"/>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1341886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6">
                    <a:lumMod val="50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December 3, 2015</a:t>
            </a:r>
            <a:endParaRPr lang="en-US"/>
          </a:p>
        </p:txBody>
      </p:sp>
      <p:sp>
        <p:nvSpPr>
          <p:cNvPr id="5" name="Footer Placeholder 4"/>
          <p:cNvSpPr>
            <a:spLocks noGrp="1"/>
          </p:cNvSpPr>
          <p:nvPr>
            <p:ph type="ftr" sz="quarter" idx="11"/>
          </p:nvPr>
        </p:nvSpPr>
        <p:spPr/>
        <p:txBody>
          <a:bodyPr/>
          <a:lstStyle/>
          <a:p>
            <a:r>
              <a:rPr lang="en-US" smtClean="0"/>
              <a:t>Alan Bross | MICE Spectrometer Solenoid Recovery Review (FNAL, Dec 3-4, 2015)</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2852049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December 3, 2015</a:t>
            </a:r>
            <a:endParaRPr lang="en-US"/>
          </a:p>
        </p:txBody>
      </p:sp>
      <p:sp>
        <p:nvSpPr>
          <p:cNvPr id="6" name="Footer Placeholder 5"/>
          <p:cNvSpPr>
            <a:spLocks noGrp="1"/>
          </p:cNvSpPr>
          <p:nvPr>
            <p:ph type="ftr" sz="quarter" idx="11"/>
          </p:nvPr>
        </p:nvSpPr>
        <p:spPr/>
        <p:txBody>
          <a:bodyPr/>
          <a:lstStyle/>
          <a:p>
            <a:r>
              <a:rPr lang="en-US" smtClean="0"/>
              <a:t>Alan Bross | MICE Spectrometer Solenoid Recovery Review (FNAL, Dec 3-4, 2015)</a:t>
            </a:r>
            <a:endParaRPr lang="en-US"/>
          </a:p>
        </p:txBody>
      </p:sp>
      <p:sp>
        <p:nvSpPr>
          <p:cNvPr id="7" name="Slide Number Placeholder 6"/>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3851292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December 3, 2015</a:t>
            </a:r>
            <a:endParaRPr lang="en-US"/>
          </a:p>
        </p:txBody>
      </p:sp>
      <p:sp>
        <p:nvSpPr>
          <p:cNvPr id="8" name="Footer Placeholder 7"/>
          <p:cNvSpPr>
            <a:spLocks noGrp="1"/>
          </p:cNvSpPr>
          <p:nvPr>
            <p:ph type="ftr" sz="quarter" idx="11"/>
          </p:nvPr>
        </p:nvSpPr>
        <p:spPr/>
        <p:txBody>
          <a:bodyPr/>
          <a:lstStyle/>
          <a:p>
            <a:r>
              <a:rPr lang="en-US" smtClean="0"/>
              <a:t>Alan Bross | MICE Spectrometer Solenoid Recovery Review (FNAL, Dec 3-4, 2015)</a:t>
            </a:r>
            <a:endParaRPr lang="en-US"/>
          </a:p>
        </p:txBody>
      </p:sp>
      <p:sp>
        <p:nvSpPr>
          <p:cNvPr id="9" name="Slide Number Placeholder 8"/>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2552279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December 3, 2015</a:t>
            </a:r>
            <a:endParaRPr lang="en-US"/>
          </a:p>
        </p:txBody>
      </p:sp>
      <p:sp>
        <p:nvSpPr>
          <p:cNvPr id="4" name="Footer Placeholder 3"/>
          <p:cNvSpPr>
            <a:spLocks noGrp="1"/>
          </p:cNvSpPr>
          <p:nvPr>
            <p:ph type="ftr" sz="quarter" idx="11"/>
          </p:nvPr>
        </p:nvSpPr>
        <p:spPr/>
        <p:txBody>
          <a:bodyPr/>
          <a:lstStyle/>
          <a:p>
            <a:r>
              <a:rPr lang="en-US" smtClean="0"/>
              <a:t>Alan Bross | MICE Spectrometer Solenoid Recovery Review (FNAL, Dec 3-4, 2015)</a:t>
            </a:r>
            <a:endParaRPr lang="en-US"/>
          </a:p>
        </p:txBody>
      </p:sp>
      <p:sp>
        <p:nvSpPr>
          <p:cNvPr id="5" name="Slide Number Placeholder 4"/>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1943665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December 3, 2015</a:t>
            </a:r>
            <a:endParaRPr lang="en-US"/>
          </a:p>
        </p:txBody>
      </p:sp>
      <p:sp>
        <p:nvSpPr>
          <p:cNvPr id="3" name="Footer Placeholder 2"/>
          <p:cNvSpPr>
            <a:spLocks noGrp="1"/>
          </p:cNvSpPr>
          <p:nvPr>
            <p:ph type="ftr" sz="quarter" idx="11"/>
          </p:nvPr>
        </p:nvSpPr>
        <p:spPr/>
        <p:txBody>
          <a:bodyPr/>
          <a:lstStyle/>
          <a:p>
            <a:r>
              <a:rPr lang="en-US" smtClean="0"/>
              <a:t>Alan Bross | MICE Spectrometer Solenoid Recovery Review (FNAL, Dec 3-4, 2015)</a:t>
            </a:r>
            <a:endParaRPr lang="en-US"/>
          </a:p>
        </p:txBody>
      </p:sp>
      <p:sp>
        <p:nvSpPr>
          <p:cNvPr id="4" name="Slide Number Placeholder 3"/>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1128082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December 3, 2015</a:t>
            </a:r>
            <a:endParaRPr lang="en-US"/>
          </a:p>
        </p:txBody>
      </p:sp>
      <p:sp>
        <p:nvSpPr>
          <p:cNvPr id="6" name="Footer Placeholder 5"/>
          <p:cNvSpPr>
            <a:spLocks noGrp="1"/>
          </p:cNvSpPr>
          <p:nvPr>
            <p:ph type="ftr" sz="quarter" idx="11"/>
          </p:nvPr>
        </p:nvSpPr>
        <p:spPr/>
        <p:txBody>
          <a:bodyPr/>
          <a:lstStyle/>
          <a:p>
            <a:r>
              <a:rPr lang="en-US" smtClean="0"/>
              <a:t>Alan Bross | MICE Spectrometer Solenoid Recovery Review (FNAL, Dec 3-4, 2015)</a:t>
            </a:r>
            <a:endParaRPr lang="en-US"/>
          </a:p>
        </p:txBody>
      </p:sp>
      <p:sp>
        <p:nvSpPr>
          <p:cNvPr id="7" name="Slide Number Placeholder 6"/>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2277859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December 3, 2015</a:t>
            </a:r>
            <a:endParaRPr lang="en-US"/>
          </a:p>
        </p:txBody>
      </p:sp>
      <p:sp>
        <p:nvSpPr>
          <p:cNvPr id="6" name="Footer Placeholder 5"/>
          <p:cNvSpPr>
            <a:spLocks noGrp="1"/>
          </p:cNvSpPr>
          <p:nvPr>
            <p:ph type="ftr" sz="quarter" idx="11"/>
          </p:nvPr>
        </p:nvSpPr>
        <p:spPr/>
        <p:txBody>
          <a:bodyPr/>
          <a:lstStyle/>
          <a:p>
            <a:r>
              <a:rPr lang="en-US" smtClean="0"/>
              <a:t>Alan Bross | MICE Spectrometer Solenoid Recovery Review (FNAL, Dec 3-4, 2015)</a:t>
            </a:r>
            <a:endParaRPr lang="en-US"/>
          </a:p>
        </p:txBody>
      </p:sp>
      <p:sp>
        <p:nvSpPr>
          <p:cNvPr id="7" name="Slide Number Placeholder 6"/>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1966330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2700"/>
            <a:ext cx="9152990" cy="98477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19053" y="-3192"/>
            <a:ext cx="8150231" cy="98796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9053" y="990544"/>
            <a:ext cx="8915813" cy="55570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3228" y="6558965"/>
            <a:ext cx="1732895" cy="285745"/>
          </a:xfrm>
          <a:prstGeom prst="rect">
            <a:avLst/>
          </a:prstGeom>
        </p:spPr>
        <p:txBody>
          <a:bodyPr vert="horz" lIns="91440" tIns="45720" rIns="91440" bIns="45720" rtlCol="0" anchor="ctr"/>
          <a:lstStyle>
            <a:lvl1pPr algn="l">
              <a:defRPr sz="1200">
                <a:solidFill>
                  <a:srgbClr val="17375E"/>
                </a:solidFill>
              </a:defRPr>
            </a:lvl1pPr>
          </a:lstStyle>
          <a:p>
            <a:r>
              <a:rPr lang="en-US" smtClean="0"/>
              <a:t>December 3, 2015</a:t>
            </a:r>
            <a:endParaRPr lang="en-US" dirty="0"/>
          </a:p>
        </p:txBody>
      </p:sp>
      <p:sp>
        <p:nvSpPr>
          <p:cNvPr id="5" name="Footer Placeholder 4"/>
          <p:cNvSpPr>
            <a:spLocks noGrp="1"/>
          </p:cNvSpPr>
          <p:nvPr>
            <p:ph type="ftr" sz="quarter" idx="3"/>
          </p:nvPr>
        </p:nvSpPr>
        <p:spPr>
          <a:xfrm>
            <a:off x="1498600" y="6547616"/>
            <a:ext cx="6968067" cy="310384"/>
          </a:xfrm>
          <a:prstGeom prst="rect">
            <a:avLst/>
          </a:prstGeom>
        </p:spPr>
        <p:txBody>
          <a:bodyPr vert="horz" lIns="91440" tIns="45720" rIns="91440" bIns="45720" rtlCol="0" anchor="ctr"/>
          <a:lstStyle>
            <a:lvl1pPr algn="ctr">
              <a:defRPr sz="1200">
                <a:solidFill>
                  <a:srgbClr val="17375E"/>
                </a:solidFill>
              </a:defRPr>
            </a:lvl1pPr>
          </a:lstStyle>
          <a:p>
            <a:r>
              <a:rPr lang="en-US" dirty="0" smtClean="0"/>
              <a:t>Alan Bross | MICE Spectrometer Solenoid Recovery Review (FNAL, Dec 3-4, 2015)</a:t>
            </a:r>
            <a:endParaRPr lang="en-US" dirty="0"/>
          </a:p>
        </p:txBody>
      </p:sp>
      <p:sp>
        <p:nvSpPr>
          <p:cNvPr id="6" name="Slide Number Placeholder 5"/>
          <p:cNvSpPr>
            <a:spLocks noGrp="1"/>
          </p:cNvSpPr>
          <p:nvPr>
            <p:ph type="sldNum" sz="quarter" idx="4"/>
          </p:nvPr>
        </p:nvSpPr>
        <p:spPr>
          <a:xfrm>
            <a:off x="7407796" y="6547616"/>
            <a:ext cx="1736203" cy="310384"/>
          </a:xfrm>
          <a:prstGeom prst="rect">
            <a:avLst/>
          </a:prstGeom>
        </p:spPr>
        <p:txBody>
          <a:bodyPr vert="horz" lIns="91440" tIns="45720" rIns="91440" bIns="45720" rtlCol="0" anchor="ctr"/>
          <a:lstStyle>
            <a:lvl1pPr algn="r">
              <a:defRPr sz="1200">
                <a:solidFill>
                  <a:srgbClr val="17375E"/>
                </a:solidFill>
              </a:defRPr>
            </a:lvl1pPr>
          </a:lstStyle>
          <a:p>
            <a:fld id="{8A5FAC83-C8C4-8046-B35B-A89823688311}" type="slidenum">
              <a:rPr lang="en-US" smtClean="0"/>
              <a:pPr/>
              <a:t>‹#›</a:t>
            </a:fld>
            <a:endParaRPr lang="en-US" dirty="0"/>
          </a:p>
        </p:txBody>
      </p:sp>
      <p:pic>
        <p:nvPicPr>
          <p:cNvPr id="9" name="Picture 2" descr="C:\Documents and Settings\sgeer\My Documents\MAP\MAP-LOGO.png"/>
          <p:cNvPicPr>
            <a:picLocks noChangeAspect="1" noChangeArrowheads="1"/>
          </p:cNvPicPr>
          <p:nvPr/>
        </p:nvPicPr>
        <p:blipFill>
          <a:blip r:embed="rId13"/>
          <a:srcRect/>
          <a:stretch>
            <a:fillRect/>
          </a:stretch>
        </p:blipFill>
        <p:spPr bwMode="auto">
          <a:xfrm>
            <a:off x="8294684" y="-10111"/>
            <a:ext cx="857250" cy="974725"/>
          </a:xfrm>
          <a:prstGeom prst="rect">
            <a:avLst/>
          </a:prstGeom>
          <a:noFill/>
          <a:ln w="50800">
            <a:noFill/>
          </a:ln>
          <a:effectLst/>
        </p:spPr>
      </p:pic>
      <p:sp>
        <p:nvSpPr>
          <p:cNvPr id="11" name="Rectangle 10"/>
          <p:cNvSpPr/>
          <p:nvPr/>
        </p:nvSpPr>
        <p:spPr>
          <a:xfrm>
            <a:off x="0" y="0"/>
            <a:ext cx="1243452" cy="9773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13228" y="6547616"/>
            <a:ext cx="9126534" cy="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0" y="990544"/>
            <a:ext cx="9152990" cy="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14"/>
          <a:stretch>
            <a:fillRect/>
          </a:stretch>
        </p:blipFill>
        <p:spPr>
          <a:xfrm>
            <a:off x="12700" y="4233"/>
            <a:ext cx="951914" cy="951914"/>
          </a:xfrm>
          <a:prstGeom prst="rect">
            <a:avLst/>
          </a:prstGeom>
          <a:solidFill>
            <a:schemeClr val="bg1"/>
          </a:solidFill>
          <a:effectLst>
            <a:softEdge rad="12700"/>
          </a:effectLst>
        </p:spPr>
      </p:pic>
    </p:spTree>
    <p:extLst>
      <p:ext uri="{BB962C8B-B14F-4D97-AF65-F5344CB8AC3E}">
        <p14:creationId xmlns:p14="http://schemas.microsoft.com/office/powerpoint/2010/main" val="2908450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4572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3">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2">
              <a:lumMod val="7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4">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SSD Failure and Analysis</a:t>
            </a:r>
            <a:endParaRPr lang="en-US" dirty="0"/>
          </a:p>
        </p:txBody>
      </p:sp>
      <p:sp>
        <p:nvSpPr>
          <p:cNvPr id="3" name="Subtitle 2"/>
          <p:cNvSpPr>
            <a:spLocks noGrp="1"/>
          </p:cNvSpPr>
          <p:nvPr>
            <p:ph type="subTitle" idx="1"/>
          </p:nvPr>
        </p:nvSpPr>
        <p:spPr/>
        <p:txBody>
          <a:bodyPr/>
          <a:lstStyle/>
          <a:p>
            <a:r>
              <a:rPr lang="en-US" dirty="0" smtClean="0"/>
              <a:t>Alan Bross	</a:t>
            </a:r>
          </a:p>
          <a:p>
            <a:r>
              <a:rPr lang="en-US" i="1" dirty="0" smtClean="0"/>
              <a:t>Fermilab</a:t>
            </a:r>
          </a:p>
          <a:p>
            <a:r>
              <a:rPr lang="en-US" i="1" dirty="0" smtClean="0"/>
              <a:t>December 3, 2015</a:t>
            </a:r>
            <a:endParaRPr lang="en-US" i="1" dirty="0"/>
          </a:p>
        </p:txBody>
      </p:sp>
    </p:spTree>
    <p:extLst>
      <p:ext uri="{BB962C8B-B14F-4D97-AF65-F5344CB8AC3E}">
        <p14:creationId xmlns:p14="http://schemas.microsoft.com/office/powerpoint/2010/main" val="2117400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Training SSD</a:t>
            </a:r>
            <a:endParaRPr kumimoji="1" lang="ja-JP" altLang="en-US" dirty="0"/>
          </a:p>
        </p:txBody>
      </p:sp>
      <p:sp>
        <p:nvSpPr>
          <p:cNvPr id="3" name="Content Placeholder 2"/>
          <p:cNvSpPr>
            <a:spLocks noGrp="1"/>
          </p:cNvSpPr>
          <p:nvPr>
            <p:ph idx="1"/>
          </p:nvPr>
        </p:nvSpPr>
        <p:spPr/>
        <p:txBody>
          <a:bodyPr>
            <a:normAutofit lnSpcReduction="10000"/>
          </a:bodyPr>
          <a:lstStyle/>
          <a:p>
            <a:r>
              <a:rPr kumimoji="1" lang="en-US" altLang="ja-JP" dirty="0" smtClean="0"/>
              <a:t>SSD has been a bit problematic at RAL</a:t>
            </a:r>
          </a:p>
          <a:p>
            <a:pPr lvl="1"/>
            <a:r>
              <a:rPr kumimoji="1" lang="en-US" altLang="ja-JP" dirty="0" smtClean="0"/>
              <a:t>Some vacuum issues</a:t>
            </a:r>
          </a:p>
          <a:p>
            <a:pPr lvl="1"/>
            <a:r>
              <a:rPr kumimoji="1" lang="en-US" altLang="ja-JP" dirty="0" smtClean="0"/>
              <a:t>Lost voltage tap on LTS lead of M2 coil</a:t>
            </a:r>
          </a:p>
          <a:p>
            <a:r>
              <a:rPr kumimoji="1" lang="en-US" altLang="ja-JP" dirty="0" smtClean="0"/>
              <a:t>In the training run of September 13</a:t>
            </a:r>
            <a:r>
              <a:rPr kumimoji="1" lang="en-US" altLang="ja-JP" baseline="30000" dirty="0" smtClean="0"/>
              <a:t>th</a:t>
            </a:r>
            <a:r>
              <a:rPr kumimoji="1" lang="en-US" altLang="ja-JP" dirty="0" smtClean="0"/>
              <a:t>, 2015 all was going very </a:t>
            </a:r>
            <a:r>
              <a:rPr kumimoji="1" lang="en-US" altLang="ja-JP" dirty="0" smtClean="0"/>
              <a:t>well  </a:t>
            </a:r>
            <a:endParaRPr kumimoji="1" lang="en-US" altLang="ja-JP" dirty="0" smtClean="0"/>
          </a:p>
          <a:p>
            <a:pPr lvl="1"/>
            <a:r>
              <a:rPr kumimoji="1" lang="en-US" altLang="ja-JP" dirty="0" smtClean="0"/>
              <a:t>Implementation of additional QP for the M2 lead had not yet been done, so a decision was made to ramp only M1 and </a:t>
            </a:r>
            <a:r>
              <a:rPr kumimoji="1" lang="en-US" altLang="ja-JP" dirty="0" smtClean="0"/>
              <a:t>ECE</a:t>
            </a:r>
            <a:endParaRPr kumimoji="1" lang="en-US" altLang="ja-JP" dirty="0"/>
          </a:p>
          <a:p>
            <a:pPr lvl="1"/>
            <a:r>
              <a:rPr kumimoji="1" lang="en-US" altLang="ja-JP" dirty="0" smtClean="0"/>
              <a:t>A quench occurred at ~ 260A in ECE (much higher than expected, next slide</a:t>
            </a:r>
            <a:r>
              <a:rPr kumimoji="1" lang="en-US" altLang="ja-JP" dirty="0" smtClean="0"/>
              <a:t>)</a:t>
            </a:r>
            <a:endParaRPr kumimoji="1" lang="en-US" altLang="ja-JP" dirty="0" smtClean="0"/>
          </a:p>
          <a:p>
            <a:r>
              <a:rPr kumimoji="1" lang="en-US" altLang="ja-JP" dirty="0" smtClean="0"/>
              <a:t>QP system performed as expected, nothing outwardly unusual except for the large </a:t>
            </a:r>
            <a:r>
              <a:rPr kumimoji="1" lang="en-US" altLang="ja-JP" dirty="0" smtClean="0"/>
              <a:t>current</a:t>
            </a:r>
            <a:endParaRPr kumimoji="1" lang="ja-JP" altLang="en-US" dirty="0"/>
          </a:p>
        </p:txBody>
      </p:sp>
      <p:sp>
        <p:nvSpPr>
          <p:cNvPr id="7" name="Footer Placeholder 6"/>
          <p:cNvSpPr>
            <a:spLocks noGrp="1"/>
          </p:cNvSpPr>
          <p:nvPr>
            <p:ph type="ftr" sz="quarter" idx="11"/>
          </p:nvPr>
        </p:nvSpPr>
        <p:spPr/>
        <p:txBody>
          <a:bodyPr/>
          <a:lstStyle/>
          <a:p>
            <a:r>
              <a:rPr lang="en-US" smtClean="0"/>
              <a:t>Alan Bross | MICE Spectrometer Solenoid Recovery Review (FNAL, Dec 3-4, 2015)</a:t>
            </a:r>
            <a:endParaRPr lang="en-US"/>
          </a:p>
        </p:txBody>
      </p:sp>
      <p:sp>
        <p:nvSpPr>
          <p:cNvPr id="8" name="Slide Number Placeholder 7"/>
          <p:cNvSpPr>
            <a:spLocks noGrp="1"/>
          </p:cNvSpPr>
          <p:nvPr>
            <p:ph type="sldNum" sz="quarter" idx="12"/>
          </p:nvPr>
        </p:nvSpPr>
        <p:spPr/>
        <p:txBody>
          <a:bodyPr/>
          <a:lstStyle/>
          <a:p>
            <a:fld id="{8A5FAC83-C8C4-8046-B35B-A89823688311}" type="slidenum">
              <a:rPr lang="en-US" smtClean="0"/>
              <a:t>10</a:t>
            </a:fld>
            <a:endParaRPr lang="en-US"/>
          </a:p>
        </p:txBody>
      </p:sp>
    </p:spTree>
    <p:extLst>
      <p:ext uri="{BB962C8B-B14F-4D97-AF65-F5344CB8AC3E}">
        <p14:creationId xmlns:p14="http://schemas.microsoft.com/office/powerpoint/2010/main" val="969747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Training </a:t>
            </a:r>
            <a:r>
              <a:rPr kumimoji="1" lang="en-US" altLang="ja-JP" dirty="0" smtClean="0"/>
              <a:t>History</a:t>
            </a:r>
            <a:endParaRPr kumimoji="1" lang="ja-JP" altLang="en-US" dirty="0"/>
          </a:p>
        </p:txBody>
      </p:sp>
      <p:pic>
        <p:nvPicPr>
          <p:cNvPr id="6" name="Content Placeholder 5" descr="MICE_SS_Train.pdf"/>
          <p:cNvPicPr>
            <a:picLocks noGrp="1" noChangeAspect="1"/>
          </p:cNvPicPr>
          <p:nvPr>
            <p:ph idx="1"/>
          </p:nvPr>
        </p:nvPicPr>
        <p:blipFill>
          <a:blip r:embed="rId2">
            <a:extLst>
              <a:ext uri="{28A0092B-C50C-407E-A947-70E740481C1C}">
                <a14:useLocalDpi xmlns:a14="http://schemas.microsoft.com/office/drawing/2010/main" val="0"/>
              </a:ext>
            </a:extLst>
          </a:blip>
          <a:srcRect l="-18182" r="-18182"/>
          <a:stretch>
            <a:fillRect/>
          </a:stretch>
        </p:blipFill>
        <p:spPr>
          <a:xfrm>
            <a:off x="21492" y="914400"/>
            <a:ext cx="9144000" cy="5181600"/>
          </a:xfrm>
          <a:prstGeom prst="rect">
            <a:avLst/>
          </a:prstGeom>
        </p:spPr>
      </p:pic>
      <p:sp>
        <p:nvSpPr>
          <p:cNvPr id="8" name="Right Arrow 7"/>
          <p:cNvSpPr/>
          <p:nvPr/>
        </p:nvSpPr>
        <p:spPr>
          <a:xfrm rot="1429363">
            <a:off x="3064951" y="3024362"/>
            <a:ext cx="6858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Right Arrow 8"/>
          <p:cNvSpPr/>
          <p:nvPr/>
        </p:nvSpPr>
        <p:spPr>
          <a:xfrm rot="12371235">
            <a:off x="6339844" y="2501791"/>
            <a:ext cx="685800" cy="2286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Footer Placeholder 2"/>
          <p:cNvSpPr>
            <a:spLocks noGrp="1"/>
          </p:cNvSpPr>
          <p:nvPr>
            <p:ph type="ftr" sz="quarter" idx="11"/>
          </p:nvPr>
        </p:nvSpPr>
        <p:spPr/>
        <p:txBody>
          <a:bodyPr/>
          <a:lstStyle/>
          <a:p>
            <a:r>
              <a:rPr lang="en-US" smtClean="0"/>
              <a:t>Alan Bross | MICE Spectrometer Solenoid Recovery Review (FNAL, Dec 3-4, 2015)</a:t>
            </a:r>
            <a:endParaRPr lang="en-US"/>
          </a:p>
        </p:txBody>
      </p:sp>
      <p:sp>
        <p:nvSpPr>
          <p:cNvPr id="7" name="Slide Number Placeholder 6"/>
          <p:cNvSpPr>
            <a:spLocks noGrp="1"/>
          </p:cNvSpPr>
          <p:nvPr>
            <p:ph type="sldNum" sz="quarter" idx="12"/>
          </p:nvPr>
        </p:nvSpPr>
        <p:spPr/>
        <p:txBody>
          <a:bodyPr/>
          <a:lstStyle/>
          <a:p>
            <a:fld id="{8A5FAC83-C8C4-8046-B35B-A89823688311}" type="slidenum">
              <a:rPr lang="en-US" smtClean="0"/>
              <a:t>11</a:t>
            </a:fld>
            <a:endParaRPr lang="en-US"/>
          </a:p>
        </p:txBody>
      </p:sp>
    </p:spTree>
    <p:extLst>
      <p:ext uri="{BB962C8B-B14F-4D97-AF65-F5344CB8AC3E}">
        <p14:creationId xmlns:p14="http://schemas.microsoft.com/office/powerpoint/2010/main" val="998010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Lead </a:t>
            </a:r>
            <a:r>
              <a:rPr kumimoji="1" lang="en-US" altLang="ja-JP" dirty="0" smtClean="0"/>
              <a:t>Failure</a:t>
            </a:r>
            <a:endParaRPr kumimoji="1" lang="ja-JP" altLang="en-US" dirty="0"/>
          </a:p>
        </p:txBody>
      </p:sp>
      <p:sp>
        <p:nvSpPr>
          <p:cNvPr id="3" name="Content Placeholder 2"/>
          <p:cNvSpPr>
            <a:spLocks noGrp="1"/>
          </p:cNvSpPr>
          <p:nvPr>
            <p:ph idx="1"/>
          </p:nvPr>
        </p:nvSpPr>
        <p:spPr/>
        <p:txBody>
          <a:bodyPr>
            <a:normAutofit/>
          </a:bodyPr>
          <a:lstStyle/>
          <a:p>
            <a:r>
              <a:rPr kumimoji="1" lang="en-US" altLang="ja-JP" dirty="0" smtClean="0"/>
              <a:t>However, upon entering the hall the odor of burnt FR4/G10 was extremely strong.  Strongest at He relief valve</a:t>
            </a:r>
          </a:p>
          <a:p>
            <a:r>
              <a:rPr kumimoji="1" lang="en-US" altLang="ja-JP" dirty="0" smtClean="0"/>
              <a:t>A great deal of electrical analysis has now been done:</a:t>
            </a:r>
          </a:p>
          <a:p>
            <a:pPr lvl="1"/>
            <a:r>
              <a:rPr kumimoji="1" lang="en-US" altLang="ja-JP" dirty="0" smtClean="0"/>
              <a:t>DC measurements on all coils and voltage taps</a:t>
            </a:r>
          </a:p>
          <a:p>
            <a:pPr lvl="2"/>
            <a:r>
              <a:rPr kumimoji="1" lang="en-US" altLang="ja-JP" dirty="0" smtClean="0"/>
              <a:t>Both 2-wire and 4-wire</a:t>
            </a:r>
          </a:p>
          <a:p>
            <a:pPr lvl="1"/>
            <a:r>
              <a:rPr kumimoji="1" lang="en-US" altLang="ja-JP" dirty="0" smtClean="0"/>
              <a:t>AC measurements on all coils</a:t>
            </a:r>
          </a:p>
          <a:p>
            <a:pPr lvl="1"/>
            <a:r>
              <a:rPr kumimoji="1" lang="en-US" altLang="ja-JP" dirty="0" smtClean="0"/>
              <a:t>Measurements were done both at normal conducting temperature (~30K) and superconducting (4K)</a:t>
            </a:r>
          </a:p>
        </p:txBody>
      </p:sp>
      <p:sp>
        <p:nvSpPr>
          <p:cNvPr id="6" name="Footer Placeholder 5"/>
          <p:cNvSpPr>
            <a:spLocks noGrp="1"/>
          </p:cNvSpPr>
          <p:nvPr>
            <p:ph type="ftr" sz="quarter" idx="11"/>
          </p:nvPr>
        </p:nvSpPr>
        <p:spPr/>
        <p:txBody>
          <a:bodyPr/>
          <a:lstStyle/>
          <a:p>
            <a:r>
              <a:rPr lang="en-US" smtClean="0"/>
              <a:t>Alan Bross | MICE Spectrometer Solenoid Recovery Review (FNAL, Dec 3-4, 2015)</a:t>
            </a:r>
            <a:endParaRPr lang="en-US"/>
          </a:p>
        </p:txBody>
      </p:sp>
      <p:sp>
        <p:nvSpPr>
          <p:cNvPr id="7" name="Slide Number Placeholder 6"/>
          <p:cNvSpPr>
            <a:spLocks noGrp="1"/>
          </p:cNvSpPr>
          <p:nvPr>
            <p:ph type="sldNum" sz="quarter" idx="12"/>
          </p:nvPr>
        </p:nvSpPr>
        <p:spPr/>
        <p:txBody>
          <a:bodyPr/>
          <a:lstStyle/>
          <a:p>
            <a:fld id="{8A5FAC83-C8C4-8046-B35B-A89823688311}" type="slidenum">
              <a:rPr lang="en-US" smtClean="0"/>
              <a:t>12</a:t>
            </a:fld>
            <a:endParaRPr lang="en-US"/>
          </a:p>
        </p:txBody>
      </p:sp>
    </p:spTree>
    <p:extLst>
      <p:ext uri="{BB962C8B-B14F-4D97-AF65-F5344CB8AC3E}">
        <p14:creationId xmlns:p14="http://schemas.microsoft.com/office/powerpoint/2010/main" val="2985959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Analysis</a:t>
            </a:r>
            <a:endParaRPr kumimoji="1" lang="ja-JP" altLang="en-US" dirty="0"/>
          </a:p>
        </p:txBody>
      </p:sp>
      <p:sp>
        <p:nvSpPr>
          <p:cNvPr id="3" name="Content Placeholder 2"/>
          <p:cNvSpPr>
            <a:spLocks noGrp="1"/>
          </p:cNvSpPr>
          <p:nvPr>
            <p:ph idx="1"/>
          </p:nvPr>
        </p:nvSpPr>
        <p:spPr/>
        <p:txBody>
          <a:bodyPr>
            <a:normAutofit fontScale="92500" lnSpcReduction="20000"/>
          </a:bodyPr>
          <a:lstStyle/>
          <a:p>
            <a:r>
              <a:rPr kumimoji="1" lang="en-US" altLang="ja-JP" dirty="0"/>
              <a:t>W</a:t>
            </a:r>
            <a:r>
              <a:rPr kumimoji="1" lang="en-US" altLang="ja-JP" dirty="0" smtClean="0"/>
              <a:t>e </a:t>
            </a:r>
            <a:r>
              <a:rPr kumimoji="1" lang="en-US" altLang="ja-JP" dirty="0"/>
              <a:t>now believe that (see diagram on next slide):</a:t>
            </a:r>
          </a:p>
          <a:p>
            <a:pPr lvl="1"/>
            <a:r>
              <a:rPr kumimoji="1" lang="en-US" altLang="ja-JP" dirty="0"/>
              <a:t>One leg of M1 dead </a:t>
            </a:r>
            <a:r>
              <a:rPr kumimoji="1" lang="en-US" altLang="ja-JP" dirty="0" smtClean="0"/>
              <a:t>shorted </a:t>
            </a:r>
            <a:r>
              <a:rPr kumimoji="1" lang="en-US" altLang="ja-JP" dirty="0"/>
              <a:t>to ground.  This is LTSA lead.</a:t>
            </a:r>
          </a:p>
          <a:p>
            <a:pPr lvl="1"/>
            <a:r>
              <a:rPr kumimoji="1" lang="en-US" altLang="ja-JP" dirty="0"/>
              <a:t>LTSB lead not connected to coil (open), but connected to LTSA with ~ </a:t>
            </a:r>
            <a:r>
              <a:rPr kumimoji="1" lang="en-US" altLang="ja-JP" dirty="0" smtClean="0"/>
              <a:t>2.4 k</a:t>
            </a:r>
            <a:r>
              <a:rPr kumimoji="1" lang="el-GR" altLang="ja-JP" dirty="0" smtClean="0"/>
              <a:t>Ω</a:t>
            </a:r>
            <a:r>
              <a:rPr kumimoji="1" lang="en-US" altLang="ja-JP" dirty="0" smtClean="0"/>
              <a:t> </a:t>
            </a:r>
            <a:r>
              <a:rPr kumimoji="1" lang="en-US" altLang="ja-JP" dirty="0"/>
              <a:t>resistance.</a:t>
            </a:r>
          </a:p>
          <a:p>
            <a:pPr lvl="1"/>
            <a:r>
              <a:rPr kumimoji="1" lang="en-US" altLang="ja-JP" dirty="0"/>
              <a:t>M2 coil OK.</a:t>
            </a:r>
          </a:p>
          <a:p>
            <a:pPr lvl="1"/>
            <a:r>
              <a:rPr kumimoji="1" lang="en-US" altLang="ja-JP" dirty="0"/>
              <a:t>No damage seen anywhere else.</a:t>
            </a:r>
          </a:p>
          <a:p>
            <a:pPr lvl="2"/>
            <a:r>
              <a:rPr kumimoji="1" lang="en-US" altLang="ja-JP" dirty="0"/>
              <a:t>However, M2 coil has 1.3 </a:t>
            </a:r>
            <a:r>
              <a:rPr kumimoji="1" lang="en-US" altLang="ja-JP" dirty="0" smtClean="0"/>
              <a:t>k</a:t>
            </a:r>
            <a:r>
              <a:rPr kumimoji="1" lang="el-GR" altLang="ja-JP" dirty="0" smtClean="0"/>
              <a:t>Ω</a:t>
            </a:r>
            <a:r>
              <a:rPr kumimoji="1" lang="en-US" altLang="ja-JP" dirty="0" smtClean="0"/>
              <a:t> </a:t>
            </a:r>
            <a:r>
              <a:rPr kumimoji="1" lang="en-US" altLang="ja-JP" dirty="0"/>
              <a:t>resistance to M1 (&amp; ground)</a:t>
            </a:r>
          </a:p>
          <a:p>
            <a:pPr lvl="1"/>
            <a:r>
              <a:rPr kumimoji="1" lang="en-US" altLang="ja-JP" dirty="0"/>
              <a:t>AC measurements show that QP on M1 not active indicating a break in the internal QP circuit.  Most likely point is indicated in the figure on the next slide (x next to diodes) because there is another short to ground on this leg of the circuit.</a:t>
            </a:r>
          </a:p>
          <a:p>
            <a:pPr lvl="1"/>
            <a:r>
              <a:rPr kumimoji="1" lang="en-US" altLang="ja-JP" dirty="0"/>
              <a:t>All other coils OK (including their QP circuit).</a:t>
            </a:r>
            <a:endParaRPr kumimoji="1" lang="ja-JP" altLang="en-US" dirty="0"/>
          </a:p>
          <a:p>
            <a:endParaRPr kumimoji="1" lang="ja-JP" altLang="en-US" dirty="0"/>
          </a:p>
        </p:txBody>
      </p:sp>
      <p:sp>
        <p:nvSpPr>
          <p:cNvPr id="4" name="Footer Placeholder 3"/>
          <p:cNvSpPr>
            <a:spLocks noGrp="1"/>
          </p:cNvSpPr>
          <p:nvPr>
            <p:ph type="ftr" sz="quarter" idx="11"/>
          </p:nvPr>
        </p:nvSpPr>
        <p:spPr/>
        <p:txBody>
          <a:bodyPr/>
          <a:lstStyle/>
          <a:p>
            <a:r>
              <a:rPr lang="en-US" altLang="ja-JP" smtClean="0"/>
              <a:t>Alan Bross | MICE Spectrometer Solenoid Recovery Review (FNAL, Dec 3-4, 2015)</a:t>
            </a:r>
            <a:endParaRPr lang="en-US" altLang="ja-JP" dirty="0"/>
          </a:p>
        </p:txBody>
      </p:sp>
      <p:sp>
        <p:nvSpPr>
          <p:cNvPr id="5" name="Slide Number Placeholder 4"/>
          <p:cNvSpPr>
            <a:spLocks noGrp="1"/>
          </p:cNvSpPr>
          <p:nvPr>
            <p:ph type="sldNum" sz="quarter" idx="12"/>
          </p:nvPr>
        </p:nvSpPr>
        <p:spPr/>
        <p:txBody>
          <a:bodyPr/>
          <a:lstStyle/>
          <a:p>
            <a:fld id="{8A5FAC83-C8C4-8046-B35B-A89823688311}" type="slidenum">
              <a:rPr lang="en-US" smtClean="0"/>
              <a:t>13</a:t>
            </a:fld>
            <a:endParaRPr lang="en-US"/>
          </a:p>
        </p:txBody>
      </p:sp>
    </p:spTree>
    <p:extLst>
      <p:ext uri="{BB962C8B-B14F-4D97-AF65-F5344CB8AC3E}">
        <p14:creationId xmlns:p14="http://schemas.microsoft.com/office/powerpoint/2010/main" val="2871040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M1 </a:t>
            </a:r>
            <a:r>
              <a:rPr kumimoji="1" lang="en-US" altLang="ja-JP" dirty="0" smtClean="0"/>
              <a:t>Circuit </a:t>
            </a:r>
            <a:r>
              <a:rPr kumimoji="1" lang="en-US" altLang="ja-JP" dirty="0"/>
              <a:t>A</a:t>
            </a:r>
            <a:r>
              <a:rPr kumimoji="1" lang="en-US" altLang="ja-JP" dirty="0" smtClean="0"/>
              <a:t>fter </a:t>
            </a:r>
            <a:r>
              <a:rPr kumimoji="1" lang="en-US" altLang="ja-JP" dirty="0"/>
              <a:t>F</a:t>
            </a:r>
            <a:r>
              <a:rPr kumimoji="1" lang="en-US" altLang="ja-JP" dirty="0" smtClean="0"/>
              <a:t>ault</a:t>
            </a:r>
            <a:endParaRPr kumimoji="1" lang="ja-JP" altLang="en-US" dirty="0"/>
          </a:p>
        </p:txBody>
      </p:sp>
      <p:pic>
        <p:nvPicPr>
          <p:cNvPr id="7" name="Content Placeholder 6" descr="Circuit.png"/>
          <p:cNvPicPr>
            <a:picLocks noGrp="1" noChangeAspect="1"/>
          </p:cNvPicPr>
          <p:nvPr>
            <p:ph idx="1"/>
          </p:nvPr>
        </p:nvPicPr>
        <p:blipFill>
          <a:blip r:embed="rId2">
            <a:extLst>
              <a:ext uri="{28A0092B-C50C-407E-A947-70E740481C1C}">
                <a14:useLocalDpi xmlns:a14="http://schemas.microsoft.com/office/drawing/2010/main" val="0"/>
              </a:ext>
            </a:extLst>
          </a:blip>
          <a:srcRect t="-25788" b="-25788"/>
          <a:stretch>
            <a:fillRect/>
          </a:stretch>
        </p:blipFill>
        <p:spPr>
          <a:xfrm>
            <a:off x="1447800" y="2057400"/>
            <a:ext cx="6589059" cy="3733800"/>
          </a:xfrm>
        </p:spPr>
      </p:pic>
      <p:sp>
        <p:nvSpPr>
          <p:cNvPr id="8" name="TextBox 7"/>
          <p:cNvSpPr txBox="1"/>
          <p:nvPr/>
        </p:nvSpPr>
        <p:spPr>
          <a:xfrm>
            <a:off x="762000" y="4876800"/>
            <a:ext cx="7391767" cy="1477328"/>
          </a:xfrm>
          <a:prstGeom prst="rect">
            <a:avLst/>
          </a:prstGeom>
          <a:noFill/>
        </p:spPr>
        <p:txBody>
          <a:bodyPr wrap="none" rtlCol="0">
            <a:spAutoFit/>
          </a:bodyPr>
          <a:lstStyle/>
          <a:p>
            <a:r>
              <a:rPr lang="en-US" altLang="ja-JP" dirty="0"/>
              <a:t>Diagram of the M1 circuit. Resistance (</a:t>
            </a:r>
            <a:r>
              <a:rPr lang="en-US" altLang="ja-JP" dirty="0" smtClean="0"/>
              <a:t>four wire </a:t>
            </a:r>
            <a:r>
              <a:rPr lang="en-US" altLang="ja-JP" dirty="0"/>
              <a:t>and two wire) </a:t>
            </a:r>
            <a:endParaRPr lang="en-US" altLang="ja-JP" dirty="0" smtClean="0"/>
          </a:p>
          <a:p>
            <a:r>
              <a:rPr lang="en-US" altLang="ja-JP" dirty="0" smtClean="0"/>
              <a:t>measurements </a:t>
            </a:r>
            <a:r>
              <a:rPr lang="en-US" altLang="ja-JP" dirty="0"/>
              <a:t>revealed: </a:t>
            </a:r>
            <a:endParaRPr lang="en-US" altLang="ja-JP" dirty="0" smtClean="0"/>
          </a:p>
          <a:p>
            <a:r>
              <a:rPr lang="en-US" altLang="ja-JP" dirty="0" err="1" smtClean="0"/>
              <a:t>i</a:t>
            </a:r>
            <a:r>
              <a:rPr lang="en-US" altLang="ja-JP" dirty="0"/>
              <a:t>) Lead A has hard short to ground, </a:t>
            </a:r>
            <a:endParaRPr lang="en-US" altLang="ja-JP" dirty="0" smtClean="0"/>
          </a:p>
          <a:p>
            <a:r>
              <a:rPr lang="en-US" altLang="ja-JP" dirty="0" smtClean="0"/>
              <a:t>ii</a:t>
            </a:r>
            <a:r>
              <a:rPr lang="en-US" altLang="ja-JP" dirty="0"/>
              <a:t>) LTSB is shorted to LTSA </a:t>
            </a:r>
            <a:r>
              <a:rPr lang="en-US" altLang="ja-JP" dirty="0" smtClean="0"/>
              <a:t>through </a:t>
            </a:r>
            <a:r>
              <a:rPr lang="en-US" altLang="ja-JP" dirty="0"/>
              <a:t>2.4 </a:t>
            </a:r>
            <a:r>
              <a:rPr lang="en-US" altLang="ja-JP" dirty="0" smtClean="0"/>
              <a:t>k</a:t>
            </a:r>
            <a:r>
              <a:rPr lang="el-GR" altLang="ja-JP" dirty="0" smtClean="0"/>
              <a:t>Ω</a:t>
            </a:r>
            <a:r>
              <a:rPr lang="en-US" altLang="ja-JP" dirty="0" smtClean="0"/>
              <a:t> </a:t>
            </a:r>
            <a:r>
              <a:rPr lang="en-US" altLang="ja-JP" dirty="0"/>
              <a:t>and LTSB is not connected </a:t>
            </a:r>
            <a:endParaRPr lang="en-US" altLang="ja-JP" dirty="0" smtClean="0"/>
          </a:p>
          <a:p>
            <a:r>
              <a:rPr lang="en-US" altLang="ja-JP" dirty="0" smtClean="0"/>
              <a:t>to </a:t>
            </a:r>
            <a:r>
              <a:rPr lang="en-US" altLang="ja-JP" dirty="0"/>
              <a:t>the M1 coil on the Lead B side. </a:t>
            </a:r>
            <a:endParaRPr kumimoji="1" lang="ja-JP" altLang="en-US" dirty="0"/>
          </a:p>
        </p:txBody>
      </p:sp>
      <p:sp>
        <p:nvSpPr>
          <p:cNvPr id="3" name="Footer Placeholder 2"/>
          <p:cNvSpPr>
            <a:spLocks noGrp="1"/>
          </p:cNvSpPr>
          <p:nvPr>
            <p:ph type="ftr" sz="quarter" idx="11"/>
          </p:nvPr>
        </p:nvSpPr>
        <p:spPr/>
        <p:txBody>
          <a:bodyPr/>
          <a:lstStyle/>
          <a:p>
            <a:r>
              <a:rPr lang="en-US" smtClean="0"/>
              <a:t>Alan Bross | MICE Spectrometer Solenoid Recovery Review (FNAL, Dec 3-4, 2015)</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14</a:t>
            </a:fld>
            <a:endParaRPr lang="en-US"/>
          </a:p>
        </p:txBody>
      </p:sp>
      <p:pic>
        <p:nvPicPr>
          <p:cNvPr id="4" name="Picture 3" descr="SS-M1-M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204" y="932846"/>
            <a:ext cx="6078433" cy="1914243"/>
          </a:xfrm>
          <a:prstGeom prst="rect">
            <a:avLst/>
          </a:prstGeom>
        </p:spPr>
      </p:pic>
    </p:spTree>
    <p:extLst>
      <p:ext uri="{BB962C8B-B14F-4D97-AF65-F5344CB8AC3E}">
        <p14:creationId xmlns:p14="http://schemas.microsoft.com/office/powerpoint/2010/main" val="3260102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Normal Quench</a:t>
            </a:r>
            <a:endParaRPr kumimoji="1" lang="ja-JP" altLang="en-US" dirty="0"/>
          </a:p>
        </p:txBody>
      </p:sp>
      <p:pic>
        <p:nvPicPr>
          <p:cNvPr id="6" name="Content Placeholder 5" descr="Normal_Q.png"/>
          <p:cNvPicPr>
            <a:picLocks noGrp="1" noChangeAspect="1"/>
          </p:cNvPicPr>
          <p:nvPr>
            <p:ph idx="1"/>
          </p:nvPr>
        </p:nvPicPr>
        <p:blipFill>
          <a:blip r:embed="rId2">
            <a:extLst>
              <a:ext uri="{28A0092B-C50C-407E-A947-70E740481C1C}">
                <a14:useLocalDpi xmlns:a14="http://schemas.microsoft.com/office/drawing/2010/main" val="0"/>
              </a:ext>
            </a:extLst>
          </a:blip>
          <a:srcRect l="-32597" r="-32597"/>
          <a:stretch>
            <a:fillRect/>
          </a:stretch>
        </p:blipFill>
        <p:spPr>
          <a:xfrm>
            <a:off x="-1371600" y="1295400"/>
            <a:ext cx="8001000" cy="4533900"/>
          </a:xfrm>
        </p:spPr>
      </p:pic>
      <p:sp>
        <p:nvSpPr>
          <p:cNvPr id="7" name="Content Placeholder 2"/>
          <p:cNvSpPr txBox="1">
            <a:spLocks/>
          </p:cNvSpPr>
          <p:nvPr/>
        </p:nvSpPr>
        <p:spPr bwMode="auto">
          <a:xfrm>
            <a:off x="4724399" y="1371600"/>
            <a:ext cx="4400495"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0"/>
              </a:spcBef>
              <a:spcAft>
                <a:spcPct val="0"/>
              </a:spcAft>
              <a:buFont typeface="Arial" charset="0"/>
              <a:buChar char="•"/>
              <a:defRPr sz="3200" b="0" kern="1200">
                <a:solidFill>
                  <a:schemeClr val="tx1"/>
                </a:solidFill>
                <a:effectLst/>
                <a:latin typeface="Calibri" pitchFamily="34" charset="0"/>
                <a:ea typeface="+mn-ea"/>
                <a:cs typeface="Calibri" pitchFamily="34" charset="0"/>
              </a:defRPr>
            </a:lvl1pPr>
            <a:lvl2pPr marL="742950" indent="-285750" algn="l" rtl="0" eaLnBrk="0" fontAlgn="base" hangingPunct="0">
              <a:spcBef>
                <a:spcPct val="0"/>
              </a:spcBef>
              <a:spcAft>
                <a:spcPct val="0"/>
              </a:spcAft>
              <a:buFont typeface="Arial" charset="0"/>
              <a:buChar char="–"/>
              <a:defRPr sz="2800" b="0" kern="1200">
                <a:solidFill>
                  <a:schemeClr val="hlink"/>
                </a:solidFill>
                <a:effectLst/>
                <a:latin typeface="Calibri" pitchFamily="34" charset="0"/>
                <a:ea typeface="+mn-ea"/>
                <a:cs typeface="Calibri" pitchFamily="34" charset="0"/>
              </a:defRPr>
            </a:lvl2pPr>
            <a:lvl3pPr marL="1143000" indent="-228600" algn="l" rtl="0" eaLnBrk="0" fontAlgn="base" hangingPunct="0">
              <a:spcBef>
                <a:spcPct val="0"/>
              </a:spcBef>
              <a:spcAft>
                <a:spcPct val="0"/>
              </a:spcAft>
              <a:buFont typeface="Arial" charset="0"/>
              <a:buChar char="•"/>
              <a:defRPr sz="2400" b="0" kern="1200">
                <a:solidFill>
                  <a:srgbClr val="008000"/>
                </a:solidFill>
                <a:effectLst/>
                <a:latin typeface="Calibri" pitchFamily="34" charset="0"/>
                <a:ea typeface="+mn-ea"/>
                <a:cs typeface="Calibri" pitchFamily="34" charset="0"/>
              </a:defRPr>
            </a:lvl3pPr>
            <a:lvl4pPr marL="1600200" indent="-228600" algn="l" rtl="0" eaLnBrk="0" fontAlgn="base" hangingPunct="0">
              <a:spcBef>
                <a:spcPct val="0"/>
              </a:spcBef>
              <a:spcAft>
                <a:spcPct val="0"/>
              </a:spcAft>
              <a:buFont typeface="Arial" charset="0"/>
              <a:buChar char="–"/>
              <a:defRPr sz="2000" b="0" kern="1200">
                <a:solidFill>
                  <a:srgbClr val="6600FF"/>
                </a:solidFill>
                <a:effectLst/>
                <a:latin typeface="Calibri" pitchFamily="34" charset="0"/>
                <a:ea typeface="+mn-ea"/>
                <a:cs typeface="Calibri" pitchFamily="34" charset="0"/>
              </a:defRPr>
            </a:lvl4pPr>
            <a:lvl5pPr marL="2057400" indent="-228600" algn="l" rtl="0" eaLnBrk="0" fontAlgn="base" hangingPunct="0">
              <a:spcBef>
                <a:spcPct val="0"/>
              </a:spcBef>
              <a:spcAft>
                <a:spcPct val="0"/>
              </a:spcAft>
              <a:buFont typeface="Wingdings" pitchFamily="2" charset="2"/>
              <a:buChar char="s"/>
              <a:defRPr sz="2000" b="0" kern="1200">
                <a:solidFill>
                  <a:srgbClr val="663300"/>
                </a:solidFill>
                <a:effectLst/>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dirty="0" smtClean="0"/>
              <a:t>These are data from a normal quench</a:t>
            </a:r>
          </a:p>
          <a:p>
            <a:pPr lvl="1"/>
            <a:r>
              <a:rPr kumimoji="1" lang="en-US" altLang="ja-JP" dirty="0" smtClean="0"/>
              <a:t>All coils ramping together to their design current</a:t>
            </a:r>
          </a:p>
          <a:p>
            <a:pPr lvl="1"/>
            <a:r>
              <a:rPr kumimoji="1" lang="en-US" altLang="ja-JP" dirty="0" smtClean="0"/>
              <a:t>NOTE: In this case, the quench occurred as the currents were ramping down</a:t>
            </a:r>
          </a:p>
          <a:p>
            <a:r>
              <a:rPr kumimoji="1" lang="en-US" altLang="ja-JP" dirty="0" smtClean="0"/>
              <a:t>ECE initiated the quench (QP system detected and sent trigger to open contactors)</a:t>
            </a:r>
          </a:p>
          <a:p>
            <a:r>
              <a:rPr kumimoji="1" lang="en-US" altLang="ja-JP" dirty="0" smtClean="0"/>
              <a:t>M2 followed, then M1</a:t>
            </a:r>
          </a:p>
          <a:p>
            <a:pPr lvl="1"/>
            <a:r>
              <a:rPr kumimoji="1" lang="en-US" altLang="ja-JP" dirty="0" smtClean="0"/>
              <a:t>As predicted.</a:t>
            </a:r>
            <a:endParaRPr kumimoji="1" lang="ja-JP" altLang="en-US" dirty="0"/>
          </a:p>
        </p:txBody>
      </p:sp>
      <p:sp>
        <p:nvSpPr>
          <p:cNvPr id="3" name="Footer Placeholder 2"/>
          <p:cNvSpPr>
            <a:spLocks noGrp="1"/>
          </p:cNvSpPr>
          <p:nvPr>
            <p:ph type="ftr" sz="quarter" idx="11"/>
          </p:nvPr>
        </p:nvSpPr>
        <p:spPr/>
        <p:txBody>
          <a:bodyPr/>
          <a:lstStyle/>
          <a:p>
            <a:r>
              <a:rPr lang="en-US" smtClean="0"/>
              <a:t>Alan Bross | MICE Spectrometer Solenoid Recovery Review (FNAL, Dec 3-4, 2015)</a:t>
            </a:r>
            <a:endParaRPr lang="en-US"/>
          </a:p>
        </p:txBody>
      </p:sp>
      <p:sp>
        <p:nvSpPr>
          <p:cNvPr id="8" name="Slide Number Placeholder 7"/>
          <p:cNvSpPr>
            <a:spLocks noGrp="1"/>
          </p:cNvSpPr>
          <p:nvPr>
            <p:ph type="sldNum" sz="quarter" idx="12"/>
          </p:nvPr>
        </p:nvSpPr>
        <p:spPr/>
        <p:txBody>
          <a:bodyPr/>
          <a:lstStyle/>
          <a:p>
            <a:fld id="{8A5FAC83-C8C4-8046-B35B-A89823688311}" type="slidenum">
              <a:rPr lang="en-US" smtClean="0"/>
              <a:t>15</a:t>
            </a:fld>
            <a:endParaRPr lang="en-US"/>
          </a:p>
        </p:txBody>
      </p:sp>
    </p:spTree>
    <p:extLst>
      <p:ext uri="{BB962C8B-B14F-4D97-AF65-F5344CB8AC3E}">
        <p14:creationId xmlns:p14="http://schemas.microsoft.com/office/powerpoint/2010/main" val="3181425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QP </a:t>
            </a:r>
            <a:r>
              <a:rPr kumimoji="1" lang="en-US" altLang="ja-JP" dirty="0" smtClean="0"/>
              <a:t>Data </a:t>
            </a:r>
            <a:r>
              <a:rPr kumimoji="1" lang="en-US" altLang="ja-JP" dirty="0" smtClean="0"/>
              <a:t>– M1</a:t>
            </a:r>
            <a:endParaRPr kumimoji="1" lang="ja-JP" altLang="en-US" dirty="0"/>
          </a:p>
        </p:txBody>
      </p:sp>
      <p:pic>
        <p:nvPicPr>
          <p:cNvPr id="6" name="Content Placeholder 5" descr="QPD1.png"/>
          <p:cNvPicPr>
            <a:picLocks noGrp="1" noChangeAspect="1"/>
          </p:cNvPicPr>
          <p:nvPr>
            <p:ph idx="1"/>
          </p:nvPr>
        </p:nvPicPr>
        <p:blipFill>
          <a:blip r:embed="rId2">
            <a:extLst>
              <a:ext uri="{28A0092B-C50C-407E-A947-70E740481C1C}">
                <a14:useLocalDpi xmlns:a14="http://schemas.microsoft.com/office/drawing/2010/main" val="0"/>
              </a:ext>
            </a:extLst>
          </a:blip>
          <a:srcRect l="-18256" r="-18256"/>
          <a:stretch>
            <a:fillRect/>
          </a:stretch>
        </p:blipFill>
        <p:spPr/>
      </p:pic>
      <p:sp>
        <p:nvSpPr>
          <p:cNvPr id="3" name="Footer Placeholder 2"/>
          <p:cNvSpPr>
            <a:spLocks noGrp="1"/>
          </p:cNvSpPr>
          <p:nvPr>
            <p:ph type="ftr" sz="quarter" idx="11"/>
          </p:nvPr>
        </p:nvSpPr>
        <p:spPr/>
        <p:txBody>
          <a:bodyPr/>
          <a:lstStyle/>
          <a:p>
            <a:r>
              <a:rPr lang="en-US" smtClean="0"/>
              <a:t>Alan Bross | MICE Spectrometer Solenoid Recovery Review (FNAL, Dec 3-4, 2015)</a:t>
            </a:r>
            <a:endParaRPr lang="en-US"/>
          </a:p>
        </p:txBody>
      </p:sp>
      <p:sp>
        <p:nvSpPr>
          <p:cNvPr id="7" name="Slide Number Placeholder 6"/>
          <p:cNvSpPr>
            <a:spLocks noGrp="1"/>
          </p:cNvSpPr>
          <p:nvPr>
            <p:ph type="sldNum" sz="quarter" idx="12"/>
          </p:nvPr>
        </p:nvSpPr>
        <p:spPr/>
        <p:txBody>
          <a:bodyPr/>
          <a:lstStyle/>
          <a:p>
            <a:fld id="{8A5FAC83-C8C4-8046-B35B-A89823688311}" type="slidenum">
              <a:rPr lang="en-US" smtClean="0"/>
              <a:t>16</a:t>
            </a:fld>
            <a:endParaRPr lang="en-US"/>
          </a:p>
        </p:txBody>
      </p:sp>
    </p:spTree>
    <p:extLst>
      <p:ext uri="{BB962C8B-B14F-4D97-AF65-F5344CB8AC3E}">
        <p14:creationId xmlns:p14="http://schemas.microsoft.com/office/powerpoint/2010/main" val="1775954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a:t>QP </a:t>
            </a:r>
            <a:r>
              <a:rPr kumimoji="1" lang="en-US" altLang="ja-JP" dirty="0" smtClean="0"/>
              <a:t>Data </a:t>
            </a:r>
            <a:r>
              <a:rPr kumimoji="1" lang="en-US" altLang="ja-JP" dirty="0"/>
              <a:t>– </a:t>
            </a:r>
            <a:r>
              <a:rPr kumimoji="1" lang="en-US" altLang="ja-JP" dirty="0" smtClean="0"/>
              <a:t>M1</a:t>
            </a:r>
            <a:br>
              <a:rPr kumimoji="1" lang="en-US" altLang="ja-JP" dirty="0" smtClean="0"/>
            </a:br>
            <a:r>
              <a:rPr kumimoji="1" lang="en-US" altLang="ja-JP" sz="3200" i="1" dirty="0" smtClean="0"/>
              <a:t>Expanded V </a:t>
            </a:r>
            <a:r>
              <a:rPr kumimoji="1" lang="en-US" altLang="ja-JP" sz="3200" i="1" dirty="0" smtClean="0"/>
              <a:t>Scale</a:t>
            </a:r>
            <a:endParaRPr kumimoji="1" lang="ja-JP" altLang="en-US" sz="3200" i="1" dirty="0"/>
          </a:p>
        </p:txBody>
      </p:sp>
      <p:pic>
        <p:nvPicPr>
          <p:cNvPr id="6" name="Content Placeholder 5" descr="QPD2.png"/>
          <p:cNvPicPr>
            <a:picLocks noGrp="1" noChangeAspect="1"/>
          </p:cNvPicPr>
          <p:nvPr>
            <p:ph idx="1"/>
          </p:nvPr>
        </p:nvPicPr>
        <p:blipFill>
          <a:blip r:embed="rId2">
            <a:extLst>
              <a:ext uri="{28A0092B-C50C-407E-A947-70E740481C1C}">
                <a14:useLocalDpi xmlns:a14="http://schemas.microsoft.com/office/drawing/2010/main" val="0"/>
              </a:ext>
            </a:extLst>
          </a:blip>
          <a:srcRect l="-27527" r="-27527"/>
          <a:stretch>
            <a:fillRect/>
          </a:stretch>
        </p:blipFill>
        <p:spPr/>
      </p:pic>
      <p:sp>
        <p:nvSpPr>
          <p:cNvPr id="3" name="Footer Placeholder 2"/>
          <p:cNvSpPr>
            <a:spLocks noGrp="1"/>
          </p:cNvSpPr>
          <p:nvPr>
            <p:ph type="ftr" sz="quarter" idx="11"/>
          </p:nvPr>
        </p:nvSpPr>
        <p:spPr/>
        <p:txBody>
          <a:bodyPr/>
          <a:lstStyle/>
          <a:p>
            <a:r>
              <a:rPr lang="en-US" smtClean="0"/>
              <a:t>Alan Bross | MICE Spectrometer Solenoid Recovery Review (FNAL, Dec 3-4, 2015)</a:t>
            </a:r>
            <a:endParaRPr lang="en-US"/>
          </a:p>
        </p:txBody>
      </p:sp>
      <p:sp>
        <p:nvSpPr>
          <p:cNvPr id="7" name="Slide Number Placeholder 6"/>
          <p:cNvSpPr>
            <a:spLocks noGrp="1"/>
          </p:cNvSpPr>
          <p:nvPr>
            <p:ph type="sldNum" sz="quarter" idx="12"/>
          </p:nvPr>
        </p:nvSpPr>
        <p:spPr/>
        <p:txBody>
          <a:bodyPr/>
          <a:lstStyle/>
          <a:p>
            <a:fld id="{8A5FAC83-C8C4-8046-B35B-A89823688311}" type="slidenum">
              <a:rPr lang="en-US" smtClean="0"/>
              <a:t>17</a:t>
            </a:fld>
            <a:endParaRPr lang="en-US"/>
          </a:p>
        </p:txBody>
      </p:sp>
    </p:spTree>
    <p:extLst>
      <p:ext uri="{BB962C8B-B14F-4D97-AF65-F5344CB8AC3E}">
        <p14:creationId xmlns:p14="http://schemas.microsoft.com/office/powerpoint/2010/main" val="3512296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a:t>QP </a:t>
            </a:r>
            <a:r>
              <a:rPr kumimoji="1" lang="en-US" altLang="ja-JP" dirty="0" smtClean="0"/>
              <a:t>Data </a:t>
            </a:r>
            <a:r>
              <a:rPr kumimoji="1" lang="en-US" altLang="ja-JP" dirty="0"/>
              <a:t>– </a:t>
            </a:r>
            <a:r>
              <a:rPr kumimoji="1" lang="en-US" altLang="ja-JP" dirty="0" smtClean="0"/>
              <a:t>M1</a:t>
            </a:r>
            <a:r>
              <a:rPr kumimoji="1" lang="en-US" altLang="ja-JP" dirty="0"/>
              <a:t/>
            </a:r>
            <a:br>
              <a:rPr kumimoji="1" lang="en-US" altLang="ja-JP" dirty="0"/>
            </a:br>
            <a:r>
              <a:rPr kumimoji="1" lang="en-US" altLang="ja-JP" sz="3200" i="1" dirty="0"/>
              <a:t>Expanded V </a:t>
            </a:r>
            <a:r>
              <a:rPr kumimoji="1" lang="en-US" altLang="ja-JP" sz="3200" i="1" dirty="0"/>
              <a:t>S</a:t>
            </a:r>
            <a:r>
              <a:rPr kumimoji="1" lang="en-US" altLang="ja-JP" sz="3200" i="1" dirty="0" smtClean="0"/>
              <a:t>cale </a:t>
            </a:r>
            <a:r>
              <a:rPr kumimoji="1" lang="en-US" altLang="ja-JP" sz="3200" i="1" dirty="0" smtClean="0"/>
              <a:t>II</a:t>
            </a:r>
            <a:endParaRPr kumimoji="1" lang="ja-JP" altLang="en-US" dirty="0"/>
          </a:p>
        </p:txBody>
      </p:sp>
      <p:pic>
        <p:nvPicPr>
          <p:cNvPr id="6" name="Content Placeholder 5" descr="QPD3.png"/>
          <p:cNvPicPr>
            <a:picLocks noGrp="1" noChangeAspect="1"/>
          </p:cNvPicPr>
          <p:nvPr>
            <p:ph idx="1"/>
          </p:nvPr>
        </p:nvPicPr>
        <p:blipFill>
          <a:blip r:embed="rId2">
            <a:extLst>
              <a:ext uri="{28A0092B-C50C-407E-A947-70E740481C1C}">
                <a14:useLocalDpi xmlns:a14="http://schemas.microsoft.com/office/drawing/2010/main" val="0"/>
              </a:ext>
            </a:extLst>
          </a:blip>
          <a:srcRect l="-29035" r="-29035"/>
          <a:stretch>
            <a:fillRect/>
          </a:stretch>
        </p:blipFill>
        <p:spPr/>
      </p:pic>
      <p:sp>
        <p:nvSpPr>
          <p:cNvPr id="3" name="Footer Placeholder 2"/>
          <p:cNvSpPr>
            <a:spLocks noGrp="1"/>
          </p:cNvSpPr>
          <p:nvPr>
            <p:ph type="ftr" sz="quarter" idx="11"/>
          </p:nvPr>
        </p:nvSpPr>
        <p:spPr/>
        <p:txBody>
          <a:bodyPr/>
          <a:lstStyle/>
          <a:p>
            <a:r>
              <a:rPr lang="en-US" smtClean="0"/>
              <a:t>Alan Bross | MICE Spectrometer Solenoid Recovery Review (FNAL, Dec 3-4, 2015)</a:t>
            </a:r>
            <a:endParaRPr lang="en-US"/>
          </a:p>
        </p:txBody>
      </p:sp>
      <p:sp>
        <p:nvSpPr>
          <p:cNvPr id="7" name="Slide Number Placeholder 6"/>
          <p:cNvSpPr>
            <a:spLocks noGrp="1"/>
          </p:cNvSpPr>
          <p:nvPr>
            <p:ph type="sldNum" sz="quarter" idx="12"/>
          </p:nvPr>
        </p:nvSpPr>
        <p:spPr/>
        <p:txBody>
          <a:bodyPr/>
          <a:lstStyle/>
          <a:p>
            <a:fld id="{8A5FAC83-C8C4-8046-B35B-A89823688311}" type="slidenum">
              <a:rPr lang="en-US" smtClean="0"/>
              <a:t>18</a:t>
            </a:fld>
            <a:endParaRPr lang="en-US"/>
          </a:p>
        </p:txBody>
      </p:sp>
    </p:spTree>
    <p:extLst>
      <p:ext uri="{BB962C8B-B14F-4D97-AF65-F5344CB8AC3E}">
        <p14:creationId xmlns:p14="http://schemas.microsoft.com/office/powerpoint/2010/main" val="1805041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Analysis</a:t>
            </a:r>
            <a:endParaRPr kumimoji="1" lang="ja-JP" altLang="en-US" dirty="0"/>
          </a:p>
        </p:txBody>
      </p:sp>
      <p:sp>
        <p:nvSpPr>
          <p:cNvPr id="3" name="Content Placeholder 2"/>
          <p:cNvSpPr>
            <a:spLocks noGrp="1"/>
          </p:cNvSpPr>
          <p:nvPr>
            <p:ph idx="1"/>
          </p:nvPr>
        </p:nvSpPr>
        <p:spPr/>
        <p:txBody>
          <a:bodyPr>
            <a:normAutofit fontScale="92500"/>
          </a:bodyPr>
          <a:lstStyle/>
          <a:p>
            <a:r>
              <a:rPr kumimoji="1" lang="en-US" altLang="ja-JP" dirty="0" smtClean="0"/>
              <a:t>Quench initiated on ECE and initially proceeded normally</a:t>
            </a:r>
          </a:p>
          <a:p>
            <a:pPr lvl="1"/>
            <a:r>
              <a:rPr kumimoji="1" lang="en-US" altLang="ja-JP" dirty="0" smtClean="0"/>
              <a:t>There is no evidence that any LTS leads were involved initially</a:t>
            </a:r>
          </a:p>
          <a:p>
            <a:r>
              <a:rPr kumimoji="1" lang="en-US" altLang="ja-JP" dirty="0" smtClean="0"/>
              <a:t>At ~ 20 sec, a connection to the internal diode pack for coil M1 failed</a:t>
            </a:r>
          </a:p>
          <a:p>
            <a:pPr lvl="1"/>
            <a:r>
              <a:rPr kumimoji="1" lang="en-US" altLang="ja-JP" dirty="0" smtClean="0"/>
              <a:t>The voltage on the coil increased rapidly and, it </a:t>
            </a:r>
            <a:r>
              <a:rPr kumimoji="1" lang="en-US" altLang="ja-JP" dirty="0" smtClean="0"/>
              <a:t>appears, </a:t>
            </a:r>
            <a:r>
              <a:rPr kumimoji="1" lang="en-US" altLang="ja-JP" dirty="0" smtClean="0"/>
              <a:t>that an arc at the LTS power feed through (from vacuum to </a:t>
            </a:r>
            <a:r>
              <a:rPr kumimoji="1" lang="en-US" altLang="ja-JP" dirty="0" err="1" smtClean="0"/>
              <a:t>LHe</a:t>
            </a:r>
            <a:r>
              <a:rPr kumimoji="1" lang="en-US" altLang="ja-JP" dirty="0" smtClean="0"/>
              <a:t> volume) occurred which burned out the lead and affected M2 (the power leads for M1 and M2 utilize the same 4 pin feed through).</a:t>
            </a:r>
          </a:p>
          <a:p>
            <a:r>
              <a:rPr kumimoji="1" lang="en-US" altLang="ja-JP" dirty="0" smtClean="0"/>
              <a:t>What caused the QP failure?</a:t>
            </a:r>
            <a:endParaRPr kumimoji="1" lang="ja-JP" altLang="en-US" dirty="0"/>
          </a:p>
        </p:txBody>
      </p:sp>
      <p:sp>
        <p:nvSpPr>
          <p:cNvPr id="6" name="Footer Placeholder 5"/>
          <p:cNvSpPr>
            <a:spLocks noGrp="1"/>
          </p:cNvSpPr>
          <p:nvPr>
            <p:ph type="ftr" sz="quarter" idx="11"/>
          </p:nvPr>
        </p:nvSpPr>
        <p:spPr/>
        <p:txBody>
          <a:bodyPr/>
          <a:lstStyle/>
          <a:p>
            <a:r>
              <a:rPr lang="en-US" smtClean="0"/>
              <a:t>Alan Bross | MICE Spectrometer Solenoid Recovery Review (FNAL, Dec 3-4, 2015)</a:t>
            </a:r>
            <a:endParaRPr lang="en-US"/>
          </a:p>
        </p:txBody>
      </p:sp>
      <p:sp>
        <p:nvSpPr>
          <p:cNvPr id="7" name="Slide Number Placeholder 6"/>
          <p:cNvSpPr>
            <a:spLocks noGrp="1"/>
          </p:cNvSpPr>
          <p:nvPr>
            <p:ph type="sldNum" sz="quarter" idx="12"/>
          </p:nvPr>
        </p:nvSpPr>
        <p:spPr/>
        <p:txBody>
          <a:bodyPr/>
          <a:lstStyle/>
          <a:p>
            <a:fld id="{8A5FAC83-C8C4-8046-B35B-A89823688311}" type="slidenum">
              <a:rPr lang="en-US" smtClean="0"/>
              <a:t>19</a:t>
            </a:fld>
            <a:endParaRPr lang="en-US"/>
          </a:p>
        </p:txBody>
      </p:sp>
    </p:spTree>
    <p:extLst>
      <p:ext uri="{BB962C8B-B14F-4D97-AF65-F5344CB8AC3E}">
        <p14:creationId xmlns:p14="http://schemas.microsoft.com/office/powerpoint/2010/main" val="1100496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Outline</a:t>
            </a:r>
            <a:endParaRPr kumimoji="1" lang="ja-JP" altLang="en-US" dirty="0"/>
          </a:p>
        </p:txBody>
      </p:sp>
      <p:sp>
        <p:nvSpPr>
          <p:cNvPr id="3" name="Content Placeholder 2"/>
          <p:cNvSpPr>
            <a:spLocks noGrp="1"/>
          </p:cNvSpPr>
          <p:nvPr>
            <p:ph idx="1"/>
          </p:nvPr>
        </p:nvSpPr>
        <p:spPr>
          <a:xfrm>
            <a:off x="119053" y="1421434"/>
            <a:ext cx="8915813" cy="5126182"/>
          </a:xfrm>
        </p:spPr>
        <p:txBody>
          <a:bodyPr/>
          <a:lstStyle/>
          <a:p>
            <a:r>
              <a:rPr kumimoji="1" lang="en-US" altLang="ja-JP" dirty="0" smtClean="0"/>
              <a:t>Brief overview of spectrometer solenoids</a:t>
            </a:r>
          </a:p>
          <a:p>
            <a:r>
              <a:rPr kumimoji="1" lang="en-US" altLang="ja-JP" dirty="0" smtClean="0"/>
              <a:t>Powering design</a:t>
            </a:r>
          </a:p>
          <a:p>
            <a:r>
              <a:rPr kumimoji="1" lang="en-US" altLang="ja-JP" dirty="0" smtClean="0"/>
              <a:t>Power delivery – current </a:t>
            </a:r>
            <a:r>
              <a:rPr kumimoji="1" lang="en-US" altLang="ja-JP" dirty="0" smtClean="0"/>
              <a:t>leads/buses</a:t>
            </a:r>
            <a:endParaRPr kumimoji="1" lang="en-US" altLang="ja-JP" dirty="0" smtClean="0"/>
          </a:p>
          <a:p>
            <a:r>
              <a:rPr kumimoji="1" lang="en-US" altLang="ja-JP" dirty="0" smtClean="0"/>
              <a:t>Coil failure description</a:t>
            </a:r>
          </a:p>
          <a:p>
            <a:r>
              <a:rPr kumimoji="1" lang="en-US" altLang="ja-JP" dirty="0" smtClean="0"/>
              <a:t>Diagnosis and analysis</a:t>
            </a:r>
            <a:endParaRPr kumimoji="1" lang="ja-JP" altLang="en-US" dirty="0"/>
          </a:p>
        </p:txBody>
      </p:sp>
      <p:sp>
        <p:nvSpPr>
          <p:cNvPr id="4" name="Footer Placeholder 3"/>
          <p:cNvSpPr>
            <a:spLocks noGrp="1"/>
          </p:cNvSpPr>
          <p:nvPr>
            <p:ph type="ftr" sz="quarter" idx="11"/>
          </p:nvPr>
        </p:nvSpPr>
        <p:spPr/>
        <p:txBody>
          <a:bodyPr/>
          <a:lstStyle/>
          <a:p>
            <a:r>
              <a:rPr lang="en-US" altLang="ja-JP" smtClean="0"/>
              <a:t>Alan Bross | MICE Spectrometer Solenoid Recovery Review (FNAL, Dec 3-4, 2015)</a:t>
            </a:r>
            <a:endParaRPr lang="en-US" altLang="ja-JP" dirty="0"/>
          </a:p>
        </p:txBody>
      </p:sp>
      <p:sp>
        <p:nvSpPr>
          <p:cNvPr id="5" name="Slide Number Placeholder 4"/>
          <p:cNvSpPr>
            <a:spLocks noGrp="1"/>
          </p:cNvSpPr>
          <p:nvPr>
            <p:ph type="sldNum" sz="quarter" idx="12"/>
          </p:nvPr>
        </p:nvSpPr>
        <p:spPr/>
        <p:txBody>
          <a:bodyPr/>
          <a:lstStyle/>
          <a:p>
            <a:fld id="{8A5FAC83-C8C4-8046-B35B-A89823688311}" type="slidenum">
              <a:rPr lang="en-US" smtClean="0"/>
              <a:t>2</a:t>
            </a:fld>
            <a:endParaRPr lang="en-US"/>
          </a:p>
        </p:txBody>
      </p:sp>
    </p:spTree>
    <p:extLst>
      <p:ext uri="{BB962C8B-B14F-4D97-AF65-F5344CB8AC3E}">
        <p14:creationId xmlns:p14="http://schemas.microsoft.com/office/powerpoint/2010/main" val="1788427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Internal QP</a:t>
            </a:r>
            <a:br>
              <a:rPr kumimoji="1" lang="en-US" altLang="ja-JP" dirty="0" smtClean="0"/>
            </a:br>
            <a:r>
              <a:rPr kumimoji="1" lang="en-US" altLang="ja-JP" sz="3200" i="1" dirty="0" smtClean="0"/>
              <a:t>Original Wang </a:t>
            </a:r>
            <a:r>
              <a:rPr kumimoji="1" lang="en-US" altLang="ja-JP" sz="3200" i="1" dirty="0" smtClean="0"/>
              <a:t>Configuration</a:t>
            </a:r>
            <a:endParaRPr kumimoji="1" lang="ja-JP" altLang="en-US" sz="3200" i="1" dirty="0"/>
          </a:p>
        </p:txBody>
      </p:sp>
      <p:pic>
        <p:nvPicPr>
          <p:cNvPr id="6" name="Content Placeholder 5" descr="P4220053.JPG"/>
          <p:cNvPicPr>
            <a:picLocks noGrp="1" noChangeAspect="1"/>
          </p:cNvPicPr>
          <p:nvPr>
            <p:ph idx="1"/>
          </p:nvPr>
        </p:nvPicPr>
        <p:blipFill>
          <a:blip r:embed="rId2" cstate="print">
            <a:extLst>
              <a:ext uri="{28A0092B-C50C-407E-A947-70E740481C1C}">
                <a14:useLocalDpi xmlns:a14="http://schemas.microsoft.com/office/drawing/2010/main" val="0"/>
              </a:ext>
            </a:extLst>
          </a:blip>
          <a:srcRect l="-16022" r="-16022"/>
          <a:stretch>
            <a:fillRect/>
          </a:stretch>
        </p:blipFill>
        <p:spPr>
          <a:xfrm>
            <a:off x="-646529" y="990544"/>
            <a:ext cx="8915813" cy="5557072"/>
          </a:xfrm>
        </p:spPr>
      </p:pic>
      <p:sp>
        <p:nvSpPr>
          <p:cNvPr id="3" name="Footer Placeholder 2"/>
          <p:cNvSpPr>
            <a:spLocks noGrp="1"/>
          </p:cNvSpPr>
          <p:nvPr>
            <p:ph type="ftr" sz="quarter" idx="11"/>
          </p:nvPr>
        </p:nvSpPr>
        <p:spPr/>
        <p:txBody>
          <a:bodyPr/>
          <a:lstStyle/>
          <a:p>
            <a:r>
              <a:rPr lang="en-US" smtClean="0"/>
              <a:t>Alan Bross | MICE Spectrometer Solenoid Recovery Review (FNAL, Dec 3-4, 2015)</a:t>
            </a:r>
            <a:endParaRPr lang="en-US"/>
          </a:p>
        </p:txBody>
      </p:sp>
      <p:sp>
        <p:nvSpPr>
          <p:cNvPr id="7" name="Slide Number Placeholder 6"/>
          <p:cNvSpPr>
            <a:spLocks noGrp="1"/>
          </p:cNvSpPr>
          <p:nvPr>
            <p:ph type="sldNum" sz="quarter" idx="12"/>
          </p:nvPr>
        </p:nvSpPr>
        <p:spPr/>
        <p:txBody>
          <a:bodyPr/>
          <a:lstStyle/>
          <a:p>
            <a:fld id="{8A5FAC83-C8C4-8046-B35B-A89823688311}" type="slidenum">
              <a:rPr lang="en-US" smtClean="0"/>
              <a:t>20</a:t>
            </a:fld>
            <a:endParaRPr lang="en-US"/>
          </a:p>
        </p:txBody>
      </p:sp>
      <p:pic>
        <p:nvPicPr>
          <p:cNvPr id="4" name="Picture 3" descr="Q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8356" y="1210732"/>
            <a:ext cx="2304409" cy="5401733"/>
          </a:xfrm>
          <a:prstGeom prst="rect">
            <a:avLst/>
          </a:prstGeom>
        </p:spPr>
      </p:pic>
    </p:spTree>
    <p:extLst>
      <p:ext uri="{BB962C8B-B14F-4D97-AF65-F5344CB8AC3E}">
        <p14:creationId xmlns:p14="http://schemas.microsoft.com/office/powerpoint/2010/main" val="406417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We </a:t>
            </a:r>
            <a:r>
              <a:rPr kumimoji="1" lang="en-US" altLang="ja-JP" dirty="0"/>
              <a:t>h</a:t>
            </a:r>
            <a:r>
              <a:rPr kumimoji="1" lang="en-US" altLang="ja-JP" dirty="0" smtClean="0"/>
              <a:t>ave had </a:t>
            </a:r>
            <a:r>
              <a:rPr kumimoji="1" lang="en-US" altLang="ja-JP" dirty="0" smtClean="0"/>
              <a:t>previous issues</a:t>
            </a:r>
            <a:endParaRPr kumimoji="1" lang="ja-JP" altLang="en-US" dirty="0"/>
          </a:p>
        </p:txBody>
      </p:sp>
      <p:pic>
        <p:nvPicPr>
          <p:cNvPr id="6" name="Content Placeholder 5" descr="P7160215.JPG"/>
          <p:cNvPicPr>
            <a:picLocks noGrp="1" noChangeAspect="1"/>
          </p:cNvPicPr>
          <p:nvPr>
            <p:ph idx="1"/>
          </p:nvPr>
        </p:nvPicPr>
        <p:blipFill>
          <a:blip r:embed="rId2" cstate="print">
            <a:extLst>
              <a:ext uri="{28A0092B-C50C-407E-A947-70E740481C1C}">
                <a14:useLocalDpi xmlns:a14="http://schemas.microsoft.com/office/drawing/2010/main" val="0"/>
              </a:ext>
            </a:extLst>
          </a:blip>
          <a:srcRect l="-16022" r="-16022"/>
          <a:stretch>
            <a:fillRect/>
          </a:stretch>
        </p:blipFill>
        <p:spPr/>
      </p:pic>
      <p:sp>
        <p:nvSpPr>
          <p:cNvPr id="3" name="Footer Placeholder 2"/>
          <p:cNvSpPr>
            <a:spLocks noGrp="1"/>
          </p:cNvSpPr>
          <p:nvPr>
            <p:ph type="ftr" sz="quarter" idx="11"/>
          </p:nvPr>
        </p:nvSpPr>
        <p:spPr/>
        <p:txBody>
          <a:bodyPr/>
          <a:lstStyle/>
          <a:p>
            <a:r>
              <a:rPr lang="en-US" smtClean="0"/>
              <a:t>Alan Bross | MICE Spectrometer Solenoid Recovery Review (FNAL, Dec 3-4, 2015)</a:t>
            </a:r>
            <a:endParaRPr lang="en-US"/>
          </a:p>
        </p:txBody>
      </p:sp>
      <p:sp>
        <p:nvSpPr>
          <p:cNvPr id="7" name="Slide Number Placeholder 6"/>
          <p:cNvSpPr>
            <a:spLocks noGrp="1"/>
          </p:cNvSpPr>
          <p:nvPr>
            <p:ph type="sldNum" sz="quarter" idx="12"/>
          </p:nvPr>
        </p:nvSpPr>
        <p:spPr/>
        <p:txBody>
          <a:bodyPr/>
          <a:lstStyle/>
          <a:p>
            <a:fld id="{8A5FAC83-C8C4-8046-B35B-A89823688311}" type="slidenum">
              <a:rPr lang="en-US" smtClean="0"/>
              <a:t>21</a:t>
            </a:fld>
            <a:endParaRPr lang="en-US"/>
          </a:p>
        </p:txBody>
      </p:sp>
    </p:spTree>
    <p:extLst>
      <p:ext uri="{BB962C8B-B14F-4D97-AF65-F5344CB8AC3E}">
        <p14:creationId xmlns:p14="http://schemas.microsoft.com/office/powerpoint/2010/main" val="1663592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1" lang="ja-JP" altLang="en-US"/>
          </a:p>
        </p:txBody>
      </p:sp>
      <p:pic>
        <p:nvPicPr>
          <p:cNvPr id="6" name="Content Placeholder 5" descr="P7280135.JPG"/>
          <p:cNvPicPr>
            <a:picLocks noGrp="1" noChangeAspect="1"/>
          </p:cNvPicPr>
          <p:nvPr>
            <p:ph idx="1"/>
          </p:nvPr>
        </p:nvPicPr>
        <p:blipFill>
          <a:blip r:embed="rId2" cstate="print">
            <a:extLst>
              <a:ext uri="{28A0092B-C50C-407E-A947-70E740481C1C}">
                <a14:useLocalDpi xmlns:a14="http://schemas.microsoft.com/office/drawing/2010/main" val="0"/>
              </a:ext>
            </a:extLst>
          </a:blip>
          <a:srcRect l="-16022" r="-16022"/>
          <a:stretch>
            <a:fillRect/>
          </a:stretch>
        </p:blipFill>
        <p:spPr/>
      </p:pic>
      <p:sp>
        <p:nvSpPr>
          <p:cNvPr id="3" name="Footer Placeholder 2"/>
          <p:cNvSpPr>
            <a:spLocks noGrp="1"/>
          </p:cNvSpPr>
          <p:nvPr>
            <p:ph type="ftr" sz="quarter" idx="11"/>
          </p:nvPr>
        </p:nvSpPr>
        <p:spPr/>
        <p:txBody>
          <a:bodyPr/>
          <a:lstStyle/>
          <a:p>
            <a:r>
              <a:rPr lang="en-US" smtClean="0"/>
              <a:t>Alan Bross | MICE Spectrometer Solenoid Recovery Review (FNAL, Dec 3-4, 2015)</a:t>
            </a:r>
            <a:endParaRPr lang="en-US"/>
          </a:p>
        </p:txBody>
      </p:sp>
      <p:sp>
        <p:nvSpPr>
          <p:cNvPr id="7" name="Slide Number Placeholder 6"/>
          <p:cNvSpPr>
            <a:spLocks noGrp="1"/>
          </p:cNvSpPr>
          <p:nvPr>
            <p:ph type="sldNum" sz="quarter" idx="12"/>
          </p:nvPr>
        </p:nvSpPr>
        <p:spPr/>
        <p:txBody>
          <a:bodyPr/>
          <a:lstStyle/>
          <a:p>
            <a:fld id="{8A5FAC83-C8C4-8046-B35B-A89823688311}" type="slidenum">
              <a:rPr lang="en-US" smtClean="0"/>
              <a:t>22</a:t>
            </a:fld>
            <a:endParaRPr lang="en-US"/>
          </a:p>
        </p:txBody>
      </p:sp>
    </p:spTree>
    <p:extLst>
      <p:ext uri="{BB962C8B-B14F-4D97-AF65-F5344CB8AC3E}">
        <p14:creationId xmlns:p14="http://schemas.microsoft.com/office/powerpoint/2010/main" val="375168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6705600" cy="1143000"/>
          </a:xfrm>
        </p:spPr>
        <p:txBody>
          <a:bodyPr>
            <a:normAutofit fontScale="90000"/>
          </a:bodyPr>
          <a:lstStyle/>
          <a:p>
            <a:r>
              <a:rPr kumimoji="1" lang="en-US" altLang="ja-JP" sz="4400" dirty="0"/>
              <a:t>LBNL </a:t>
            </a:r>
            <a:r>
              <a:rPr kumimoji="1" lang="en-US" altLang="ja-JP" sz="4400" dirty="0" smtClean="0"/>
              <a:t>Re-design</a:t>
            </a:r>
            <a:r>
              <a:rPr kumimoji="1" lang="en-US" altLang="ja-JP" sz="4400" dirty="0"/>
              <a:t/>
            </a:r>
            <a:br>
              <a:rPr kumimoji="1" lang="en-US" altLang="ja-JP" sz="4400" dirty="0"/>
            </a:br>
            <a:r>
              <a:rPr kumimoji="1" lang="en-US" altLang="ja-JP" sz="3100" dirty="0"/>
              <a:t>Picture of final configuration for SS2/SSU </a:t>
            </a:r>
            <a:endParaRPr kumimoji="1" lang="ja-JP" altLang="en-US" sz="3100" dirty="0"/>
          </a:p>
        </p:txBody>
      </p:sp>
      <p:pic>
        <p:nvPicPr>
          <p:cNvPr id="6" name="Picture 7" descr="IMG_0821.jpeg"/>
          <p:cNvPicPr>
            <a:picLocks noChangeAspect="1"/>
          </p:cNvPicPr>
          <p:nvPr/>
        </p:nvPicPr>
        <p:blipFill>
          <a:blip r:embed="rId2">
            <a:extLst>
              <a:ext uri="{28A0092B-C50C-407E-A947-70E740481C1C}">
                <a14:useLocalDpi xmlns:a14="http://schemas.microsoft.com/office/drawing/2010/main" val="0"/>
              </a:ext>
            </a:extLst>
          </a:blip>
          <a:srcRect l="9462" t="20674" r="7916" b="10670"/>
          <a:stretch>
            <a:fillRect/>
          </a:stretch>
        </p:blipFill>
        <p:spPr bwMode="auto">
          <a:xfrm>
            <a:off x="4648200" y="1447800"/>
            <a:ext cx="4268788" cy="473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3" descr="IMG_0832.jpeg"/>
          <p:cNvPicPr>
            <a:picLocks noChangeAspect="1"/>
          </p:cNvPicPr>
          <p:nvPr/>
        </p:nvPicPr>
        <p:blipFill>
          <a:blip r:embed="rId3">
            <a:extLst>
              <a:ext uri="{28A0092B-C50C-407E-A947-70E740481C1C}">
                <a14:useLocalDpi xmlns:a14="http://schemas.microsoft.com/office/drawing/2010/main" val="0"/>
              </a:ext>
            </a:extLst>
          </a:blip>
          <a:srcRect l="11708" t="13022" b="6393"/>
          <a:stretch>
            <a:fillRect/>
          </a:stretch>
        </p:blipFill>
        <p:spPr bwMode="auto">
          <a:xfrm>
            <a:off x="76200" y="2362200"/>
            <a:ext cx="4878388" cy="333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 name="Group 7"/>
          <p:cNvGrpSpPr/>
          <p:nvPr/>
        </p:nvGrpSpPr>
        <p:grpSpPr>
          <a:xfrm>
            <a:off x="609600" y="1219200"/>
            <a:ext cx="5387975" cy="1912937"/>
            <a:chOff x="771525" y="1138238"/>
            <a:chExt cx="5387975" cy="1912937"/>
          </a:xfrm>
        </p:grpSpPr>
        <p:cxnSp>
          <p:nvCxnSpPr>
            <p:cNvPr id="9" name="Straight Connector 8"/>
            <p:cNvCxnSpPr/>
            <p:nvPr/>
          </p:nvCxnSpPr>
          <p:spPr>
            <a:xfrm rot="5400000">
              <a:off x="1204120" y="2510631"/>
              <a:ext cx="855662" cy="34925"/>
            </a:xfrm>
            <a:prstGeom prst="line">
              <a:avLst/>
            </a:prstGeom>
            <a:ln w="50800">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135188" y="2135188"/>
              <a:ext cx="950912" cy="915987"/>
            </a:xfrm>
            <a:prstGeom prst="line">
              <a:avLst/>
            </a:prstGeom>
            <a:ln w="50800">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806825" y="1290638"/>
              <a:ext cx="2352675" cy="1177925"/>
            </a:xfrm>
            <a:prstGeom prst="line">
              <a:avLst/>
            </a:prstGeom>
            <a:ln w="50800">
              <a:tailEnd type="stealth" w="med" len="lg"/>
            </a:ln>
            <a:effectLst/>
          </p:spPr>
          <p:style>
            <a:lnRef idx="2">
              <a:schemeClr val="accent1"/>
            </a:lnRef>
            <a:fillRef idx="0">
              <a:schemeClr val="accent1"/>
            </a:fillRef>
            <a:effectRef idx="1">
              <a:schemeClr val="accent1"/>
            </a:effectRef>
            <a:fontRef idx="minor">
              <a:schemeClr val="tx1"/>
            </a:fontRef>
          </p:style>
        </p:cxnSp>
        <p:sp>
          <p:nvSpPr>
            <p:cNvPr id="12" name="TextBox 5"/>
            <p:cNvSpPr txBox="1">
              <a:spLocks noChangeArrowheads="1"/>
            </p:cNvSpPr>
            <p:nvPr/>
          </p:nvSpPr>
          <p:spPr bwMode="auto">
            <a:xfrm>
              <a:off x="771525" y="1804988"/>
              <a:ext cx="2930525" cy="3683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ja-JP" sz="1800" dirty="0"/>
                <a:t>Quench protection circuitry</a:t>
              </a:r>
            </a:p>
          </p:txBody>
        </p:sp>
        <p:sp>
          <p:nvSpPr>
            <p:cNvPr id="13" name="TextBox 12"/>
            <p:cNvSpPr txBox="1">
              <a:spLocks noChangeArrowheads="1"/>
            </p:cNvSpPr>
            <p:nvPr/>
          </p:nvSpPr>
          <p:spPr bwMode="auto">
            <a:xfrm>
              <a:off x="935038" y="1138238"/>
              <a:ext cx="3187700" cy="3683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ja-JP" sz="1800"/>
                <a:t>Conductively cooled resistors</a:t>
              </a:r>
            </a:p>
          </p:txBody>
        </p:sp>
      </p:grpSp>
      <p:sp>
        <p:nvSpPr>
          <p:cNvPr id="3" name="Footer Placeholder 2"/>
          <p:cNvSpPr>
            <a:spLocks noGrp="1"/>
          </p:cNvSpPr>
          <p:nvPr>
            <p:ph type="ftr" sz="quarter" idx="11"/>
          </p:nvPr>
        </p:nvSpPr>
        <p:spPr/>
        <p:txBody>
          <a:bodyPr/>
          <a:lstStyle/>
          <a:p>
            <a:r>
              <a:rPr lang="en-US" smtClean="0"/>
              <a:t>Alan Bross | MICE Spectrometer Solenoid Recovery Review (FNAL, Dec 3-4, 2015)</a:t>
            </a:r>
            <a:endParaRPr lang="en-US"/>
          </a:p>
        </p:txBody>
      </p:sp>
      <p:sp>
        <p:nvSpPr>
          <p:cNvPr id="14" name="Slide Number Placeholder 13"/>
          <p:cNvSpPr>
            <a:spLocks noGrp="1"/>
          </p:cNvSpPr>
          <p:nvPr>
            <p:ph type="sldNum" sz="quarter" idx="12"/>
          </p:nvPr>
        </p:nvSpPr>
        <p:spPr/>
        <p:txBody>
          <a:bodyPr/>
          <a:lstStyle/>
          <a:p>
            <a:fld id="{8A5FAC83-C8C4-8046-B35B-A89823688311}" type="slidenum">
              <a:rPr lang="en-US" smtClean="0"/>
              <a:t>23</a:t>
            </a:fld>
            <a:endParaRPr lang="en-US"/>
          </a:p>
        </p:txBody>
      </p:sp>
      <p:sp>
        <p:nvSpPr>
          <p:cNvPr id="15" name="TextBox 14"/>
          <p:cNvSpPr txBox="1"/>
          <p:nvPr/>
        </p:nvSpPr>
        <p:spPr>
          <a:xfrm>
            <a:off x="3540125" y="4596583"/>
            <a:ext cx="1365090" cy="369332"/>
          </a:xfrm>
          <a:prstGeom prst="rect">
            <a:avLst/>
          </a:prstGeom>
          <a:solidFill>
            <a:srgbClr val="FFFF00"/>
          </a:solidFill>
        </p:spPr>
        <p:txBody>
          <a:bodyPr wrap="none" rtlCol="0">
            <a:spAutoFit/>
          </a:bodyPr>
          <a:lstStyle/>
          <a:p>
            <a:r>
              <a:rPr kumimoji="1" lang="en-US" altLang="ja-JP" dirty="0" smtClean="0">
                <a:solidFill>
                  <a:srgbClr val="0000FF"/>
                </a:solidFill>
              </a:rPr>
              <a:t>Diode Pack</a:t>
            </a:r>
            <a:endParaRPr kumimoji="1" lang="ja-JP" altLang="en-US" dirty="0">
              <a:solidFill>
                <a:srgbClr val="0000FF"/>
              </a:solidFill>
            </a:endParaRPr>
          </a:p>
        </p:txBody>
      </p:sp>
    </p:spTree>
    <p:extLst>
      <p:ext uri="{BB962C8B-B14F-4D97-AF65-F5344CB8AC3E}">
        <p14:creationId xmlns:p14="http://schemas.microsoft.com/office/powerpoint/2010/main" val="3110951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SS1/SSD</a:t>
            </a:r>
            <a:endParaRPr kumimoji="1" lang="ja-JP" altLang="en-US" dirty="0"/>
          </a:p>
        </p:txBody>
      </p:sp>
      <p:pic>
        <p:nvPicPr>
          <p:cNvPr id="6" name="Content Placeholder 5" descr="IMG_1145.jpg"/>
          <p:cNvPicPr>
            <a:picLocks noGrp="1" noChangeAspect="1"/>
          </p:cNvPicPr>
          <p:nvPr>
            <p:ph idx="1"/>
          </p:nvPr>
        </p:nvPicPr>
        <p:blipFill>
          <a:blip r:embed="rId2">
            <a:extLst>
              <a:ext uri="{28A0092B-C50C-407E-A947-70E740481C1C}">
                <a14:useLocalDpi xmlns:a14="http://schemas.microsoft.com/office/drawing/2010/main" val="0"/>
              </a:ext>
            </a:extLst>
          </a:blip>
          <a:srcRect l="-68133" r="-68133"/>
          <a:stretch>
            <a:fillRect/>
          </a:stretch>
        </p:blipFill>
        <p:spPr>
          <a:xfrm>
            <a:off x="1905000" y="1219200"/>
            <a:ext cx="9144000" cy="5181600"/>
          </a:xfrm>
        </p:spPr>
      </p:pic>
      <p:sp>
        <p:nvSpPr>
          <p:cNvPr id="7" name="TextBox 6"/>
          <p:cNvSpPr txBox="1"/>
          <p:nvPr/>
        </p:nvSpPr>
        <p:spPr>
          <a:xfrm>
            <a:off x="152401" y="1905000"/>
            <a:ext cx="4267200" cy="1477328"/>
          </a:xfrm>
          <a:prstGeom prst="rect">
            <a:avLst/>
          </a:prstGeom>
          <a:noFill/>
        </p:spPr>
        <p:txBody>
          <a:bodyPr wrap="square" rtlCol="0">
            <a:spAutoFit/>
          </a:bodyPr>
          <a:lstStyle/>
          <a:p>
            <a:r>
              <a:rPr kumimoji="1" lang="en-US" altLang="ja-JP" dirty="0" smtClean="0"/>
              <a:t>This is a photo of the QP pack for SSD/SS1.  What  is not known at this time </a:t>
            </a:r>
            <a:r>
              <a:rPr kumimoji="1" lang="en-US" altLang="ja-JP" dirty="0" smtClean="0"/>
              <a:t>is exactly </a:t>
            </a:r>
            <a:r>
              <a:rPr kumimoji="1" lang="en-US" altLang="ja-JP" dirty="0" smtClean="0"/>
              <a:t>how the terminations were made.  Wang did not appear to follow the procedures used on SSU/SS2.</a:t>
            </a:r>
          </a:p>
        </p:txBody>
      </p:sp>
      <p:sp>
        <p:nvSpPr>
          <p:cNvPr id="3" name="Footer Placeholder 2"/>
          <p:cNvSpPr>
            <a:spLocks noGrp="1"/>
          </p:cNvSpPr>
          <p:nvPr>
            <p:ph type="ftr" sz="quarter" idx="11"/>
          </p:nvPr>
        </p:nvSpPr>
        <p:spPr/>
        <p:txBody>
          <a:bodyPr/>
          <a:lstStyle/>
          <a:p>
            <a:r>
              <a:rPr lang="en-US" smtClean="0"/>
              <a:t>Alan Bross | MICE Spectrometer Solenoid Recovery Review (FNAL, Dec 3-4, 2015)</a:t>
            </a:r>
            <a:endParaRPr lang="en-US"/>
          </a:p>
        </p:txBody>
      </p:sp>
      <p:sp>
        <p:nvSpPr>
          <p:cNvPr id="8" name="Slide Number Placeholder 7"/>
          <p:cNvSpPr>
            <a:spLocks noGrp="1"/>
          </p:cNvSpPr>
          <p:nvPr>
            <p:ph type="sldNum" sz="quarter" idx="12"/>
          </p:nvPr>
        </p:nvSpPr>
        <p:spPr/>
        <p:txBody>
          <a:bodyPr/>
          <a:lstStyle/>
          <a:p>
            <a:fld id="{8A5FAC83-C8C4-8046-B35B-A89823688311}" type="slidenum">
              <a:rPr lang="en-US" smtClean="0"/>
              <a:t>24</a:t>
            </a:fld>
            <a:endParaRPr lang="en-US"/>
          </a:p>
        </p:txBody>
      </p:sp>
      <p:sp>
        <p:nvSpPr>
          <p:cNvPr id="4" name="Right Arrow 3"/>
          <p:cNvSpPr/>
          <p:nvPr/>
        </p:nvSpPr>
        <p:spPr>
          <a:xfrm rot="13152225">
            <a:off x="5235997" y="5426733"/>
            <a:ext cx="1546603" cy="305436"/>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0000"/>
              </a:solidFill>
            </a:endParaRPr>
          </a:p>
        </p:txBody>
      </p:sp>
      <p:sp>
        <p:nvSpPr>
          <p:cNvPr id="5" name="TextBox 4"/>
          <p:cNvSpPr txBox="1"/>
          <p:nvPr/>
        </p:nvSpPr>
        <p:spPr>
          <a:xfrm>
            <a:off x="3160594" y="4064286"/>
            <a:ext cx="1365090" cy="369332"/>
          </a:xfrm>
          <a:prstGeom prst="rect">
            <a:avLst/>
          </a:prstGeom>
          <a:solidFill>
            <a:srgbClr val="FFFF00"/>
          </a:solidFill>
        </p:spPr>
        <p:txBody>
          <a:bodyPr wrap="none" rtlCol="0">
            <a:spAutoFit/>
          </a:bodyPr>
          <a:lstStyle/>
          <a:p>
            <a:r>
              <a:rPr kumimoji="1" lang="en-US" altLang="ja-JP" dirty="0" smtClean="0">
                <a:solidFill>
                  <a:srgbClr val="0000FF"/>
                </a:solidFill>
              </a:rPr>
              <a:t>Diode Pack</a:t>
            </a:r>
            <a:endParaRPr kumimoji="1" lang="ja-JP" altLang="en-US" dirty="0">
              <a:solidFill>
                <a:srgbClr val="0000FF"/>
              </a:solidFill>
            </a:endParaRPr>
          </a:p>
        </p:txBody>
      </p:sp>
    </p:spTree>
    <p:extLst>
      <p:ext uri="{BB962C8B-B14F-4D97-AF65-F5344CB8AC3E}">
        <p14:creationId xmlns:p14="http://schemas.microsoft.com/office/powerpoint/2010/main" val="3942371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Normal Quench</a:t>
            </a:r>
            <a:endParaRPr kumimoji="1" lang="ja-JP" altLang="en-US" dirty="0"/>
          </a:p>
        </p:txBody>
      </p:sp>
      <p:pic>
        <p:nvPicPr>
          <p:cNvPr id="6" name="Content Placeholder 5" descr="Normal_Q.png"/>
          <p:cNvPicPr>
            <a:picLocks noGrp="1" noChangeAspect="1"/>
          </p:cNvPicPr>
          <p:nvPr>
            <p:ph idx="1"/>
          </p:nvPr>
        </p:nvPicPr>
        <p:blipFill>
          <a:blip r:embed="rId2">
            <a:extLst>
              <a:ext uri="{28A0092B-C50C-407E-A947-70E740481C1C}">
                <a14:useLocalDpi xmlns:a14="http://schemas.microsoft.com/office/drawing/2010/main" val="0"/>
              </a:ext>
            </a:extLst>
          </a:blip>
          <a:srcRect l="-32597" r="-32597"/>
          <a:stretch>
            <a:fillRect/>
          </a:stretch>
        </p:blipFill>
        <p:spPr>
          <a:xfrm>
            <a:off x="-1371600" y="1295400"/>
            <a:ext cx="8001000" cy="4533900"/>
          </a:xfrm>
        </p:spPr>
      </p:pic>
      <p:sp>
        <p:nvSpPr>
          <p:cNvPr id="7" name="Content Placeholder 2"/>
          <p:cNvSpPr txBox="1">
            <a:spLocks/>
          </p:cNvSpPr>
          <p:nvPr/>
        </p:nvSpPr>
        <p:spPr bwMode="auto">
          <a:xfrm>
            <a:off x="4724399" y="1371600"/>
            <a:ext cx="4400495"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0"/>
              </a:spcBef>
              <a:spcAft>
                <a:spcPct val="0"/>
              </a:spcAft>
              <a:buFont typeface="Arial" charset="0"/>
              <a:buChar char="•"/>
              <a:defRPr sz="3200" b="0" kern="1200">
                <a:solidFill>
                  <a:schemeClr val="tx1"/>
                </a:solidFill>
                <a:effectLst/>
                <a:latin typeface="Calibri" pitchFamily="34" charset="0"/>
                <a:ea typeface="+mn-ea"/>
                <a:cs typeface="Calibri" pitchFamily="34" charset="0"/>
              </a:defRPr>
            </a:lvl1pPr>
            <a:lvl2pPr marL="742950" indent="-285750" algn="l" rtl="0" eaLnBrk="0" fontAlgn="base" hangingPunct="0">
              <a:spcBef>
                <a:spcPct val="0"/>
              </a:spcBef>
              <a:spcAft>
                <a:spcPct val="0"/>
              </a:spcAft>
              <a:buFont typeface="Arial" charset="0"/>
              <a:buChar char="–"/>
              <a:defRPr sz="2800" b="0" kern="1200">
                <a:solidFill>
                  <a:schemeClr val="hlink"/>
                </a:solidFill>
                <a:effectLst/>
                <a:latin typeface="Calibri" pitchFamily="34" charset="0"/>
                <a:ea typeface="+mn-ea"/>
                <a:cs typeface="Calibri" pitchFamily="34" charset="0"/>
              </a:defRPr>
            </a:lvl2pPr>
            <a:lvl3pPr marL="1143000" indent="-228600" algn="l" rtl="0" eaLnBrk="0" fontAlgn="base" hangingPunct="0">
              <a:spcBef>
                <a:spcPct val="0"/>
              </a:spcBef>
              <a:spcAft>
                <a:spcPct val="0"/>
              </a:spcAft>
              <a:buFont typeface="Arial" charset="0"/>
              <a:buChar char="•"/>
              <a:defRPr sz="2400" b="0" kern="1200">
                <a:solidFill>
                  <a:srgbClr val="008000"/>
                </a:solidFill>
                <a:effectLst/>
                <a:latin typeface="Calibri" pitchFamily="34" charset="0"/>
                <a:ea typeface="+mn-ea"/>
                <a:cs typeface="Calibri" pitchFamily="34" charset="0"/>
              </a:defRPr>
            </a:lvl3pPr>
            <a:lvl4pPr marL="1600200" indent="-228600" algn="l" rtl="0" eaLnBrk="0" fontAlgn="base" hangingPunct="0">
              <a:spcBef>
                <a:spcPct val="0"/>
              </a:spcBef>
              <a:spcAft>
                <a:spcPct val="0"/>
              </a:spcAft>
              <a:buFont typeface="Arial" charset="0"/>
              <a:buChar char="–"/>
              <a:defRPr sz="2000" b="0" kern="1200">
                <a:solidFill>
                  <a:srgbClr val="6600FF"/>
                </a:solidFill>
                <a:effectLst/>
                <a:latin typeface="Calibri" pitchFamily="34" charset="0"/>
                <a:ea typeface="+mn-ea"/>
                <a:cs typeface="Calibri" pitchFamily="34" charset="0"/>
              </a:defRPr>
            </a:lvl4pPr>
            <a:lvl5pPr marL="2057400" indent="-228600" algn="l" rtl="0" eaLnBrk="0" fontAlgn="base" hangingPunct="0">
              <a:spcBef>
                <a:spcPct val="0"/>
              </a:spcBef>
              <a:spcAft>
                <a:spcPct val="0"/>
              </a:spcAft>
              <a:buFont typeface="Wingdings" pitchFamily="2" charset="2"/>
              <a:buChar char="s"/>
              <a:defRPr sz="2000" b="0" kern="1200">
                <a:solidFill>
                  <a:srgbClr val="663300"/>
                </a:solidFill>
                <a:effectLst/>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dirty="0" smtClean="0"/>
              <a:t>These are data from a normal quench</a:t>
            </a:r>
          </a:p>
          <a:p>
            <a:pPr lvl="1"/>
            <a:r>
              <a:rPr kumimoji="1" lang="en-US" altLang="ja-JP" dirty="0" smtClean="0"/>
              <a:t>All coils ramping together to their design current</a:t>
            </a:r>
          </a:p>
          <a:p>
            <a:pPr lvl="1"/>
            <a:r>
              <a:rPr kumimoji="1" lang="en-US" altLang="ja-JP" dirty="0" smtClean="0"/>
              <a:t>NOTE: In this case, the quench occurred as the currents were ramping down</a:t>
            </a:r>
          </a:p>
          <a:p>
            <a:r>
              <a:rPr kumimoji="1" lang="en-US" altLang="ja-JP" dirty="0" smtClean="0"/>
              <a:t>ECE initiated the quench (QP system detected and sent trigger to open contactors)</a:t>
            </a:r>
          </a:p>
          <a:p>
            <a:r>
              <a:rPr kumimoji="1" lang="en-US" altLang="ja-JP" dirty="0" smtClean="0"/>
              <a:t>M2 followed, then M1</a:t>
            </a:r>
          </a:p>
          <a:p>
            <a:pPr lvl="1"/>
            <a:r>
              <a:rPr kumimoji="1" lang="en-US" altLang="ja-JP" dirty="0" smtClean="0"/>
              <a:t>As predicted.</a:t>
            </a:r>
            <a:endParaRPr kumimoji="1" lang="ja-JP" altLang="en-US" dirty="0"/>
          </a:p>
        </p:txBody>
      </p:sp>
      <p:sp>
        <p:nvSpPr>
          <p:cNvPr id="3" name="Footer Placeholder 2"/>
          <p:cNvSpPr>
            <a:spLocks noGrp="1"/>
          </p:cNvSpPr>
          <p:nvPr>
            <p:ph type="ftr" sz="quarter" idx="11"/>
          </p:nvPr>
        </p:nvSpPr>
        <p:spPr/>
        <p:txBody>
          <a:bodyPr/>
          <a:lstStyle/>
          <a:p>
            <a:r>
              <a:rPr lang="en-US" smtClean="0"/>
              <a:t>Alan Bross | MICE Spectrometer Solenoid Recovery Review (FNAL, Dec 3-4, 2015)</a:t>
            </a:r>
            <a:endParaRPr lang="en-US"/>
          </a:p>
        </p:txBody>
      </p:sp>
      <p:sp>
        <p:nvSpPr>
          <p:cNvPr id="8" name="Slide Number Placeholder 7"/>
          <p:cNvSpPr>
            <a:spLocks noGrp="1"/>
          </p:cNvSpPr>
          <p:nvPr>
            <p:ph type="sldNum" sz="quarter" idx="12"/>
          </p:nvPr>
        </p:nvSpPr>
        <p:spPr/>
        <p:txBody>
          <a:bodyPr/>
          <a:lstStyle/>
          <a:p>
            <a:fld id="{8A5FAC83-C8C4-8046-B35B-A89823688311}" type="slidenum">
              <a:rPr lang="en-US" smtClean="0"/>
              <a:t>25</a:t>
            </a:fld>
            <a:endParaRPr lang="en-US"/>
          </a:p>
        </p:txBody>
      </p:sp>
    </p:spTree>
    <p:extLst>
      <p:ext uri="{BB962C8B-B14F-4D97-AF65-F5344CB8AC3E}">
        <p14:creationId xmlns:p14="http://schemas.microsoft.com/office/powerpoint/2010/main" val="117385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Quench </a:t>
            </a:r>
            <a:r>
              <a:rPr kumimoji="1" lang="en-US" altLang="ja-JP" dirty="0" smtClean="0"/>
              <a:t>Delay</a:t>
            </a:r>
            <a:r>
              <a:rPr kumimoji="1" lang="en-US" altLang="ja-JP" dirty="0" smtClean="0"/>
              <a:t/>
            </a:r>
            <a:br>
              <a:rPr kumimoji="1" lang="en-US" altLang="ja-JP" dirty="0" smtClean="0"/>
            </a:br>
            <a:r>
              <a:rPr kumimoji="1" lang="en-US" altLang="ja-JP" sz="3600" i="1" dirty="0" smtClean="0"/>
              <a:t>M1 &amp; M2</a:t>
            </a:r>
            <a:endParaRPr kumimoji="1" lang="ja-JP" altLang="en-US" sz="3600" i="1" dirty="0"/>
          </a:p>
        </p:txBody>
      </p:sp>
      <p:pic>
        <p:nvPicPr>
          <p:cNvPr id="8" name="Content Placeholder 7" descr="M1M2_TtQ.png"/>
          <p:cNvPicPr>
            <a:picLocks noGrp="1" noChangeAspect="1"/>
          </p:cNvPicPr>
          <p:nvPr>
            <p:ph idx="1"/>
          </p:nvPr>
        </p:nvPicPr>
        <p:blipFill>
          <a:blip r:embed="rId2">
            <a:extLst>
              <a:ext uri="{28A0092B-C50C-407E-A947-70E740481C1C}">
                <a14:useLocalDpi xmlns:a14="http://schemas.microsoft.com/office/drawing/2010/main" val="0"/>
              </a:ext>
            </a:extLst>
          </a:blip>
          <a:srcRect l="-33718" r="-33718"/>
          <a:stretch>
            <a:fillRect/>
          </a:stretch>
        </p:blipFill>
        <p:spPr/>
      </p:pic>
      <p:sp>
        <p:nvSpPr>
          <p:cNvPr id="3" name="Footer Placeholder 2"/>
          <p:cNvSpPr>
            <a:spLocks noGrp="1"/>
          </p:cNvSpPr>
          <p:nvPr>
            <p:ph type="ftr" sz="quarter" idx="11"/>
          </p:nvPr>
        </p:nvSpPr>
        <p:spPr/>
        <p:txBody>
          <a:bodyPr/>
          <a:lstStyle/>
          <a:p>
            <a:r>
              <a:rPr lang="en-US" smtClean="0"/>
              <a:t>Alan Bross | MICE Spectrometer Solenoid Recovery Review (FNAL, Dec 3-4, 2015)</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26</a:t>
            </a:fld>
            <a:endParaRPr lang="en-US"/>
          </a:p>
        </p:txBody>
      </p:sp>
    </p:spTree>
    <p:extLst>
      <p:ext uri="{BB962C8B-B14F-4D97-AF65-F5344CB8AC3E}">
        <p14:creationId xmlns:p14="http://schemas.microsoft.com/office/powerpoint/2010/main" val="1889962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851106309"/>
              </p:ext>
            </p:extLst>
          </p:nvPr>
        </p:nvGraphicFramePr>
        <p:xfrm>
          <a:off x="228600" y="1219200"/>
          <a:ext cx="4100513" cy="31327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080730472"/>
              </p:ext>
            </p:extLst>
          </p:nvPr>
        </p:nvGraphicFramePr>
        <p:xfrm>
          <a:off x="4419600" y="1299652"/>
          <a:ext cx="43434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304800" y="4495800"/>
            <a:ext cx="8534400" cy="1477328"/>
          </a:xfrm>
          <a:prstGeom prst="rect">
            <a:avLst/>
          </a:prstGeom>
        </p:spPr>
        <p:txBody>
          <a:bodyPr wrap="square">
            <a:spAutoFit/>
          </a:bodyPr>
          <a:lstStyle/>
          <a:p>
            <a:pPr marL="285750" indent="-285750">
              <a:buFont typeface="Arial" panose="020B0604020202020204" pitchFamily="34" charset="0"/>
              <a:buChar char="•"/>
            </a:pPr>
            <a:r>
              <a:rPr lang="en-US" dirty="0">
                <a:solidFill>
                  <a:srgbClr val="0070C0"/>
                </a:solidFill>
              </a:rPr>
              <a:t>Compared the results with </a:t>
            </a:r>
            <a:r>
              <a:rPr lang="en-US" dirty="0" smtClean="0">
                <a:solidFill>
                  <a:srgbClr val="0070C0"/>
                </a:solidFill>
              </a:rPr>
              <a:t>(Case </a:t>
            </a:r>
            <a:r>
              <a:rPr lang="en-US" dirty="0" smtClean="0">
                <a:solidFill>
                  <a:srgbClr val="0070C0"/>
                </a:solidFill>
              </a:rPr>
              <a:t>I</a:t>
            </a:r>
            <a:r>
              <a:rPr lang="en-US" dirty="0" smtClean="0">
                <a:solidFill>
                  <a:srgbClr val="0070C0"/>
                </a:solidFill>
              </a:rPr>
              <a:t>) and </a:t>
            </a:r>
            <a:r>
              <a:rPr lang="en-US" dirty="0">
                <a:solidFill>
                  <a:srgbClr val="0070C0"/>
                </a:solidFill>
              </a:rPr>
              <a:t>without </a:t>
            </a:r>
            <a:r>
              <a:rPr lang="en-US" dirty="0" smtClean="0">
                <a:solidFill>
                  <a:srgbClr val="0070C0"/>
                </a:solidFill>
              </a:rPr>
              <a:t>(Case </a:t>
            </a:r>
            <a:r>
              <a:rPr lang="en-US" dirty="0" smtClean="0">
                <a:solidFill>
                  <a:srgbClr val="0070C0"/>
                </a:solidFill>
              </a:rPr>
              <a:t>II) M2 powered.</a:t>
            </a:r>
            <a:endParaRPr lang="en-US" dirty="0">
              <a:solidFill>
                <a:srgbClr val="0070C0"/>
              </a:solidFill>
            </a:endParaRPr>
          </a:p>
          <a:p>
            <a:pPr marL="285750" indent="-285750">
              <a:buFont typeface="Arial" panose="020B0604020202020204" pitchFamily="34" charset="0"/>
              <a:buChar char="•"/>
            </a:pPr>
            <a:r>
              <a:rPr lang="en-US" dirty="0">
                <a:solidFill>
                  <a:srgbClr val="0070C0"/>
                </a:solidFill>
              </a:rPr>
              <a:t>Quenches were initiated in E2 in both cases</a:t>
            </a:r>
            <a:r>
              <a:rPr lang="en-US" dirty="0" smtClean="0">
                <a:solidFill>
                  <a:srgbClr val="0070C0"/>
                </a:solidFill>
              </a:rPr>
              <a:t>.</a:t>
            </a:r>
          </a:p>
          <a:p>
            <a:pPr marL="285750" indent="-285750">
              <a:buFont typeface="Arial" panose="020B0604020202020204" pitchFamily="34" charset="0"/>
              <a:buChar char="•"/>
            </a:pPr>
            <a:r>
              <a:rPr lang="en-US" dirty="0" smtClean="0">
                <a:solidFill>
                  <a:srgbClr val="0070C0"/>
                </a:solidFill>
              </a:rPr>
              <a:t>The quench current in </a:t>
            </a:r>
            <a:r>
              <a:rPr lang="en-US" dirty="0" smtClean="0">
                <a:solidFill>
                  <a:srgbClr val="0070C0"/>
                </a:solidFill>
              </a:rPr>
              <a:t>Case </a:t>
            </a:r>
            <a:r>
              <a:rPr lang="en-US" dirty="0" smtClean="0">
                <a:solidFill>
                  <a:srgbClr val="0070C0"/>
                </a:solidFill>
              </a:rPr>
              <a:t>I is </a:t>
            </a:r>
            <a:r>
              <a:rPr lang="en-US" dirty="0" smtClean="0">
                <a:solidFill>
                  <a:srgbClr val="0070C0"/>
                </a:solidFill>
              </a:rPr>
              <a:t>265 A </a:t>
            </a:r>
            <a:r>
              <a:rPr lang="en-US" dirty="0" smtClean="0">
                <a:solidFill>
                  <a:srgbClr val="0070C0"/>
                </a:solidFill>
              </a:rPr>
              <a:t>in all coils.</a:t>
            </a:r>
          </a:p>
          <a:p>
            <a:pPr marL="285750" indent="-285750">
              <a:buFont typeface="Arial" panose="020B0604020202020204" pitchFamily="34" charset="0"/>
              <a:buChar char="•"/>
            </a:pPr>
            <a:r>
              <a:rPr lang="en-US" dirty="0" smtClean="0">
                <a:solidFill>
                  <a:srgbClr val="0070C0"/>
                </a:solidFill>
              </a:rPr>
              <a:t>In </a:t>
            </a:r>
            <a:r>
              <a:rPr lang="en-US" dirty="0" smtClean="0">
                <a:solidFill>
                  <a:srgbClr val="0070C0"/>
                </a:solidFill>
              </a:rPr>
              <a:t>Case </a:t>
            </a:r>
            <a:r>
              <a:rPr lang="en-US" dirty="0" smtClean="0">
                <a:solidFill>
                  <a:srgbClr val="0070C0"/>
                </a:solidFill>
              </a:rPr>
              <a:t>II, the quench currents in ECE and M1 are </a:t>
            </a:r>
            <a:r>
              <a:rPr lang="en-US" dirty="0" smtClean="0">
                <a:solidFill>
                  <a:srgbClr val="0070C0"/>
                </a:solidFill>
              </a:rPr>
              <a:t>260 A </a:t>
            </a:r>
            <a:r>
              <a:rPr lang="en-US" dirty="0" smtClean="0">
                <a:solidFill>
                  <a:srgbClr val="0070C0"/>
                </a:solidFill>
              </a:rPr>
              <a:t>and </a:t>
            </a:r>
            <a:r>
              <a:rPr lang="en-US" dirty="0" smtClean="0">
                <a:solidFill>
                  <a:srgbClr val="0070C0"/>
                </a:solidFill>
              </a:rPr>
              <a:t>250 A</a:t>
            </a:r>
            <a:r>
              <a:rPr lang="en-US" dirty="0" smtClean="0">
                <a:solidFill>
                  <a:srgbClr val="0070C0"/>
                </a:solidFill>
              </a:rPr>
              <a:t>, respectively. </a:t>
            </a:r>
            <a:endParaRPr lang="en-US" dirty="0">
              <a:solidFill>
                <a:srgbClr val="0070C0"/>
              </a:solidFill>
            </a:endParaRPr>
          </a:p>
        </p:txBody>
      </p:sp>
      <p:sp>
        <p:nvSpPr>
          <p:cNvPr id="10" name="TextBox 9"/>
          <p:cNvSpPr txBox="1"/>
          <p:nvPr/>
        </p:nvSpPr>
        <p:spPr>
          <a:xfrm>
            <a:off x="1828800" y="1066800"/>
            <a:ext cx="734496" cy="369332"/>
          </a:xfrm>
          <a:prstGeom prst="rect">
            <a:avLst/>
          </a:prstGeom>
          <a:noFill/>
        </p:spPr>
        <p:txBody>
          <a:bodyPr wrap="none" rtlCol="0">
            <a:spAutoFit/>
          </a:bodyPr>
          <a:lstStyle/>
          <a:p>
            <a:r>
              <a:rPr lang="en-US" dirty="0" smtClean="0"/>
              <a:t>Case I</a:t>
            </a:r>
            <a:endParaRPr lang="en-US" dirty="0"/>
          </a:p>
        </p:txBody>
      </p:sp>
      <p:sp>
        <p:nvSpPr>
          <p:cNvPr id="11" name="TextBox 10"/>
          <p:cNvSpPr txBox="1"/>
          <p:nvPr/>
        </p:nvSpPr>
        <p:spPr>
          <a:xfrm>
            <a:off x="6172200" y="1066800"/>
            <a:ext cx="792205" cy="369332"/>
          </a:xfrm>
          <a:prstGeom prst="rect">
            <a:avLst/>
          </a:prstGeom>
          <a:noFill/>
        </p:spPr>
        <p:txBody>
          <a:bodyPr wrap="none" rtlCol="0">
            <a:spAutoFit/>
          </a:bodyPr>
          <a:lstStyle/>
          <a:p>
            <a:r>
              <a:rPr lang="en-US" dirty="0" smtClean="0"/>
              <a:t>Case II</a:t>
            </a:r>
            <a:endParaRPr lang="en-US" dirty="0"/>
          </a:p>
        </p:txBody>
      </p:sp>
      <p:sp>
        <p:nvSpPr>
          <p:cNvPr id="12" name="Title 1"/>
          <p:cNvSpPr txBox="1">
            <a:spLocks/>
          </p:cNvSpPr>
          <p:nvPr/>
        </p:nvSpPr>
        <p:spPr bwMode="auto">
          <a:xfrm>
            <a:off x="1485363" y="0"/>
            <a:ext cx="6705600" cy="9736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kumimoji="1" lang="en-US" altLang="ja-JP" sz="3200" dirty="0" smtClean="0">
                <a:solidFill>
                  <a:schemeClr val="bg1"/>
                </a:solidFill>
              </a:rPr>
              <a:t>Quench </a:t>
            </a:r>
            <a:r>
              <a:rPr kumimoji="1" lang="en-US" altLang="ja-JP" sz="3200" dirty="0" smtClean="0">
                <a:solidFill>
                  <a:schemeClr val="bg1"/>
                </a:solidFill>
              </a:rPr>
              <a:t>Propagation </a:t>
            </a:r>
            <a:r>
              <a:rPr kumimoji="1" lang="en-US" altLang="ja-JP" sz="3200" dirty="0">
                <a:solidFill>
                  <a:schemeClr val="bg1"/>
                </a:solidFill>
              </a:rPr>
              <a:t>A</a:t>
            </a:r>
            <a:r>
              <a:rPr kumimoji="1" lang="en-US" altLang="ja-JP" sz="3200" dirty="0" smtClean="0">
                <a:solidFill>
                  <a:schemeClr val="bg1"/>
                </a:solidFill>
              </a:rPr>
              <a:t>nalysis </a:t>
            </a:r>
            <a:r>
              <a:rPr kumimoji="1" lang="en-US" altLang="ja-JP" sz="3200" dirty="0">
                <a:solidFill>
                  <a:schemeClr val="bg1"/>
                </a:solidFill>
              </a:rPr>
              <a:t>W</a:t>
            </a:r>
            <a:r>
              <a:rPr kumimoji="1" lang="en-US" altLang="ja-JP" sz="3200" dirty="0" smtClean="0">
                <a:solidFill>
                  <a:schemeClr val="bg1"/>
                </a:solidFill>
              </a:rPr>
              <a:t>ithout </a:t>
            </a:r>
            <a:r>
              <a:rPr kumimoji="1" lang="en-US" altLang="ja-JP" sz="3200" dirty="0" smtClean="0">
                <a:solidFill>
                  <a:schemeClr val="bg1"/>
                </a:solidFill>
              </a:rPr>
              <a:t>M2 </a:t>
            </a:r>
            <a:r>
              <a:rPr kumimoji="1" lang="en-US" altLang="ja-JP" sz="3200" dirty="0" smtClean="0">
                <a:solidFill>
                  <a:schemeClr val="bg1"/>
                </a:solidFill>
              </a:rPr>
              <a:t>Powered</a:t>
            </a:r>
            <a:endParaRPr kumimoji="1" lang="ja-JP" altLang="en-US" sz="3200" dirty="0">
              <a:solidFill>
                <a:schemeClr val="bg1"/>
              </a:solidFill>
            </a:endParaRPr>
          </a:p>
        </p:txBody>
      </p:sp>
    </p:spTree>
    <p:extLst>
      <p:ext uri="{BB962C8B-B14F-4D97-AF65-F5344CB8AC3E}">
        <p14:creationId xmlns:p14="http://schemas.microsoft.com/office/powerpoint/2010/main" val="694896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Quench </a:t>
            </a:r>
            <a:r>
              <a:rPr kumimoji="1" lang="en-US" altLang="ja-JP" dirty="0" smtClean="0"/>
              <a:t>Delay</a:t>
            </a:r>
            <a:endParaRPr kumimoji="1" lang="ja-JP" altLang="en-US" dirty="0"/>
          </a:p>
        </p:txBody>
      </p:sp>
      <p:sp>
        <p:nvSpPr>
          <p:cNvPr id="3" name="Content Placeholder 2"/>
          <p:cNvSpPr>
            <a:spLocks noGrp="1"/>
          </p:cNvSpPr>
          <p:nvPr>
            <p:ph idx="1"/>
          </p:nvPr>
        </p:nvSpPr>
        <p:spPr>
          <a:xfrm>
            <a:off x="0" y="1143000"/>
            <a:ext cx="9067800" cy="5181600"/>
          </a:xfrm>
        </p:spPr>
        <p:txBody>
          <a:bodyPr>
            <a:normAutofit fontScale="92500" lnSpcReduction="20000"/>
          </a:bodyPr>
          <a:lstStyle/>
          <a:p>
            <a:r>
              <a:rPr kumimoji="1" lang="en-US" altLang="ja-JP" dirty="0" smtClean="0"/>
              <a:t>Time to Q for M1 increased by ~ 2X</a:t>
            </a:r>
          </a:p>
          <a:p>
            <a:r>
              <a:rPr kumimoji="1" lang="en-US" altLang="ja-JP" dirty="0" smtClean="0"/>
              <a:t>However, overall scale in simulation does not agree with data</a:t>
            </a:r>
          </a:p>
          <a:p>
            <a:pPr lvl="1"/>
            <a:r>
              <a:rPr kumimoji="1" lang="en-US" altLang="ja-JP" dirty="0" smtClean="0"/>
              <a:t>There is a qualitative understanding</a:t>
            </a:r>
          </a:p>
          <a:p>
            <a:pPr lvl="2"/>
            <a:r>
              <a:rPr kumimoji="1" lang="en-US" altLang="ja-JP" dirty="0" err="1" smtClean="0"/>
              <a:t>LHe</a:t>
            </a:r>
            <a:r>
              <a:rPr kumimoji="1" lang="en-US" altLang="ja-JP" dirty="0" smtClean="0"/>
              <a:t> &amp; gas not modeled exactly</a:t>
            </a:r>
          </a:p>
          <a:p>
            <a:pPr lvl="2"/>
            <a:r>
              <a:rPr kumimoji="1" lang="en-US" altLang="ja-JP" dirty="0"/>
              <a:t>T</a:t>
            </a:r>
            <a:r>
              <a:rPr kumimoji="1" lang="en-US" altLang="ja-JP" dirty="0" smtClean="0"/>
              <a:t>he </a:t>
            </a:r>
            <a:r>
              <a:rPr kumimoji="1" lang="en-US" altLang="ja-JP" dirty="0"/>
              <a:t>thermal properties of the mandrel + </a:t>
            </a:r>
            <a:r>
              <a:rPr kumimoji="1" lang="en-US" altLang="ja-JP" dirty="0" smtClean="0"/>
              <a:t>insulation </a:t>
            </a:r>
            <a:r>
              <a:rPr kumimoji="1" lang="en-US" altLang="ja-JP" dirty="0"/>
              <a:t>between coils and the </a:t>
            </a:r>
            <a:r>
              <a:rPr kumimoji="1" lang="en-US" altLang="ja-JP" dirty="0" smtClean="0"/>
              <a:t>bobbin</a:t>
            </a:r>
            <a:r>
              <a:rPr kumimoji="1" lang="en-US" altLang="ja-JP" dirty="0"/>
              <a:t> </a:t>
            </a:r>
            <a:r>
              <a:rPr kumimoji="1" lang="en-US" altLang="ja-JP" dirty="0" smtClean="0"/>
              <a:t>are not precisely known</a:t>
            </a:r>
            <a:endParaRPr kumimoji="1" lang="en-US" altLang="ja-JP" dirty="0"/>
          </a:p>
          <a:p>
            <a:pPr lvl="2"/>
            <a:r>
              <a:rPr kumimoji="1" lang="en-US" altLang="ja-JP" dirty="0" smtClean="0"/>
              <a:t>The starting location of the quench will </a:t>
            </a:r>
            <a:r>
              <a:rPr kumimoji="1" lang="en-US" altLang="ja-JP" dirty="0"/>
              <a:t>affect the heat propagation from the hot spot to the mandrel, this will cause time difference. The model is always set </a:t>
            </a:r>
            <a:r>
              <a:rPr kumimoji="1" lang="en-US" altLang="ja-JP" dirty="0" smtClean="0"/>
              <a:t>so that the </a:t>
            </a:r>
            <a:r>
              <a:rPr kumimoji="1" lang="en-US" altLang="ja-JP" dirty="0"/>
              <a:t>innermost layer initiates </a:t>
            </a:r>
            <a:r>
              <a:rPr kumimoji="1" lang="en-US" altLang="ja-JP" dirty="0" smtClean="0"/>
              <a:t>the quench.</a:t>
            </a:r>
          </a:p>
          <a:p>
            <a:r>
              <a:rPr kumimoji="1" lang="en-US" altLang="ja-JP" dirty="0" smtClean="0"/>
              <a:t>Given the above, there is qualitative agreement:</a:t>
            </a:r>
          </a:p>
          <a:p>
            <a:pPr lvl="1"/>
            <a:r>
              <a:rPr kumimoji="1" lang="en-US" altLang="ja-JP" dirty="0" smtClean="0"/>
              <a:t>The quench delay of M1 increased by ~2X, from 10 seconds to 20+ seconds.</a:t>
            </a:r>
          </a:p>
          <a:p>
            <a:pPr lvl="2"/>
            <a:endParaRPr kumimoji="1" lang="en-US" altLang="ja-JP" dirty="0"/>
          </a:p>
          <a:p>
            <a:endParaRPr kumimoji="1" lang="ja-JP" altLang="en-US" dirty="0"/>
          </a:p>
        </p:txBody>
      </p:sp>
      <p:sp>
        <p:nvSpPr>
          <p:cNvPr id="6" name="Footer Placeholder 5"/>
          <p:cNvSpPr>
            <a:spLocks noGrp="1"/>
          </p:cNvSpPr>
          <p:nvPr>
            <p:ph type="ftr" sz="quarter" idx="11"/>
          </p:nvPr>
        </p:nvSpPr>
        <p:spPr/>
        <p:txBody>
          <a:bodyPr/>
          <a:lstStyle/>
          <a:p>
            <a:r>
              <a:rPr lang="en-US" smtClean="0"/>
              <a:t>Alan Bross | MICE Spectrometer Solenoid Recovery Review (FNAL, Dec 3-4, 2015)</a:t>
            </a:r>
            <a:endParaRPr lang="en-US"/>
          </a:p>
        </p:txBody>
      </p:sp>
      <p:sp>
        <p:nvSpPr>
          <p:cNvPr id="7" name="Slide Number Placeholder 6"/>
          <p:cNvSpPr>
            <a:spLocks noGrp="1"/>
          </p:cNvSpPr>
          <p:nvPr>
            <p:ph type="sldNum" sz="quarter" idx="12"/>
          </p:nvPr>
        </p:nvSpPr>
        <p:spPr/>
        <p:txBody>
          <a:bodyPr/>
          <a:lstStyle/>
          <a:p>
            <a:fld id="{8A5FAC83-C8C4-8046-B35B-A89823688311}" type="slidenum">
              <a:rPr lang="en-US" smtClean="0"/>
              <a:t>28</a:t>
            </a:fld>
            <a:endParaRPr lang="en-US"/>
          </a:p>
        </p:txBody>
      </p:sp>
    </p:spTree>
    <p:extLst>
      <p:ext uri="{BB962C8B-B14F-4D97-AF65-F5344CB8AC3E}">
        <p14:creationId xmlns:p14="http://schemas.microsoft.com/office/powerpoint/2010/main" val="3536271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Pressure “burp”</a:t>
            </a:r>
            <a:endParaRPr kumimoji="1" lang="ja-JP" altLang="en-US" dirty="0"/>
          </a:p>
        </p:txBody>
      </p:sp>
      <p:sp>
        <p:nvSpPr>
          <p:cNvPr id="4" name="Footer Placeholder 3"/>
          <p:cNvSpPr>
            <a:spLocks noGrp="1"/>
          </p:cNvSpPr>
          <p:nvPr>
            <p:ph type="ftr" sz="quarter" idx="11"/>
          </p:nvPr>
        </p:nvSpPr>
        <p:spPr/>
        <p:txBody>
          <a:bodyPr/>
          <a:lstStyle/>
          <a:p>
            <a:r>
              <a:rPr lang="en-US" altLang="ja-JP" smtClean="0"/>
              <a:t>Alan Bross | MICE Spectrometer Solenoid Recovery Review (FNAL, Dec 3-4, 2015)</a:t>
            </a:r>
            <a:endParaRPr lang="en-US" altLang="ja-JP" dirty="0"/>
          </a:p>
        </p:txBody>
      </p:sp>
      <p:sp>
        <p:nvSpPr>
          <p:cNvPr id="5" name="Slide Number Placeholder 4"/>
          <p:cNvSpPr>
            <a:spLocks noGrp="1"/>
          </p:cNvSpPr>
          <p:nvPr>
            <p:ph type="sldNum" sz="quarter" idx="12"/>
          </p:nvPr>
        </p:nvSpPr>
        <p:spPr/>
        <p:txBody>
          <a:bodyPr/>
          <a:lstStyle/>
          <a:p>
            <a:fld id="{8A5FAC83-C8C4-8046-B35B-A89823688311}" type="slidenum">
              <a:rPr lang="en-US" smtClean="0"/>
              <a:t>29</a:t>
            </a:fld>
            <a:endParaRPr lang="en-US"/>
          </a:p>
        </p:txBody>
      </p:sp>
      <p:pic>
        <p:nvPicPr>
          <p:cNvPr id="9" name="Content Placeholder 8" descr="Prise.png"/>
          <p:cNvPicPr>
            <a:picLocks noGrp="1" noChangeAspect="1"/>
          </p:cNvPicPr>
          <p:nvPr>
            <p:ph idx="1"/>
          </p:nvPr>
        </p:nvPicPr>
        <p:blipFill>
          <a:blip r:embed="rId2">
            <a:extLst>
              <a:ext uri="{28A0092B-C50C-407E-A947-70E740481C1C}">
                <a14:useLocalDpi xmlns:a14="http://schemas.microsoft.com/office/drawing/2010/main" val="0"/>
              </a:ext>
            </a:extLst>
          </a:blip>
          <a:srcRect t="-53957" b="-53957"/>
          <a:stretch>
            <a:fillRect/>
          </a:stretch>
        </p:blipFill>
        <p:spPr>
          <a:xfrm>
            <a:off x="119053" y="-158098"/>
            <a:ext cx="8915813" cy="5557072"/>
          </a:xfrm>
        </p:spPr>
      </p:pic>
      <p:sp>
        <p:nvSpPr>
          <p:cNvPr id="10" name="Content Placeholder 2"/>
          <p:cNvSpPr txBox="1">
            <a:spLocks/>
          </p:cNvSpPr>
          <p:nvPr/>
        </p:nvSpPr>
        <p:spPr>
          <a:xfrm>
            <a:off x="119053" y="4127641"/>
            <a:ext cx="8915813" cy="229857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3">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2">
                    <a:lumMod val="7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4">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kumimoji="1" lang="en-US" altLang="ja-JP" dirty="0" smtClean="0"/>
              <a:t>Pressure rise in vacuum space was the largest we have ever seen</a:t>
            </a:r>
          </a:p>
          <a:p>
            <a:pPr lvl="1"/>
            <a:r>
              <a:rPr kumimoji="1" lang="en-US" altLang="ja-JP" dirty="0" smtClean="0"/>
              <a:t>P reached ~ 1 X 10</a:t>
            </a:r>
            <a:r>
              <a:rPr kumimoji="1" lang="en-US" altLang="ja-JP" baseline="30000" dirty="0" smtClean="0"/>
              <a:t>-2 </a:t>
            </a:r>
            <a:r>
              <a:rPr kumimoji="1" lang="en-US" altLang="ja-JP" dirty="0" smtClean="0"/>
              <a:t>mbar</a:t>
            </a:r>
          </a:p>
          <a:p>
            <a:pPr lvl="1"/>
            <a:r>
              <a:rPr kumimoji="1" lang="en-US" altLang="ja-JP" dirty="0" smtClean="0"/>
              <a:t>Typically go into the 10</a:t>
            </a:r>
            <a:r>
              <a:rPr kumimoji="1" lang="en-US" altLang="ja-JP" baseline="30000" dirty="0" smtClean="0"/>
              <a:t>-6</a:t>
            </a:r>
            <a:r>
              <a:rPr kumimoji="1" lang="en-US" altLang="ja-JP" dirty="0" smtClean="0"/>
              <a:t> to 10</a:t>
            </a:r>
            <a:r>
              <a:rPr kumimoji="1" lang="en-US" altLang="ja-JP" baseline="30000" dirty="0" smtClean="0"/>
              <a:t>-5</a:t>
            </a:r>
            <a:r>
              <a:rPr kumimoji="1" lang="en-US" altLang="ja-JP" dirty="0" smtClean="0"/>
              <a:t> range</a:t>
            </a:r>
          </a:p>
          <a:p>
            <a:r>
              <a:rPr kumimoji="1" lang="en-US" altLang="ja-JP" dirty="0" smtClean="0"/>
              <a:t>Indicative of significant heating of the feed through</a:t>
            </a:r>
          </a:p>
          <a:p>
            <a:pPr lvl="1"/>
            <a:r>
              <a:rPr kumimoji="1" lang="en-US" altLang="ja-JP" dirty="0" smtClean="0"/>
              <a:t>Cu gasket </a:t>
            </a:r>
            <a:r>
              <a:rPr kumimoji="1" lang="en-US" altLang="ja-JP" dirty="0" err="1" smtClean="0"/>
              <a:t>conflat</a:t>
            </a:r>
            <a:r>
              <a:rPr kumimoji="1" lang="en-US" altLang="ja-JP" dirty="0" smtClean="0"/>
              <a:t> flange</a:t>
            </a:r>
            <a:endParaRPr kumimoji="1" lang="ja-JP" altLang="en-US" dirty="0"/>
          </a:p>
        </p:txBody>
      </p:sp>
    </p:spTree>
    <p:extLst>
      <p:ext uri="{BB962C8B-B14F-4D97-AF65-F5344CB8AC3E}">
        <p14:creationId xmlns:p14="http://schemas.microsoft.com/office/powerpoint/2010/main" val="2043313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MICE Spectrometer Solenoids</a:t>
            </a:r>
            <a:endParaRPr kumimoji="1" lang="ja-JP" altLang="en-US" dirty="0"/>
          </a:p>
        </p:txBody>
      </p:sp>
      <p:sp>
        <p:nvSpPr>
          <p:cNvPr id="3" name="Content Placeholder 2"/>
          <p:cNvSpPr>
            <a:spLocks noGrp="1"/>
          </p:cNvSpPr>
          <p:nvPr>
            <p:ph idx="1"/>
          </p:nvPr>
        </p:nvSpPr>
        <p:spPr/>
        <p:txBody>
          <a:bodyPr>
            <a:normAutofit fontScale="85000" lnSpcReduction="10000"/>
          </a:bodyPr>
          <a:lstStyle/>
          <a:p>
            <a:r>
              <a:rPr kumimoji="1" lang="en-US" altLang="ja-JP" dirty="0" smtClean="0"/>
              <a:t>These magnets have had a long history and I will make NO attempt to review it in any detail here.</a:t>
            </a:r>
          </a:p>
          <a:p>
            <a:pPr lvl="1"/>
            <a:r>
              <a:rPr kumimoji="1" lang="en-US" altLang="ja-JP" dirty="0" smtClean="0"/>
              <a:t>Steve and </a:t>
            </a:r>
            <a:r>
              <a:rPr kumimoji="1" lang="en-US" altLang="ja-JP" dirty="0" err="1" smtClean="0"/>
              <a:t>Soren</a:t>
            </a:r>
            <a:r>
              <a:rPr kumimoji="1" lang="en-US" altLang="ja-JP" dirty="0" smtClean="0"/>
              <a:t> will fill in some of the details later</a:t>
            </a:r>
          </a:p>
          <a:p>
            <a:r>
              <a:rPr kumimoji="1" lang="en-US" altLang="ja-JP" dirty="0" smtClean="0"/>
              <a:t>Both magnets met the full specification at the vendor and were fully mapped.</a:t>
            </a:r>
          </a:p>
          <a:p>
            <a:pPr lvl="1"/>
            <a:r>
              <a:rPr kumimoji="1" lang="en-US" altLang="ja-JP" dirty="0" smtClean="0"/>
              <a:t>Cryogenic operation was very good.  Both magnets had significant cooling headroom (SS2 more than SS1)</a:t>
            </a:r>
          </a:p>
          <a:p>
            <a:r>
              <a:rPr kumimoji="1" lang="en-US" altLang="ja-JP" dirty="0" smtClean="0"/>
              <a:t>SS2 (in upstream position of the beam line – SSU) has reached full operating current at RAL, but full training (soak, solenoid mode) has not been completed.</a:t>
            </a:r>
          </a:p>
          <a:p>
            <a:r>
              <a:rPr kumimoji="1" lang="en-US" altLang="ja-JP" dirty="0" smtClean="0"/>
              <a:t>SS1 (in downstream position – SSD) had a lead failure during training.</a:t>
            </a:r>
          </a:p>
          <a:p>
            <a:r>
              <a:rPr kumimoji="1" lang="en-US" altLang="ja-JP" dirty="0" smtClean="0"/>
              <a:t>I will review our analysis of the failure</a:t>
            </a:r>
            <a:endParaRPr kumimoji="1" lang="ja-JP" altLang="en-US" dirty="0"/>
          </a:p>
        </p:txBody>
      </p:sp>
      <p:sp>
        <p:nvSpPr>
          <p:cNvPr id="6" name="Footer Placeholder 5"/>
          <p:cNvSpPr>
            <a:spLocks noGrp="1"/>
          </p:cNvSpPr>
          <p:nvPr>
            <p:ph type="ftr" sz="quarter" idx="11"/>
          </p:nvPr>
        </p:nvSpPr>
        <p:spPr/>
        <p:txBody>
          <a:bodyPr/>
          <a:lstStyle/>
          <a:p>
            <a:r>
              <a:rPr lang="en-US" smtClean="0"/>
              <a:t>Alan Bross | MICE Spectrometer Solenoid Recovery Review (FNAL, Dec 3-4, 2015)</a:t>
            </a:r>
            <a:endParaRPr lang="en-US"/>
          </a:p>
        </p:txBody>
      </p:sp>
      <p:sp>
        <p:nvSpPr>
          <p:cNvPr id="7" name="Slide Number Placeholder 6"/>
          <p:cNvSpPr>
            <a:spLocks noGrp="1"/>
          </p:cNvSpPr>
          <p:nvPr>
            <p:ph type="sldNum" sz="quarter" idx="12"/>
          </p:nvPr>
        </p:nvSpPr>
        <p:spPr/>
        <p:txBody>
          <a:bodyPr/>
          <a:lstStyle/>
          <a:p>
            <a:fld id="{8A5FAC83-C8C4-8046-B35B-A89823688311}" type="slidenum">
              <a:rPr lang="en-US" smtClean="0"/>
              <a:t>3</a:t>
            </a:fld>
            <a:endParaRPr lang="en-US"/>
          </a:p>
        </p:txBody>
      </p:sp>
    </p:spTree>
    <p:extLst>
      <p:ext uri="{BB962C8B-B14F-4D97-AF65-F5344CB8AC3E}">
        <p14:creationId xmlns:p14="http://schemas.microsoft.com/office/powerpoint/2010/main" val="1821877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Moving Forward</a:t>
            </a:r>
            <a:endParaRPr kumimoji="1" lang="ja-JP" altLang="en-US" dirty="0"/>
          </a:p>
        </p:txBody>
      </p:sp>
      <p:sp>
        <p:nvSpPr>
          <p:cNvPr id="3" name="Content Placeholder 2"/>
          <p:cNvSpPr>
            <a:spLocks noGrp="1"/>
          </p:cNvSpPr>
          <p:nvPr>
            <p:ph idx="1"/>
          </p:nvPr>
        </p:nvSpPr>
        <p:spPr/>
        <p:txBody>
          <a:bodyPr>
            <a:normAutofit fontScale="92500" lnSpcReduction="10000"/>
          </a:bodyPr>
          <a:lstStyle/>
          <a:p>
            <a:r>
              <a:rPr kumimoji="1" lang="en-US" altLang="ja-JP" dirty="0" smtClean="0"/>
              <a:t>Can obtain lattice to allow MICE Step IV running without SSD M1 coil.  However, limits momentum scan</a:t>
            </a:r>
          </a:p>
          <a:p>
            <a:r>
              <a:rPr kumimoji="1" lang="en-US" altLang="ja-JP" dirty="0" smtClean="0"/>
              <a:t>Harder when RF is added</a:t>
            </a:r>
          </a:p>
          <a:p>
            <a:pPr lvl="1"/>
            <a:r>
              <a:rPr kumimoji="1" lang="en-US" altLang="ja-JP" dirty="0" smtClean="0"/>
              <a:t>Impossible?</a:t>
            </a:r>
          </a:p>
          <a:p>
            <a:r>
              <a:rPr kumimoji="1" lang="en-US" altLang="ja-JP" dirty="0" smtClean="0"/>
              <a:t>However, risk that a M2 lead will fail must be considered high at this point</a:t>
            </a:r>
          </a:p>
          <a:p>
            <a:pPr lvl="1"/>
            <a:r>
              <a:rPr kumimoji="1" lang="en-US" altLang="ja-JP" dirty="0" smtClean="0"/>
              <a:t>M2 has been powered at low current (5A) and all looked good.	</a:t>
            </a:r>
          </a:p>
          <a:p>
            <a:r>
              <a:rPr kumimoji="1" lang="en-US" altLang="ja-JP" dirty="0" smtClean="0"/>
              <a:t>Risk that there is a catastrophic failure of the LTS power feed through is also high</a:t>
            </a:r>
          </a:p>
          <a:p>
            <a:pPr lvl="1"/>
            <a:r>
              <a:rPr kumimoji="1" lang="en-US" altLang="ja-JP" dirty="0" smtClean="0"/>
              <a:t>Unrecoverable total magnet failure.  Must then repair.</a:t>
            </a:r>
          </a:p>
          <a:p>
            <a:pPr lvl="1"/>
            <a:endParaRPr kumimoji="1" lang="en-US" altLang="ja-JP" dirty="0" smtClean="0"/>
          </a:p>
          <a:p>
            <a:pPr marL="0" indent="0">
              <a:buNone/>
            </a:pPr>
            <a:endParaRPr kumimoji="1" lang="ja-JP" altLang="en-US" dirty="0"/>
          </a:p>
        </p:txBody>
      </p:sp>
      <p:sp>
        <p:nvSpPr>
          <p:cNvPr id="6" name="Footer Placeholder 5"/>
          <p:cNvSpPr>
            <a:spLocks noGrp="1"/>
          </p:cNvSpPr>
          <p:nvPr>
            <p:ph type="ftr" sz="quarter" idx="11"/>
          </p:nvPr>
        </p:nvSpPr>
        <p:spPr/>
        <p:txBody>
          <a:bodyPr/>
          <a:lstStyle/>
          <a:p>
            <a:r>
              <a:rPr lang="en-US" smtClean="0"/>
              <a:t>Alan Bross | MICE Spectrometer Solenoid Recovery Review (FNAL, Dec 3-4, 2015)</a:t>
            </a:r>
            <a:endParaRPr lang="en-US"/>
          </a:p>
        </p:txBody>
      </p:sp>
      <p:sp>
        <p:nvSpPr>
          <p:cNvPr id="7" name="Slide Number Placeholder 6"/>
          <p:cNvSpPr>
            <a:spLocks noGrp="1"/>
          </p:cNvSpPr>
          <p:nvPr>
            <p:ph type="sldNum" sz="quarter" idx="12"/>
          </p:nvPr>
        </p:nvSpPr>
        <p:spPr/>
        <p:txBody>
          <a:bodyPr/>
          <a:lstStyle/>
          <a:p>
            <a:fld id="{8A5FAC83-C8C4-8046-B35B-A89823688311}" type="slidenum">
              <a:rPr lang="en-US" smtClean="0"/>
              <a:t>30</a:t>
            </a:fld>
            <a:endParaRPr lang="en-US"/>
          </a:p>
        </p:txBody>
      </p:sp>
    </p:spTree>
    <p:extLst>
      <p:ext uri="{BB962C8B-B14F-4D97-AF65-F5344CB8AC3E}">
        <p14:creationId xmlns:p14="http://schemas.microsoft.com/office/powerpoint/2010/main" val="765221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Reminder: Basic </a:t>
            </a:r>
            <a:r>
              <a:rPr kumimoji="1" lang="en-US" altLang="ja-JP" dirty="0" smtClean="0"/>
              <a:t>Design</a:t>
            </a:r>
            <a:endParaRPr kumimoji="1" lang="ja-JP" altLang="en-US" dirty="0"/>
          </a:p>
        </p:txBody>
      </p:sp>
      <p:pic>
        <p:nvPicPr>
          <p:cNvPr id="8" name="Content Placeholder 7" descr="Untitled2.png"/>
          <p:cNvPicPr>
            <a:picLocks noGrp="1" noChangeAspect="1"/>
          </p:cNvPicPr>
          <p:nvPr>
            <p:ph idx="1"/>
          </p:nvPr>
        </p:nvPicPr>
        <p:blipFill>
          <a:blip r:embed="rId2">
            <a:extLst>
              <a:ext uri="{28A0092B-C50C-407E-A947-70E740481C1C}">
                <a14:useLocalDpi xmlns:a14="http://schemas.microsoft.com/office/drawing/2010/main" val="0"/>
              </a:ext>
            </a:extLst>
          </a:blip>
          <a:srcRect l="-19973" r="-19973"/>
          <a:stretch>
            <a:fillRect/>
          </a:stretch>
        </p:blipFill>
        <p:spPr>
          <a:xfrm>
            <a:off x="-192741" y="1600200"/>
            <a:ext cx="8202706" cy="4648200"/>
          </a:xfrm>
        </p:spPr>
      </p:pic>
      <p:sp>
        <p:nvSpPr>
          <p:cNvPr id="9" name="Content Placeholder 2"/>
          <p:cNvSpPr txBox="1">
            <a:spLocks/>
          </p:cNvSpPr>
          <p:nvPr/>
        </p:nvSpPr>
        <p:spPr bwMode="auto">
          <a:xfrm>
            <a:off x="6248400" y="1447800"/>
            <a:ext cx="2895600"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62500" lnSpcReduction="20000"/>
          </a:bodyPr>
          <a:lstStyle>
            <a:lvl1pPr marL="342900" indent="-342900" algn="l" rtl="0" eaLnBrk="0" fontAlgn="base" hangingPunct="0">
              <a:spcBef>
                <a:spcPct val="0"/>
              </a:spcBef>
              <a:spcAft>
                <a:spcPct val="0"/>
              </a:spcAft>
              <a:buFont typeface="Arial" charset="0"/>
              <a:buChar char="•"/>
              <a:defRPr sz="3200" b="0" kern="1200">
                <a:solidFill>
                  <a:schemeClr val="tx1"/>
                </a:solidFill>
                <a:effectLst/>
                <a:latin typeface="Calibri" pitchFamily="34" charset="0"/>
                <a:ea typeface="+mn-ea"/>
                <a:cs typeface="Calibri" pitchFamily="34" charset="0"/>
              </a:defRPr>
            </a:lvl1pPr>
            <a:lvl2pPr marL="742950" indent="-285750" algn="l" rtl="0" eaLnBrk="0" fontAlgn="base" hangingPunct="0">
              <a:spcBef>
                <a:spcPct val="0"/>
              </a:spcBef>
              <a:spcAft>
                <a:spcPct val="0"/>
              </a:spcAft>
              <a:buFont typeface="Arial" charset="0"/>
              <a:buChar char="–"/>
              <a:defRPr sz="2800" b="0" kern="1200">
                <a:solidFill>
                  <a:schemeClr val="hlink"/>
                </a:solidFill>
                <a:effectLst/>
                <a:latin typeface="Calibri" pitchFamily="34" charset="0"/>
                <a:ea typeface="+mn-ea"/>
                <a:cs typeface="Calibri" pitchFamily="34" charset="0"/>
              </a:defRPr>
            </a:lvl2pPr>
            <a:lvl3pPr marL="1143000" indent="-228600" algn="l" rtl="0" eaLnBrk="0" fontAlgn="base" hangingPunct="0">
              <a:spcBef>
                <a:spcPct val="0"/>
              </a:spcBef>
              <a:spcAft>
                <a:spcPct val="0"/>
              </a:spcAft>
              <a:buFont typeface="Arial" charset="0"/>
              <a:buChar char="•"/>
              <a:defRPr sz="2400" b="0" kern="1200">
                <a:solidFill>
                  <a:srgbClr val="008000"/>
                </a:solidFill>
                <a:effectLst/>
                <a:latin typeface="Calibri" pitchFamily="34" charset="0"/>
                <a:ea typeface="+mn-ea"/>
                <a:cs typeface="Calibri" pitchFamily="34" charset="0"/>
              </a:defRPr>
            </a:lvl3pPr>
            <a:lvl4pPr marL="1600200" indent="-228600" algn="l" rtl="0" eaLnBrk="0" fontAlgn="base" hangingPunct="0">
              <a:spcBef>
                <a:spcPct val="0"/>
              </a:spcBef>
              <a:spcAft>
                <a:spcPct val="0"/>
              </a:spcAft>
              <a:buFont typeface="Arial" charset="0"/>
              <a:buChar char="–"/>
              <a:defRPr sz="2000" b="0" kern="1200">
                <a:solidFill>
                  <a:srgbClr val="6600FF"/>
                </a:solidFill>
                <a:effectLst/>
                <a:latin typeface="Calibri" pitchFamily="34" charset="0"/>
                <a:ea typeface="+mn-ea"/>
                <a:cs typeface="Calibri" pitchFamily="34" charset="0"/>
              </a:defRPr>
            </a:lvl4pPr>
            <a:lvl5pPr marL="2057400" indent="-228600" algn="l" rtl="0" eaLnBrk="0" fontAlgn="base" hangingPunct="0">
              <a:spcBef>
                <a:spcPct val="0"/>
              </a:spcBef>
              <a:spcAft>
                <a:spcPct val="0"/>
              </a:spcAft>
              <a:buFont typeface="Wingdings" pitchFamily="2" charset="2"/>
              <a:buChar char="s"/>
              <a:defRPr sz="2000" b="0" kern="1200">
                <a:solidFill>
                  <a:srgbClr val="663300"/>
                </a:solidFill>
                <a:effectLst/>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dirty="0" smtClean="0"/>
              <a:t>5 2-stage CCs</a:t>
            </a:r>
          </a:p>
          <a:p>
            <a:r>
              <a:rPr kumimoji="1" lang="en-US" altLang="ja-JP" dirty="0" smtClean="0"/>
              <a:t>1 single-stage CC</a:t>
            </a:r>
          </a:p>
          <a:p>
            <a:r>
              <a:rPr kumimoji="1" lang="en-US" altLang="ja-JP" dirty="0" smtClean="0"/>
              <a:t>5 Coils</a:t>
            </a:r>
          </a:p>
          <a:p>
            <a:r>
              <a:rPr kumimoji="1" lang="en-US" altLang="ja-JP" dirty="0" smtClean="0"/>
              <a:t>Max current ~300A</a:t>
            </a:r>
          </a:p>
          <a:p>
            <a:r>
              <a:rPr kumimoji="1" lang="en-US" altLang="ja-JP" dirty="0" smtClean="0"/>
              <a:t>High inductance 10-40H</a:t>
            </a:r>
            <a:endParaRPr kumimoji="1" lang="ja-JP" altLang="en-US" dirty="0"/>
          </a:p>
        </p:txBody>
      </p:sp>
      <p:sp>
        <p:nvSpPr>
          <p:cNvPr id="10" name="TextBox 9"/>
          <p:cNvSpPr txBox="1"/>
          <p:nvPr/>
        </p:nvSpPr>
        <p:spPr>
          <a:xfrm>
            <a:off x="2362200" y="4381500"/>
            <a:ext cx="505329" cy="369332"/>
          </a:xfrm>
          <a:prstGeom prst="rect">
            <a:avLst/>
          </a:prstGeom>
          <a:noFill/>
        </p:spPr>
        <p:txBody>
          <a:bodyPr wrap="none" rtlCol="0">
            <a:spAutoFit/>
          </a:bodyPr>
          <a:lstStyle/>
          <a:p>
            <a:r>
              <a:rPr kumimoji="1" lang="en-US" altLang="ja-JP" b="1" dirty="0" smtClean="0">
                <a:solidFill>
                  <a:srgbClr val="0000FF"/>
                </a:solidFill>
              </a:rPr>
              <a:t>M2</a:t>
            </a:r>
            <a:endParaRPr kumimoji="1" lang="ja-JP" altLang="en-US" b="1" dirty="0">
              <a:solidFill>
                <a:srgbClr val="0000FF"/>
              </a:solidFill>
            </a:endParaRPr>
          </a:p>
        </p:txBody>
      </p:sp>
      <p:sp>
        <p:nvSpPr>
          <p:cNvPr id="11" name="TextBox 10"/>
          <p:cNvSpPr txBox="1"/>
          <p:nvPr/>
        </p:nvSpPr>
        <p:spPr>
          <a:xfrm>
            <a:off x="1524000" y="4381500"/>
            <a:ext cx="505329" cy="369332"/>
          </a:xfrm>
          <a:prstGeom prst="rect">
            <a:avLst/>
          </a:prstGeom>
          <a:noFill/>
        </p:spPr>
        <p:txBody>
          <a:bodyPr wrap="none" rtlCol="0">
            <a:spAutoFit/>
          </a:bodyPr>
          <a:lstStyle/>
          <a:p>
            <a:r>
              <a:rPr kumimoji="1" lang="en-US" altLang="ja-JP" b="1" dirty="0" smtClean="0">
                <a:solidFill>
                  <a:srgbClr val="0000FF"/>
                </a:solidFill>
              </a:rPr>
              <a:t>M1</a:t>
            </a:r>
            <a:endParaRPr kumimoji="1" lang="ja-JP" altLang="en-US" b="1" dirty="0">
              <a:solidFill>
                <a:srgbClr val="0000FF"/>
              </a:solidFill>
            </a:endParaRPr>
          </a:p>
        </p:txBody>
      </p:sp>
      <p:sp>
        <p:nvSpPr>
          <p:cNvPr id="12" name="TextBox 11"/>
          <p:cNvSpPr txBox="1"/>
          <p:nvPr/>
        </p:nvSpPr>
        <p:spPr>
          <a:xfrm>
            <a:off x="5791200" y="4381500"/>
            <a:ext cx="467007" cy="369332"/>
          </a:xfrm>
          <a:prstGeom prst="rect">
            <a:avLst/>
          </a:prstGeom>
          <a:noFill/>
        </p:spPr>
        <p:txBody>
          <a:bodyPr wrap="none" rtlCol="0">
            <a:spAutoFit/>
          </a:bodyPr>
          <a:lstStyle/>
          <a:p>
            <a:r>
              <a:rPr kumimoji="1" lang="en-US" altLang="ja-JP" b="1" dirty="0" smtClean="0">
                <a:solidFill>
                  <a:srgbClr val="0000FF"/>
                </a:solidFill>
              </a:rPr>
              <a:t>E2</a:t>
            </a:r>
            <a:endParaRPr kumimoji="1" lang="ja-JP" altLang="en-US" b="1" dirty="0">
              <a:solidFill>
                <a:srgbClr val="0000FF"/>
              </a:solidFill>
            </a:endParaRPr>
          </a:p>
        </p:txBody>
      </p:sp>
      <p:sp>
        <p:nvSpPr>
          <p:cNvPr id="13" name="TextBox 12"/>
          <p:cNvSpPr txBox="1"/>
          <p:nvPr/>
        </p:nvSpPr>
        <p:spPr>
          <a:xfrm>
            <a:off x="4267200" y="4381500"/>
            <a:ext cx="351366" cy="369332"/>
          </a:xfrm>
          <a:prstGeom prst="rect">
            <a:avLst/>
          </a:prstGeom>
          <a:noFill/>
        </p:spPr>
        <p:txBody>
          <a:bodyPr wrap="none" rtlCol="0">
            <a:spAutoFit/>
          </a:bodyPr>
          <a:lstStyle/>
          <a:p>
            <a:r>
              <a:rPr kumimoji="1" lang="en-US" altLang="ja-JP" b="1" dirty="0">
                <a:solidFill>
                  <a:srgbClr val="0000FF"/>
                </a:solidFill>
              </a:rPr>
              <a:t>C</a:t>
            </a:r>
            <a:endParaRPr kumimoji="1" lang="ja-JP" altLang="en-US" b="1" dirty="0">
              <a:solidFill>
                <a:srgbClr val="0000FF"/>
              </a:solidFill>
            </a:endParaRPr>
          </a:p>
        </p:txBody>
      </p:sp>
      <p:sp>
        <p:nvSpPr>
          <p:cNvPr id="14" name="TextBox 13"/>
          <p:cNvSpPr txBox="1"/>
          <p:nvPr/>
        </p:nvSpPr>
        <p:spPr>
          <a:xfrm>
            <a:off x="3048000" y="4381500"/>
            <a:ext cx="467007" cy="369332"/>
          </a:xfrm>
          <a:prstGeom prst="rect">
            <a:avLst/>
          </a:prstGeom>
          <a:noFill/>
        </p:spPr>
        <p:txBody>
          <a:bodyPr wrap="none" rtlCol="0">
            <a:spAutoFit/>
          </a:bodyPr>
          <a:lstStyle/>
          <a:p>
            <a:r>
              <a:rPr kumimoji="1" lang="en-US" altLang="ja-JP" b="1" dirty="0">
                <a:solidFill>
                  <a:srgbClr val="0000FF"/>
                </a:solidFill>
              </a:rPr>
              <a:t>E</a:t>
            </a:r>
            <a:r>
              <a:rPr kumimoji="1" lang="en-US" altLang="ja-JP" b="1" dirty="0" smtClean="0">
                <a:solidFill>
                  <a:srgbClr val="0000FF"/>
                </a:solidFill>
              </a:rPr>
              <a:t>1</a:t>
            </a:r>
            <a:endParaRPr kumimoji="1" lang="ja-JP" altLang="en-US" b="1" dirty="0">
              <a:solidFill>
                <a:srgbClr val="0000FF"/>
              </a:solidFill>
            </a:endParaRPr>
          </a:p>
        </p:txBody>
      </p:sp>
      <p:sp>
        <p:nvSpPr>
          <p:cNvPr id="3" name="Footer Placeholder 2"/>
          <p:cNvSpPr>
            <a:spLocks noGrp="1"/>
          </p:cNvSpPr>
          <p:nvPr>
            <p:ph type="ftr" sz="quarter" idx="11"/>
          </p:nvPr>
        </p:nvSpPr>
        <p:spPr/>
        <p:txBody>
          <a:bodyPr/>
          <a:lstStyle/>
          <a:p>
            <a:r>
              <a:rPr lang="en-US" smtClean="0"/>
              <a:t>Alan Bross | MICE Spectrometer Solenoid Recovery Review (FNAL, Dec 3-4, 2015)</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4</a:t>
            </a:fld>
            <a:endParaRPr lang="en-US"/>
          </a:p>
        </p:txBody>
      </p:sp>
    </p:spTree>
    <p:extLst>
      <p:ext uri="{BB962C8B-B14F-4D97-AF65-F5344CB8AC3E}">
        <p14:creationId xmlns:p14="http://schemas.microsoft.com/office/powerpoint/2010/main" val="3008470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Power </a:t>
            </a:r>
            <a:r>
              <a:rPr kumimoji="1" lang="en-US" altLang="ja-JP" dirty="0" smtClean="0"/>
              <a:t>System</a:t>
            </a:r>
            <a:endParaRPr kumimoji="1" lang="ja-JP" altLang="en-US" dirty="0"/>
          </a:p>
        </p:txBody>
      </p:sp>
      <p:sp>
        <p:nvSpPr>
          <p:cNvPr id="3" name="Footer Placeholder 2"/>
          <p:cNvSpPr>
            <a:spLocks noGrp="1"/>
          </p:cNvSpPr>
          <p:nvPr>
            <p:ph type="ftr" sz="quarter" idx="11"/>
          </p:nvPr>
        </p:nvSpPr>
        <p:spPr/>
        <p:txBody>
          <a:bodyPr/>
          <a:lstStyle/>
          <a:p>
            <a:r>
              <a:rPr lang="en-US" smtClean="0"/>
              <a:t>Alan Bross | MICE Spectrometer Solenoid Recovery Review (FNAL, Dec 3-4, 2015)</a:t>
            </a:r>
            <a:endParaRPr lang="en-US"/>
          </a:p>
        </p:txBody>
      </p:sp>
      <p:sp>
        <p:nvSpPr>
          <p:cNvPr id="7" name="Slide Number Placeholder 6"/>
          <p:cNvSpPr>
            <a:spLocks noGrp="1"/>
          </p:cNvSpPr>
          <p:nvPr>
            <p:ph type="sldNum" sz="quarter" idx="12"/>
          </p:nvPr>
        </p:nvSpPr>
        <p:spPr/>
        <p:txBody>
          <a:bodyPr/>
          <a:lstStyle/>
          <a:p>
            <a:fld id="{8A5FAC83-C8C4-8046-B35B-A89823688311}" type="slidenum">
              <a:rPr lang="en-US" smtClean="0"/>
              <a:t>5</a:t>
            </a:fld>
            <a:endParaRPr lang="en-US"/>
          </a:p>
        </p:txBody>
      </p:sp>
      <p:pic>
        <p:nvPicPr>
          <p:cNvPr id="5" name="Content Placeholder 4" descr="SS-CoilsLeadsTaps.pdf"/>
          <p:cNvPicPr>
            <a:picLocks noGrp="1" noChangeAspect="1"/>
          </p:cNvPicPr>
          <p:nvPr>
            <p:ph idx="1"/>
          </p:nvPr>
        </p:nvPicPr>
        <p:blipFill>
          <a:blip r:embed="rId2">
            <a:extLst>
              <a:ext uri="{28A0092B-C50C-407E-A947-70E740481C1C}">
                <a14:useLocalDpi xmlns:a14="http://schemas.microsoft.com/office/drawing/2010/main" val="0"/>
              </a:ext>
            </a:extLst>
          </a:blip>
          <a:srcRect l="-20655" r="-20655"/>
          <a:stretch>
            <a:fillRect/>
          </a:stretch>
        </p:blipFill>
        <p:spPr>
          <a:xfrm>
            <a:off x="228186" y="990544"/>
            <a:ext cx="8915813" cy="5557072"/>
          </a:xfrm>
        </p:spPr>
      </p:pic>
    </p:spTree>
    <p:extLst>
      <p:ext uri="{BB962C8B-B14F-4D97-AF65-F5344CB8AC3E}">
        <p14:creationId xmlns:p14="http://schemas.microsoft.com/office/powerpoint/2010/main" val="3057194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Power </a:t>
            </a:r>
            <a:r>
              <a:rPr kumimoji="1" lang="en-US" altLang="ja-JP" dirty="0" smtClean="0"/>
              <a:t>Delivery </a:t>
            </a:r>
            <a:r>
              <a:rPr kumimoji="1" lang="en-US" altLang="ja-JP" dirty="0"/>
              <a:t>S</a:t>
            </a:r>
            <a:r>
              <a:rPr kumimoji="1" lang="en-US" altLang="ja-JP" dirty="0" smtClean="0"/>
              <a:t>ystem</a:t>
            </a:r>
            <a:endParaRPr kumimoji="1" lang="ja-JP" altLang="en-US" dirty="0"/>
          </a:p>
        </p:txBody>
      </p:sp>
      <p:sp>
        <p:nvSpPr>
          <p:cNvPr id="3" name="Content Placeholder 2"/>
          <p:cNvSpPr>
            <a:spLocks noGrp="1"/>
          </p:cNvSpPr>
          <p:nvPr>
            <p:ph idx="1"/>
          </p:nvPr>
        </p:nvSpPr>
        <p:spPr/>
        <p:txBody>
          <a:bodyPr>
            <a:normAutofit lnSpcReduction="10000"/>
          </a:bodyPr>
          <a:lstStyle/>
          <a:p>
            <a:r>
              <a:rPr kumimoji="1" lang="en-US" altLang="ja-JP" dirty="0" smtClean="0"/>
              <a:t>2 Vacuum feed </a:t>
            </a:r>
            <a:r>
              <a:rPr kumimoji="1" lang="en-US" altLang="ja-JP" dirty="0" err="1" smtClean="0"/>
              <a:t>throughs</a:t>
            </a:r>
            <a:r>
              <a:rPr kumimoji="1" lang="en-US" altLang="ja-JP" dirty="0" smtClean="0"/>
              <a:t> bring power into vacuum space</a:t>
            </a:r>
          </a:p>
          <a:p>
            <a:pPr lvl="1"/>
            <a:r>
              <a:rPr kumimoji="1" lang="en-US" altLang="ja-JP" dirty="0" smtClean="0"/>
              <a:t>One for ECE, one for M1 and M2</a:t>
            </a:r>
          </a:p>
          <a:p>
            <a:r>
              <a:rPr kumimoji="1" lang="en-US" altLang="ja-JP" dirty="0" smtClean="0"/>
              <a:t>Copper leads to HTS</a:t>
            </a:r>
          </a:p>
          <a:p>
            <a:pPr lvl="1"/>
            <a:r>
              <a:rPr kumimoji="1" lang="en-US" altLang="ja-JP" dirty="0" smtClean="0"/>
              <a:t>IL/A = 3.6 X 10</a:t>
            </a:r>
            <a:r>
              <a:rPr kumimoji="1" lang="en-US" altLang="ja-JP" baseline="30000" dirty="0" smtClean="0"/>
              <a:t>6</a:t>
            </a:r>
            <a:r>
              <a:rPr kumimoji="1" lang="en-US" altLang="ja-JP" dirty="0" smtClean="0"/>
              <a:t> A/m</a:t>
            </a:r>
          </a:p>
          <a:p>
            <a:r>
              <a:rPr kumimoji="1" lang="en-US" altLang="ja-JP" dirty="0" smtClean="0"/>
              <a:t>HTS:</a:t>
            </a:r>
          </a:p>
          <a:p>
            <a:pPr lvl="1"/>
            <a:r>
              <a:rPr kumimoji="1" lang="en-US" altLang="ja-JP" dirty="0" smtClean="0"/>
              <a:t>HTS-110 500A (M1, M2, C) and 250A E1 and E2</a:t>
            </a:r>
          </a:p>
          <a:p>
            <a:r>
              <a:rPr kumimoji="1" lang="en-US" altLang="ja-JP" dirty="0" smtClean="0"/>
              <a:t>LTS:</a:t>
            </a:r>
          </a:p>
          <a:p>
            <a:pPr lvl="1"/>
            <a:r>
              <a:rPr kumimoji="1" lang="en-US" altLang="ja-JP" dirty="0" smtClean="0"/>
              <a:t>Vacuum feed through: Proprietary Wang design based on SSC superconductor</a:t>
            </a:r>
          </a:p>
          <a:p>
            <a:pPr lvl="1"/>
            <a:r>
              <a:rPr kumimoji="1" lang="en-US" altLang="ja-JP" dirty="0" smtClean="0"/>
              <a:t>Inside He space: Cu stabilized conductor</a:t>
            </a:r>
            <a:endParaRPr kumimoji="1" lang="ja-JP" altLang="en-US" dirty="0"/>
          </a:p>
        </p:txBody>
      </p:sp>
      <p:sp>
        <p:nvSpPr>
          <p:cNvPr id="6" name="Footer Placeholder 5"/>
          <p:cNvSpPr>
            <a:spLocks noGrp="1"/>
          </p:cNvSpPr>
          <p:nvPr>
            <p:ph type="ftr" sz="quarter" idx="11"/>
          </p:nvPr>
        </p:nvSpPr>
        <p:spPr/>
        <p:txBody>
          <a:bodyPr/>
          <a:lstStyle/>
          <a:p>
            <a:r>
              <a:rPr lang="en-US" smtClean="0"/>
              <a:t>Alan Bross | MICE Spectrometer Solenoid Recovery Review (FNAL, Dec 3-4, 2015)</a:t>
            </a:r>
            <a:endParaRPr lang="en-US"/>
          </a:p>
        </p:txBody>
      </p:sp>
      <p:sp>
        <p:nvSpPr>
          <p:cNvPr id="7" name="Slide Number Placeholder 6"/>
          <p:cNvSpPr>
            <a:spLocks noGrp="1"/>
          </p:cNvSpPr>
          <p:nvPr>
            <p:ph type="sldNum" sz="quarter" idx="12"/>
          </p:nvPr>
        </p:nvSpPr>
        <p:spPr/>
        <p:txBody>
          <a:bodyPr/>
          <a:lstStyle/>
          <a:p>
            <a:fld id="{8A5FAC83-C8C4-8046-B35B-A89823688311}" type="slidenum">
              <a:rPr lang="en-US" smtClean="0"/>
              <a:t>6</a:t>
            </a:fld>
            <a:endParaRPr lang="en-US"/>
          </a:p>
        </p:txBody>
      </p:sp>
    </p:spTree>
    <p:extLst>
      <p:ext uri="{BB962C8B-B14F-4D97-AF65-F5344CB8AC3E}">
        <p14:creationId xmlns:p14="http://schemas.microsoft.com/office/powerpoint/2010/main" val="2468411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3067" y="-3192"/>
            <a:ext cx="7016217" cy="987967"/>
          </a:xfrm>
        </p:spPr>
        <p:txBody>
          <a:bodyPr/>
          <a:lstStyle/>
          <a:p>
            <a:r>
              <a:rPr kumimoji="1" lang="en-US" altLang="ja-JP" dirty="0" smtClean="0"/>
              <a:t>LTS </a:t>
            </a:r>
            <a:r>
              <a:rPr kumimoji="1" lang="en-US" altLang="ja-JP" dirty="0" smtClean="0"/>
              <a:t>Leads (Vacuum</a:t>
            </a:r>
            <a:r>
              <a:rPr kumimoji="1" lang="en-US" altLang="ja-JP" dirty="0" smtClean="0"/>
              <a:t>)</a:t>
            </a:r>
            <a:endParaRPr kumimoji="1" lang="ja-JP" altLang="en-US" dirty="0"/>
          </a:p>
        </p:txBody>
      </p:sp>
      <p:pic>
        <p:nvPicPr>
          <p:cNvPr id="6" name="Content Placeholder 5" descr="P8280122.JPG"/>
          <p:cNvPicPr>
            <a:picLocks noGrp="1" noChangeAspect="1"/>
          </p:cNvPicPr>
          <p:nvPr>
            <p:ph idx="1"/>
          </p:nvPr>
        </p:nvPicPr>
        <p:blipFill>
          <a:blip r:embed="rId2">
            <a:extLst>
              <a:ext uri="{28A0092B-C50C-407E-A947-70E740481C1C}">
                <a14:useLocalDpi xmlns:a14="http://schemas.microsoft.com/office/drawing/2010/main" val="0"/>
              </a:ext>
            </a:extLst>
          </a:blip>
          <a:srcRect l="-10025" r="-10025"/>
          <a:stretch>
            <a:fillRect/>
          </a:stretch>
        </p:blipFill>
        <p:spPr/>
      </p:pic>
      <p:sp>
        <p:nvSpPr>
          <p:cNvPr id="4" name="Footer Placeholder 3"/>
          <p:cNvSpPr>
            <a:spLocks noGrp="1"/>
          </p:cNvSpPr>
          <p:nvPr>
            <p:ph type="ftr" sz="quarter" idx="11"/>
          </p:nvPr>
        </p:nvSpPr>
        <p:spPr/>
        <p:txBody>
          <a:bodyPr/>
          <a:lstStyle/>
          <a:p>
            <a:r>
              <a:rPr lang="en-US" altLang="ja-JP" smtClean="0"/>
              <a:t>Alan Bross | MICE Spectrometer Solenoid Recovery Review (FNAL, Dec 3-4, 2015)</a:t>
            </a:r>
            <a:endParaRPr lang="en-US" altLang="ja-JP" dirty="0"/>
          </a:p>
        </p:txBody>
      </p:sp>
      <p:sp>
        <p:nvSpPr>
          <p:cNvPr id="5" name="Slide Number Placeholder 4"/>
          <p:cNvSpPr>
            <a:spLocks noGrp="1"/>
          </p:cNvSpPr>
          <p:nvPr>
            <p:ph type="sldNum" sz="quarter" idx="12"/>
          </p:nvPr>
        </p:nvSpPr>
        <p:spPr/>
        <p:txBody>
          <a:bodyPr/>
          <a:lstStyle/>
          <a:p>
            <a:fld id="{8A5FAC83-C8C4-8046-B35B-A89823688311}" type="slidenum">
              <a:rPr lang="en-US" smtClean="0"/>
              <a:t>7</a:t>
            </a:fld>
            <a:endParaRPr lang="en-US"/>
          </a:p>
        </p:txBody>
      </p:sp>
    </p:spTree>
    <p:extLst>
      <p:ext uri="{BB962C8B-B14F-4D97-AF65-F5344CB8AC3E}">
        <p14:creationId xmlns:p14="http://schemas.microsoft.com/office/powerpoint/2010/main" val="2364498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3192"/>
            <a:ext cx="7151684" cy="987967"/>
          </a:xfrm>
        </p:spPr>
        <p:txBody>
          <a:bodyPr/>
          <a:lstStyle/>
          <a:p>
            <a:r>
              <a:rPr kumimoji="1" lang="en-US" altLang="ja-JP" dirty="0" smtClean="0"/>
              <a:t>LTS </a:t>
            </a:r>
            <a:r>
              <a:rPr kumimoji="1" lang="en-US" altLang="ja-JP" dirty="0" smtClean="0"/>
              <a:t>Leads (Vacuum</a:t>
            </a:r>
            <a:r>
              <a:rPr kumimoji="1" lang="en-US" altLang="ja-JP" dirty="0" smtClean="0"/>
              <a:t>) </a:t>
            </a:r>
            <a:r>
              <a:rPr kumimoji="1" lang="en-US" altLang="ja-JP" dirty="0" smtClean="0"/>
              <a:t>Prep</a:t>
            </a:r>
            <a:endParaRPr kumimoji="1" lang="ja-JP" altLang="en-US" dirty="0"/>
          </a:p>
        </p:txBody>
      </p:sp>
      <p:pic>
        <p:nvPicPr>
          <p:cNvPr id="6" name="Content Placeholder 5" descr="P8140098.JPG"/>
          <p:cNvPicPr>
            <a:picLocks noGrp="1" noChangeAspect="1"/>
          </p:cNvPicPr>
          <p:nvPr>
            <p:ph idx="1"/>
          </p:nvPr>
        </p:nvPicPr>
        <p:blipFill>
          <a:blip r:embed="rId2">
            <a:extLst>
              <a:ext uri="{28A0092B-C50C-407E-A947-70E740481C1C}">
                <a14:useLocalDpi xmlns:a14="http://schemas.microsoft.com/office/drawing/2010/main" val="0"/>
              </a:ext>
            </a:extLst>
          </a:blip>
          <a:srcRect l="-10025" r="-10025"/>
          <a:stretch>
            <a:fillRect/>
          </a:stretch>
        </p:blipFill>
        <p:spPr/>
      </p:pic>
      <p:sp>
        <p:nvSpPr>
          <p:cNvPr id="4" name="Footer Placeholder 3"/>
          <p:cNvSpPr>
            <a:spLocks noGrp="1"/>
          </p:cNvSpPr>
          <p:nvPr>
            <p:ph type="ftr" sz="quarter" idx="11"/>
          </p:nvPr>
        </p:nvSpPr>
        <p:spPr/>
        <p:txBody>
          <a:bodyPr/>
          <a:lstStyle/>
          <a:p>
            <a:r>
              <a:rPr lang="en-US" altLang="ja-JP" smtClean="0"/>
              <a:t>Alan Bross | MICE Spectrometer Solenoid Recovery Review (FNAL, Dec 3-4, 2015)</a:t>
            </a:r>
            <a:endParaRPr lang="en-US" altLang="ja-JP" dirty="0"/>
          </a:p>
        </p:txBody>
      </p:sp>
      <p:sp>
        <p:nvSpPr>
          <p:cNvPr id="5" name="Slide Number Placeholder 4"/>
          <p:cNvSpPr>
            <a:spLocks noGrp="1"/>
          </p:cNvSpPr>
          <p:nvPr>
            <p:ph type="sldNum" sz="quarter" idx="12"/>
          </p:nvPr>
        </p:nvSpPr>
        <p:spPr/>
        <p:txBody>
          <a:bodyPr/>
          <a:lstStyle/>
          <a:p>
            <a:fld id="{8A5FAC83-C8C4-8046-B35B-A89823688311}" type="slidenum">
              <a:rPr lang="en-US" smtClean="0"/>
              <a:t>8</a:t>
            </a:fld>
            <a:endParaRPr lang="en-US"/>
          </a:p>
        </p:txBody>
      </p:sp>
    </p:spTree>
    <p:extLst>
      <p:ext uri="{BB962C8B-B14F-4D97-AF65-F5344CB8AC3E}">
        <p14:creationId xmlns:p14="http://schemas.microsoft.com/office/powerpoint/2010/main" val="1900796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667" y="-3192"/>
            <a:ext cx="7168617" cy="987967"/>
          </a:xfrm>
        </p:spPr>
        <p:txBody>
          <a:bodyPr/>
          <a:lstStyle/>
          <a:p>
            <a:r>
              <a:rPr kumimoji="1" lang="en-US" altLang="ja-JP" dirty="0" smtClean="0"/>
              <a:t>LTS </a:t>
            </a:r>
            <a:r>
              <a:rPr kumimoji="1" lang="en-US" altLang="ja-JP" dirty="0" smtClean="0"/>
              <a:t>Leads </a:t>
            </a:r>
            <a:r>
              <a:rPr kumimoji="1" lang="en-US" altLang="ja-JP" dirty="0" smtClean="0"/>
              <a:t>in He </a:t>
            </a:r>
            <a:r>
              <a:rPr kumimoji="1" lang="en-US" altLang="ja-JP" dirty="0" smtClean="0"/>
              <a:t>Volume</a:t>
            </a:r>
            <a:endParaRPr kumimoji="1" lang="ja-JP" altLang="en-US" dirty="0"/>
          </a:p>
        </p:txBody>
      </p:sp>
      <p:pic>
        <p:nvPicPr>
          <p:cNvPr id="6" name="Content Placeholder 5" descr="Wang NMR Visit 08-04-2010 009.jpg"/>
          <p:cNvPicPr>
            <a:picLocks noGrp="1" noChangeAspect="1"/>
          </p:cNvPicPr>
          <p:nvPr>
            <p:ph idx="1"/>
          </p:nvPr>
        </p:nvPicPr>
        <p:blipFill>
          <a:blip r:embed="rId2">
            <a:extLst>
              <a:ext uri="{28A0092B-C50C-407E-A947-70E740481C1C}">
                <a14:useLocalDpi xmlns:a14="http://schemas.microsoft.com/office/drawing/2010/main" val="0"/>
              </a:ext>
            </a:extLst>
          </a:blip>
          <a:srcRect l="-10165" r="-10165"/>
          <a:stretch>
            <a:fillRect/>
          </a:stretch>
        </p:blipFill>
        <p:spPr/>
      </p:pic>
      <p:sp>
        <p:nvSpPr>
          <p:cNvPr id="4" name="Footer Placeholder 3"/>
          <p:cNvSpPr>
            <a:spLocks noGrp="1"/>
          </p:cNvSpPr>
          <p:nvPr>
            <p:ph type="ftr" sz="quarter" idx="11"/>
          </p:nvPr>
        </p:nvSpPr>
        <p:spPr/>
        <p:txBody>
          <a:bodyPr/>
          <a:lstStyle/>
          <a:p>
            <a:r>
              <a:rPr lang="en-US" altLang="ja-JP" smtClean="0"/>
              <a:t>Alan Bross | MICE Spectrometer Solenoid Recovery Review (FNAL, Dec 3-4, 2015)</a:t>
            </a:r>
            <a:endParaRPr lang="en-US" altLang="ja-JP" dirty="0"/>
          </a:p>
        </p:txBody>
      </p:sp>
      <p:sp>
        <p:nvSpPr>
          <p:cNvPr id="5" name="Slide Number Placeholder 4"/>
          <p:cNvSpPr>
            <a:spLocks noGrp="1"/>
          </p:cNvSpPr>
          <p:nvPr>
            <p:ph type="sldNum" sz="quarter" idx="12"/>
          </p:nvPr>
        </p:nvSpPr>
        <p:spPr/>
        <p:txBody>
          <a:bodyPr/>
          <a:lstStyle/>
          <a:p>
            <a:fld id="{8A5FAC83-C8C4-8046-B35B-A89823688311}" type="slidenum">
              <a:rPr lang="en-US" smtClean="0"/>
              <a:t>9</a:t>
            </a:fld>
            <a:endParaRPr lang="en-US"/>
          </a:p>
        </p:txBody>
      </p:sp>
    </p:spTree>
    <p:extLst>
      <p:ext uri="{BB962C8B-B14F-4D97-AF65-F5344CB8AC3E}">
        <p14:creationId xmlns:p14="http://schemas.microsoft.com/office/powerpoint/2010/main" val="1700955519"/>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4_DOE_Review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2014_DOE_Review_Template.potx</Template>
  <TotalTime>3970</TotalTime>
  <Words>1667</Words>
  <Application>Microsoft Office PowerPoint</Application>
  <PresentationFormat>On-screen Show (4:3)</PresentationFormat>
  <Paragraphs>199</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ＭＳ Ｐゴシック</vt:lpstr>
      <vt:lpstr>Arial</vt:lpstr>
      <vt:lpstr>Calibri</vt:lpstr>
      <vt:lpstr>2014_DOE_Review_Template</vt:lpstr>
      <vt:lpstr>SSD Failure and Analysis</vt:lpstr>
      <vt:lpstr>Outline</vt:lpstr>
      <vt:lpstr>MICE Spectrometer Solenoids</vt:lpstr>
      <vt:lpstr>Reminder: Basic Design</vt:lpstr>
      <vt:lpstr>Power System</vt:lpstr>
      <vt:lpstr>Power Delivery System</vt:lpstr>
      <vt:lpstr>LTS Leads (Vacuum)</vt:lpstr>
      <vt:lpstr>LTS Leads (Vacuum) Prep</vt:lpstr>
      <vt:lpstr>LTS Leads in He Volume</vt:lpstr>
      <vt:lpstr>Training SSD</vt:lpstr>
      <vt:lpstr>Training History</vt:lpstr>
      <vt:lpstr>Lead Failure</vt:lpstr>
      <vt:lpstr>Analysis</vt:lpstr>
      <vt:lpstr>M1 Circuit After Fault</vt:lpstr>
      <vt:lpstr>Normal Quench</vt:lpstr>
      <vt:lpstr>QP Data – M1</vt:lpstr>
      <vt:lpstr>QP Data – M1 Expanded V Scale</vt:lpstr>
      <vt:lpstr>QP Data – M1 Expanded V Scale II</vt:lpstr>
      <vt:lpstr>Analysis</vt:lpstr>
      <vt:lpstr>Internal QP Original Wang Configuration</vt:lpstr>
      <vt:lpstr>We have had previous issues</vt:lpstr>
      <vt:lpstr>PowerPoint Presentation</vt:lpstr>
      <vt:lpstr>LBNL Re-design Picture of final configuration for SS2/SSU </vt:lpstr>
      <vt:lpstr>SS1/SSD</vt:lpstr>
      <vt:lpstr>Normal Quench</vt:lpstr>
      <vt:lpstr>Quench Delay M1 &amp; M2</vt:lpstr>
      <vt:lpstr>PowerPoint Presentation</vt:lpstr>
      <vt:lpstr>Quench Delay</vt:lpstr>
      <vt:lpstr>Pressure “burp”</vt:lpstr>
      <vt:lpstr>Moving Forward</vt:lpstr>
    </vt:vector>
  </TitlesOfParts>
  <Company>Fermilab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Palmer</dc:creator>
  <cp:lastModifiedBy>Sandor Feher x2240 11297N</cp:lastModifiedBy>
  <cp:revision>51</cp:revision>
  <dcterms:created xsi:type="dcterms:W3CDTF">2012-06-15T14:46:19Z</dcterms:created>
  <dcterms:modified xsi:type="dcterms:W3CDTF">2015-12-03T03:22:41Z</dcterms:modified>
</cp:coreProperties>
</file>