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9"/>
  </p:notesMasterIdLst>
  <p:handoutMasterIdLst>
    <p:handoutMasterId r:id="rId20"/>
  </p:handoutMasterIdLst>
  <p:sldIdLst>
    <p:sldId id="426" r:id="rId2"/>
    <p:sldId id="427" r:id="rId3"/>
    <p:sldId id="428" r:id="rId4"/>
    <p:sldId id="430" r:id="rId5"/>
    <p:sldId id="431" r:id="rId6"/>
    <p:sldId id="446" r:id="rId7"/>
    <p:sldId id="432" r:id="rId8"/>
    <p:sldId id="447" r:id="rId9"/>
    <p:sldId id="434" r:id="rId10"/>
    <p:sldId id="449" r:id="rId11"/>
    <p:sldId id="448" r:id="rId12"/>
    <p:sldId id="451" r:id="rId13"/>
    <p:sldId id="454" r:id="rId14"/>
    <p:sldId id="452" r:id="rId15"/>
    <p:sldId id="455" r:id="rId16"/>
    <p:sldId id="456" r:id="rId17"/>
    <p:sldId id="457" r:id="rId1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2190D9F-B7F8-DF49-9259-FA775C4CC27B}">
          <p14:sldIdLst>
            <p14:sldId id="426"/>
            <p14:sldId id="427"/>
            <p14:sldId id="428"/>
            <p14:sldId id="430"/>
            <p14:sldId id="431"/>
            <p14:sldId id="446"/>
            <p14:sldId id="432"/>
            <p14:sldId id="447"/>
            <p14:sldId id="434"/>
            <p14:sldId id="449"/>
            <p14:sldId id="448"/>
            <p14:sldId id="451"/>
            <p14:sldId id="454"/>
            <p14:sldId id="452"/>
            <p14:sldId id="455"/>
            <p14:sldId id="456"/>
            <p14:sldId id="45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Zism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E508"/>
    <a:srgbClr val="0000FF"/>
    <a:srgbClr val="0066FF"/>
    <a:srgbClr val="008000"/>
    <a:srgbClr val="CC0000"/>
    <a:srgbClr val="6600FF"/>
    <a:srgbClr val="EEECE1"/>
    <a:srgbClr val="663300"/>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8" autoAdjust="0"/>
    <p:restoredTop sz="94983" autoAdjust="0"/>
  </p:normalViewPr>
  <p:slideViewPr>
    <p:cSldViewPr>
      <p:cViewPr varScale="1">
        <p:scale>
          <a:sx n="156" d="100"/>
          <a:sy n="156" d="100"/>
        </p:scale>
        <p:origin x="-1984" y="-96"/>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sorterViewPr>
    <p:cViewPr>
      <p:scale>
        <a:sx n="193" d="100"/>
        <a:sy n="193" d="100"/>
      </p:scale>
      <p:origin x="0" y="18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E:\Work\MICE\Spectrometer%20Solenoid\quench%20Sim\check%20after%20shipped%20to%20UK\Case%20II\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E:\Work\MICE\Spectrometer%20Solenoid\quench%20Sim\check%20after%20shipped%20to%20UK\Case%20II\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Hot Spot Temperature </a:t>
            </a:r>
          </a:p>
        </c:rich>
      </c:tx>
      <c:layout/>
      <c:overlay val="0"/>
    </c:title>
    <c:autoTitleDeleted val="0"/>
    <c:plotArea>
      <c:layout>
        <c:manualLayout>
          <c:layoutTarget val="inner"/>
          <c:xMode val="edge"/>
          <c:yMode val="edge"/>
          <c:x val="0.104800936027575"/>
          <c:y val="0.143303715328189"/>
          <c:w val="0.863763241944154"/>
          <c:h val="0.699159676034409"/>
        </c:manualLayout>
      </c:layout>
      <c:scatterChart>
        <c:scatterStyle val="smoothMarker"/>
        <c:varyColors val="0"/>
        <c:ser>
          <c:idx val="0"/>
          <c:order val="0"/>
          <c:tx>
            <c:strRef>
              <c:f>Sheet2!$H$1</c:f>
              <c:strCache>
                <c:ptCount val="1"/>
                <c:pt idx="0">
                  <c:v>Tmax_C1</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Sheet2!$H$2:$H$602</c:f>
              <c:numCache>
                <c:formatCode>General</c:formatCode>
                <c:ptCount val="601"/>
                <c:pt idx="0">
                  <c:v>4.2</c:v>
                </c:pt>
                <c:pt idx="1">
                  <c:v>4.20035914302</c:v>
                </c:pt>
                <c:pt idx="2">
                  <c:v>4.20195179482</c:v>
                </c:pt>
                <c:pt idx="3">
                  <c:v>4.20609880936</c:v>
                </c:pt>
                <c:pt idx="4">
                  <c:v>4.2146434335</c:v>
                </c:pt>
                <c:pt idx="5">
                  <c:v>4.230926647849996</c:v>
                </c:pt>
                <c:pt idx="6">
                  <c:v>4.26114323032</c:v>
                </c:pt>
                <c:pt idx="7">
                  <c:v>4.316576723339996</c:v>
                </c:pt>
                <c:pt idx="8">
                  <c:v>4.41371108925</c:v>
                </c:pt>
                <c:pt idx="9">
                  <c:v>4.5739270112</c:v>
                </c:pt>
                <c:pt idx="10">
                  <c:v>4.847544883399996</c:v>
                </c:pt>
                <c:pt idx="11">
                  <c:v>5.313032097299996</c:v>
                </c:pt>
                <c:pt idx="12">
                  <c:v>5.97163383733</c:v>
                </c:pt>
                <c:pt idx="13">
                  <c:v>6.755786416249996</c:v>
                </c:pt>
                <c:pt idx="14">
                  <c:v>7.557715576449989</c:v>
                </c:pt>
                <c:pt idx="15">
                  <c:v>8.334367762429997</c:v>
                </c:pt>
                <c:pt idx="16">
                  <c:v>9.071522351590001</c:v>
                </c:pt>
                <c:pt idx="17">
                  <c:v>15.6234671138</c:v>
                </c:pt>
                <c:pt idx="18">
                  <c:v>19.9424910384</c:v>
                </c:pt>
                <c:pt idx="19">
                  <c:v>22.1533291866</c:v>
                </c:pt>
                <c:pt idx="20">
                  <c:v>24.0230833669</c:v>
                </c:pt>
                <c:pt idx="21">
                  <c:v>25.55066862330001</c:v>
                </c:pt>
                <c:pt idx="22">
                  <c:v>26.84218391989999</c:v>
                </c:pt>
                <c:pt idx="23">
                  <c:v>28.0126085413</c:v>
                </c:pt>
                <c:pt idx="24">
                  <c:v>29.1011413638</c:v>
                </c:pt>
                <c:pt idx="25">
                  <c:v>30.1100411431</c:v>
                </c:pt>
                <c:pt idx="26">
                  <c:v>31.0571631825</c:v>
                </c:pt>
                <c:pt idx="27">
                  <c:v>31.9495520233</c:v>
                </c:pt>
                <c:pt idx="28">
                  <c:v>32.7961994237</c:v>
                </c:pt>
                <c:pt idx="29">
                  <c:v>33.6039023422</c:v>
                </c:pt>
                <c:pt idx="30">
                  <c:v>34.3800327629</c:v>
                </c:pt>
                <c:pt idx="31">
                  <c:v>35.1297568102</c:v>
                </c:pt>
                <c:pt idx="32">
                  <c:v>35.8725505106</c:v>
                </c:pt>
                <c:pt idx="33">
                  <c:v>36.59312406700001</c:v>
                </c:pt>
                <c:pt idx="34">
                  <c:v>37.295044128</c:v>
                </c:pt>
                <c:pt idx="35">
                  <c:v>37.98031212700001</c:v>
                </c:pt>
                <c:pt idx="36">
                  <c:v>38.651853163</c:v>
                </c:pt>
                <c:pt idx="37">
                  <c:v>39.311313736</c:v>
                </c:pt>
                <c:pt idx="38">
                  <c:v>39.96108685279999</c:v>
                </c:pt>
                <c:pt idx="39">
                  <c:v>40.6019195344</c:v>
                </c:pt>
                <c:pt idx="40">
                  <c:v>41.2350972609</c:v>
                </c:pt>
                <c:pt idx="41">
                  <c:v>41.8611825508</c:v>
                </c:pt>
                <c:pt idx="42">
                  <c:v>42.4813323813</c:v>
                </c:pt>
                <c:pt idx="43">
                  <c:v>43.0994185143</c:v>
                </c:pt>
                <c:pt idx="44">
                  <c:v>43.7156293999</c:v>
                </c:pt>
                <c:pt idx="45">
                  <c:v>44.32747617369996</c:v>
                </c:pt>
                <c:pt idx="46">
                  <c:v>44.9359236118</c:v>
                </c:pt>
                <c:pt idx="47">
                  <c:v>45.5411250354</c:v>
                </c:pt>
                <c:pt idx="48">
                  <c:v>46.1438917841</c:v>
                </c:pt>
                <c:pt idx="49">
                  <c:v>46.7449170808</c:v>
                </c:pt>
                <c:pt idx="50">
                  <c:v>47.34482250779996</c:v>
                </c:pt>
                <c:pt idx="51">
                  <c:v>47.94427158069996</c:v>
                </c:pt>
                <c:pt idx="52">
                  <c:v>48.544091193</c:v>
                </c:pt>
                <c:pt idx="53">
                  <c:v>49.14439412420001</c:v>
                </c:pt>
                <c:pt idx="54">
                  <c:v>49.7463287055</c:v>
                </c:pt>
                <c:pt idx="55">
                  <c:v>50.34953980220001</c:v>
                </c:pt>
                <c:pt idx="56">
                  <c:v>50.9539050803</c:v>
                </c:pt>
                <c:pt idx="57">
                  <c:v>51.55603689820001</c:v>
                </c:pt>
                <c:pt idx="58">
                  <c:v>52.1558669172</c:v>
                </c:pt>
                <c:pt idx="59">
                  <c:v>52.7530763286</c:v>
                </c:pt>
                <c:pt idx="60">
                  <c:v>53.3478408459</c:v>
                </c:pt>
                <c:pt idx="61">
                  <c:v>53.94048412329996</c:v>
                </c:pt>
                <c:pt idx="62">
                  <c:v>54.5316926732</c:v>
                </c:pt>
                <c:pt idx="63">
                  <c:v>55.1217014041</c:v>
                </c:pt>
                <c:pt idx="64">
                  <c:v>55.7107566443</c:v>
                </c:pt>
                <c:pt idx="65">
                  <c:v>56.2991392737</c:v>
                </c:pt>
                <c:pt idx="66">
                  <c:v>56.8863673475</c:v>
                </c:pt>
                <c:pt idx="67">
                  <c:v>57.4725886038</c:v>
                </c:pt>
                <c:pt idx="68">
                  <c:v>58.0586838303</c:v>
                </c:pt>
                <c:pt idx="69">
                  <c:v>58.6364798542</c:v>
                </c:pt>
                <c:pt idx="70">
                  <c:v>59.19978075300001</c:v>
                </c:pt>
                <c:pt idx="71">
                  <c:v>59.7435694546</c:v>
                </c:pt>
                <c:pt idx="72">
                  <c:v>60.2769327294</c:v>
                </c:pt>
                <c:pt idx="73">
                  <c:v>60.8044125362</c:v>
                </c:pt>
                <c:pt idx="74">
                  <c:v>61.3306038159</c:v>
                </c:pt>
                <c:pt idx="75">
                  <c:v>61.86077287920001</c:v>
                </c:pt>
                <c:pt idx="76">
                  <c:v>62.3952805</c:v>
                </c:pt>
                <c:pt idx="77">
                  <c:v>62.9330311168</c:v>
                </c:pt>
                <c:pt idx="78">
                  <c:v>63.4725952148</c:v>
                </c:pt>
                <c:pt idx="79">
                  <c:v>64.0131629213</c:v>
                </c:pt>
                <c:pt idx="80">
                  <c:v>64.5550233687</c:v>
                </c:pt>
                <c:pt idx="81">
                  <c:v>65.0975264872</c:v>
                </c:pt>
                <c:pt idx="82">
                  <c:v>65.6395201112</c:v>
                </c:pt>
                <c:pt idx="83">
                  <c:v>66.1812580359</c:v>
                </c:pt>
                <c:pt idx="84">
                  <c:v>66.72226922049998</c:v>
                </c:pt>
                <c:pt idx="85">
                  <c:v>67.2615544131</c:v>
                </c:pt>
                <c:pt idx="86">
                  <c:v>67.7992617871</c:v>
                </c:pt>
                <c:pt idx="87">
                  <c:v>68.3360011984999</c:v>
                </c:pt>
                <c:pt idx="88">
                  <c:v>68.8714628899</c:v>
                </c:pt>
                <c:pt idx="89">
                  <c:v>69.40530353219992</c:v>
                </c:pt>
                <c:pt idx="90">
                  <c:v>69.93806800609993</c:v>
                </c:pt>
                <c:pt idx="91">
                  <c:v>70.4701761300999</c:v>
                </c:pt>
                <c:pt idx="92">
                  <c:v>70.9995053481</c:v>
                </c:pt>
                <c:pt idx="93">
                  <c:v>71.52508538269988</c:v>
                </c:pt>
                <c:pt idx="94">
                  <c:v>72.0477631385</c:v>
                </c:pt>
                <c:pt idx="95">
                  <c:v>72.5673678895</c:v>
                </c:pt>
                <c:pt idx="96">
                  <c:v>73.08292192109998</c:v>
                </c:pt>
                <c:pt idx="97">
                  <c:v>73.594321606</c:v>
                </c:pt>
                <c:pt idx="98">
                  <c:v>74.10168506649993</c:v>
                </c:pt>
                <c:pt idx="99">
                  <c:v>74.60504531099988</c:v>
                </c:pt>
                <c:pt idx="100">
                  <c:v>75.1050354244999</c:v>
                </c:pt>
                <c:pt idx="101">
                  <c:v>75.60838133479984</c:v>
                </c:pt>
                <c:pt idx="102">
                  <c:v>76.121310721</c:v>
                </c:pt>
                <c:pt idx="103">
                  <c:v>76.63069019099994</c:v>
                </c:pt>
                <c:pt idx="104">
                  <c:v>77.13701802759992</c:v>
                </c:pt>
                <c:pt idx="105">
                  <c:v>77.64073266839998</c:v>
                </c:pt>
                <c:pt idx="106">
                  <c:v>78.1417973052</c:v>
                </c:pt>
                <c:pt idx="107">
                  <c:v>78.64017611709988</c:v>
                </c:pt>
                <c:pt idx="108">
                  <c:v>79.13562630209989</c:v>
                </c:pt>
                <c:pt idx="109">
                  <c:v>79.6279747114999</c:v>
                </c:pt>
                <c:pt idx="110">
                  <c:v>80.1175313882</c:v>
                </c:pt>
                <c:pt idx="111">
                  <c:v>80.60451285409992</c:v>
                </c:pt>
                <c:pt idx="112">
                  <c:v>81.08806755399991</c:v>
                </c:pt>
                <c:pt idx="113">
                  <c:v>81.5674801019</c:v>
                </c:pt>
                <c:pt idx="114">
                  <c:v>82.04269672869998</c:v>
                </c:pt>
                <c:pt idx="115">
                  <c:v>82.51352707659994</c:v>
                </c:pt>
                <c:pt idx="116">
                  <c:v>82.98041953419998</c:v>
                </c:pt>
                <c:pt idx="117">
                  <c:v>83.44344869059998</c:v>
                </c:pt>
                <c:pt idx="118">
                  <c:v>83.90234285739989</c:v>
                </c:pt>
                <c:pt idx="119">
                  <c:v>84.35691016639994</c:v>
                </c:pt>
                <c:pt idx="120">
                  <c:v>84.8072569079</c:v>
                </c:pt>
                <c:pt idx="121">
                  <c:v>85.25365075429998</c:v>
                </c:pt>
                <c:pt idx="122">
                  <c:v>85.6960509543</c:v>
                </c:pt>
                <c:pt idx="123">
                  <c:v>86.1342067659</c:v>
                </c:pt>
                <c:pt idx="124">
                  <c:v>86.5680486823</c:v>
                </c:pt>
                <c:pt idx="125">
                  <c:v>86.99770823349992</c:v>
                </c:pt>
                <c:pt idx="126">
                  <c:v>87.4233907996</c:v>
                </c:pt>
                <c:pt idx="127">
                  <c:v>87.8450699736</c:v>
                </c:pt>
                <c:pt idx="128">
                  <c:v>88.26258703559992</c:v>
                </c:pt>
                <c:pt idx="129">
                  <c:v>88.67593151279981</c:v>
                </c:pt>
                <c:pt idx="130">
                  <c:v>89.0851995082</c:v>
                </c:pt>
                <c:pt idx="131">
                  <c:v>89.4905170131</c:v>
                </c:pt>
                <c:pt idx="132">
                  <c:v>89.89188175339994</c:v>
                </c:pt>
                <c:pt idx="133">
                  <c:v>90.2893835057</c:v>
                </c:pt>
                <c:pt idx="134">
                  <c:v>90.68290082699987</c:v>
                </c:pt>
                <c:pt idx="135">
                  <c:v>91.07141847169994</c:v>
                </c:pt>
                <c:pt idx="136">
                  <c:v>91.4545231819</c:v>
                </c:pt>
                <c:pt idx="137">
                  <c:v>91.83246370819998</c:v>
                </c:pt>
                <c:pt idx="138">
                  <c:v>92.20524118279992</c:v>
                </c:pt>
                <c:pt idx="139">
                  <c:v>92.5726778608999</c:v>
                </c:pt>
                <c:pt idx="140">
                  <c:v>92.9346944906</c:v>
                </c:pt>
                <c:pt idx="141">
                  <c:v>93.2911804358</c:v>
                </c:pt>
                <c:pt idx="142">
                  <c:v>93.64206080069992</c:v>
                </c:pt>
                <c:pt idx="143">
                  <c:v>93.98749989559998</c:v>
                </c:pt>
                <c:pt idx="144">
                  <c:v>94.32747409969994</c:v>
                </c:pt>
                <c:pt idx="145">
                  <c:v>94.66194755319992</c:v>
                </c:pt>
                <c:pt idx="146">
                  <c:v>94.9909451364999</c:v>
                </c:pt>
                <c:pt idx="147">
                  <c:v>95.31458201139998</c:v>
                </c:pt>
                <c:pt idx="148">
                  <c:v>95.6328861451999</c:v>
                </c:pt>
                <c:pt idx="149">
                  <c:v>95.94588521839998</c:v>
                </c:pt>
                <c:pt idx="150">
                  <c:v>96.25357493</c:v>
                </c:pt>
                <c:pt idx="151">
                  <c:v>96.55596554249991</c:v>
                </c:pt>
                <c:pt idx="152">
                  <c:v>96.8530642299</c:v>
                </c:pt>
                <c:pt idx="153">
                  <c:v>97.14489453589998</c:v>
                </c:pt>
                <c:pt idx="154">
                  <c:v>97.4315096809</c:v>
                </c:pt>
                <c:pt idx="155">
                  <c:v>97.71293648949998</c:v>
                </c:pt>
                <c:pt idx="156">
                  <c:v>97.98920842699998</c:v>
                </c:pt>
                <c:pt idx="157">
                  <c:v>98.26035583879992</c:v>
                </c:pt>
                <c:pt idx="158">
                  <c:v>98.52641267369992</c:v>
                </c:pt>
                <c:pt idx="159">
                  <c:v>98.7874194439</c:v>
                </c:pt>
                <c:pt idx="160">
                  <c:v>99.04343208129998</c:v>
                </c:pt>
                <c:pt idx="161">
                  <c:v>99.2944886894</c:v>
                </c:pt>
                <c:pt idx="162">
                  <c:v>99.54063245659992</c:v>
                </c:pt>
                <c:pt idx="163">
                  <c:v>99.7819047615</c:v>
                </c:pt>
                <c:pt idx="164">
                  <c:v>100.018347487</c:v>
                </c:pt>
                <c:pt idx="165">
                  <c:v>100.250020791</c:v>
                </c:pt>
                <c:pt idx="166">
                  <c:v>100.476975342</c:v>
                </c:pt>
                <c:pt idx="167">
                  <c:v>100.699167521</c:v>
                </c:pt>
                <c:pt idx="168">
                  <c:v>100.916478203</c:v>
                </c:pt>
                <c:pt idx="169">
                  <c:v>101.128962059</c:v>
                </c:pt>
                <c:pt idx="170">
                  <c:v>101.336701672</c:v>
                </c:pt>
                <c:pt idx="171">
                  <c:v>101.539769923</c:v>
                </c:pt>
                <c:pt idx="172">
                  <c:v>101.73822838</c:v>
                </c:pt>
                <c:pt idx="173">
                  <c:v>101.944030484</c:v>
                </c:pt>
                <c:pt idx="174">
                  <c:v>102.16458073</c:v>
                </c:pt>
                <c:pt idx="175">
                  <c:v>102.380858062</c:v>
                </c:pt>
                <c:pt idx="176">
                  <c:v>102.592833244</c:v>
                </c:pt>
                <c:pt idx="177">
                  <c:v>102.800567457</c:v>
                </c:pt>
                <c:pt idx="178">
                  <c:v>103.00412812</c:v>
                </c:pt>
                <c:pt idx="179">
                  <c:v>103.203576327</c:v>
                </c:pt>
                <c:pt idx="180">
                  <c:v>103.398968954</c:v>
                </c:pt>
                <c:pt idx="181">
                  <c:v>103.590321582</c:v>
                </c:pt>
                <c:pt idx="182">
                  <c:v>103.777688295</c:v>
                </c:pt>
                <c:pt idx="183">
                  <c:v>103.961120588</c:v>
                </c:pt>
                <c:pt idx="184">
                  <c:v>104.140680896</c:v>
                </c:pt>
                <c:pt idx="185">
                  <c:v>104.316407791</c:v>
                </c:pt>
                <c:pt idx="186">
                  <c:v>104.488380108</c:v>
                </c:pt>
                <c:pt idx="187">
                  <c:v>104.656666425</c:v>
                </c:pt>
                <c:pt idx="188">
                  <c:v>104.8213285</c:v>
                </c:pt>
                <c:pt idx="189">
                  <c:v>104.982407139</c:v>
                </c:pt>
                <c:pt idx="190">
                  <c:v>105.139938086</c:v>
                </c:pt>
                <c:pt idx="191">
                  <c:v>105.293960361</c:v>
                </c:pt>
                <c:pt idx="192">
                  <c:v>105.444523129</c:v>
                </c:pt>
                <c:pt idx="193">
                  <c:v>105.591678782</c:v>
                </c:pt>
                <c:pt idx="194">
                  <c:v>105.73547839</c:v>
                </c:pt>
                <c:pt idx="195">
                  <c:v>105.875975176</c:v>
                </c:pt>
                <c:pt idx="196">
                  <c:v>106.013218563</c:v>
                </c:pt>
                <c:pt idx="197">
                  <c:v>106.147245353</c:v>
                </c:pt>
                <c:pt idx="198">
                  <c:v>106.278118746</c:v>
                </c:pt>
                <c:pt idx="199">
                  <c:v>106.405902266</c:v>
                </c:pt>
                <c:pt idx="200">
                  <c:v>106.530643491</c:v>
                </c:pt>
                <c:pt idx="201">
                  <c:v>106.652385605</c:v>
                </c:pt>
                <c:pt idx="202">
                  <c:v>106.771169439</c:v>
                </c:pt>
                <c:pt idx="203">
                  <c:v>106.887041792</c:v>
                </c:pt>
                <c:pt idx="204">
                  <c:v>107.00005158</c:v>
                </c:pt>
                <c:pt idx="205">
                  <c:v>107.110246983</c:v>
                </c:pt>
                <c:pt idx="206">
                  <c:v>107.217676106</c:v>
                </c:pt>
                <c:pt idx="207">
                  <c:v>107.322382299</c:v>
                </c:pt>
                <c:pt idx="208">
                  <c:v>107.424407792</c:v>
                </c:pt>
                <c:pt idx="209">
                  <c:v>107.523798812</c:v>
                </c:pt>
                <c:pt idx="210">
                  <c:v>107.620601509</c:v>
                </c:pt>
                <c:pt idx="211">
                  <c:v>107.714860535</c:v>
                </c:pt>
                <c:pt idx="212">
                  <c:v>107.806616015</c:v>
                </c:pt>
                <c:pt idx="213">
                  <c:v>107.895905535</c:v>
                </c:pt>
                <c:pt idx="214">
                  <c:v>107.98276827</c:v>
                </c:pt>
                <c:pt idx="215">
                  <c:v>108.067246412</c:v>
                </c:pt>
                <c:pt idx="216">
                  <c:v>108.149380596</c:v>
                </c:pt>
                <c:pt idx="217">
                  <c:v>108.229209708</c:v>
                </c:pt>
                <c:pt idx="218">
                  <c:v>108.306772522</c:v>
                </c:pt>
                <c:pt idx="219">
                  <c:v>108.382106788</c:v>
                </c:pt>
                <c:pt idx="220">
                  <c:v>108.455250964</c:v>
                </c:pt>
                <c:pt idx="221">
                  <c:v>108.52624286</c:v>
                </c:pt>
                <c:pt idx="222">
                  <c:v>108.595121049</c:v>
                </c:pt>
                <c:pt idx="223">
                  <c:v>108.661919756</c:v>
                </c:pt>
                <c:pt idx="224">
                  <c:v>108.726672788</c:v>
                </c:pt>
                <c:pt idx="225">
                  <c:v>108.789413732</c:v>
                </c:pt>
                <c:pt idx="226">
                  <c:v>108.850176834</c:v>
                </c:pt>
                <c:pt idx="227">
                  <c:v>108.908996518</c:v>
                </c:pt>
                <c:pt idx="228">
                  <c:v>108.965908053</c:v>
                </c:pt>
                <c:pt idx="229">
                  <c:v>109.020944473</c:v>
                </c:pt>
                <c:pt idx="230">
                  <c:v>109.074137584</c:v>
                </c:pt>
                <c:pt idx="231">
                  <c:v>109.125519308</c:v>
                </c:pt>
                <c:pt idx="232">
                  <c:v>109.175120661</c:v>
                </c:pt>
                <c:pt idx="233">
                  <c:v>109.222971791</c:v>
                </c:pt>
                <c:pt idx="234">
                  <c:v>109.269102465</c:v>
                </c:pt>
                <c:pt idx="235">
                  <c:v>109.313542291</c:v>
                </c:pt>
                <c:pt idx="236">
                  <c:v>109.356320873</c:v>
                </c:pt>
                <c:pt idx="237">
                  <c:v>109.397467842</c:v>
                </c:pt>
                <c:pt idx="238">
                  <c:v>109.437011539</c:v>
                </c:pt>
                <c:pt idx="239">
                  <c:v>109.474980422</c:v>
                </c:pt>
                <c:pt idx="240">
                  <c:v>109.511401841</c:v>
                </c:pt>
                <c:pt idx="241">
                  <c:v>109.546303308</c:v>
                </c:pt>
                <c:pt idx="242">
                  <c:v>109.579711861</c:v>
                </c:pt>
                <c:pt idx="243">
                  <c:v>109.611653551</c:v>
                </c:pt>
                <c:pt idx="244">
                  <c:v>109.642154671</c:v>
                </c:pt>
                <c:pt idx="245">
                  <c:v>109.671240928</c:v>
                </c:pt>
                <c:pt idx="246">
                  <c:v>109.69893708</c:v>
                </c:pt>
                <c:pt idx="247">
                  <c:v>109.725267923</c:v>
                </c:pt>
                <c:pt idx="248">
                  <c:v>109.750257458</c:v>
                </c:pt>
                <c:pt idx="249">
                  <c:v>109.773928776</c:v>
                </c:pt>
                <c:pt idx="250">
                  <c:v>109.796305668</c:v>
                </c:pt>
                <c:pt idx="251">
                  <c:v>109.817411825</c:v>
                </c:pt>
                <c:pt idx="252">
                  <c:v>109.837270293</c:v>
                </c:pt>
                <c:pt idx="253">
                  <c:v>109.855903112</c:v>
                </c:pt>
                <c:pt idx="254">
                  <c:v>109.873332801</c:v>
                </c:pt>
                <c:pt idx="255">
                  <c:v>109.889581302</c:v>
                </c:pt>
                <c:pt idx="256">
                  <c:v>109.904669722</c:v>
                </c:pt>
                <c:pt idx="257">
                  <c:v>109.918618931</c:v>
                </c:pt>
                <c:pt idx="258">
                  <c:v>109.93144949</c:v>
                </c:pt>
                <c:pt idx="259">
                  <c:v>109.943182264</c:v>
                </c:pt>
                <c:pt idx="260">
                  <c:v>109.953837426</c:v>
                </c:pt>
                <c:pt idx="261">
                  <c:v>109.96343483</c:v>
                </c:pt>
                <c:pt idx="262">
                  <c:v>109.971993669</c:v>
                </c:pt>
                <c:pt idx="263">
                  <c:v>109.979532622</c:v>
                </c:pt>
                <c:pt idx="264">
                  <c:v>109.98606969</c:v>
                </c:pt>
                <c:pt idx="265">
                  <c:v>109.992223887</c:v>
                </c:pt>
                <c:pt idx="266">
                  <c:v>110.00177958</c:v>
                </c:pt>
                <c:pt idx="267">
                  <c:v>110.010369298</c:v>
                </c:pt>
                <c:pt idx="268">
                  <c:v>110.018010135</c:v>
                </c:pt>
                <c:pt idx="269">
                  <c:v>110.024718898</c:v>
                </c:pt>
                <c:pt idx="270">
                  <c:v>110.030511854</c:v>
                </c:pt>
                <c:pt idx="271">
                  <c:v>110.035405327</c:v>
                </c:pt>
                <c:pt idx="272">
                  <c:v>110.039415405</c:v>
                </c:pt>
                <c:pt idx="273">
                  <c:v>110.042558148</c:v>
                </c:pt>
                <c:pt idx="274">
                  <c:v>110.044849223</c:v>
                </c:pt>
                <c:pt idx="275">
                  <c:v>110.046303649</c:v>
                </c:pt>
                <c:pt idx="276">
                  <c:v>110.046936474</c:v>
                </c:pt>
                <c:pt idx="277">
                  <c:v>110.046762553</c:v>
                </c:pt>
                <c:pt idx="278">
                  <c:v>110.045796504</c:v>
                </c:pt>
                <c:pt idx="279">
                  <c:v>110.044052176</c:v>
                </c:pt>
                <c:pt idx="280">
                  <c:v>110.041543287</c:v>
                </c:pt>
                <c:pt idx="281">
                  <c:v>110.038284055</c:v>
                </c:pt>
                <c:pt idx="282">
                  <c:v>110.0342881</c:v>
                </c:pt>
                <c:pt idx="283">
                  <c:v>110.029568736</c:v>
                </c:pt>
                <c:pt idx="284">
                  <c:v>110.02413848</c:v>
                </c:pt>
                <c:pt idx="285">
                  <c:v>110.018010435</c:v>
                </c:pt>
                <c:pt idx="286">
                  <c:v>110.011197508</c:v>
                </c:pt>
                <c:pt idx="287">
                  <c:v>110.00371269</c:v>
                </c:pt>
                <c:pt idx="288">
                  <c:v>109.99556821</c:v>
                </c:pt>
                <c:pt idx="289">
                  <c:v>109.986775993</c:v>
                </c:pt>
                <c:pt idx="290">
                  <c:v>109.977348017</c:v>
                </c:pt>
                <c:pt idx="291">
                  <c:v>109.967296111</c:v>
                </c:pt>
                <c:pt idx="292">
                  <c:v>109.956631796</c:v>
                </c:pt>
                <c:pt idx="293">
                  <c:v>109.945366428</c:v>
                </c:pt>
                <c:pt idx="294">
                  <c:v>109.933511369</c:v>
                </c:pt>
                <c:pt idx="295">
                  <c:v>109.921077547</c:v>
                </c:pt>
                <c:pt idx="296">
                  <c:v>109.908075485</c:v>
                </c:pt>
                <c:pt idx="297">
                  <c:v>109.89451582</c:v>
                </c:pt>
                <c:pt idx="298">
                  <c:v>109.880409194</c:v>
                </c:pt>
                <c:pt idx="299">
                  <c:v>109.865765906</c:v>
                </c:pt>
                <c:pt idx="300">
                  <c:v>109.850596159</c:v>
                </c:pt>
                <c:pt idx="301">
                  <c:v>109.834907544</c:v>
                </c:pt>
                <c:pt idx="302">
                  <c:v>109.818710143</c:v>
                </c:pt>
                <c:pt idx="303">
                  <c:v>109.802013864</c:v>
                </c:pt>
                <c:pt idx="304">
                  <c:v>109.784828929</c:v>
                </c:pt>
                <c:pt idx="305">
                  <c:v>109.767164966</c:v>
                </c:pt>
                <c:pt idx="306">
                  <c:v>109.749031174</c:v>
                </c:pt>
                <c:pt idx="307">
                  <c:v>109.730438436</c:v>
                </c:pt>
                <c:pt idx="308">
                  <c:v>109.711396331</c:v>
                </c:pt>
                <c:pt idx="309">
                  <c:v>109.691913778</c:v>
                </c:pt>
                <c:pt idx="310">
                  <c:v>109.671999332</c:v>
                </c:pt>
                <c:pt idx="311">
                  <c:v>109.651661712</c:v>
                </c:pt>
                <c:pt idx="312">
                  <c:v>109.630908779</c:v>
                </c:pt>
                <c:pt idx="313">
                  <c:v>109.609748586</c:v>
                </c:pt>
                <c:pt idx="314">
                  <c:v>109.588189272</c:v>
                </c:pt>
                <c:pt idx="315">
                  <c:v>109.566238504</c:v>
                </c:pt>
                <c:pt idx="316">
                  <c:v>109.543904156</c:v>
                </c:pt>
                <c:pt idx="317">
                  <c:v>109.521193782</c:v>
                </c:pt>
                <c:pt idx="318">
                  <c:v>109.498114881</c:v>
                </c:pt>
                <c:pt idx="319">
                  <c:v>109.474674624</c:v>
                </c:pt>
                <c:pt idx="320">
                  <c:v>109.450880225</c:v>
                </c:pt>
                <c:pt idx="321">
                  <c:v>109.426737878</c:v>
                </c:pt>
                <c:pt idx="322">
                  <c:v>109.402254542</c:v>
                </c:pt>
                <c:pt idx="323">
                  <c:v>109.377437332</c:v>
                </c:pt>
                <c:pt idx="324">
                  <c:v>109.352293066</c:v>
                </c:pt>
                <c:pt idx="325">
                  <c:v>109.326828216</c:v>
                </c:pt>
                <c:pt idx="326">
                  <c:v>109.301049614</c:v>
                </c:pt>
                <c:pt idx="327">
                  <c:v>109.274963715</c:v>
                </c:pt>
                <c:pt idx="328">
                  <c:v>109.248579224</c:v>
                </c:pt>
                <c:pt idx="329">
                  <c:v>109.221902217</c:v>
                </c:pt>
                <c:pt idx="330">
                  <c:v>109.19493829</c:v>
                </c:pt>
                <c:pt idx="331">
                  <c:v>109.167693184</c:v>
                </c:pt>
                <c:pt idx="332">
                  <c:v>109.140172539</c:v>
                </c:pt>
                <c:pt idx="333">
                  <c:v>109.112380904</c:v>
                </c:pt>
                <c:pt idx="334">
                  <c:v>109.084324087</c:v>
                </c:pt>
                <c:pt idx="335">
                  <c:v>109.056007799</c:v>
                </c:pt>
                <c:pt idx="336">
                  <c:v>109.027437597</c:v>
                </c:pt>
                <c:pt idx="337">
                  <c:v>108.998618942</c:v>
                </c:pt>
                <c:pt idx="338">
                  <c:v>108.969557076</c:v>
                </c:pt>
                <c:pt idx="339">
                  <c:v>108.940257164</c:v>
                </c:pt>
                <c:pt idx="340">
                  <c:v>108.910724211</c:v>
                </c:pt>
                <c:pt idx="341">
                  <c:v>108.880963188</c:v>
                </c:pt>
                <c:pt idx="342">
                  <c:v>108.850978988</c:v>
                </c:pt>
                <c:pt idx="343">
                  <c:v>108.820776535</c:v>
                </c:pt>
                <c:pt idx="344">
                  <c:v>108.79036034</c:v>
                </c:pt>
                <c:pt idx="345">
                  <c:v>108.759734803</c:v>
                </c:pt>
                <c:pt idx="346">
                  <c:v>108.72890448</c:v>
                </c:pt>
                <c:pt idx="347">
                  <c:v>108.697874033</c:v>
                </c:pt>
                <c:pt idx="348">
                  <c:v>108.666648343</c:v>
                </c:pt>
                <c:pt idx="349">
                  <c:v>108.63523306</c:v>
                </c:pt>
                <c:pt idx="350">
                  <c:v>108.603632294</c:v>
                </c:pt>
                <c:pt idx="351">
                  <c:v>108.571850223</c:v>
                </c:pt>
                <c:pt idx="352">
                  <c:v>108.539891204</c:v>
                </c:pt>
                <c:pt idx="353">
                  <c:v>108.507759674</c:v>
                </c:pt>
                <c:pt idx="354">
                  <c:v>108.475459037</c:v>
                </c:pt>
                <c:pt idx="355">
                  <c:v>108.442993039</c:v>
                </c:pt>
                <c:pt idx="356">
                  <c:v>108.410365417</c:v>
                </c:pt>
                <c:pt idx="357">
                  <c:v>108.377580019</c:v>
                </c:pt>
                <c:pt idx="358">
                  <c:v>108.34464078</c:v>
                </c:pt>
                <c:pt idx="359">
                  <c:v>108.311552071</c:v>
                </c:pt>
                <c:pt idx="360">
                  <c:v>108.278317486</c:v>
                </c:pt>
                <c:pt idx="361">
                  <c:v>108.244940453</c:v>
                </c:pt>
                <c:pt idx="362">
                  <c:v>108.211424486</c:v>
                </c:pt>
                <c:pt idx="363">
                  <c:v>108.177773026</c:v>
                </c:pt>
                <c:pt idx="364">
                  <c:v>108.143989438</c:v>
                </c:pt>
                <c:pt idx="365">
                  <c:v>108.110076688</c:v>
                </c:pt>
                <c:pt idx="366">
                  <c:v>108.076037797</c:v>
                </c:pt>
                <c:pt idx="367">
                  <c:v>108.041876061</c:v>
                </c:pt>
                <c:pt idx="368">
                  <c:v>108.00759486</c:v>
                </c:pt>
                <c:pt idx="369">
                  <c:v>107.973197398</c:v>
                </c:pt>
                <c:pt idx="370">
                  <c:v>107.93868701</c:v>
                </c:pt>
                <c:pt idx="371">
                  <c:v>107.904066937</c:v>
                </c:pt>
                <c:pt idx="372">
                  <c:v>107.869340593</c:v>
                </c:pt>
                <c:pt idx="373">
                  <c:v>107.834511268</c:v>
                </c:pt>
                <c:pt idx="374">
                  <c:v>107.799581413</c:v>
                </c:pt>
                <c:pt idx="375">
                  <c:v>107.764553165</c:v>
                </c:pt>
                <c:pt idx="376">
                  <c:v>107.729429281</c:v>
                </c:pt>
                <c:pt idx="377">
                  <c:v>107.694212517</c:v>
                </c:pt>
                <c:pt idx="378">
                  <c:v>107.658905743</c:v>
                </c:pt>
                <c:pt idx="379">
                  <c:v>107.623511907</c:v>
                </c:pt>
                <c:pt idx="380">
                  <c:v>107.588033655</c:v>
                </c:pt>
                <c:pt idx="381">
                  <c:v>107.552474475</c:v>
                </c:pt>
                <c:pt idx="382">
                  <c:v>107.516836968</c:v>
                </c:pt>
                <c:pt idx="383">
                  <c:v>107.481123564</c:v>
                </c:pt>
                <c:pt idx="384">
                  <c:v>107.445336704</c:v>
                </c:pt>
                <c:pt idx="385">
                  <c:v>107.409478601</c:v>
                </c:pt>
                <c:pt idx="386">
                  <c:v>107.373551515</c:v>
                </c:pt>
                <c:pt idx="387">
                  <c:v>107.337558481</c:v>
                </c:pt>
                <c:pt idx="388">
                  <c:v>107.301501856</c:v>
                </c:pt>
                <c:pt idx="389">
                  <c:v>107.265383519</c:v>
                </c:pt>
                <c:pt idx="390">
                  <c:v>107.229205576</c:v>
                </c:pt>
                <c:pt idx="391">
                  <c:v>107.192969921</c:v>
                </c:pt>
                <c:pt idx="392">
                  <c:v>107.156678245</c:v>
                </c:pt>
                <c:pt idx="393">
                  <c:v>107.120332643</c:v>
                </c:pt>
                <c:pt idx="394">
                  <c:v>107.083935103</c:v>
                </c:pt>
                <c:pt idx="395">
                  <c:v>107.047487424</c:v>
                </c:pt>
                <c:pt idx="396">
                  <c:v>107.010991369</c:v>
                </c:pt>
                <c:pt idx="397">
                  <c:v>106.974449</c:v>
                </c:pt>
                <c:pt idx="398">
                  <c:v>106.937862036</c:v>
                </c:pt>
                <c:pt idx="399">
                  <c:v>106.901232487</c:v>
                </c:pt>
                <c:pt idx="400">
                  <c:v>106.864562397</c:v>
                </c:pt>
                <c:pt idx="401">
                  <c:v>106.827853423</c:v>
                </c:pt>
                <c:pt idx="402">
                  <c:v>106.791105903</c:v>
                </c:pt>
                <c:pt idx="403">
                  <c:v>106.754319866</c:v>
                </c:pt>
                <c:pt idx="404">
                  <c:v>106.717497158</c:v>
                </c:pt>
                <c:pt idx="405">
                  <c:v>106.680640019</c:v>
                </c:pt>
                <c:pt idx="406">
                  <c:v>106.643750442</c:v>
                </c:pt>
                <c:pt idx="407">
                  <c:v>106.606830181</c:v>
                </c:pt>
                <c:pt idx="408">
                  <c:v>106.569881062</c:v>
                </c:pt>
                <c:pt idx="409">
                  <c:v>106.532904741</c:v>
                </c:pt>
                <c:pt idx="410">
                  <c:v>106.495902603</c:v>
                </c:pt>
                <c:pt idx="411">
                  <c:v>106.458876035</c:v>
                </c:pt>
                <c:pt idx="412">
                  <c:v>106.421826706</c:v>
                </c:pt>
                <c:pt idx="413">
                  <c:v>106.384756541</c:v>
                </c:pt>
                <c:pt idx="414">
                  <c:v>106.34766707</c:v>
                </c:pt>
                <c:pt idx="415">
                  <c:v>106.310559739</c:v>
                </c:pt>
                <c:pt idx="416">
                  <c:v>106.273435968</c:v>
                </c:pt>
                <c:pt idx="417">
                  <c:v>106.236296971</c:v>
                </c:pt>
                <c:pt idx="418">
                  <c:v>106.199143748</c:v>
                </c:pt>
                <c:pt idx="419">
                  <c:v>106.161977513</c:v>
                </c:pt>
                <c:pt idx="420">
                  <c:v>106.124799572</c:v>
                </c:pt>
                <c:pt idx="421">
                  <c:v>106.087611079</c:v>
                </c:pt>
                <c:pt idx="422">
                  <c:v>106.05041338</c:v>
                </c:pt>
                <c:pt idx="423">
                  <c:v>106.013207936</c:v>
                </c:pt>
                <c:pt idx="424">
                  <c:v>105.975995984</c:v>
                </c:pt>
                <c:pt idx="425">
                  <c:v>105.93877884</c:v>
                </c:pt>
                <c:pt idx="426">
                  <c:v>105.901557478</c:v>
                </c:pt>
                <c:pt idx="427">
                  <c:v>105.864333191</c:v>
                </c:pt>
                <c:pt idx="428">
                  <c:v>105.827108688</c:v>
                </c:pt>
                <c:pt idx="429">
                  <c:v>105.789885769</c:v>
                </c:pt>
                <c:pt idx="430">
                  <c:v>105.752665181</c:v>
                </c:pt>
                <c:pt idx="431">
                  <c:v>105.715447901</c:v>
                </c:pt>
                <c:pt idx="432">
                  <c:v>105.678235168</c:v>
                </c:pt>
                <c:pt idx="433">
                  <c:v>105.64102807</c:v>
                </c:pt>
                <c:pt idx="434">
                  <c:v>105.603827478</c:v>
                </c:pt>
                <c:pt idx="435">
                  <c:v>105.566634314</c:v>
                </c:pt>
                <c:pt idx="436">
                  <c:v>105.529448988</c:v>
                </c:pt>
                <c:pt idx="437">
                  <c:v>105.492272494</c:v>
                </c:pt>
                <c:pt idx="438">
                  <c:v>105.455105865</c:v>
                </c:pt>
                <c:pt idx="439">
                  <c:v>105.417950062</c:v>
                </c:pt>
                <c:pt idx="440">
                  <c:v>105.380806015</c:v>
                </c:pt>
                <c:pt idx="441">
                  <c:v>105.343674551</c:v>
                </c:pt>
                <c:pt idx="442">
                  <c:v>105.306556447</c:v>
                </c:pt>
                <c:pt idx="443">
                  <c:v>105.269452599</c:v>
                </c:pt>
                <c:pt idx="444">
                  <c:v>105.232363895</c:v>
                </c:pt>
                <c:pt idx="445">
                  <c:v>105.195291228</c:v>
                </c:pt>
                <c:pt idx="446">
                  <c:v>105.158235346</c:v>
                </c:pt>
                <c:pt idx="447">
                  <c:v>105.121196971</c:v>
                </c:pt>
                <c:pt idx="448">
                  <c:v>105.084176993</c:v>
                </c:pt>
                <c:pt idx="449">
                  <c:v>105.04717634</c:v>
                </c:pt>
                <c:pt idx="450">
                  <c:v>105.010196169</c:v>
                </c:pt>
                <c:pt idx="451">
                  <c:v>104.97323722</c:v>
                </c:pt>
                <c:pt idx="452">
                  <c:v>104.936300635</c:v>
                </c:pt>
                <c:pt idx="453">
                  <c:v>104.899387067</c:v>
                </c:pt>
                <c:pt idx="454">
                  <c:v>104.862497652</c:v>
                </c:pt>
                <c:pt idx="455">
                  <c:v>104.825632989</c:v>
                </c:pt>
                <c:pt idx="456">
                  <c:v>104.7887934</c:v>
                </c:pt>
                <c:pt idx="457">
                  <c:v>104.751979303</c:v>
                </c:pt>
                <c:pt idx="458">
                  <c:v>104.715191297</c:v>
                </c:pt>
                <c:pt idx="459">
                  <c:v>104.67842986</c:v>
                </c:pt>
                <c:pt idx="460">
                  <c:v>104.641695534</c:v>
                </c:pt>
                <c:pt idx="461">
                  <c:v>104.60498855</c:v>
                </c:pt>
                <c:pt idx="462">
                  <c:v>104.568309089</c:v>
                </c:pt>
                <c:pt idx="463">
                  <c:v>104.531657502</c:v>
                </c:pt>
                <c:pt idx="464">
                  <c:v>104.495034337</c:v>
                </c:pt>
                <c:pt idx="465">
                  <c:v>104.458440136</c:v>
                </c:pt>
                <c:pt idx="466">
                  <c:v>104.421875407</c:v>
                </c:pt>
                <c:pt idx="467">
                  <c:v>104.385340734</c:v>
                </c:pt>
                <c:pt idx="468">
                  <c:v>104.348836813</c:v>
                </c:pt>
                <c:pt idx="469">
                  <c:v>104.312364097</c:v>
                </c:pt>
                <c:pt idx="470">
                  <c:v>104.275923273</c:v>
                </c:pt>
                <c:pt idx="471">
                  <c:v>104.239514779</c:v>
                </c:pt>
                <c:pt idx="472">
                  <c:v>104.203139098</c:v>
                </c:pt>
                <c:pt idx="473">
                  <c:v>104.166796696</c:v>
                </c:pt>
                <c:pt idx="474">
                  <c:v>104.130488045</c:v>
                </c:pt>
                <c:pt idx="475">
                  <c:v>104.0942137</c:v>
                </c:pt>
                <c:pt idx="476">
                  <c:v>104.057974266</c:v>
                </c:pt>
                <c:pt idx="477">
                  <c:v>104.021770144</c:v>
                </c:pt>
                <c:pt idx="478">
                  <c:v>103.985601872</c:v>
                </c:pt>
                <c:pt idx="479">
                  <c:v>103.949470043</c:v>
                </c:pt>
                <c:pt idx="480">
                  <c:v>103.913375099</c:v>
                </c:pt>
                <c:pt idx="481">
                  <c:v>103.877317401</c:v>
                </c:pt>
                <c:pt idx="482">
                  <c:v>103.841297344</c:v>
                </c:pt>
                <c:pt idx="483">
                  <c:v>103.805315151</c:v>
                </c:pt>
                <c:pt idx="484">
                  <c:v>103.769371026</c:v>
                </c:pt>
                <c:pt idx="485">
                  <c:v>103.733465265</c:v>
                </c:pt>
                <c:pt idx="486">
                  <c:v>103.697598199</c:v>
                </c:pt>
                <c:pt idx="487">
                  <c:v>103.661770348</c:v>
                </c:pt>
                <c:pt idx="488">
                  <c:v>103.62598208</c:v>
                </c:pt>
                <c:pt idx="489">
                  <c:v>103.590233847</c:v>
                </c:pt>
                <c:pt idx="490">
                  <c:v>103.554525962</c:v>
                </c:pt>
                <c:pt idx="491">
                  <c:v>103.518858684</c:v>
                </c:pt>
                <c:pt idx="492">
                  <c:v>103.483232794</c:v>
                </c:pt>
                <c:pt idx="493">
                  <c:v>103.447648435</c:v>
                </c:pt>
                <c:pt idx="494">
                  <c:v>103.412106</c:v>
                </c:pt>
                <c:pt idx="495">
                  <c:v>103.376605903</c:v>
                </c:pt>
                <c:pt idx="496">
                  <c:v>103.341148579</c:v>
                </c:pt>
                <c:pt idx="497">
                  <c:v>103.305734351</c:v>
                </c:pt>
                <c:pt idx="498">
                  <c:v>103.270363503</c:v>
                </c:pt>
                <c:pt idx="499">
                  <c:v>103.235036458</c:v>
                </c:pt>
                <c:pt idx="500">
                  <c:v>103.199753592</c:v>
                </c:pt>
                <c:pt idx="501">
                  <c:v>103.164515143</c:v>
                </c:pt>
                <c:pt idx="502">
                  <c:v>103.129321406</c:v>
                </c:pt>
                <c:pt idx="503">
                  <c:v>103.094172686</c:v>
                </c:pt>
                <c:pt idx="504">
                  <c:v>103.05906928</c:v>
                </c:pt>
                <c:pt idx="505">
                  <c:v>103.024011504</c:v>
                </c:pt>
                <c:pt idx="506">
                  <c:v>102.988999529</c:v>
                </c:pt>
                <c:pt idx="507">
                  <c:v>102.954033779</c:v>
                </c:pt>
                <c:pt idx="508">
                  <c:v>102.919114479</c:v>
                </c:pt>
                <c:pt idx="509">
                  <c:v>102.884241799</c:v>
                </c:pt>
                <c:pt idx="510">
                  <c:v>102.849415962</c:v>
                </c:pt>
                <c:pt idx="511">
                  <c:v>102.814637136</c:v>
                </c:pt>
                <c:pt idx="512">
                  <c:v>102.779905522</c:v>
                </c:pt>
                <c:pt idx="513">
                  <c:v>102.745221393</c:v>
                </c:pt>
                <c:pt idx="514">
                  <c:v>102.710585178</c:v>
                </c:pt>
                <c:pt idx="515">
                  <c:v>102.675997143</c:v>
                </c:pt>
                <c:pt idx="516">
                  <c:v>102.641457436</c:v>
                </c:pt>
                <c:pt idx="517">
                  <c:v>102.606966334</c:v>
                </c:pt>
                <c:pt idx="518">
                  <c:v>102.572523923</c:v>
                </c:pt>
                <c:pt idx="519">
                  <c:v>102.538130323</c:v>
                </c:pt>
                <c:pt idx="520">
                  <c:v>102.503785806</c:v>
                </c:pt>
                <c:pt idx="521">
                  <c:v>102.469490506</c:v>
                </c:pt>
                <c:pt idx="522">
                  <c:v>102.439429102</c:v>
                </c:pt>
                <c:pt idx="523">
                  <c:v>102.414389469</c:v>
                </c:pt>
                <c:pt idx="524">
                  <c:v>102.389360149</c:v>
                </c:pt>
                <c:pt idx="525">
                  <c:v>102.364341453</c:v>
                </c:pt>
                <c:pt idx="526">
                  <c:v>102.339333683</c:v>
                </c:pt>
                <c:pt idx="527">
                  <c:v>102.314337192</c:v>
                </c:pt>
                <c:pt idx="528">
                  <c:v>102.289352322</c:v>
                </c:pt>
                <c:pt idx="529">
                  <c:v>102.26437939</c:v>
                </c:pt>
                <c:pt idx="530">
                  <c:v>102.239418713</c:v>
                </c:pt>
                <c:pt idx="531">
                  <c:v>102.214470522</c:v>
                </c:pt>
                <c:pt idx="532">
                  <c:v>102.189535171</c:v>
                </c:pt>
                <c:pt idx="533">
                  <c:v>102.164612983</c:v>
                </c:pt>
                <c:pt idx="534">
                  <c:v>102.139704129</c:v>
                </c:pt>
                <c:pt idx="535">
                  <c:v>102.114808807</c:v>
                </c:pt>
                <c:pt idx="536">
                  <c:v>102.089927341</c:v>
                </c:pt>
                <c:pt idx="537">
                  <c:v>102.06506001</c:v>
                </c:pt>
                <c:pt idx="538">
                  <c:v>102.040207189</c:v>
                </c:pt>
                <c:pt idx="539">
                  <c:v>102.015369186</c:v>
                </c:pt>
                <c:pt idx="540">
                  <c:v>101.990546335</c:v>
                </c:pt>
                <c:pt idx="541">
                  <c:v>101.965738855</c:v>
                </c:pt>
                <c:pt idx="542">
                  <c:v>101.940947104</c:v>
                </c:pt>
                <c:pt idx="543">
                  <c:v>101.916171272</c:v>
                </c:pt>
                <c:pt idx="544">
                  <c:v>101.891411614</c:v>
                </c:pt>
                <c:pt idx="545">
                  <c:v>101.866668375</c:v>
                </c:pt>
                <c:pt idx="546">
                  <c:v>101.841941828</c:v>
                </c:pt>
                <c:pt idx="547">
                  <c:v>101.817232271</c:v>
                </c:pt>
                <c:pt idx="548">
                  <c:v>101.792539957</c:v>
                </c:pt>
                <c:pt idx="549">
                  <c:v>101.767865134</c:v>
                </c:pt>
                <c:pt idx="550">
                  <c:v>101.743208318</c:v>
                </c:pt>
                <c:pt idx="551">
                  <c:v>101.718569697</c:v>
                </c:pt>
                <c:pt idx="552">
                  <c:v>101.693949385</c:v>
                </c:pt>
                <c:pt idx="553">
                  <c:v>101.669347525</c:v>
                </c:pt>
                <c:pt idx="554">
                  <c:v>101.644764302</c:v>
                </c:pt>
                <c:pt idx="555">
                  <c:v>101.620199754</c:v>
                </c:pt>
                <c:pt idx="556">
                  <c:v>101.595654036</c:v>
                </c:pt>
                <c:pt idx="557">
                  <c:v>101.57112728</c:v>
                </c:pt>
                <c:pt idx="558">
                  <c:v>101.546619631</c:v>
                </c:pt>
                <c:pt idx="559">
                  <c:v>101.522131309</c:v>
                </c:pt>
                <c:pt idx="560">
                  <c:v>101.497662573</c:v>
                </c:pt>
                <c:pt idx="561">
                  <c:v>101.473213812</c:v>
                </c:pt>
                <c:pt idx="562">
                  <c:v>101.448785227</c:v>
                </c:pt>
                <c:pt idx="563">
                  <c:v>101.424376999</c:v>
                </c:pt>
                <c:pt idx="564">
                  <c:v>101.399989257</c:v>
                </c:pt>
                <c:pt idx="565">
                  <c:v>101.375622154</c:v>
                </c:pt>
                <c:pt idx="566">
                  <c:v>101.351275866</c:v>
                </c:pt>
                <c:pt idx="567">
                  <c:v>101.326950578</c:v>
                </c:pt>
                <c:pt idx="568">
                  <c:v>101.30264655</c:v>
                </c:pt>
                <c:pt idx="569">
                  <c:v>101.278363921</c:v>
                </c:pt>
                <c:pt idx="570">
                  <c:v>101.25410282</c:v>
                </c:pt>
                <c:pt idx="571">
                  <c:v>101.229863398</c:v>
                </c:pt>
                <c:pt idx="572">
                  <c:v>101.205645769</c:v>
                </c:pt>
                <c:pt idx="573">
                  <c:v>101.181450049</c:v>
                </c:pt>
                <c:pt idx="574">
                  <c:v>101.15727634</c:v>
                </c:pt>
                <c:pt idx="575">
                  <c:v>101.133124761</c:v>
                </c:pt>
                <c:pt idx="576">
                  <c:v>101.108995418</c:v>
                </c:pt>
                <c:pt idx="577">
                  <c:v>101.084888304</c:v>
                </c:pt>
                <c:pt idx="578">
                  <c:v>101.060803458</c:v>
                </c:pt>
                <c:pt idx="579">
                  <c:v>101.036741104</c:v>
                </c:pt>
                <c:pt idx="580">
                  <c:v>101.012701433</c:v>
                </c:pt>
                <c:pt idx="581">
                  <c:v>100.988684613</c:v>
                </c:pt>
                <c:pt idx="582">
                  <c:v>100.964690832</c:v>
                </c:pt>
                <c:pt idx="583">
                  <c:v>100.940720203</c:v>
                </c:pt>
                <c:pt idx="584">
                  <c:v>100.916772828</c:v>
                </c:pt>
                <c:pt idx="585">
                  <c:v>100.892848823</c:v>
                </c:pt>
                <c:pt idx="586">
                  <c:v>100.868948366</c:v>
                </c:pt>
                <c:pt idx="587">
                  <c:v>100.845071521</c:v>
                </c:pt>
                <c:pt idx="588">
                  <c:v>100.821218432</c:v>
                </c:pt>
                <c:pt idx="589">
                  <c:v>100.797389265</c:v>
                </c:pt>
                <c:pt idx="590">
                  <c:v>100.773584109</c:v>
                </c:pt>
                <c:pt idx="591">
                  <c:v>100.749803083</c:v>
                </c:pt>
                <c:pt idx="592">
                  <c:v>100.726046297</c:v>
                </c:pt>
                <c:pt idx="593">
                  <c:v>100.702313779</c:v>
                </c:pt>
                <c:pt idx="594">
                  <c:v>100.678605195</c:v>
                </c:pt>
                <c:pt idx="595">
                  <c:v>100.654920815</c:v>
                </c:pt>
                <c:pt idx="596">
                  <c:v>100.631260759</c:v>
                </c:pt>
                <c:pt idx="597">
                  <c:v>100.607625132</c:v>
                </c:pt>
                <c:pt idx="598">
                  <c:v>100.584014069</c:v>
                </c:pt>
                <c:pt idx="599">
                  <c:v>100.56042782</c:v>
                </c:pt>
                <c:pt idx="600">
                  <c:v>100.536866428</c:v>
                </c:pt>
              </c:numCache>
            </c:numRef>
          </c:yVal>
          <c:smooth val="1"/>
        </c:ser>
        <c:ser>
          <c:idx val="1"/>
          <c:order val="1"/>
          <c:tx>
            <c:strRef>
              <c:f>Sheet2!$I$1</c:f>
              <c:strCache>
                <c:ptCount val="1"/>
                <c:pt idx="0">
                  <c:v>Tmax_C2</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Sheet2!$I$2:$I$602</c:f>
              <c:numCache>
                <c:formatCode>General</c:formatCode>
                <c:ptCount val="601"/>
                <c:pt idx="0">
                  <c:v>4.2</c:v>
                </c:pt>
                <c:pt idx="1">
                  <c:v>4.20024613898</c:v>
                </c:pt>
                <c:pt idx="2">
                  <c:v>4.20137961703</c:v>
                </c:pt>
                <c:pt idx="3">
                  <c:v>4.204424620879996</c:v>
                </c:pt>
                <c:pt idx="4">
                  <c:v>4.210839256019994</c:v>
                </c:pt>
                <c:pt idx="5">
                  <c:v>4.223457274649996</c:v>
                </c:pt>
                <c:pt idx="6">
                  <c:v>4.24722740095</c:v>
                </c:pt>
                <c:pt idx="7">
                  <c:v>4.29077751599</c:v>
                </c:pt>
                <c:pt idx="8">
                  <c:v>4.368578240639993</c:v>
                </c:pt>
                <c:pt idx="9">
                  <c:v>4.500545929619996</c:v>
                </c:pt>
                <c:pt idx="10">
                  <c:v>4.73568632135</c:v>
                </c:pt>
                <c:pt idx="11">
                  <c:v>5.1636739819</c:v>
                </c:pt>
                <c:pt idx="12">
                  <c:v>5.795935001379995</c:v>
                </c:pt>
                <c:pt idx="13">
                  <c:v>6.5900186256</c:v>
                </c:pt>
                <c:pt idx="14">
                  <c:v>7.45635292283</c:v>
                </c:pt>
                <c:pt idx="15">
                  <c:v>8.38240758467</c:v>
                </c:pt>
                <c:pt idx="16">
                  <c:v>9.27049050794</c:v>
                </c:pt>
                <c:pt idx="17">
                  <c:v>15.6234671138</c:v>
                </c:pt>
                <c:pt idx="18">
                  <c:v>20.2751452151</c:v>
                </c:pt>
                <c:pt idx="19">
                  <c:v>22.2978000194</c:v>
                </c:pt>
                <c:pt idx="20">
                  <c:v>24.03914169939999</c:v>
                </c:pt>
                <c:pt idx="21">
                  <c:v>25.5856246602</c:v>
                </c:pt>
                <c:pt idx="22">
                  <c:v>26.9778988746</c:v>
                </c:pt>
                <c:pt idx="23">
                  <c:v>28.2238678717</c:v>
                </c:pt>
                <c:pt idx="24">
                  <c:v>29.36242731899998</c:v>
                </c:pt>
                <c:pt idx="25">
                  <c:v>30.4205031442</c:v>
                </c:pt>
                <c:pt idx="26">
                  <c:v>31.4145861828</c:v>
                </c:pt>
                <c:pt idx="27">
                  <c:v>32.35269990169999</c:v>
                </c:pt>
                <c:pt idx="28">
                  <c:v>33.243321027</c:v>
                </c:pt>
                <c:pt idx="29">
                  <c:v>34.0950266028</c:v>
                </c:pt>
                <c:pt idx="30">
                  <c:v>34.9143367547</c:v>
                </c:pt>
                <c:pt idx="31">
                  <c:v>35.7069507351</c:v>
                </c:pt>
                <c:pt idx="32">
                  <c:v>36.4745126672</c:v>
                </c:pt>
                <c:pt idx="33">
                  <c:v>37.2204564186</c:v>
                </c:pt>
                <c:pt idx="34">
                  <c:v>37.9468370287</c:v>
                </c:pt>
                <c:pt idx="35">
                  <c:v>38.6568723305</c:v>
                </c:pt>
                <c:pt idx="36">
                  <c:v>39.35167650189996</c:v>
                </c:pt>
                <c:pt idx="37">
                  <c:v>40.0338599175</c:v>
                </c:pt>
                <c:pt idx="38">
                  <c:v>40.7044169412</c:v>
                </c:pt>
                <c:pt idx="39">
                  <c:v>41.36396100749999</c:v>
                </c:pt>
                <c:pt idx="40">
                  <c:v>42.0128097485</c:v>
                </c:pt>
                <c:pt idx="41">
                  <c:v>42.6517561113</c:v>
                </c:pt>
                <c:pt idx="42">
                  <c:v>43.2835010489</c:v>
                </c:pt>
                <c:pt idx="43">
                  <c:v>43.9091246046</c:v>
                </c:pt>
                <c:pt idx="44">
                  <c:v>44.5263995361</c:v>
                </c:pt>
                <c:pt idx="45">
                  <c:v>45.136196646</c:v>
                </c:pt>
                <c:pt idx="46">
                  <c:v>45.7386044071</c:v>
                </c:pt>
                <c:pt idx="47">
                  <c:v>46.33460476009999</c:v>
                </c:pt>
                <c:pt idx="48">
                  <c:v>46.9246862096</c:v>
                </c:pt>
                <c:pt idx="49">
                  <c:v>47.509443536</c:v>
                </c:pt>
                <c:pt idx="50">
                  <c:v>48.0893344747</c:v>
                </c:pt>
                <c:pt idx="51">
                  <c:v>48.6647735996</c:v>
                </c:pt>
                <c:pt idx="52">
                  <c:v>49.2359918009</c:v>
                </c:pt>
                <c:pt idx="53">
                  <c:v>49.80384966519996</c:v>
                </c:pt>
                <c:pt idx="54">
                  <c:v>50.368161486</c:v>
                </c:pt>
                <c:pt idx="55">
                  <c:v>50.9290396244</c:v>
                </c:pt>
                <c:pt idx="56">
                  <c:v>51.4825455336</c:v>
                </c:pt>
                <c:pt idx="57">
                  <c:v>52.0297767448</c:v>
                </c:pt>
                <c:pt idx="58">
                  <c:v>52.5708198656</c:v>
                </c:pt>
                <c:pt idx="59">
                  <c:v>53.1064452086</c:v>
                </c:pt>
                <c:pt idx="60">
                  <c:v>53.63705645909999</c:v>
                </c:pt>
                <c:pt idx="61">
                  <c:v>54.1632100464</c:v>
                </c:pt>
                <c:pt idx="62">
                  <c:v>54.68479899920001</c:v>
                </c:pt>
                <c:pt idx="63">
                  <c:v>55.2019930381</c:v>
                </c:pt>
                <c:pt idx="64">
                  <c:v>55.7153333033</c:v>
                </c:pt>
                <c:pt idx="65">
                  <c:v>56.224962332</c:v>
                </c:pt>
                <c:pt idx="66">
                  <c:v>56.7318492154</c:v>
                </c:pt>
                <c:pt idx="67">
                  <c:v>57.2365258469</c:v>
                </c:pt>
                <c:pt idx="68">
                  <c:v>57.741832752</c:v>
                </c:pt>
                <c:pt idx="69">
                  <c:v>58.2522385847</c:v>
                </c:pt>
                <c:pt idx="70">
                  <c:v>58.772774921</c:v>
                </c:pt>
                <c:pt idx="71">
                  <c:v>59.30846944749999</c:v>
                </c:pt>
                <c:pt idx="72">
                  <c:v>59.85986471909996</c:v>
                </c:pt>
                <c:pt idx="73">
                  <c:v>60.4213886545</c:v>
                </c:pt>
                <c:pt idx="74">
                  <c:v>60.98189074769999</c:v>
                </c:pt>
                <c:pt idx="75">
                  <c:v>61.5302025295</c:v>
                </c:pt>
                <c:pt idx="76">
                  <c:v>62.0644905306</c:v>
                </c:pt>
                <c:pt idx="77">
                  <c:v>62.5843729717</c:v>
                </c:pt>
                <c:pt idx="78">
                  <c:v>63.0897811204</c:v>
                </c:pt>
                <c:pt idx="79">
                  <c:v>63.5823401564</c:v>
                </c:pt>
                <c:pt idx="80">
                  <c:v>64.08040301939998</c:v>
                </c:pt>
                <c:pt idx="81">
                  <c:v>64.61609397879998</c:v>
                </c:pt>
                <c:pt idx="82">
                  <c:v>65.1487418782999</c:v>
                </c:pt>
                <c:pt idx="83">
                  <c:v>65.67870955639985</c:v>
                </c:pt>
                <c:pt idx="84">
                  <c:v>66.2062166876</c:v>
                </c:pt>
                <c:pt idx="85">
                  <c:v>66.731500749</c:v>
                </c:pt>
                <c:pt idx="86">
                  <c:v>67.2550765637999</c:v>
                </c:pt>
                <c:pt idx="87">
                  <c:v>67.7770238623</c:v>
                </c:pt>
                <c:pt idx="88">
                  <c:v>68.2974830001</c:v>
                </c:pt>
                <c:pt idx="89">
                  <c:v>68.8170122512</c:v>
                </c:pt>
                <c:pt idx="90">
                  <c:v>69.3358104392</c:v>
                </c:pt>
                <c:pt idx="91">
                  <c:v>69.85289739169987</c:v>
                </c:pt>
                <c:pt idx="92">
                  <c:v>70.3675747053</c:v>
                </c:pt>
                <c:pt idx="93">
                  <c:v>70.88000892559992</c:v>
                </c:pt>
                <c:pt idx="94">
                  <c:v>71.3897200226999</c:v>
                </c:pt>
                <c:pt idx="95">
                  <c:v>71.89592878189998</c:v>
                </c:pt>
                <c:pt idx="96">
                  <c:v>72.39879076559994</c:v>
                </c:pt>
                <c:pt idx="97">
                  <c:v>72.89877810399985</c:v>
                </c:pt>
                <c:pt idx="98">
                  <c:v>73.3953938803</c:v>
                </c:pt>
                <c:pt idx="99">
                  <c:v>73.88885898789992</c:v>
                </c:pt>
                <c:pt idx="100">
                  <c:v>74.3791806695</c:v>
                </c:pt>
                <c:pt idx="101">
                  <c:v>74.8658285992</c:v>
                </c:pt>
                <c:pt idx="102">
                  <c:v>75.3490037975</c:v>
                </c:pt>
                <c:pt idx="103">
                  <c:v>75.82943190259988</c:v>
                </c:pt>
                <c:pt idx="104">
                  <c:v>76.3069941816</c:v>
                </c:pt>
                <c:pt idx="105">
                  <c:v>76.78155581769992</c:v>
                </c:pt>
                <c:pt idx="106">
                  <c:v>77.26848343269992</c:v>
                </c:pt>
                <c:pt idx="107">
                  <c:v>77.7581199941</c:v>
                </c:pt>
                <c:pt idx="108">
                  <c:v>78.24578888709991</c:v>
                </c:pt>
                <c:pt idx="109">
                  <c:v>78.7311431075</c:v>
                </c:pt>
                <c:pt idx="110">
                  <c:v>79.2139275336</c:v>
                </c:pt>
                <c:pt idx="111">
                  <c:v>79.69448033329992</c:v>
                </c:pt>
                <c:pt idx="112">
                  <c:v>80.17297018739987</c:v>
                </c:pt>
                <c:pt idx="113">
                  <c:v>80.6488244544</c:v>
                </c:pt>
                <c:pt idx="114">
                  <c:v>81.1211136838</c:v>
                </c:pt>
                <c:pt idx="115">
                  <c:v>81.58947400999998</c:v>
                </c:pt>
                <c:pt idx="116">
                  <c:v>82.05398268109998</c:v>
                </c:pt>
                <c:pt idx="117">
                  <c:v>82.51477587879992</c:v>
                </c:pt>
                <c:pt idx="118">
                  <c:v>82.97210595629994</c:v>
                </c:pt>
                <c:pt idx="119">
                  <c:v>83.42630519229992</c:v>
                </c:pt>
                <c:pt idx="120">
                  <c:v>83.87731200029992</c:v>
                </c:pt>
                <c:pt idx="121">
                  <c:v>84.32477247269988</c:v>
                </c:pt>
                <c:pt idx="122">
                  <c:v>84.76876237159991</c:v>
                </c:pt>
                <c:pt idx="123">
                  <c:v>85.20931876049993</c:v>
                </c:pt>
                <c:pt idx="124">
                  <c:v>85.64647009069992</c:v>
                </c:pt>
                <c:pt idx="125">
                  <c:v>86.08013841599993</c:v>
                </c:pt>
                <c:pt idx="126">
                  <c:v>86.5103609943</c:v>
                </c:pt>
                <c:pt idx="127">
                  <c:v>86.9372132345</c:v>
                </c:pt>
                <c:pt idx="128">
                  <c:v>87.3606034404</c:v>
                </c:pt>
                <c:pt idx="129">
                  <c:v>87.78049710839994</c:v>
                </c:pt>
                <c:pt idx="130">
                  <c:v>88.19678018509993</c:v>
                </c:pt>
                <c:pt idx="131">
                  <c:v>88.6096133959</c:v>
                </c:pt>
                <c:pt idx="132">
                  <c:v>89.01933381499992</c:v>
                </c:pt>
                <c:pt idx="133">
                  <c:v>89.42591244809998</c:v>
                </c:pt>
                <c:pt idx="134">
                  <c:v>89.82899184139993</c:v>
                </c:pt>
                <c:pt idx="135">
                  <c:v>90.228261883</c:v>
                </c:pt>
                <c:pt idx="136">
                  <c:v>90.62360546579998</c:v>
                </c:pt>
                <c:pt idx="137">
                  <c:v>91.0146426278</c:v>
                </c:pt>
                <c:pt idx="138">
                  <c:v>91.4011705395</c:v>
                </c:pt>
                <c:pt idx="139">
                  <c:v>91.78298390499998</c:v>
                </c:pt>
                <c:pt idx="140">
                  <c:v>92.15995180859989</c:v>
                </c:pt>
                <c:pt idx="141">
                  <c:v>92.53190632249992</c:v>
                </c:pt>
                <c:pt idx="142">
                  <c:v>92.89894012869991</c:v>
                </c:pt>
                <c:pt idx="143">
                  <c:v>93.26086013739994</c:v>
                </c:pt>
                <c:pt idx="144">
                  <c:v>93.61766731829998</c:v>
                </c:pt>
                <c:pt idx="145">
                  <c:v>93.96948799179998</c:v>
                </c:pt>
                <c:pt idx="146">
                  <c:v>94.3165926672</c:v>
                </c:pt>
                <c:pt idx="147">
                  <c:v>94.65906260239994</c:v>
                </c:pt>
                <c:pt idx="148">
                  <c:v>94.99684935029998</c:v>
                </c:pt>
                <c:pt idx="149">
                  <c:v>95.3299259634</c:v>
                </c:pt>
                <c:pt idx="150">
                  <c:v>95.65818583149988</c:v>
                </c:pt>
                <c:pt idx="151">
                  <c:v>95.9816120885</c:v>
                </c:pt>
                <c:pt idx="152">
                  <c:v>96.30024897949993</c:v>
                </c:pt>
                <c:pt idx="153">
                  <c:v>96.61419164449998</c:v>
                </c:pt>
                <c:pt idx="154">
                  <c:v>96.9234755767999</c:v>
                </c:pt>
                <c:pt idx="155">
                  <c:v>97.2281023204999</c:v>
                </c:pt>
                <c:pt idx="156">
                  <c:v>97.52807713369981</c:v>
                </c:pt>
                <c:pt idx="157">
                  <c:v>97.82339165039994</c:v>
                </c:pt>
                <c:pt idx="158">
                  <c:v>98.1141047462</c:v>
                </c:pt>
                <c:pt idx="159">
                  <c:v>98.4002503785</c:v>
                </c:pt>
                <c:pt idx="160">
                  <c:v>98.6818858946999</c:v>
                </c:pt>
                <c:pt idx="161">
                  <c:v>98.9590649328</c:v>
                </c:pt>
                <c:pt idx="162">
                  <c:v>99.2318076098</c:v>
                </c:pt>
                <c:pt idx="163">
                  <c:v>99.50014431149992</c:v>
                </c:pt>
                <c:pt idx="164">
                  <c:v>99.7641429515</c:v>
                </c:pt>
                <c:pt idx="165">
                  <c:v>100.023825508</c:v>
                </c:pt>
                <c:pt idx="166">
                  <c:v>100.279114494</c:v>
                </c:pt>
                <c:pt idx="167">
                  <c:v>100.530060658</c:v>
                </c:pt>
                <c:pt idx="168">
                  <c:v>100.776647913</c:v>
                </c:pt>
                <c:pt idx="169">
                  <c:v>101.018839178</c:v>
                </c:pt>
                <c:pt idx="170">
                  <c:v>101.256631484</c:v>
                </c:pt>
                <c:pt idx="171">
                  <c:v>101.490074894</c:v>
                </c:pt>
                <c:pt idx="172">
                  <c:v>101.719203039</c:v>
                </c:pt>
                <c:pt idx="173">
                  <c:v>101.944030484</c:v>
                </c:pt>
                <c:pt idx="174">
                  <c:v>102.16458073</c:v>
                </c:pt>
                <c:pt idx="175">
                  <c:v>102.380858062</c:v>
                </c:pt>
                <c:pt idx="176">
                  <c:v>102.592833244</c:v>
                </c:pt>
                <c:pt idx="177">
                  <c:v>102.800567457</c:v>
                </c:pt>
                <c:pt idx="178">
                  <c:v>103.00412812</c:v>
                </c:pt>
                <c:pt idx="179">
                  <c:v>103.203576327</c:v>
                </c:pt>
                <c:pt idx="180">
                  <c:v>103.398968954</c:v>
                </c:pt>
                <c:pt idx="181">
                  <c:v>103.590321582</c:v>
                </c:pt>
                <c:pt idx="182">
                  <c:v>103.777688295</c:v>
                </c:pt>
                <c:pt idx="183">
                  <c:v>103.961120588</c:v>
                </c:pt>
                <c:pt idx="184">
                  <c:v>104.140680896</c:v>
                </c:pt>
                <c:pt idx="185">
                  <c:v>104.316407791</c:v>
                </c:pt>
                <c:pt idx="186">
                  <c:v>104.488380108</c:v>
                </c:pt>
                <c:pt idx="187">
                  <c:v>104.656666425</c:v>
                </c:pt>
                <c:pt idx="188">
                  <c:v>104.8213285</c:v>
                </c:pt>
                <c:pt idx="189">
                  <c:v>104.982407139</c:v>
                </c:pt>
                <c:pt idx="190">
                  <c:v>105.139938086</c:v>
                </c:pt>
                <c:pt idx="191">
                  <c:v>105.293960361</c:v>
                </c:pt>
                <c:pt idx="192">
                  <c:v>105.444523129</c:v>
                </c:pt>
                <c:pt idx="193">
                  <c:v>105.591678782</c:v>
                </c:pt>
                <c:pt idx="194">
                  <c:v>105.73547839</c:v>
                </c:pt>
                <c:pt idx="195">
                  <c:v>105.875975176</c:v>
                </c:pt>
                <c:pt idx="196">
                  <c:v>106.013218563</c:v>
                </c:pt>
                <c:pt idx="197">
                  <c:v>106.147245353</c:v>
                </c:pt>
                <c:pt idx="198">
                  <c:v>106.278118746</c:v>
                </c:pt>
                <c:pt idx="199">
                  <c:v>106.405902266</c:v>
                </c:pt>
                <c:pt idx="200">
                  <c:v>106.530643491</c:v>
                </c:pt>
                <c:pt idx="201">
                  <c:v>106.652385605</c:v>
                </c:pt>
                <c:pt idx="202">
                  <c:v>106.771169439</c:v>
                </c:pt>
                <c:pt idx="203">
                  <c:v>106.887041792</c:v>
                </c:pt>
                <c:pt idx="204">
                  <c:v>107.00005158</c:v>
                </c:pt>
                <c:pt idx="205">
                  <c:v>107.110246983</c:v>
                </c:pt>
                <c:pt idx="206">
                  <c:v>107.217676106</c:v>
                </c:pt>
                <c:pt idx="207">
                  <c:v>107.322382299</c:v>
                </c:pt>
                <c:pt idx="208">
                  <c:v>107.424407792</c:v>
                </c:pt>
                <c:pt idx="209">
                  <c:v>107.523798812</c:v>
                </c:pt>
                <c:pt idx="210">
                  <c:v>107.620601509</c:v>
                </c:pt>
                <c:pt idx="211">
                  <c:v>107.714860535</c:v>
                </c:pt>
                <c:pt idx="212">
                  <c:v>107.806616015</c:v>
                </c:pt>
                <c:pt idx="213">
                  <c:v>107.895905535</c:v>
                </c:pt>
                <c:pt idx="214">
                  <c:v>107.98276827</c:v>
                </c:pt>
                <c:pt idx="215">
                  <c:v>108.067246412</c:v>
                </c:pt>
                <c:pt idx="216">
                  <c:v>108.149380596</c:v>
                </c:pt>
                <c:pt idx="217">
                  <c:v>108.229209708</c:v>
                </c:pt>
                <c:pt idx="218">
                  <c:v>108.306772522</c:v>
                </c:pt>
                <c:pt idx="219">
                  <c:v>108.382106788</c:v>
                </c:pt>
                <c:pt idx="220">
                  <c:v>108.455250964</c:v>
                </c:pt>
                <c:pt idx="221">
                  <c:v>108.52624286</c:v>
                </c:pt>
                <c:pt idx="222">
                  <c:v>108.595121049</c:v>
                </c:pt>
                <c:pt idx="223">
                  <c:v>108.661919756</c:v>
                </c:pt>
                <c:pt idx="224">
                  <c:v>108.726672788</c:v>
                </c:pt>
                <c:pt idx="225">
                  <c:v>108.789413732</c:v>
                </c:pt>
                <c:pt idx="226">
                  <c:v>108.850176834</c:v>
                </c:pt>
                <c:pt idx="227">
                  <c:v>108.908996518</c:v>
                </c:pt>
                <c:pt idx="228">
                  <c:v>108.965908053</c:v>
                </c:pt>
                <c:pt idx="229">
                  <c:v>109.020944473</c:v>
                </c:pt>
                <c:pt idx="230">
                  <c:v>109.074137584</c:v>
                </c:pt>
                <c:pt idx="231">
                  <c:v>109.125519308</c:v>
                </c:pt>
                <c:pt idx="232">
                  <c:v>109.175120661</c:v>
                </c:pt>
                <c:pt idx="233">
                  <c:v>109.222971791</c:v>
                </c:pt>
                <c:pt idx="234">
                  <c:v>109.269102465</c:v>
                </c:pt>
                <c:pt idx="235">
                  <c:v>109.313542291</c:v>
                </c:pt>
                <c:pt idx="236">
                  <c:v>109.356320873</c:v>
                </c:pt>
                <c:pt idx="237">
                  <c:v>109.397467842</c:v>
                </c:pt>
                <c:pt idx="238">
                  <c:v>109.437011539</c:v>
                </c:pt>
                <c:pt idx="239">
                  <c:v>109.474980422</c:v>
                </c:pt>
                <c:pt idx="240">
                  <c:v>109.511401841</c:v>
                </c:pt>
                <c:pt idx="241">
                  <c:v>109.546303308</c:v>
                </c:pt>
                <c:pt idx="242">
                  <c:v>109.579711861</c:v>
                </c:pt>
                <c:pt idx="243">
                  <c:v>109.611653551</c:v>
                </c:pt>
                <c:pt idx="244">
                  <c:v>109.642154671</c:v>
                </c:pt>
                <c:pt idx="245">
                  <c:v>109.671240928</c:v>
                </c:pt>
                <c:pt idx="246">
                  <c:v>109.69893708</c:v>
                </c:pt>
                <c:pt idx="247">
                  <c:v>109.725267923</c:v>
                </c:pt>
                <c:pt idx="248">
                  <c:v>109.750257458</c:v>
                </c:pt>
                <c:pt idx="249">
                  <c:v>109.773928776</c:v>
                </c:pt>
                <c:pt idx="250">
                  <c:v>109.796305668</c:v>
                </c:pt>
                <c:pt idx="251">
                  <c:v>109.817411825</c:v>
                </c:pt>
                <c:pt idx="252">
                  <c:v>109.837270293</c:v>
                </c:pt>
                <c:pt idx="253">
                  <c:v>109.855903112</c:v>
                </c:pt>
                <c:pt idx="254">
                  <c:v>109.873332801</c:v>
                </c:pt>
                <c:pt idx="255">
                  <c:v>109.889581302</c:v>
                </c:pt>
                <c:pt idx="256">
                  <c:v>109.904669722</c:v>
                </c:pt>
                <c:pt idx="257">
                  <c:v>109.918618931</c:v>
                </c:pt>
                <c:pt idx="258">
                  <c:v>109.93144949</c:v>
                </c:pt>
                <c:pt idx="259">
                  <c:v>109.943182264</c:v>
                </c:pt>
                <c:pt idx="260">
                  <c:v>109.953837426</c:v>
                </c:pt>
                <c:pt idx="261">
                  <c:v>109.96343483</c:v>
                </c:pt>
                <c:pt idx="262">
                  <c:v>109.971993669</c:v>
                </c:pt>
                <c:pt idx="263">
                  <c:v>109.979532622</c:v>
                </c:pt>
                <c:pt idx="264">
                  <c:v>109.98606969</c:v>
                </c:pt>
                <c:pt idx="265">
                  <c:v>109.992223887</c:v>
                </c:pt>
                <c:pt idx="266">
                  <c:v>110.00177958</c:v>
                </c:pt>
                <c:pt idx="267">
                  <c:v>110.010369298</c:v>
                </c:pt>
                <c:pt idx="268">
                  <c:v>110.018010135</c:v>
                </c:pt>
                <c:pt idx="269">
                  <c:v>110.024718898</c:v>
                </c:pt>
                <c:pt idx="270">
                  <c:v>110.030511854</c:v>
                </c:pt>
                <c:pt idx="271">
                  <c:v>110.035405327</c:v>
                </c:pt>
                <c:pt idx="272">
                  <c:v>110.039415405</c:v>
                </c:pt>
                <c:pt idx="273">
                  <c:v>110.042558148</c:v>
                </c:pt>
                <c:pt idx="274">
                  <c:v>110.044849223</c:v>
                </c:pt>
                <c:pt idx="275">
                  <c:v>110.046303649</c:v>
                </c:pt>
                <c:pt idx="276">
                  <c:v>110.046936474</c:v>
                </c:pt>
                <c:pt idx="277">
                  <c:v>110.046762553</c:v>
                </c:pt>
                <c:pt idx="278">
                  <c:v>110.045796504</c:v>
                </c:pt>
                <c:pt idx="279">
                  <c:v>110.044052176</c:v>
                </c:pt>
                <c:pt idx="280">
                  <c:v>110.041543287</c:v>
                </c:pt>
                <c:pt idx="281">
                  <c:v>110.038284055</c:v>
                </c:pt>
                <c:pt idx="282">
                  <c:v>110.0342881</c:v>
                </c:pt>
                <c:pt idx="283">
                  <c:v>110.029568736</c:v>
                </c:pt>
                <c:pt idx="284">
                  <c:v>110.02413848</c:v>
                </c:pt>
                <c:pt idx="285">
                  <c:v>110.018010435</c:v>
                </c:pt>
                <c:pt idx="286">
                  <c:v>110.011197508</c:v>
                </c:pt>
                <c:pt idx="287">
                  <c:v>110.00371269</c:v>
                </c:pt>
                <c:pt idx="288">
                  <c:v>109.99556821</c:v>
                </c:pt>
                <c:pt idx="289">
                  <c:v>109.986775993</c:v>
                </c:pt>
                <c:pt idx="290">
                  <c:v>109.977348017</c:v>
                </c:pt>
                <c:pt idx="291">
                  <c:v>109.967296111</c:v>
                </c:pt>
                <c:pt idx="292">
                  <c:v>109.956631796</c:v>
                </c:pt>
                <c:pt idx="293">
                  <c:v>109.945366428</c:v>
                </c:pt>
                <c:pt idx="294">
                  <c:v>109.933511369</c:v>
                </c:pt>
                <c:pt idx="295">
                  <c:v>109.921077547</c:v>
                </c:pt>
                <c:pt idx="296">
                  <c:v>109.908075485</c:v>
                </c:pt>
                <c:pt idx="297">
                  <c:v>109.89451582</c:v>
                </c:pt>
                <c:pt idx="298">
                  <c:v>109.880409194</c:v>
                </c:pt>
                <c:pt idx="299">
                  <c:v>109.865765906</c:v>
                </c:pt>
                <c:pt idx="300">
                  <c:v>109.850596159</c:v>
                </c:pt>
                <c:pt idx="301">
                  <c:v>109.834907544</c:v>
                </c:pt>
                <c:pt idx="302">
                  <c:v>109.818710143</c:v>
                </c:pt>
                <c:pt idx="303">
                  <c:v>109.802013864</c:v>
                </c:pt>
                <c:pt idx="304">
                  <c:v>109.784828929</c:v>
                </c:pt>
                <c:pt idx="305">
                  <c:v>109.767164966</c:v>
                </c:pt>
                <c:pt idx="306">
                  <c:v>109.749031174</c:v>
                </c:pt>
                <c:pt idx="307">
                  <c:v>109.730438436</c:v>
                </c:pt>
                <c:pt idx="308">
                  <c:v>109.711396331</c:v>
                </c:pt>
                <c:pt idx="309">
                  <c:v>109.691913778</c:v>
                </c:pt>
                <c:pt idx="310">
                  <c:v>109.671999332</c:v>
                </c:pt>
                <c:pt idx="311">
                  <c:v>109.651661712</c:v>
                </c:pt>
                <c:pt idx="312">
                  <c:v>109.630908779</c:v>
                </c:pt>
                <c:pt idx="313">
                  <c:v>109.609748586</c:v>
                </c:pt>
                <c:pt idx="314">
                  <c:v>109.588189272</c:v>
                </c:pt>
                <c:pt idx="315">
                  <c:v>109.566238504</c:v>
                </c:pt>
                <c:pt idx="316">
                  <c:v>109.543904156</c:v>
                </c:pt>
                <c:pt idx="317">
                  <c:v>109.521193782</c:v>
                </c:pt>
                <c:pt idx="318">
                  <c:v>109.498114881</c:v>
                </c:pt>
                <c:pt idx="319">
                  <c:v>109.474674624</c:v>
                </c:pt>
                <c:pt idx="320">
                  <c:v>109.450880225</c:v>
                </c:pt>
                <c:pt idx="321">
                  <c:v>109.426737878</c:v>
                </c:pt>
                <c:pt idx="322">
                  <c:v>109.402254542</c:v>
                </c:pt>
                <c:pt idx="323">
                  <c:v>109.377437332</c:v>
                </c:pt>
                <c:pt idx="324">
                  <c:v>109.352293066</c:v>
                </c:pt>
                <c:pt idx="325">
                  <c:v>109.326828216</c:v>
                </c:pt>
                <c:pt idx="326">
                  <c:v>109.301049614</c:v>
                </c:pt>
                <c:pt idx="327">
                  <c:v>109.274963715</c:v>
                </c:pt>
                <c:pt idx="328">
                  <c:v>109.248579224</c:v>
                </c:pt>
                <c:pt idx="329">
                  <c:v>109.221902217</c:v>
                </c:pt>
                <c:pt idx="330">
                  <c:v>109.19493829</c:v>
                </c:pt>
                <c:pt idx="331">
                  <c:v>109.167693184</c:v>
                </c:pt>
                <c:pt idx="332">
                  <c:v>109.140172539</c:v>
                </c:pt>
                <c:pt idx="333">
                  <c:v>109.112380904</c:v>
                </c:pt>
                <c:pt idx="334">
                  <c:v>109.084324087</c:v>
                </c:pt>
                <c:pt idx="335">
                  <c:v>109.056007799</c:v>
                </c:pt>
                <c:pt idx="336">
                  <c:v>109.027437597</c:v>
                </c:pt>
                <c:pt idx="337">
                  <c:v>108.998618942</c:v>
                </c:pt>
                <c:pt idx="338">
                  <c:v>108.969557076</c:v>
                </c:pt>
                <c:pt idx="339">
                  <c:v>108.940257164</c:v>
                </c:pt>
                <c:pt idx="340">
                  <c:v>108.910724211</c:v>
                </c:pt>
                <c:pt idx="341">
                  <c:v>108.880963188</c:v>
                </c:pt>
                <c:pt idx="342">
                  <c:v>108.850978988</c:v>
                </c:pt>
                <c:pt idx="343">
                  <c:v>108.820776535</c:v>
                </c:pt>
                <c:pt idx="344">
                  <c:v>108.79036034</c:v>
                </c:pt>
                <c:pt idx="345">
                  <c:v>108.759734803</c:v>
                </c:pt>
                <c:pt idx="346">
                  <c:v>108.72890448</c:v>
                </c:pt>
                <c:pt idx="347">
                  <c:v>108.697874033</c:v>
                </c:pt>
                <c:pt idx="348">
                  <c:v>108.666648343</c:v>
                </c:pt>
                <c:pt idx="349">
                  <c:v>108.63523306</c:v>
                </c:pt>
                <c:pt idx="350">
                  <c:v>108.603632294</c:v>
                </c:pt>
                <c:pt idx="351">
                  <c:v>108.571850223</c:v>
                </c:pt>
                <c:pt idx="352">
                  <c:v>108.539891204</c:v>
                </c:pt>
                <c:pt idx="353">
                  <c:v>108.507759674</c:v>
                </c:pt>
                <c:pt idx="354">
                  <c:v>108.475459037</c:v>
                </c:pt>
                <c:pt idx="355">
                  <c:v>108.442993039</c:v>
                </c:pt>
                <c:pt idx="356">
                  <c:v>108.410365417</c:v>
                </c:pt>
                <c:pt idx="357">
                  <c:v>108.377580019</c:v>
                </c:pt>
                <c:pt idx="358">
                  <c:v>108.34464078</c:v>
                </c:pt>
                <c:pt idx="359">
                  <c:v>108.311552071</c:v>
                </c:pt>
                <c:pt idx="360">
                  <c:v>108.278317486</c:v>
                </c:pt>
                <c:pt idx="361">
                  <c:v>108.244940453</c:v>
                </c:pt>
                <c:pt idx="362">
                  <c:v>108.211424486</c:v>
                </c:pt>
                <c:pt idx="363">
                  <c:v>108.177773026</c:v>
                </c:pt>
                <c:pt idx="364">
                  <c:v>108.143989438</c:v>
                </c:pt>
                <c:pt idx="365">
                  <c:v>108.110076688</c:v>
                </c:pt>
                <c:pt idx="366">
                  <c:v>108.076037797</c:v>
                </c:pt>
                <c:pt idx="367">
                  <c:v>108.041876061</c:v>
                </c:pt>
                <c:pt idx="368">
                  <c:v>108.00759486</c:v>
                </c:pt>
                <c:pt idx="369">
                  <c:v>107.973197398</c:v>
                </c:pt>
                <c:pt idx="370">
                  <c:v>107.93868701</c:v>
                </c:pt>
                <c:pt idx="371">
                  <c:v>107.904066937</c:v>
                </c:pt>
                <c:pt idx="372">
                  <c:v>107.869340593</c:v>
                </c:pt>
                <c:pt idx="373">
                  <c:v>107.834511268</c:v>
                </c:pt>
                <c:pt idx="374">
                  <c:v>107.799581413</c:v>
                </c:pt>
                <c:pt idx="375">
                  <c:v>107.764553165</c:v>
                </c:pt>
                <c:pt idx="376">
                  <c:v>107.729429281</c:v>
                </c:pt>
                <c:pt idx="377">
                  <c:v>107.694212517</c:v>
                </c:pt>
                <c:pt idx="378">
                  <c:v>107.658905743</c:v>
                </c:pt>
                <c:pt idx="379">
                  <c:v>107.623511907</c:v>
                </c:pt>
                <c:pt idx="380">
                  <c:v>107.588033655</c:v>
                </c:pt>
                <c:pt idx="381">
                  <c:v>107.552474475</c:v>
                </c:pt>
                <c:pt idx="382">
                  <c:v>107.516836968</c:v>
                </c:pt>
                <c:pt idx="383">
                  <c:v>107.481123564</c:v>
                </c:pt>
                <c:pt idx="384">
                  <c:v>107.445336704</c:v>
                </c:pt>
                <c:pt idx="385">
                  <c:v>107.409478601</c:v>
                </c:pt>
                <c:pt idx="386">
                  <c:v>107.373551515</c:v>
                </c:pt>
                <c:pt idx="387">
                  <c:v>107.337558481</c:v>
                </c:pt>
                <c:pt idx="388">
                  <c:v>107.301501856</c:v>
                </c:pt>
                <c:pt idx="389">
                  <c:v>107.265383519</c:v>
                </c:pt>
                <c:pt idx="390">
                  <c:v>107.229205576</c:v>
                </c:pt>
                <c:pt idx="391">
                  <c:v>107.192969921</c:v>
                </c:pt>
                <c:pt idx="392">
                  <c:v>107.156678245</c:v>
                </c:pt>
                <c:pt idx="393">
                  <c:v>107.120332643</c:v>
                </c:pt>
                <c:pt idx="394">
                  <c:v>107.083935103</c:v>
                </c:pt>
                <c:pt idx="395">
                  <c:v>107.047487424</c:v>
                </c:pt>
                <c:pt idx="396">
                  <c:v>107.010991369</c:v>
                </c:pt>
                <c:pt idx="397">
                  <c:v>106.974449</c:v>
                </c:pt>
                <c:pt idx="398">
                  <c:v>106.937862036</c:v>
                </c:pt>
                <c:pt idx="399">
                  <c:v>106.901232487</c:v>
                </c:pt>
                <c:pt idx="400">
                  <c:v>106.864562397</c:v>
                </c:pt>
                <c:pt idx="401">
                  <c:v>106.827853423</c:v>
                </c:pt>
                <c:pt idx="402">
                  <c:v>106.791105903</c:v>
                </c:pt>
                <c:pt idx="403">
                  <c:v>106.754319866</c:v>
                </c:pt>
                <c:pt idx="404">
                  <c:v>106.717497158</c:v>
                </c:pt>
                <c:pt idx="405">
                  <c:v>106.680640019</c:v>
                </c:pt>
                <c:pt idx="406">
                  <c:v>106.643750442</c:v>
                </c:pt>
                <c:pt idx="407">
                  <c:v>106.606830181</c:v>
                </c:pt>
                <c:pt idx="408">
                  <c:v>106.569881062</c:v>
                </c:pt>
                <c:pt idx="409">
                  <c:v>106.532904741</c:v>
                </c:pt>
                <c:pt idx="410">
                  <c:v>106.495902603</c:v>
                </c:pt>
                <c:pt idx="411">
                  <c:v>106.458876035</c:v>
                </c:pt>
                <c:pt idx="412">
                  <c:v>106.421826706</c:v>
                </c:pt>
                <c:pt idx="413">
                  <c:v>106.384756541</c:v>
                </c:pt>
                <c:pt idx="414">
                  <c:v>106.34766707</c:v>
                </c:pt>
                <c:pt idx="415">
                  <c:v>106.310559739</c:v>
                </c:pt>
                <c:pt idx="416">
                  <c:v>106.273435968</c:v>
                </c:pt>
                <c:pt idx="417">
                  <c:v>106.236296971</c:v>
                </c:pt>
                <c:pt idx="418">
                  <c:v>106.199143748</c:v>
                </c:pt>
                <c:pt idx="419">
                  <c:v>106.161977513</c:v>
                </c:pt>
                <c:pt idx="420">
                  <c:v>106.124799572</c:v>
                </c:pt>
                <c:pt idx="421">
                  <c:v>106.087611079</c:v>
                </c:pt>
                <c:pt idx="422">
                  <c:v>106.05041338</c:v>
                </c:pt>
                <c:pt idx="423">
                  <c:v>106.013207936</c:v>
                </c:pt>
                <c:pt idx="424">
                  <c:v>105.975995984</c:v>
                </c:pt>
                <c:pt idx="425">
                  <c:v>105.93877884</c:v>
                </c:pt>
                <c:pt idx="426">
                  <c:v>105.901557478</c:v>
                </c:pt>
                <c:pt idx="427">
                  <c:v>105.864333191</c:v>
                </c:pt>
                <c:pt idx="428">
                  <c:v>105.827108688</c:v>
                </c:pt>
                <c:pt idx="429">
                  <c:v>105.789885769</c:v>
                </c:pt>
                <c:pt idx="430">
                  <c:v>105.752665181</c:v>
                </c:pt>
                <c:pt idx="431">
                  <c:v>105.715447901</c:v>
                </c:pt>
                <c:pt idx="432">
                  <c:v>105.678235168</c:v>
                </c:pt>
                <c:pt idx="433">
                  <c:v>105.64102807</c:v>
                </c:pt>
                <c:pt idx="434">
                  <c:v>105.603827478</c:v>
                </c:pt>
                <c:pt idx="435">
                  <c:v>105.566634314</c:v>
                </c:pt>
                <c:pt idx="436">
                  <c:v>105.529448988</c:v>
                </c:pt>
                <c:pt idx="437">
                  <c:v>105.492272494</c:v>
                </c:pt>
                <c:pt idx="438">
                  <c:v>105.455105865</c:v>
                </c:pt>
                <c:pt idx="439">
                  <c:v>105.417950062</c:v>
                </c:pt>
                <c:pt idx="440">
                  <c:v>105.380806015</c:v>
                </c:pt>
                <c:pt idx="441">
                  <c:v>105.343674551</c:v>
                </c:pt>
                <c:pt idx="442">
                  <c:v>105.306556447</c:v>
                </c:pt>
                <c:pt idx="443">
                  <c:v>105.269452599</c:v>
                </c:pt>
                <c:pt idx="444">
                  <c:v>105.232363895</c:v>
                </c:pt>
                <c:pt idx="445">
                  <c:v>105.195291228</c:v>
                </c:pt>
                <c:pt idx="446">
                  <c:v>105.158235346</c:v>
                </c:pt>
                <c:pt idx="447">
                  <c:v>105.121196971</c:v>
                </c:pt>
                <c:pt idx="448">
                  <c:v>105.084176993</c:v>
                </c:pt>
                <c:pt idx="449">
                  <c:v>105.04717634</c:v>
                </c:pt>
                <c:pt idx="450">
                  <c:v>105.010196169</c:v>
                </c:pt>
                <c:pt idx="451">
                  <c:v>104.97323722</c:v>
                </c:pt>
                <c:pt idx="452">
                  <c:v>104.936300635</c:v>
                </c:pt>
                <c:pt idx="453">
                  <c:v>104.899387067</c:v>
                </c:pt>
                <c:pt idx="454">
                  <c:v>104.862497652</c:v>
                </c:pt>
                <c:pt idx="455">
                  <c:v>104.825632989</c:v>
                </c:pt>
                <c:pt idx="456">
                  <c:v>104.7887934</c:v>
                </c:pt>
                <c:pt idx="457">
                  <c:v>104.751979303</c:v>
                </c:pt>
                <c:pt idx="458">
                  <c:v>104.715191297</c:v>
                </c:pt>
                <c:pt idx="459">
                  <c:v>104.67842986</c:v>
                </c:pt>
                <c:pt idx="460">
                  <c:v>104.641695534</c:v>
                </c:pt>
                <c:pt idx="461">
                  <c:v>104.60498855</c:v>
                </c:pt>
                <c:pt idx="462">
                  <c:v>104.568309089</c:v>
                </c:pt>
                <c:pt idx="463">
                  <c:v>104.531657502</c:v>
                </c:pt>
                <c:pt idx="464">
                  <c:v>104.495034337</c:v>
                </c:pt>
                <c:pt idx="465">
                  <c:v>104.458440136</c:v>
                </c:pt>
                <c:pt idx="466">
                  <c:v>104.421875407</c:v>
                </c:pt>
                <c:pt idx="467">
                  <c:v>104.385340734</c:v>
                </c:pt>
                <c:pt idx="468">
                  <c:v>104.348836813</c:v>
                </c:pt>
                <c:pt idx="469">
                  <c:v>104.312364097</c:v>
                </c:pt>
                <c:pt idx="470">
                  <c:v>104.275923273</c:v>
                </c:pt>
                <c:pt idx="471">
                  <c:v>104.239514779</c:v>
                </c:pt>
                <c:pt idx="472">
                  <c:v>104.203139098</c:v>
                </c:pt>
                <c:pt idx="473">
                  <c:v>104.166796696</c:v>
                </c:pt>
                <c:pt idx="474">
                  <c:v>104.130488045</c:v>
                </c:pt>
                <c:pt idx="475">
                  <c:v>104.0942137</c:v>
                </c:pt>
                <c:pt idx="476">
                  <c:v>104.057974266</c:v>
                </c:pt>
                <c:pt idx="477">
                  <c:v>104.021770144</c:v>
                </c:pt>
                <c:pt idx="478">
                  <c:v>103.985601872</c:v>
                </c:pt>
                <c:pt idx="479">
                  <c:v>103.949470043</c:v>
                </c:pt>
                <c:pt idx="480">
                  <c:v>103.913375099</c:v>
                </c:pt>
                <c:pt idx="481">
                  <c:v>103.877317401</c:v>
                </c:pt>
                <c:pt idx="482">
                  <c:v>103.841297344</c:v>
                </c:pt>
                <c:pt idx="483">
                  <c:v>103.805315151</c:v>
                </c:pt>
                <c:pt idx="484">
                  <c:v>103.769371026</c:v>
                </c:pt>
                <c:pt idx="485">
                  <c:v>103.733465265</c:v>
                </c:pt>
                <c:pt idx="486">
                  <c:v>103.697598199</c:v>
                </c:pt>
                <c:pt idx="487">
                  <c:v>103.661770348</c:v>
                </c:pt>
                <c:pt idx="488">
                  <c:v>103.62598208</c:v>
                </c:pt>
                <c:pt idx="489">
                  <c:v>103.590233847</c:v>
                </c:pt>
                <c:pt idx="490">
                  <c:v>103.554525962</c:v>
                </c:pt>
                <c:pt idx="491">
                  <c:v>103.518858684</c:v>
                </c:pt>
                <c:pt idx="492">
                  <c:v>103.483232794</c:v>
                </c:pt>
                <c:pt idx="493">
                  <c:v>103.447648435</c:v>
                </c:pt>
                <c:pt idx="494">
                  <c:v>103.412106</c:v>
                </c:pt>
                <c:pt idx="495">
                  <c:v>103.376605903</c:v>
                </c:pt>
                <c:pt idx="496">
                  <c:v>103.341148579</c:v>
                </c:pt>
                <c:pt idx="497">
                  <c:v>103.305734351</c:v>
                </c:pt>
                <c:pt idx="498">
                  <c:v>103.270363503</c:v>
                </c:pt>
                <c:pt idx="499">
                  <c:v>103.235036458</c:v>
                </c:pt>
                <c:pt idx="500">
                  <c:v>103.199753592</c:v>
                </c:pt>
                <c:pt idx="501">
                  <c:v>103.164515143</c:v>
                </c:pt>
                <c:pt idx="502">
                  <c:v>103.129321406</c:v>
                </c:pt>
                <c:pt idx="503">
                  <c:v>103.094172686</c:v>
                </c:pt>
                <c:pt idx="504">
                  <c:v>103.05906928</c:v>
                </c:pt>
                <c:pt idx="505">
                  <c:v>103.024011504</c:v>
                </c:pt>
                <c:pt idx="506">
                  <c:v>102.988999529</c:v>
                </c:pt>
                <c:pt idx="507">
                  <c:v>102.954033779</c:v>
                </c:pt>
                <c:pt idx="508">
                  <c:v>102.919114479</c:v>
                </c:pt>
                <c:pt idx="509">
                  <c:v>102.884241799</c:v>
                </c:pt>
                <c:pt idx="510">
                  <c:v>102.849415962</c:v>
                </c:pt>
                <c:pt idx="511">
                  <c:v>102.814637136</c:v>
                </c:pt>
                <c:pt idx="512">
                  <c:v>102.779905522</c:v>
                </c:pt>
                <c:pt idx="513">
                  <c:v>102.745221393</c:v>
                </c:pt>
                <c:pt idx="514">
                  <c:v>102.710585178</c:v>
                </c:pt>
                <c:pt idx="515">
                  <c:v>102.675997143</c:v>
                </c:pt>
                <c:pt idx="516">
                  <c:v>102.641457436</c:v>
                </c:pt>
                <c:pt idx="517">
                  <c:v>102.606966334</c:v>
                </c:pt>
                <c:pt idx="518">
                  <c:v>102.572523923</c:v>
                </c:pt>
                <c:pt idx="519">
                  <c:v>102.538130323</c:v>
                </c:pt>
                <c:pt idx="520">
                  <c:v>102.503785806</c:v>
                </c:pt>
                <c:pt idx="521">
                  <c:v>102.469490506</c:v>
                </c:pt>
                <c:pt idx="522">
                  <c:v>102.439429102</c:v>
                </c:pt>
                <c:pt idx="523">
                  <c:v>102.414389469</c:v>
                </c:pt>
                <c:pt idx="524">
                  <c:v>102.389360149</c:v>
                </c:pt>
                <c:pt idx="525">
                  <c:v>102.364341453</c:v>
                </c:pt>
                <c:pt idx="526">
                  <c:v>102.339333683</c:v>
                </c:pt>
                <c:pt idx="527">
                  <c:v>102.314337192</c:v>
                </c:pt>
                <c:pt idx="528">
                  <c:v>102.289352322</c:v>
                </c:pt>
                <c:pt idx="529">
                  <c:v>102.26437939</c:v>
                </c:pt>
                <c:pt idx="530">
                  <c:v>102.239418713</c:v>
                </c:pt>
                <c:pt idx="531">
                  <c:v>102.214470522</c:v>
                </c:pt>
                <c:pt idx="532">
                  <c:v>102.189535171</c:v>
                </c:pt>
                <c:pt idx="533">
                  <c:v>102.164612983</c:v>
                </c:pt>
                <c:pt idx="534">
                  <c:v>102.139704129</c:v>
                </c:pt>
                <c:pt idx="535">
                  <c:v>102.114808807</c:v>
                </c:pt>
                <c:pt idx="536">
                  <c:v>102.089927341</c:v>
                </c:pt>
                <c:pt idx="537">
                  <c:v>102.06506001</c:v>
                </c:pt>
                <c:pt idx="538">
                  <c:v>102.040207189</c:v>
                </c:pt>
                <c:pt idx="539">
                  <c:v>102.015369186</c:v>
                </c:pt>
                <c:pt idx="540">
                  <c:v>101.990546335</c:v>
                </c:pt>
                <c:pt idx="541">
                  <c:v>101.965738855</c:v>
                </c:pt>
                <c:pt idx="542">
                  <c:v>101.940947104</c:v>
                </c:pt>
                <c:pt idx="543">
                  <c:v>101.916171272</c:v>
                </c:pt>
                <c:pt idx="544">
                  <c:v>101.891411614</c:v>
                </c:pt>
                <c:pt idx="545">
                  <c:v>101.866668375</c:v>
                </c:pt>
                <c:pt idx="546">
                  <c:v>101.841941828</c:v>
                </c:pt>
                <c:pt idx="547">
                  <c:v>101.817232271</c:v>
                </c:pt>
                <c:pt idx="548">
                  <c:v>101.792539957</c:v>
                </c:pt>
                <c:pt idx="549">
                  <c:v>101.767865134</c:v>
                </c:pt>
                <c:pt idx="550">
                  <c:v>101.743208318</c:v>
                </c:pt>
                <c:pt idx="551">
                  <c:v>101.718569697</c:v>
                </c:pt>
                <c:pt idx="552">
                  <c:v>101.693949385</c:v>
                </c:pt>
                <c:pt idx="553">
                  <c:v>101.669347525</c:v>
                </c:pt>
                <c:pt idx="554">
                  <c:v>101.644764302</c:v>
                </c:pt>
                <c:pt idx="555">
                  <c:v>101.620199754</c:v>
                </c:pt>
                <c:pt idx="556">
                  <c:v>101.595654036</c:v>
                </c:pt>
                <c:pt idx="557">
                  <c:v>101.57112728</c:v>
                </c:pt>
                <c:pt idx="558">
                  <c:v>101.546619631</c:v>
                </c:pt>
                <c:pt idx="559">
                  <c:v>101.522131309</c:v>
                </c:pt>
                <c:pt idx="560">
                  <c:v>101.497662573</c:v>
                </c:pt>
                <c:pt idx="561">
                  <c:v>101.473213812</c:v>
                </c:pt>
                <c:pt idx="562">
                  <c:v>101.448785227</c:v>
                </c:pt>
                <c:pt idx="563">
                  <c:v>101.424376999</c:v>
                </c:pt>
                <c:pt idx="564">
                  <c:v>101.399989257</c:v>
                </c:pt>
                <c:pt idx="565">
                  <c:v>101.375622154</c:v>
                </c:pt>
                <c:pt idx="566">
                  <c:v>101.351275866</c:v>
                </c:pt>
                <c:pt idx="567">
                  <c:v>101.326950578</c:v>
                </c:pt>
                <c:pt idx="568">
                  <c:v>101.30264655</c:v>
                </c:pt>
                <c:pt idx="569">
                  <c:v>101.278363921</c:v>
                </c:pt>
                <c:pt idx="570">
                  <c:v>101.25410282</c:v>
                </c:pt>
                <c:pt idx="571">
                  <c:v>101.229863398</c:v>
                </c:pt>
                <c:pt idx="572">
                  <c:v>101.205645769</c:v>
                </c:pt>
                <c:pt idx="573">
                  <c:v>101.181450049</c:v>
                </c:pt>
                <c:pt idx="574">
                  <c:v>101.15727634</c:v>
                </c:pt>
                <c:pt idx="575">
                  <c:v>101.133124761</c:v>
                </c:pt>
                <c:pt idx="576">
                  <c:v>101.108995418</c:v>
                </c:pt>
                <c:pt idx="577">
                  <c:v>101.084888304</c:v>
                </c:pt>
                <c:pt idx="578">
                  <c:v>101.060803458</c:v>
                </c:pt>
                <c:pt idx="579">
                  <c:v>101.036741104</c:v>
                </c:pt>
                <c:pt idx="580">
                  <c:v>101.012701433</c:v>
                </c:pt>
                <c:pt idx="581">
                  <c:v>100.988684613</c:v>
                </c:pt>
                <c:pt idx="582">
                  <c:v>100.964690832</c:v>
                </c:pt>
                <c:pt idx="583">
                  <c:v>100.940720203</c:v>
                </c:pt>
                <c:pt idx="584">
                  <c:v>100.916772828</c:v>
                </c:pt>
                <c:pt idx="585">
                  <c:v>100.892848823</c:v>
                </c:pt>
                <c:pt idx="586">
                  <c:v>100.868948366</c:v>
                </c:pt>
                <c:pt idx="587">
                  <c:v>100.845071521</c:v>
                </c:pt>
                <c:pt idx="588">
                  <c:v>100.821218432</c:v>
                </c:pt>
                <c:pt idx="589">
                  <c:v>100.797389265</c:v>
                </c:pt>
                <c:pt idx="590">
                  <c:v>100.773584109</c:v>
                </c:pt>
                <c:pt idx="591">
                  <c:v>100.749803083</c:v>
                </c:pt>
                <c:pt idx="592">
                  <c:v>100.726046297</c:v>
                </c:pt>
                <c:pt idx="593">
                  <c:v>100.702313779</c:v>
                </c:pt>
                <c:pt idx="594">
                  <c:v>100.678605195</c:v>
                </c:pt>
                <c:pt idx="595">
                  <c:v>100.654920815</c:v>
                </c:pt>
                <c:pt idx="596">
                  <c:v>100.631260759</c:v>
                </c:pt>
                <c:pt idx="597">
                  <c:v>100.607625132</c:v>
                </c:pt>
                <c:pt idx="598">
                  <c:v>100.584014069</c:v>
                </c:pt>
                <c:pt idx="599">
                  <c:v>100.56042782</c:v>
                </c:pt>
                <c:pt idx="600">
                  <c:v>100.536866428</c:v>
                </c:pt>
              </c:numCache>
            </c:numRef>
          </c:yVal>
          <c:smooth val="1"/>
        </c:ser>
        <c:ser>
          <c:idx val="2"/>
          <c:order val="2"/>
          <c:tx>
            <c:strRef>
              <c:f>Sheet2!$J$1</c:f>
              <c:strCache>
                <c:ptCount val="1"/>
                <c:pt idx="0">
                  <c:v>Tmax_E1</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Sheet2!$J$2:$J$602</c:f>
              <c:numCache>
                <c:formatCode>General</c:formatCode>
                <c:ptCount val="601"/>
                <c:pt idx="0">
                  <c:v>4.2</c:v>
                </c:pt>
                <c:pt idx="1">
                  <c:v>4.2</c:v>
                </c:pt>
                <c:pt idx="2">
                  <c:v>4.2</c:v>
                </c:pt>
                <c:pt idx="3">
                  <c:v>4.20000000002</c:v>
                </c:pt>
                <c:pt idx="4">
                  <c:v>4.20000000003</c:v>
                </c:pt>
                <c:pt idx="5">
                  <c:v>4.20024124992</c:v>
                </c:pt>
                <c:pt idx="6">
                  <c:v>4.20077251822</c:v>
                </c:pt>
                <c:pt idx="7">
                  <c:v>4.201417810609996</c:v>
                </c:pt>
                <c:pt idx="8">
                  <c:v>4.202073916779996</c:v>
                </c:pt>
                <c:pt idx="9">
                  <c:v>4.20269068436</c:v>
                </c:pt>
                <c:pt idx="10">
                  <c:v>4.20326597267</c:v>
                </c:pt>
                <c:pt idx="11">
                  <c:v>4.20378914317</c:v>
                </c:pt>
                <c:pt idx="12">
                  <c:v>4.2042638322</c:v>
                </c:pt>
                <c:pt idx="13">
                  <c:v>4.204704212329996</c:v>
                </c:pt>
                <c:pt idx="14">
                  <c:v>4.205115070369993</c:v>
                </c:pt>
                <c:pt idx="15">
                  <c:v>4.205502555379996</c:v>
                </c:pt>
                <c:pt idx="16">
                  <c:v>4.205864351319996</c:v>
                </c:pt>
                <c:pt idx="17">
                  <c:v>4.20619964513</c:v>
                </c:pt>
                <c:pt idx="18">
                  <c:v>4.206515179709996</c:v>
                </c:pt>
                <c:pt idx="19">
                  <c:v>4.20680855586</c:v>
                </c:pt>
                <c:pt idx="20">
                  <c:v>4.207100599739996</c:v>
                </c:pt>
                <c:pt idx="21">
                  <c:v>4.20742311534</c:v>
                </c:pt>
                <c:pt idx="22">
                  <c:v>4.20776470192</c:v>
                </c:pt>
                <c:pt idx="23">
                  <c:v>4.208110521199995</c:v>
                </c:pt>
                <c:pt idx="24">
                  <c:v>4.20845883532</c:v>
                </c:pt>
                <c:pt idx="25">
                  <c:v>4.208812809589996</c:v>
                </c:pt>
                <c:pt idx="26">
                  <c:v>4.2091650974</c:v>
                </c:pt>
                <c:pt idx="27">
                  <c:v>4.209518757559996</c:v>
                </c:pt>
                <c:pt idx="28">
                  <c:v>4.20986902114</c:v>
                </c:pt>
                <c:pt idx="29">
                  <c:v>4.21022073603</c:v>
                </c:pt>
                <c:pt idx="30">
                  <c:v>4.21106066391</c:v>
                </c:pt>
                <c:pt idx="31">
                  <c:v>4.212212779779996</c:v>
                </c:pt>
                <c:pt idx="32">
                  <c:v>4.213581119389996</c:v>
                </c:pt>
                <c:pt idx="33">
                  <c:v>4.215217833839996</c:v>
                </c:pt>
                <c:pt idx="34">
                  <c:v>4.217134681409995</c:v>
                </c:pt>
                <c:pt idx="35">
                  <c:v>4.219400261329996</c:v>
                </c:pt>
                <c:pt idx="36">
                  <c:v>4.22206644653</c:v>
                </c:pt>
                <c:pt idx="37">
                  <c:v>4.225210250179995</c:v>
                </c:pt>
                <c:pt idx="38">
                  <c:v>4.22884619129</c:v>
                </c:pt>
                <c:pt idx="39">
                  <c:v>4.23307058342</c:v>
                </c:pt>
                <c:pt idx="40">
                  <c:v>4.23791945406</c:v>
                </c:pt>
                <c:pt idx="41">
                  <c:v>4.24352761944</c:v>
                </c:pt>
                <c:pt idx="42">
                  <c:v>4.249917340109996</c:v>
                </c:pt>
                <c:pt idx="43">
                  <c:v>4.257231563809996</c:v>
                </c:pt>
                <c:pt idx="44">
                  <c:v>4.265510322449994</c:v>
                </c:pt>
                <c:pt idx="45">
                  <c:v>4.274907011079996</c:v>
                </c:pt>
                <c:pt idx="46">
                  <c:v>4.28547931453</c:v>
                </c:pt>
                <c:pt idx="47">
                  <c:v>4.297389942239996</c:v>
                </c:pt>
                <c:pt idx="48">
                  <c:v>4.310685824429995</c:v>
                </c:pt>
                <c:pt idx="49">
                  <c:v>4.32650919771</c:v>
                </c:pt>
                <c:pt idx="50">
                  <c:v>4.344714088299994</c:v>
                </c:pt>
                <c:pt idx="51">
                  <c:v>4.364867765249996</c:v>
                </c:pt>
                <c:pt idx="52">
                  <c:v>4.387116614839995</c:v>
                </c:pt>
                <c:pt idx="53">
                  <c:v>4.41153168237</c:v>
                </c:pt>
                <c:pt idx="54">
                  <c:v>4.4382594368</c:v>
                </c:pt>
                <c:pt idx="55">
                  <c:v>4.46732410356</c:v>
                </c:pt>
                <c:pt idx="56">
                  <c:v>4.49877720033</c:v>
                </c:pt>
                <c:pt idx="57">
                  <c:v>4.532433210609996</c:v>
                </c:pt>
                <c:pt idx="58">
                  <c:v>4.56832646253</c:v>
                </c:pt>
                <c:pt idx="59">
                  <c:v>4.606474664159996</c:v>
                </c:pt>
                <c:pt idx="60">
                  <c:v>4.6469526903</c:v>
                </c:pt>
                <c:pt idx="61">
                  <c:v>4.68976028316</c:v>
                </c:pt>
                <c:pt idx="62">
                  <c:v>4.73499867537</c:v>
                </c:pt>
                <c:pt idx="63">
                  <c:v>4.782846951609996</c:v>
                </c:pt>
                <c:pt idx="64">
                  <c:v>4.83327256203</c:v>
                </c:pt>
                <c:pt idx="65">
                  <c:v>4.886354172079996</c:v>
                </c:pt>
                <c:pt idx="66">
                  <c:v>4.942160567189995</c:v>
                </c:pt>
                <c:pt idx="67">
                  <c:v>5.001010964749996</c:v>
                </c:pt>
                <c:pt idx="68">
                  <c:v>5.0632973643</c:v>
                </c:pt>
                <c:pt idx="69">
                  <c:v>5.129115929959992</c:v>
                </c:pt>
                <c:pt idx="70">
                  <c:v>5.198799812339996</c:v>
                </c:pt>
                <c:pt idx="71">
                  <c:v>5.28849817847</c:v>
                </c:pt>
                <c:pt idx="72">
                  <c:v>5.41244803466</c:v>
                </c:pt>
                <c:pt idx="73">
                  <c:v>5.554517446939992</c:v>
                </c:pt>
                <c:pt idx="74">
                  <c:v>5.710726745</c:v>
                </c:pt>
                <c:pt idx="75">
                  <c:v>5.87870908471</c:v>
                </c:pt>
                <c:pt idx="76">
                  <c:v>6.0597414863</c:v>
                </c:pt>
                <c:pt idx="77">
                  <c:v>6.27192779497</c:v>
                </c:pt>
                <c:pt idx="78">
                  <c:v>6.598038579069993</c:v>
                </c:pt>
                <c:pt idx="79">
                  <c:v>7.058082669599995</c:v>
                </c:pt>
                <c:pt idx="80">
                  <c:v>9.09396998701</c:v>
                </c:pt>
                <c:pt idx="81">
                  <c:v>12.2875516656</c:v>
                </c:pt>
                <c:pt idx="82">
                  <c:v>19.1068170159</c:v>
                </c:pt>
                <c:pt idx="83">
                  <c:v>21.63871919489999</c:v>
                </c:pt>
                <c:pt idx="84">
                  <c:v>23.3488033404</c:v>
                </c:pt>
                <c:pt idx="85">
                  <c:v>24.9661959856</c:v>
                </c:pt>
                <c:pt idx="86">
                  <c:v>26.3482115878</c:v>
                </c:pt>
                <c:pt idx="87">
                  <c:v>27.58552627799996</c:v>
                </c:pt>
                <c:pt idx="88">
                  <c:v>28.7243341318</c:v>
                </c:pt>
                <c:pt idx="89">
                  <c:v>29.7659646939</c:v>
                </c:pt>
                <c:pt idx="90">
                  <c:v>30.7318446838</c:v>
                </c:pt>
                <c:pt idx="91">
                  <c:v>31.6338633278</c:v>
                </c:pt>
                <c:pt idx="92">
                  <c:v>32.4793504696</c:v>
                </c:pt>
                <c:pt idx="93">
                  <c:v>33.2793753134</c:v>
                </c:pt>
                <c:pt idx="94">
                  <c:v>34.0400580858</c:v>
                </c:pt>
                <c:pt idx="95">
                  <c:v>34.76762755199999</c:v>
                </c:pt>
                <c:pt idx="96">
                  <c:v>35.4671207905</c:v>
                </c:pt>
                <c:pt idx="97">
                  <c:v>36.1423099919</c:v>
                </c:pt>
                <c:pt idx="98">
                  <c:v>36.81668010659999</c:v>
                </c:pt>
                <c:pt idx="99">
                  <c:v>37.4907188698</c:v>
                </c:pt>
                <c:pt idx="100">
                  <c:v>38.1446885475</c:v>
                </c:pt>
                <c:pt idx="101">
                  <c:v>38.7813615869</c:v>
                </c:pt>
                <c:pt idx="102">
                  <c:v>39.40245249020001</c:v>
                </c:pt>
                <c:pt idx="103">
                  <c:v>40.009209632</c:v>
                </c:pt>
                <c:pt idx="104">
                  <c:v>40.6031182947</c:v>
                </c:pt>
                <c:pt idx="105">
                  <c:v>41.1854109831</c:v>
                </c:pt>
                <c:pt idx="106">
                  <c:v>41.7562982075</c:v>
                </c:pt>
                <c:pt idx="107">
                  <c:v>42.31628685719996</c:v>
                </c:pt>
                <c:pt idx="108">
                  <c:v>42.8657803874</c:v>
                </c:pt>
                <c:pt idx="109">
                  <c:v>43.4157936456</c:v>
                </c:pt>
                <c:pt idx="110">
                  <c:v>43.9580088609</c:v>
                </c:pt>
                <c:pt idx="111">
                  <c:v>44.4918016069</c:v>
                </c:pt>
                <c:pt idx="112">
                  <c:v>45.0177039321</c:v>
                </c:pt>
                <c:pt idx="113">
                  <c:v>45.5361602468</c:v>
                </c:pt>
                <c:pt idx="114">
                  <c:v>46.047516675</c:v>
                </c:pt>
                <c:pt idx="115">
                  <c:v>46.5521943194</c:v>
                </c:pt>
                <c:pt idx="116">
                  <c:v>47.05062255099999</c:v>
                </c:pt>
                <c:pt idx="117">
                  <c:v>47.5430560958</c:v>
                </c:pt>
                <c:pt idx="118">
                  <c:v>48.0297771962</c:v>
                </c:pt>
                <c:pt idx="119">
                  <c:v>48.51106005549996</c:v>
                </c:pt>
                <c:pt idx="120">
                  <c:v>48.98728346289996</c:v>
                </c:pt>
                <c:pt idx="121">
                  <c:v>49.4588032377</c:v>
                </c:pt>
                <c:pt idx="122">
                  <c:v>49.9259545885</c:v>
                </c:pt>
                <c:pt idx="123">
                  <c:v>50.3890137844</c:v>
                </c:pt>
                <c:pt idx="124">
                  <c:v>50.8479960182</c:v>
                </c:pt>
                <c:pt idx="125">
                  <c:v>51.30252107</c:v>
                </c:pt>
                <c:pt idx="126">
                  <c:v>51.7515320163</c:v>
                </c:pt>
                <c:pt idx="127">
                  <c:v>52.1938682099</c:v>
                </c:pt>
                <c:pt idx="128">
                  <c:v>52.6297402493</c:v>
                </c:pt>
                <c:pt idx="129">
                  <c:v>53.0590527678</c:v>
                </c:pt>
                <c:pt idx="130">
                  <c:v>53.48190441029996</c:v>
                </c:pt>
                <c:pt idx="131">
                  <c:v>53.8984661048</c:v>
                </c:pt>
                <c:pt idx="132">
                  <c:v>54.3092202299</c:v>
                </c:pt>
                <c:pt idx="133">
                  <c:v>54.7145840352</c:v>
                </c:pt>
                <c:pt idx="134">
                  <c:v>55.1147517388</c:v>
                </c:pt>
                <c:pt idx="135">
                  <c:v>55.5096498828</c:v>
                </c:pt>
                <c:pt idx="136">
                  <c:v>55.899323332</c:v>
                </c:pt>
                <c:pt idx="137">
                  <c:v>56.2839095904</c:v>
                </c:pt>
                <c:pt idx="138">
                  <c:v>56.6634847455</c:v>
                </c:pt>
                <c:pt idx="139">
                  <c:v>57.0381972574</c:v>
                </c:pt>
                <c:pt idx="140">
                  <c:v>57.408173782</c:v>
                </c:pt>
                <c:pt idx="141">
                  <c:v>57.7735152904</c:v>
                </c:pt>
                <c:pt idx="142">
                  <c:v>58.13426665509999</c:v>
                </c:pt>
                <c:pt idx="143">
                  <c:v>58.4905106133</c:v>
                </c:pt>
                <c:pt idx="144">
                  <c:v>58.8423389599</c:v>
                </c:pt>
                <c:pt idx="145">
                  <c:v>59.18985348309999</c:v>
                </c:pt>
                <c:pt idx="146">
                  <c:v>59.53312908260001</c:v>
                </c:pt>
                <c:pt idx="147">
                  <c:v>59.872237032</c:v>
                </c:pt>
                <c:pt idx="148">
                  <c:v>60.2072541331</c:v>
                </c:pt>
                <c:pt idx="149">
                  <c:v>60.5382527754</c:v>
                </c:pt>
                <c:pt idx="150">
                  <c:v>60.8652263698</c:v>
                </c:pt>
                <c:pt idx="151">
                  <c:v>61.1881401644</c:v>
                </c:pt>
                <c:pt idx="152">
                  <c:v>61.5069091616</c:v>
                </c:pt>
                <c:pt idx="153">
                  <c:v>61.8212479425</c:v>
                </c:pt>
                <c:pt idx="154">
                  <c:v>62.1309731279</c:v>
                </c:pt>
                <c:pt idx="155">
                  <c:v>62.4359544373</c:v>
                </c:pt>
                <c:pt idx="156">
                  <c:v>62.7363779685</c:v>
                </c:pt>
                <c:pt idx="157">
                  <c:v>63.03237603060001</c:v>
                </c:pt>
                <c:pt idx="158">
                  <c:v>63.3240705645</c:v>
                </c:pt>
                <c:pt idx="159">
                  <c:v>63.6113677427</c:v>
                </c:pt>
                <c:pt idx="160">
                  <c:v>63.8942313928</c:v>
                </c:pt>
                <c:pt idx="161">
                  <c:v>64.17261835629988</c:v>
                </c:pt>
                <c:pt idx="162">
                  <c:v>64.44658547349998</c:v>
                </c:pt>
                <c:pt idx="163">
                  <c:v>64.7163238407</c:v>
                </c:pt>
                <c:pt idx="164">
                  <c:v>64.98201486649992</c:v>
                </c:pt>
                <c:pt idx="165">
                  <c:v>65.2438263411</c:v>
                </c:pt>
                <c:pt idx="166">
                  <c:v>65.50184464</c:v>
                </c:pt>
                <c:pt idx="167">
                  <c:v>65.75599315939998</c:v>
                </c:pt>
                <c:pt idx="168">
                  <c:v>66.0062616008</c:v>
                </c:pt>
                <c:pt idx="169">
                  <c:v>66.2526221822</c:v>
                </c:pt>
                <c:pt idx="170">
                  <c:v>66.4951087349</c:v>
                </c:pt>
                <c:pt idx="171">
                  <c:v>66.7338508456</c:v>
                </c:pt>
                <c:pt idx="172">
                  <c:v>66.96897272629992</c:v>
                </c:pt>
                <c:pt idx="173">
                  <c:v>67.20056895819998</c:v>
                </c:pt>
                <c:pt idx="174">
                  <c:v>67.42871162269992</c:v>
                </c:pt>
                <c:pt idx="175">
                  <c:v>67.6533898501999</c:v>
                </c:pt>
                <c:pt idx="176">
                  <c:v>67.8745698516</c:v>
                </c:pt>
                <c:pt idx="177">
                  <c:v>68.0922558279</c:v>
                </c:pt>
                <c:pt idx="178">
                  <c:v>68.3064546744</c:v>
                </c:pt>
                <c:pt idx="179">
                  <c:v>68.51719210639995</c:v>
                </c:pt>
                <c:pt idx="180">
                  <c:v>68.7245531538</c:v>
                </c:pt>
                <c:pt idx="181">
                  <c:v>68.92863443839998</c:v>
                </c:pt>
                <c:pt idx="182">
                  <c:v>69.1295110767999</c:v>
                </c:pt>
                <c:pt idx="183">
                  <c:v>69.32725734839998</c:v>
                </c:pt>
                <c:pt idx="184">
                  <c:v>69.52192853319993</c:v>
                </c:pt>
                <c:pt idx="185">
                  <c:v>69.7135466499</c:v>
                </c:pt>
                <c:pt idx="186">
                  <c:v>69.9021189907</c:v>
                </c:pt>
                <c:pt idx="187">
                  <c:v>70.0876476975</c:v>
                </c:pt>
                <c:pt idx="188">
                  <c:v>70.27014109839998</c:v>
                </c:pt>
                <c:pt idx="189">
                  <c:v>70.4496241815</c:v>
                </c:pt>
                <c:pt idx="190">
                  <c:v>70.6261306862</c:v>
                </c:pt>
                <c:pt idx="191">
                  <c:v>70.7997083927999</c:v>
                </c:pt>
                <c:pt idx="192">
                  <c:v>70.97038056399992</c:v>
                </c:pt>
                <c:pt idx="193">
                  <c:v>71.13819901229992</c:v>
                </c:pt>
                <c:pt idx="194">
                  <c:v>71.30320797509998</c:v>
                </c:pt>
                <c:pt idx="195">
                  <c:v>71.4654402079</c:v>
                </c:pt>
                <c:pt idx="196">
                  <c:v>71.6249120873</c:v>
                </c:pt>
                <c:pt idx="197">
                  <c:v>71.78161083569998</c:v>
                </c:pt>
                <c:pt idx="198">
                  <c:v>71.935535793</c:v>
                </c:pt>
                <c:pt idx="199">
                  <c:v>72.0866864292</c:v>
                </c:pt>
                <c:pt idx="200">
                  <c:v>72.23504589809993</c:v>
                </c:pt>
                <c:pt idx="201">
                  <c:v>72.380612725</c:v>
                </c:pt>
                <c:pt idx="202">
                  <c:v>72.5234229811</c:v>
                </c:pt>
                <c:pt idx="203">
                  <c:v>72.6635134251</c:v>
                </c:pt>
                <c:pt idx="204">
                  <c:v>72.8009408937999</c:v>
                </c:pt>
                <c:pt idx="205">
                  <c:v>72.93575260459994</c:v>
                </c:pt>
                <c:pt idx="206">
                  <c:v>73.0679934494</c:v>
                </c:pt>
                <c:pt idx="207">
                  <c:v>73.1977163065999</c:v>
                </c:pt>
                <c:pt idx="208">
                  <c:v>73.32497303859992</c:v>
                </c:pt>
                <c:pt idx="209">
                  <c:v>73.4498069971</c:v>
                </c:pt>
                <c:pt idx="210">
                  <c:v>73.57224418339995</c:v>
                </c:pt>
                <c:pt idx="211">
                  <c:v>73.6923151884999</c:v>
                </c:pt>
                <c:pt idx="212">
                  <c:v>73.8100466052</c:v>
                </c:pt>
                <c:pt idx="213">
                  <c:v>73.92547098609992</c:v>
                </c:pt>
                <c:pt idx="214">
                  <c:v>74.0386208861</c:v>
                </c:pt>
                <c:pt idx="215">
                  <c:v>74.1495272953</c:v>
                </c:pt>
                <c:pt idx="216">
                  <c:v>74.25821816459992</c:v>
                </c:pt>
                <c:pt idx="217">
                  <c:v>74.3647144611</c:v>
                </c:pt>
                <c:pt idx="218">
                  <c:v>74.46903900259994</c:v>
                </c:pt>
                <c:pt idx="219">
                  <c:v>74.5712157812</c:v>
                </c:pt>
                <c:pt idx="220">
                  <c:v>74.67128277999994</c:v>
                </c:pt>
                <c:pt idx="221">
                  <c:v>74.7692752761</c:v>
                </c:pt>
                <c:pt idx="222">
                  <c:v>74.86522901179998</c:v>
                </c:pt>
                <c:pt idx="223">
                  <c:v>74.9591810054</c:v>
                </c:pt>
                <c:pt idx="224">
                  <c:v>75.0511670258</c:v>
                </c:pt>
                <c:pt idx="225">
                  <c:v>75.1412155868</c:v>
                </c:pt>
                <c:pt idx="226">
                  <c:v>75.2293652208</c:v>
                </c:pt>
                <c:pt idx="227">
                  <c:v>75.31565172179998</c:v>
                </c:pt>
                <c:pt idx="228">
                  <c:v>75.4001095232</c:v>
                </c:pt>
                <c:pt idx="229">
                  <c:v>75.48277254219985</c:v>
                </c:pt>
                <c:pt idx="230">
                  <c:v>75.56367711829992</c:v>
                </c:pt>
                <c:pt idx="231">
                  <c:v>75.6428551809</c:v>
                </c:pt>
                <c:pt idx="232">
                  <c:v>75.7203368050999</c:v>
                </c:pt>
                <c:pt idx="233">
                  <c:v>75.79614899899998</c:v>
                </c:pt>
                <c:pt idx="234">
                  <c:v>75.8703224275999</c:v>
                </c:pt>
                <c:pt idx="235">
                  <c:v>75.9428820681</c:v>
                </c:pt>
                <c:pt idx="236">
                  <c:v>76.0138526484</c:v>
                </c:pt>
                <c:pt idx="237">
                  <c:v>76.0832594816</c:v>
                </c:pt>
                <c:pt idx="238">
                  <c:v>76.15112915339998</c:v>
                </c:pt>
                <c:pt idx="239">
                  <c:v>76.21748580569998</c:v>
                </c:pt>
                <c:pt idx="240">
                  <c:v>76.28235471239989</c:v>
                </c:pt>
                <c:pt idx="241">
                  <c:v>76.3457626811</c:v>
                </c:pt>
                <c:pt idx="242">
                  <c:v>76.4077337785</c:v>
                </c:pt>
                <c:pt idx="243">
                  <c:v>76.46829119519998</c:v>
                </c:pt>
                <c:pt idx="244">
                  <c:v>76.52745846979998</c:v>
                </c:pt>
                <c:pt idx="245">
                  <c:v>76.5852577455</c:v>
                </c:pt>
                <c:pt idx="246">
                  <c:v>76.6417091742</c:v>
                </c:pt>
                <c:pt idx="247">
                  <c:v>76.69683527439994</c:v>
                </c:pt>
                <c:pt idx="248">
                  <c:v>76.75065704269994</c:v>
                </c:pt>
                <c:pt idx="249">
                  <c:v>76.8031947443</c:v>
                </c:pt>
                <c:pt idx="250">
                  <c:v>76.8544703055999</c:v>
                </c:pt>
                <c:pt idx="251">
                  <c:v>76.90450573229998</c:v>
                </c:pt>
                <c:pt idx="252">
                  <c:v>76.9533226251</c:v>
                </c:pt>
                <c:pt idx="253">
                  <c:v>77.0009414351</c:v>
                </c:pt>
                <c:pt idx="254">
                  <c:v>77.04738292259992</c:v>
                </c:pt>
                <c:pt idx="255">
                  <c:v>77.0926679774</c:v>
                </c:pt>
                <c:pt idx="256">
                  <c:v>77.13681703129994</c:v>
                </c:pt>
                <c:pt idx="257">
                  <c:v>77.17985031949988</c:v>
                </c:pt>
                <c:pt idx="258">
                  <c:v>77.22178777759989</c:v>
                </c:pt>
                <c:pt idx="259">
                  <c:v>77.26264822249991</c:v>
                </c:pt>
                <c:pt idx="260">
                  <c:v>77.30245002259988</c:v>
                </c:pt>
                <c:pt idx="261">
                  <c:v>77.34121157149998</c:v>
                </c:pt>
                <c:pt idx="262">
                  <c:v>77.37895053949987</c:v>
                </c:pt>
                <c:pt idx="263">
                  <c:v>77.4156842718</c:v>
                </c:pt>
                <c:pt idx="264">
                  <c:v>77.4514300759</c:v>
                </c:pt>
                <c:pt idx="265">
                  <c:v>77.486204646</c:v>
                </c:pt>
                <c:pt idx="266">
                  <c:v>77.52002500249991</c:v>
                </c:pt>
                <c:pt idx="267">
                  <c:v>77.5529082205999</c:v>
                </c:pt>
                <c:pt idx="268">
                  <c:v>77.5848700059</c:v>
                </c:pt>
                <c:pt idx="269">
                  <c:v>77.61592672289994</c:v>
                </c:pt>
                <c:pt idx="270">
                  <c:v>77.64609416269992</c:v>
                </c:pt>
                <c:pt idx="271">
                  <c:v>77.67538793669981</c:v>
                </c:pt>
                <c:pt idx="272">
                  <c:v>77.7038234281</c:v>
                </c:pt>
                <c:pt idx="273">
                  <c:v>77.7314156128</c:v>
                </c:pt>
                <c:pt idx="274">
                  <c:v>77.7581795912</c:v>
                </c:pt>
                <c:pt idx="275">
                  <c:v>77.7841298002</c:v>
                </c:pt>
                <c:pt idx="276">
                  <c:v>77.8092803185999</c:v>
                </c:pt>
                <c:pt idx="277">
                  <c:v>77.8336450017</c:v>
                </c:pt>
                <c:pt idx="278">
                  <c:v>77.85723732069992</c:v>
                </c:pt>
                <c:pt idx="279">
                  <c:v>77.88007070819992</c:v>
                </c:pt>
                <c:pt idx="280">
                  <c:v>77.90215847599998</c:v>
                </c:pt>
                <c:pt idx="281">
                  <c:v>77.9235136279</c:v>
                </c:pt>
                <c:pt idx="282">
                  <c:v>77.9441490079</c:v>
                </c:pt>
                <c:pt idx="283">
                  <c:v>77.9640772071</c:v>
                </c:pt>
                <c:pt idx="284">
                  <c:v>77.98331078799998</c:v>
                </c:pt>
                <c:pt idx="285">
                  <c:v>78.0018617769</c:v>
                </c:pt>
                <c:pt idx="286">
                  <c:v>78.01974219339992</c:v>
                </c:pt>
                <c:pt idx="287">
                  <c:v>78.0369638097</c:v>
                </c:pt>
                <c:pt idx="288">
                  <c:v>78.05353805919992</c:v>
                </c:pt>
                <c:pt idx="289">
                  <c:v>78.0694762327999</c:v>
                </c:pt>
                <c:pt idx="290">
                  <c:v>78.08478956239998</c:v>
                </c:pt>
                <c:pt idx="291">
                  <c:v>78.09948911579993</c:v>
                </c:pt>
                <c:pt idx="292">
                  <c:v>78.1135857686</c:v>
                </c:pt>
                <c:pt idx="293">
                  <c:v>78.1270902248</c:v>
                </c:pt>
                <c:pt idx="294">
                  <c:v>78.1400130635</c:v>
                </c:pt>
                <c:pt idx="295">
                  <c:v>78.15236473839992</c:v>
                </c:pt>
                <c:pt idx="296">
                  <c:v>78.16415505759994</c:v>
                </c:pt>
                <c:pt idx="297">
                  <c:v>78.17539378979994</c:v>
                </c:pt>
                <c:pt idx="298">
                  <c:v>78.18609063579994</c:v>
                </c:pt>
                <c:pt idx="299">
                  <c:v>78.19625516099998</c:v>
                </c:pt>
                <c:pt idx="300">
                  <c:v>78.20589684329993</c:v>
                </c:pt>
                <c:pt idx="301">
                  <c:v>78.21502503739998</c:v>
                </c:pt>
                <c:pt idx="302">
                  <c:v>78.22364868959998</c:v>
                </c:pt>
                <c:pt idx="303">
                  <c:v>78.23177672379992</c:v>
                </c:pt>
                <c:pt idx="304">
                  <c:v>78.23941805049992</c:v>
                </c:pt>
                <c:pt idx="305">
                  <c:v>78.2465814423</c:v>
                </c:pt>
                <c:pt idx="306">
                  <c:v>78.2532755518</c:v>
                </c:pt>
                <c:pt idx="307">
                  <c:v>78.25950888159994</c:v>
                </c:pt>
                <c:pt idx="308">
                  <c:v>78.26528980679994</c:v>
                </c:pt>
                <c:pt idx="309">
                  <c:v>78.2706265589</c:v>
                </c:pt>
                <c:pt idx="310">
                  <c:v>78.27552720299992</c:v>
                </c:pt>
                <c:pt idx="311">
                  <c:v>78.27999968669998</c:v>
                </c:pt>
                <c:pt idx="312">
                  <c:v>78.284051789</c:v>
                </c:pt>
                <c:pt idx="313">
                  <c:v>78.2876912148</c:v>
                </c:pt>
                <c:pt idx="314">
                  <c:v>78.2909254496</c:v>
                </c:pt>
                <c:pt idx="315">
                  <c:v>78.29376189539998</c:v>
                </c:pt>
                <c:pt idx="316">
                  <c:v>78.2962079011</c:v>
                </c:pt>
                <c:pt idx="317">
                  <c:v>78.29827066769998</c:v>
                </c:pt>
                <c:pt idx="318">
                  <c:v>78.29995728289998</c:v>
                </c:pt>
                <c:pt idx="319">
                  <c:v>78.3012747095</c:v>
                </c:pt>
                <c:pt idx="320">
                  <c:v>78.3022295619</c:v>
                </c:pt>
                <c:pt idx="321">
                  <c:v>78.3028283938999</c:v>
                </c:pt>
                <c:pt idx="322">
                  <c:v>78.30307772259985</c:v>
                </c:pt>
                <c:pt idx="323">
                  <c:v>78.3029839526999</c:v>
                </c:pt>
                <c:pt idx="324">
                  <c:v>78.30255340729998</c:v>
                </c:pt>
                <c:pt idx="325">
                  <c:v>78.30179231609988</c:v>
                </c:pt>
                <c:pt idx="326">
                  <c:v>78.3007068231999</c:v>
                </c:pt>
                <c:pt idx="327">
                  <c:v>78.2993029677</c:v>
                </c:pt>
                <c:pt idx="328">
                  <c:v>78.2975866805</c:v>
                </c:pt>
                <c:pt idx="329">
                  <c:v>78.29556384209998</c:v>
                </c:pt>
                <c:pt idx="330">
                  <c:v>78.2932401987</c:v>
                </c:pt>
                <c:pt idx="331">
                  <c:v>78.2906214093</c:v>
                </c:pt>
                <c:pt idx="332">
                  <c:v>78.2877130594</c:v>
                </c:pt>
                <c:pt idx="333">
                  <c:v>78.2845205998</c:v>
                </c:pt>
                <c:pt idx="334">
                  <c:v>78.2810494262</c:v>
                </c:pt>
                <c:pt idx="335">
                  <c:v>78.2773048496</c:v>
                </c:pt>
                <c:pt idx="336">
                  <c:v>78.27329207739994</c:v>
                </c:pt>
                <c:pt idx="337">
                  <c:v>78.26901628269998</c:v>
                </c:pt>
                <c:pt idx="338">
                  <c:v>78.2644824959</c:v>
                </c:pt>
                <c:pt idx="339">
                  <c:v>78.2596956831</c:v>
                </c:pt>
                <c:pt idx="340">
                  <c:v>78.2546607254</c:v>
                </c:pt>
                <c:pt idx="341">
                  <c:v>78.2493824279</c:v>
                </c:pt>
                <c:pt idx="342">
                  <c:v>78.24386551349994</c:v>
                </c:pt>
                <c:pt idx="343">
                  <c:v>78.2381146154</c:v>
                </c:pt>
                <c:pt idx="344">
                  <c:v>78.2321343009</c:v>
                </c:pt>
                <c:pt idx="345">
                  <c:v>78.22592903649991</c:v>
                </c:pt>
                <c:pt idx="346">
                  <c:v>78.2195032275</c:v>
                </c:pt>
                <c:pt idx="347">
                  <c:v>78.21286118679994</c:v>
                </c:pt>
                <c:pt idx="348">
                  <c:v>78.20600718389994</c:v>
                </c:pt>
                <c:pt idx="349">
                  <c:v>78.19894539579992</c:v>
                </c:pt>
                <c:pt idx="350">
                  <c:v>78.1916799459</c:v>
                </c:pt>
                <c:pt idx="351">
                  <c:v>78.1842146339</c:v>
                </c:pt>
                <c:pt idx="352">
                  <c:v>78.17655326759994</c:v>
                </c:pt>
                <c:pt idx="353">
                  <c:v>78.16869962469998</c:v>
                </c:pt>
                <c:pt idx="354">
                  <c:v>78.16065744809998</c:v>
                </c:pt>
                <c:pt idx="355">
                  <c:v>78.15243043879987</c:v>
                </c:pt>
                <c:pt idx="356">
                  <c:v>78.1440222426</c:v>
                </c:pt>
                <c:pt idx="357">
                  <c:v>78.13543646229992</c:v>
                </c:pt>
                <c:pt idx="358">
                  <c:v>78.1266766241</c:v>
                </c:pt>
                <c:pt idx="359">
                  <c:v>78.1177461954999</c:v>
                </c:pt>
                <c:pt idx="360">
                  <c:v>78.10864860719992</c:v>
                </c:pt>
                <c:pt idx="361">
                  <c:v>78.09938723179992</c:v>
                </c:pt>
                <c:pt idx="362">
                  <c:v>78.0899653454</c:v>
                </c:pt>
                <c:pt idx="363">
                  <c:v>78.08038622109994</c:v>
                </c:pt>
                <c:pt idx="364">
                  <c:v>78.0706530644</c:v>
                </c:pt>
                <c:pt idx="365">
                  <c:v>78.060769052</c:v>
                </c:pt>
                <c:pt idx="366">
                  <c:v>78.0507372845999</c:v>
                </c:pt>
                <c:pt idx="367">
                  <c:v>78.0405608173</c:v>
                </c:pt>
                <c:pt idx="368">
                  <c:v>78.0302426426</c:v>
                </c:pt>
                <c:pt idx="369">
                  <c:v>78.01978571309992</c:v>
                </c:pt>
                <c:pt idx="370">
                  <c:v>78.00919290599998</c:v>
                </c:pt>
                <c:pt idx="371">
                  <c:v>77.9984670293</c:v>
                </c:pt>
                <c:pt idx="372">
                  <c:v>77.98761081799998</c:v>
                </c:pt>
                <c:pt idx="373">
                  <c:v>77.9766270099</c:v>
                </c:pt>
                <c:pt idx="374">
                  <c:v>77.96551830389994</c:v>
                </c:pt>
                <c:pt idx="375">
                  <c:v>77.95428733999998</c:v>
                </c:pt>
                <c:pt idx="376">
                  <c:v>77.94293673369992</c:v>
                </c:pt>
                <c:pt idx="377">
                  <c:v>77.9314690492</c:v>
                </c:pt>
                <c:pt idx="378">
                  <c:v>77.9198868199</c:v>
                </c:pt>
                <c:pt idx="379">
                  <c:v>77.90819249049994</c:v>
                </c:pt>
                <c:pt idx="380">
                  <c:v>77.89638853699988</c:v>
                </c:pt>
                <c:pt idx="381">
                  <c:v>77.88447735279988</c:v>
                </c:pt>
                <c:pt idx="382">
                  <c:v>77.8724612907999</c:v>
                </c:pt>
                <c:pt idx="383">
                  <c:v>77.8603426697</c:v>
                </c:pt>
                <c:pt idx="384">
                  <c:v>77.8481236215</c:v>
                </c:pt>
                <c:pt idx="385">
                  <c:v>77.83580630699988</c:v>
                </c:pt>
                <c:pt idx="386">
                  <c:v>77.82339287109988</c:v>
                </c:pt>
                <c:pt idx="387">
                  <c:v>77.8108854372</c:v>
                </c:pt>
                <c:pt idx="388">
                  <c:v>77.7982860884</c:v>
                </c:pt>
                <c:pt idx="389">
                  <c:v>77.7855968584999</c:v>
                </c:pt>
                <c:pt idx="390">
                  <c:v>77.77281978359994</c:v>
                </c:pt>
                <c:pt idx="391">
                  <c:v>77.7599568817</c:v>
                </c:pt>
                <c:pt idx="392">
                  <c:v>77.7470101192</c:v>
                </c:pt>
                <c:pt idx="393">
                  <c:v>77.7339814324999</c:v>
                </c:pt>
                <c:pt idx="394">
                  <c:v>77.72087247979989</c:v>
                </c:pt>
                <c:pt idx="395">
                  <c:v>77.7076849566</c:v>
                </c:pt>
                <c:pt idx="396">
                  <c:v>77.69442054159998</c:v>
                </c:pt>
                <c:pt idx="397">
                  <c:v>77.6810809551</c:v>
                </c:pt>
                <c:pt idx="398">
                  <c:v>77.66766793179998</c:v>
                </c:pt>
                <c:pt idx="399">
                  <c:v>77.65418316779994</c:v>
                </c:pt>
                <c:pt idx="400">
                  <c:v>77.6406283614</c:v>
                </c:pt>
                <c:pt idx="401">
                  <c:v>77.62700518219992</c:v>
                </c:pt>
                <c:pt idx="402">
                  <c:v>77.6133152834</c:v>
                </c:pt>
                <c:pt idx="403">
                  <c:v>77.5995602796</c:v>
                </c:pt>
                <c:pt idx="404">
                  <c:v>77.58574182529991</c:v>
                </c:pt>
                <c:pt idx="405">
                  <c:v>77.5718616389</c:v>
                </c:pt>
                <c:pt idx="406">
                  <c:v>77.5579213748</c:v>
                </c:pt>
                <c:pt idx="407">
                  <c:v>77.5439226192</c:v>
                </c:pt>
                <c:pt idx="408">
                  <c:v>77.5298669082</c:v>
                </c:pt>
                <c:pt idx="409">
                  <c:v>77.515755783</c:v>
                </c:pt>
                <c:pt idx="410">
                  <c:v>77.5015907396</c:v>
                </c:pt>
                <c:pt idx="411">
                  <c:v>77.48737324709998</c:v>
                </c:pt>
                <c:pt idx="412">
                  <c:v>77.4731047494</c:v>
                </c:pt>
                <c:pt idx="413">
                  <c:v>77.4587867466999</c:v>
                </c:pt>
                <c:pt idx="414">
                  <c:v>77.444420722</c:v>
                </c:pt>
                <c:pt idx="415">
                  <c:v>77.4300080996</c:v>
                </c:pt>
                <c:pt idx="416">
                  <c:v>77.4155502612</c:v>
                </c:pt>
                <c:pt idx="417">
                  <c:v>77.40104855369992</c:v>
                </c:pt>
                <c:pt idx="418">
                  <c:v>77.3865042867</c:v>
                </c:pt>
                <c:pt idx="419">
                  <c:v>77.37191873019992</c:v>
                </c:pt>
                <c:pt idx="420">
                  <c:v>77.35729315259989</c:v>
                </c:pt>
                <c:pt idx="421">
                  <c:v>77.3426287976</c:v>
                </c:pt>
                <c:pt idx="422">
                  <c:v>77.32792689239994</c:v>
                </c:pt>
                <c:pt idx="423">
                  <c:v>77.3131886676</c:v>
                </c:pt>
                <c:pt idx="424">
                  <c:v>77.29841538259994</c:v>
                </c:pt>
                <c:pt idx="425">
                  <c:v>77.2836082459</c:v>
                </c:pt>
                <c:pt idx="426">
                  <c:v>77.2687684192</c:v>
                </c:pt>
                <c:pt idx="427">
                  <c:v>77.25389705349988</c:v>
                </c:pt>
                <c:pt idx="428">
                  <c:v>77.2389952493</c:v>
                </c:pt>
                <c:pt idx="429">
                  <c:v>77.2240640901</c:v>
                </c:pt>
                <c:pt idx="430">
                  <c:v>77.209104634</c:v>
                </c:pt>
                <c:pt idx="431">
                  <c:v>77.1941179132</c:v>
                </c:pt>
                <c:pt idx="432">
                  <c:v>77.17910493889993</c:v>
                </c:pt>
                <c:pt idx="433">
                  <c:v>77.16406669699998</c:v>
                </c:pt>
                <c:pt idx="434">
                  <c:v>77.14900410079994</c:v>
                </c:pt>
                <c:pt idx="435">
                  <c:v>77.1339181389999</c:v>
                </c:pt>
                <c:pt idx="436">
                  <c:v>77.11959647819998</c:v>
                </c:pt>
                <c:pt idx="437">
                  <c:v>77.10750604279993</c:v>
                </c:pt>
                <c:pt idx="438">
                  <c:v>77.09538436039998</c:v>
                </c:pt>
                <c:pt idx="439">
                  <c:v>77.0832323427999</c:v>
                </c:pt>
                <c:pt idx="440">
                  <c:v>77.07105087189994</c:v>
                </c:pt>
                <c:pt idx="441">
                  <c:v>77.0588408239999</c:v>
                </c:pt>
                <c:pt idx="442">
                  <c:v>77.0466030463</c:v>
                </c:pt>
                <c:pt idx="443">
                  <c:v>77.03433840739994</c:v>
                </c:pt>
                <c:pt idx="444">
                  <c:v>77.02817960829998</c:v>
                </c:pt>
                <c:pt idx="445">
                  <c:v>77.02372821039992</c:v>
                </c:pt>
                <c:pt idx="446">
                  <c:v>77.0192264851</c:v>
                </c:pt>
                <c:pt idx="447">
                  <c:v>77.01467527709998</c:v>
                </c:pt>
                <c:pt idx="448">
                  <c:v>77.01007540969998</c:v>
                </c:pt>
                <c:pt idx="449">
                  <c:v>77.00542771429994</c:v>
                </c:pt>
                <c:pt idx="450">
                  <c:v>77.00073300309992</c:v>
                </c:pt>
                <c:pt idx="451">
                  <c:v>76.99599206729998</c:v>
                </c:pt>
                <c:pt idx="452">
                  <c:v>76.9912056882</c:v>
                </c:pt>
                <c:pt idx="453">
                  <c:v>76.9863746357</c:v>
                </c:pt>
                <c:pt idx="454">
                  <c:v>76.9814996835</c:v>
                </c:pt>
                <c:pt idx="455">
                  <c:v>76.97658158279992</c:v>
                </c:pt>
                <c:pt idx="456">
                  <c:v>76.971621065</c:v>
                </c:pt>
                <c:pt idx="457">
                  <c:v>76.96661885339998</c:v>
                </c:pt>
                <c:pt idx="458">
                  <c:v>76.9615756564</c:v>
                </c:pt>
                <c:pt idx="459">
                  <c:v>76.95649216779989</c:v>
                </c:pt>
                <c:pt idx="460">
                  <c:v>76.9513690698</c:v>
                </c:pt>
                <c:pt idx="461">
                  <c:v>76.94620703619998</c:v>
                </c:pt>
                <c:pt idx="462">
                  <c:v>76.9410067309</c:v>
                </c:pt>
                <c:pt idx="463">
                  <c:v>76.9357688100999</c:v>
                </c:pt>
                <c:pt idx="464">
                  <c:v>76.9304939157</c:v>
                </c:pt>
                <c:pt idx="465">
                  <c:v>76.9251826896</c:v>
                </c:pt>
                <c:pt idx="466">
                  <c:v>76.91983575349992</c:v>
                </c:pt>
                <c:pt idx="467">
                  <c:v>76.9144537171</c:v>
                </c:pt>
                <c:pt idx="468">
                  <c:v>76.90903719949991</c:v>
                </c:pt>
                <c:pt idx="469">
                  <c:v>76.903586805</c:v>
                </c:pt>
                <c:pt idx="470">
                  <c:v>76.8981031224999</c:v>
                </c:pt>
                <c:pt idx="471">
                  <c:v>76.89258673119994</c:v>
                </c:pt>
                <c:pt idx="472">
                  <c:v>76.88703820259985</c:v>
                </c:pt>
                <c:pt idx="473">
                  <c:v>76.8814580927999</c:v>
                </c:pt>
                <c:pt idx="474">
                  <c:v>76.8758469541999</c:v>
                </c:pt>
                <c:pt idx="475">
                  <c:v>76.87020532619992</c:v>
                </c:pt>
                <c:pt idx="476">
                  <c:v>76.8645337298</c:v>
                </c:pt>
                <c:pt idx="477">
                  <c:v>76.8588326797999</c:v>
                </c:pt>
                <c:pt idx="478">
                  <c:v>76.8531026959</c:v>
                </c:pt>
                <c:pt idx="479">
                  <c:v>76.8473442862</c:v>
                </c:pt>
                <c:pt idx="480">
                  <c:v>76.8415579496</c:v>
                </c:pt>
                <c:pt idx="481">
                  <c:v>76.8357441757999</c:v>
                </c:pt>
                <c:pt idx="482">
                  <c:v>76.8325289861</c:v>
                </c:pt>
                <c:pt idx="483">
                  <c:v>76.8307514934999</c:v>
                </c:pt>
                <c:pt idx="484">
                  <c:v>76.82894360129998</c:v>
                </c:pt>
                <c:pt idx="485">
                  <c:v>76.82710570359993</c:v>
                </c:pt>
                <c:pt idx="486">
                  <c:v>76.82523819309988</c:v>
                </c:pt>
                <c:pt idx="487">
                  <c:v>76.82334145459988</c:v>
                </c:pt>
                <c:pt idx="488">
                  <c:v>76.82141586619994</c:v>
                </c:pt>
                <c:pt idx="489">
                  <c:v>76.81946180379992</c:v>
                </c:pt>
                <c:pt idx="490">
                  <c:v>76.8174796191</c:v>
                </c:pt>
                <c:pt idx="491">
                  <c:v>76.8154696821</c:v>
                </c:pt>
                <c:pt idx="492">
                  <c:v>76.8134323541999</c:v>
                </c:pt>
                <c:pt idx="493">
                  <c:v>76.8113679968</c:v>
                </c:pt>
                <c:pt idx="494">
                  <c:v>76.80927697359992</c:v>
                </c:pt>
                <c:pt idx="495">
                  <c:v>76.8071596346</c:v>
                </c:pt>
                <c:pt idx="496">
                  <c:v>76.80501632709991</c:v>
                </c:pt>
                <c:pt idx="497">
                  <c:v>76.8028473957999</c:v>
                </c:pt>
                <c:pt idx="498">
                  <c:v>76.80065317439998</c:v>
                </c:pt>
                <c:pt idx="499">
                  <c:v>76.7984339879</c:v>
                </c:pt>
                <c:pt idx="500">
                  <c:v>76.79619015659991</c:v>
                </c:pt>
                <c:pt idx="501">
                  <c:v>76.7939219957</c:v>
                </c:pt>
                <c:pt idx="502">
                  <c:v>76.7916298209</c:v>
                </c:pt>
                <c:pt idx="503">
                  <c:v>76.78931394699998</c:v>
                </c:pt>
                <c:pt idx="504">
                  <c:v>76.78697467979998</c:v>
                </c:pt>
                <c:pt idx="505">
                  <c:v>76.7846123242</c:v>
                </c:pt>
                <c:pt idx="506">
                  <c:v>76.7822272006</c:v>
                </c:pt>
                <c:pt idx="507">
                  <c:v>76.77981958879998</c:v>
                </c:pt>
                <c:pt idx="508">
                  <c:v>76.77738976819998</c:v>
                </c:pt>
                <c:pt idx="509">
                  <c:v>76.7749380196999</c:v>
                </c:pt>
                <c:pt idx="510">
                  <c:v>76.7724646188</c:v>
                </c:pt>
                <c:pt idx="511">
                  <c:v>76.7699698418</c:v>
                </c:pt>
                <c:pt idx="512">
                  <c:v>76.7674539633</c:v>
                </c:pt>
                <c:pt idx="513">
                  <c:v>76.7649172426</c:v>
                </c:pt>
                <c:pt idx="514">
                  <c:v>76.7623599401</c:v>
                </c:pt>
                <c:pt idx="515">
                  <c:v>76.75978231209984</c:v>
                </c:pt>
                <c:pt idx="516">
                  <c:v>76.75718460609998</c:v>
                </c:pt>
                <c:pt idx="517">
                  <c:v>76.7545670729</c:v>
                </c:pt>
                <c:pt idx="518">
                  <c:v>76.7519299607</c:v>
                </c:pt>
                <c:pt idx="519">
                  <c:v>76.7492735159</c:v>
                </c:pt>
                <c:pt idx="520">
                  <c:v>76.7465979815</c:v>
                </c:pt>
                <c:pt idx="521">
                  <c:v>76.7439036146</c:v>
                </c:pt>
                <c:pt idx="522">
                  <c:v>76.741190652</c:v>
                </c:pt>
                <c:pt idx="523">
                  <c:v>76.73845932369994</c:v>
                </c:pt>
                <c:pt idx="524">
                  <c:v>76.73570986119998</c:v>
                </c:pt>
                <c:pt idx="525">
                  <c:v>76.73294248639998</c:v>
                </c:pt>
                <c:pt idx="526">
                  <c:v>76.73015742309998</c:v>
                </c:pt>
                <c:pt idx="527">
                  <c:v>76.72735491289993</c:v>
                </c:pt>
                <c:pt idx="528">
                  <c:v>76.72453517089994</c:v>
                </c:pt>
                <c:pt idx="529">
                  <c:v>76.7216984053</c:v>
                </c:pt>
                <c:pt idx="530">
                  <c:v>76.7188448203</c:v>
                </c:pt>
                <c:pt idx="531">
                  <c:v>76.7159746227</c:v>
                </c:pt>
                <c:pt idx="532">
                  <c:v>76.71308801629991</c:v>
                </c:pt>
                <c:pt idx="533">
                  <c:v>76.7101852003</c:v>
                </c:pt>
                <c:pt idx="534">
                  <c:v>76.7072663742</c:v>
                </c:pt>
                <c:pt idx="535">
                  <c:v>76.7043317352</c:v>
                </c:pt>
                <c:pt idx="536">
                  <c:v>76.70138147599998</c:v>
                </c:pt>
                <c:pt idx="537">
                  <c:v>76.69841578749993</c:v>
                </c:pt>
                <c:pt idx="538">
                  <c:v>76.69543485959989</c:v>
                </c:pt>
                <c:pt idx="539">
                  <c:v>76.69243888009989</c:v>
                </c:pt>
                <c:pt idx="540">
                  <c:v>76.6894280363999</c:v>
                </c:pt>
                <c:pt idx="541">
                  <c:v>76.68640251319985</c:v>
                </c:pt>
                <c:pt idx="542">
                  <c:v>76.68336248699993</c:v>
                </c:pt>
                <c:pt idx="543">
                  <c:v>76.68030813679979</c:v>
                </c:pt>
                <c:pt idx="544">
                  <c:v>76.6772396421</c:v>
                </c:pt>
                <c:pt idx="545">
                  <c:v>76.67415717939994</c:v>
                </c:pt>
                <c:pt idx="546">
                  <c:v>76.67106091899994</c:v>
                </c:pt>
                <c:pt idx="547">
                  <c:v>76.66795102899998</c:v>
                </c:pt>
                <c:pt idx="548">
                  <c:v>76.6648276679</c:v>
                </c:pt>
                <c:pt idx="549">
                  <c:v>76.6616910001</c:v>
                </c:pt>
                <c:pt idx="550">
                  <c:v>76.6585411887999</c:v>
                </c:pt>
                <c:pt idx="551">
                  <c:v>76.65537839339983</c:v>
                </c:pt>
                <c:pt idx="552">
                  <c:v>76.65220277249988</c:v>
                </c:pt>
                <c:pt idx="553">
                  <c:v>76.6490144818</c:v>
                </c:pt>
                <c:pt idx="554">
                  <c:v>76.6458136712</c:v>
                </c:pt>
                <c:pt idx="555">
                  <c:v>76.64260049659993</c:v>
                </c:pt>
                <c:pt idx="556">
                  <c:v>76.6393751097999</c:v>
                </c:pt>
                <c:pt idx="557">
                  <c:v>76.6361376638</c:v>
                </c:pt>
                <c:pt idx="558">
                  <c:v>76.63288831129985</c:v>
                </c:pt>
                <c:pt idx="559">
                  <c:v>76.62962719629992</c:v>
                </c:pt>
                <c:pt idx="560">
                  <c:v>76.62635446039998</c:v>
                </c:pt>
                <c:pt idx="561">
                  <c:v>76.62307024599993</c:v>
                </c:pt>
                <c:pt idx="562">
                  <c:v>76.6197746919</c:v>
                </c:pt>
                <c:pt idx="563">
                  <c:v>76.6164679389</c:v>
                </c:pt>
                <c:pt idx="564">
                  <c:v>76.61315012369992</c:v>
                </c:pt>
                <c:pt idx="565">
                  <c:v>76.60982138269991</c:v>
                </c:pt>
                <c:pt idx="566">
                  <c:v>76.60648184999992</c:v>
                </c:pt>
                <c:pt idx="567">
                  <c:v>76.6031316544999</c:v>
                </c:pt>
                <c:pt idx="568">
                  <c:v>76.5997709259</c:v>
                </c:pt>
                <c:pt idx="569">
                  <c:v>76.59639979169998</c:v>
                </c:pt>
                <c:pt idx="570">
                  <c:v>76.593018379</c:v>
                </c:pt>
                <c:pt idx="571">
                  <c:v>76.58962681529998</c:v>
                </c:pt>
                <c:pt idx="572">
                  <c:v>76.5862252233</c:v>
                </c:pt>
                <c:pt idx="573">
                  <c:v>76.58281372279993</c:v>
                </c:pt>
                <c:pt idx="574">
                  <c:v>76.57939243469987</c:v>
                </c:pt>
                <c:pt idx="575">
                  <c:v>76.57596147779992</c:v>
                </c:pt>
                <c:pt idx="576">
                  <c:v>76.57252096979998</c:v>
                </c:pt>
                <c:pt idx="577">
                  <c:v>76.56907102789992</c:v>
                </c:pt>
                <c:pt idx="578">
                  <c:v>76.56561176629998</c:v>
                </c:pt>
                <c:pt idx="579">
                  <c:v>76.5621432942</c:v>
                </c:pt>
                <c:pt idx="580">
                  <c:v>76.5586657286</c:v>
                </c:pt>
                <c:pt idx="581">
                  <c:v>76.55517920309993</c:v>
                </c:pt>
                <c:pt idx="582">
                  <c:v>76.5516838299</c:v>
                </c:pt>
                <c:pt idx="583">
                  <c:v>76.5481797211</c:v>
                </c:pt>
                <c:pt idx="584">
                  <c:v>76.5446669836</c:v>
                </c:pt>
                <c:pt idx="585">
                  <c:v>76.5411457226</c:v>
                </c:pt>
                <c:pt idx="586">
                  <c:v>76.5376160414</c:v>
                </c:pt>
                <c:pt idx="587">
                  <c:v>76.53407805839994</c:v>
                </c:pt>
                <c:pt idx="588">
                  <c:v>76.5305318745999</c:v>
                </c:pt>
                <c:pt idx="589">
                  <c:v>76.5269775906999</c:v>
                </c:pt>
                <c:pt idx="590">
                  <c:v>76.52341530599998</c:v>
                </c:pt>
                <c:pt idx="591">
                  <c:v>76.51984511869991</c:v>
                </c:pt>
                <c:pt idx="592">
                  <c:v>76.5162671276</c:v>
                </c:pt>
                <c:pt idx="593">
                  <c:v>76.5126814279</c:v>
                </c:pt>
                <c:pt idx="594">
                  <c:v>76.5108066091</c:v>
                </c:pt>
                <c:pt idx="595">
                  <c:v>76.5097272183</c:v>
                </c:pt>
                <c:pt idx="596">
                  <c:v>76.50863500629993</c:v>
                </c:pt>
                <c:pt idx="597">
                  <c:v>76.50753006579998</c:v>
                </c:pt>
                <c:pt idx="598">
                  <c:v>76.5064124858</c:v>
                </c:pt>
                <c:pt idx="599">
                  <c:v>76.50528236089993</c:v>
                </c:pt>
                <c:pt idx="600">
                  <c:v>76.5041397903</c:v>
                </c:pt>
              </c:numCache>
            </c:numRef>
          </c:yVal>
          <c:smooth val="1"/>
        </c:ser>
        <c:ser>
          <c:idx val="3"/>
          <c:order val="3"/>
          <c:tx>
            <c:strRef>
              <c:f>Sheet2!$K$1</c:f>
              <c:strCache>
                <c:ptCount val="1"/>
                <c:pt idx="0">
                  <c:v>Tmax_E2</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Sheet2!$K$2:$K$602</c:f>
              <c:numCache>
                <c:formatCode>General</c:formatCode>
                <c:ptCount val="601"/>
                <c:pt idx="0">
                  <c:v>4.2</c:v>
                </c:pt>
                <c:pt idx="1">
                  <c:v>10.8015601011</c:v>
                </c:pt>
                <c:pt idx="2">
                  <c:v>11.6700447686</c:v>
                </c:pt>
                <c:pt idx="3">
                  <c:v>18.0432540704</c:v>
                </c:pt>
                <c:pt idx="4">
                  <c:v>20.97972661069998</c:v>
                </c:pt>
                <c:pt idx="5">
                  <c:v>22.7367471369</c:v>
                </c:pt>
                <c:pt idx="6">
                  <c:v>24.3563622235</c:v>
                </c:pt>
                <c:pt idx="7">
                  <c:v>25.73472370049999</c:v>
                </c:pt>
                <c:pt idx="8">
                  <c:v>26.9493441945</c:v>
                </c:pt>
                <c:pt idx="9">
                  <c:v>28.0539931011</c:v>
                </c:pt>
                <c:pt idx="10">
                  <c:v>29.0824524632</c:v>
                </c:pt>
                <c:pt idx="11">
                  <c:v>30.0908177667</c:v>
                </c:pt>
                <c:pt idx="12">
                  <c:v>31.0130016333</c:v>
                </c:pt>
                <c:pt idx="13">
                  <c:v>31.865912976</c:v>
                </c:pt>
                <c:pt idx="14">
                  <c:v>32.665035074</c:v>
                </c:pt>
                <c:pt idx="15">
                  <c:v>33.4202400136</c:v>
                </c:pt>
                <c:pt idx="16">
                  <c:v>34.1380119466</c:v>
                </c:pt>
                <c:pt idx="17">
                  <c:v>34.82370823460001</c:v>
                </c:pt>
                <c:pt idx="18">
                  <c:v>35.48144316699999</c:v>
                </c:pt>
                <c:pt idx="19">
                  <c:v>36.11442041519999</c:v>
                </c:pt>
                <c:pt idx="20">
                  <c:v>36.7249635844</c:v>
                </c:pt>
                <c:pt idx="21">
                  <c:v>37.31574343329999</c:v>
                </c:pt>
                <c:pt idx="22">
                  <c:v>37.89060715639999</c:v>
                </c:pt>
                <c:pt idx="23">
                  <c:v>38.453405296</c:v>
                </c:pt>
                <c:pt idx="24">
                  <c:v>39.0020480332</c:v>
                </c:pt>
                <c:pt idx="25">
                  <c:v>39.5380602699</c:v>
                </c:pt>
                <c:pt idx="26">
                  <c:v>40.0623175467</c:v>
                </c:pt>
                <c:pt idx="27">
                  <c:v>40.57572744300001</c:v>
                </c:pt>
                <c:pt idx="28">
                  <c:v>41.0784363661</c:v>
                </c:pt>
                <c:pt idx="29">
                  <c:v>41.57098947829999</c:v>
                </c:pt>
                <c:pt idx="30">
                  <c:v>42.0538569256</c:v>
                </c:pt>
                <c:pt idx="31">
                  <c:v>42.5276969726</c:v>
                </c:pt>
                <c:pt idx="32">
                  <c:v>42.9928821374</c:v>
                </c:pt>
                <c:pt idx="33">
                  <c:v>43.4499058856</c:v>
                </c:pt>
                <c:pt idx="34">
                  <c:v>43.8992230855</c:v>
                </c:pt>
                <c:pt idx="35">
                  <c:v>44.3422479474</c:v>
                </c:pt>
                <c:pt idx="36">
                  <c:v>44.78380456779996</c:v>
                </c:pt>
                <c:pt idx="37">
                  <c:v>45.2184474295</c:v>
                </c:pt>
                <c:pt idx="38">
                  <c:v>45.6466532227</c:v>
                </c:pt>
                <c:pt idx="39">
                  <c:v>46.0687759746</c:v>
                </c:pt>
                <c:pt idx="40">
                  <c:v>46.48507948579999</c:v>
                </c:pt>
                <c:pt idx="41">
                  <c:v>46.8957085716</c:v>
                </c:pt>
                <c:pt idx="42">
                  <c:v>47.30092696929999</c:v>
                </c:pt>
                <c:pt idx="43">
                  <c:v>47.7009264975</c:v>
                </c:pt>
                <c:pt idx="44">
                  <c:v>48.095867446</c:v>
                </c:pt>
                <c:pt idx="45">
                  <c:v>48.4859712515</c:v>
                </c:pt>
                <c:pt idx="46">
                  <c:v>48.8714425885</c:v>
                </c:pt>
                <c:pt idx="47">
                  <c:v>49.2524641521</c:v>
                </c:pt>
                <c:pt idx="48">
                  <c:v>49.6291659039</c:v>
                </c:pt>
                <c:pt idx="49">
                  <c:v>50.0016672405</c:v>
                </c:pt>
                <c:pt idx="50">
                  <c:v>50.36998485509999</c:v>
                </c:pt>
                <c:pt idx="51">
                  <c:v>50.7329716713</c:v>
                </c:pt>
                <c:pt idx="52">
                  <c:v>51.0901619094</c:v>
                </c:pt>
                <c:pt idx="53">
                  <c:v>51.4413078843</c:v>
                </c:pt>
                <c:pt idx="54">
                  <c:v>51.7868366911</c:v>
                </c:pt>
                <c:pt idx="55">
                  <c:v>52.1268326232</c:v>
                </c:pt>
                <c:pt idx="56">
                  <c:v>52.46142777459999</c:v>
                </c:pt>
                <c:pt idx="57">
                  <c:v>52.7906729283</c:v>
                </c:pt>
                <c:pt idx="58">
                  <c:v>53.1145919951</c:v>
                </c:pt>
                <c:pt idx="59">
                  <c:v>53.4333704558</c:v>
                </c:pt>
                <c:pt idx="60">
                  <c:v>53.7471606695</c:v>
                </c:pt>
                <c:pt idx="61">
                  <c:v>54.05604636149999</c:v>
                </c:pt>
                <c:pt idx="62">
                  <c:v>54.360102753</c:v>
                </c:pt>
                <c:pt idx="63">
                  <c:v>54.65946382129999</c:v>
                </c:pt>
                <c:pt idx="64">
                  <c:v>54.95418650059999</c:v>
                </c:pt>
                <c:pt idx="65">
                  <c:v>55.2443495822</c:v>
                </c:pt>
                <c:pt idx="66">
                  <c:v>55.5300112094</c:v>
                </c:pt>
                <c:pt idx="67">
                  <c:v>55.81123784159999</c:v>
                </c:pt>
                <c:pt idx="68">
                  <c:v>56.0881328678</c:v>
                </c:pt>
                <c:pt idx="69">
                  <c:v>56.3607912081</c:v>
                </c:pt>
                <c:pt idx="70">
                  <c:v>56.6454448027</c:v>
                </c:pt>
                <c:pt idx="71">
                  <c:v>56.9299369148</c:v>
                </c:pt>
                <c:pt idx="72">
                  <c:v>57.210803351</c:v>
                </c:pt>
                <c:pt idx="73">
                  <c:v>57.4881197548</c:v>
                </c:pt>
                <c:pt idx="74">
                  <c:v>57.7619672965</c:v>
                </c:pt>
                <c:pt idx="75">
                  <c:v>58.0324165583</c:v>
                </c:pt>
                <c:pt idx="76">
                  <c:v>58.2995371083</c:v>
                </c:pt>
                <c:pt idx="77">
                  <c:v>58.56340701569999</c:v>
                </c:pt>
                <c:pt idx="78">
                  <c:v>58.8241030951</c:v>
                </c:pt>
                <c:pt idx="79">
                  <c:v>59.0817049007</c:v>
                </c:pt>
                <c:pt idx="80">
                  <c:v>59.33628340349996</c:v>
                </c:pt>
                <c:pt idx="81">
                  <c:v>59.5878999726</c:v>
                </c:pt>
                <c:pt idx="82">
                  <c:v>59.8366217122</c:v>
                </c:pt>
                <c:pt idx="83">
                  <c:v>60.0823262177</c:v>
                </c:pt>
                <c:pt idx="84">
                  <c:v>60.3246251839</c:v>
                </c:pt>
                <c:pt idx="85">
                  <c:v>60.5630402504</c:v>
                </c:pt>
                <c:pt idx="86">
                  <c:v>60.797725458</c:v>
                </c:pt>
                <c:pt idx="87">
                  <c:v>61.0288523815</c:v>
                </c:pt>
                <c:pt idx="88">
                  <c:v>61.2565899241</c:v>
                </c:pt>
                <c:pt idx="89">
                  <c:v>61.4811072279</c:v>
                </c:pt>
                <c:pt idx="90">
                  <c:v>61.7024708602</c:v>
                </c:pt>
                <c:pt idx="91">
                  <c:v>61.9206952102</c:v>
                </c:pt>
                <c:pt idx="92">
                  <c:v>62.1357769844</c:v>
                </c:pt>
                <c:pt idx="93">
                  <c:v>62.3477007291</c:v>
                </c:pt>
                <c:pt idx="94">
                  <c:v>62.5564304262</c:v>
                </c:pt>
                <c:pt idx="95">
                  <c:v>62.7620098876</c:v>
                </c:pt>
                <c:pt idx="96">
                  <c:v>62.9644897961</c:v>
                </c:pt>
                <c:pt idx="97">
                  <c:v>63.1639505563</c:v>
                </c:pt>
                <c:pt idx="98">
                  <c:v>63.3605419171</c:v>
                </c:pt>
                <c:pt idx="99">
                  <c:v>63.5543609204</c:v>
                </c:pt>
                <c:pt idx="100">
                  <c:v>63.74544767</c:v>
                </c:pt>
                <c:pt idx="101">
                  <c:v>63.9338309265</c:v>
                </c:pt>
                <c:pt idx="102">
                  <c:v>64.1195791497</c:v>
                </c:pt>
                <c:pt idx="103">
                  <c:v>64.30260220649988</c:v>
                </c:pt>
                <c:pt idx="104">
                  <c:v>64.4828845074999</c:v>
                </c:pt>
                <c:pt idx="105">
                  <c:v>64.66042717109993</c:v>
                </c:pt>
                <c:pt idx="106">
                  <c:v>64.8352755768999</c:v>
                </c:pt>
                <c:pt idx="107">
                  <c:v>65.0074629706</c:v>
                </c:pt>
                <c:pt idx="108">
                  <c:v>65.1770215665999</c:v>
                </c:pt>
                <c:pt idx="109">
                  <c:v>65.3441052197</c:v>
                </c:pt>
                <c:pt idx="110">
                  <c:v>65.50874320209992</c:v>
                </c:pt>
                <c:pt idx="111">
                  <c:v>65.67097148319991</c:v>
                </c:pt>
                <c:pt idx="112">
                  <c:v>65.8308194384</c:v>
                </c:pt>
                <c:pt idx="113">
                  <c:v>65.98831243649985</c:v>
                </c:pt>
                <c:pt idx="114">
                  <c:v>66.14347559149992</c:v>
                </c:pt>
                <c:pt idx="115">
                  <c:v>66.29626565249998</c:v>
                </c:pt>
                <c:pt idx="116">
                  <c:v>66.4467094038</c:v>
                </c:pt>
                <c:pt idx="117">
                  <c:v>66.5948419514</c:v>
                </c:pt>
                <c:pt idx="118">
                  <c:v>66.7407056144</c:v>
                </c:pt>
                <c:pt idx="119">
                  <c:v>66.88430885299985</c:v>
                </c:pt>
                <c:pt idx="120">
                  <c:v>67.02567314249987</c:v>
                </c:pt>
                <c:pt idx="121">
                  <c:v>67.16483605539995</c:v>
                </c:pt>
                <c:pt idx="122">
                  <c:v>67.30187201149985</c:v>
                </c:pt>
                <c:pt idx="123">
                  <c:v>67.4368293083</c:v>
                </c:pt>
                <c:pt idx="124">
                  <c:v>67.56972779259991</c:v>
                </c:pt>
                <c:pt idx="125">
                  <c:v>67.70058119949989</c:v>
                </c:pt>
                <c:pt idx="126">
                  <c:v>67.8309258447</c:v>
                </c:pt>
                <c:pt idx="127">
                  <c:v>67.9596356909</c:v>
                </c:pt>
                <c:pt idx="128">
                  <c:v>68.08637195279985</c:v>
                </c:pt>
                <c:pt idx="129">
                  <c:v>68.2111387428</c:v>
                </c:pt>
                <c:pt idx="130">
                  <c:v>68.3339490713</c:v>
                </c:pt>
                <c:pt idx="131">
                  <c:v>68.45480213479991</c:v>
                </c:pt>
                <c:pt idx="132">
                  <c:v>68.57371882739989</c:v>
                </c:pt>
                <c:pt idx="133">
                  <c:v>68.6907198673</c:v>
                </c:pt>
                <c:pt idx="134">
                  <c:v>68.80583079429989</c:v>
                </c:pt>
                <c:pt idx="135">
                  <c:v>68.91907832079993</c:v>
                </c:pt>
                <c:pt idx="136">
                  <c:v>69.03048553419993</c:v>
                </c:pt>
                <c:pt idx="137">
                  <c:v>69.14007313899992</c:v>
                </c:pt>
                <c:pt idx="138">
                  <c:v>69.24787711759988</c:v>
                </c:pt>
                <c:pt idx="139">
                  <c:v>69.35391288219992</c:v>
                </c:pt>
                <c:pt idx="140">
                  <c:v>69.45820937179998</c:v>
                </c:pt>
                <c:pt idx="141">
                  <c:v>69.56080884649985</c:v>
                </c:pt>
                <c:pt idx="142">
                  <c:v>69.66172773169993</c:v>
                </c:pt>
                <c:pt idx="143">
                  <c:v>69.7609884644</c:v>
                </c:pt>
                <c:pt idx="144">
                  <c:v>69.8586085731999</c:v>
                </c:pt>
                <c:pt idx="145">
                  <c:v>69.9546062593</c:v>
                </c:pt>
                <c:pt idx="146">
                  <c:v>70.048998998</c:v>
                </c:pt>
                <c:pt idx="147">
                  <c:v>70.1417567303</c:v>
                </c:pt>
                <c:pt idx="148">
                  <c:v>70.2328838943</c:v>
                </c:pt>
                <c:pt idx="149">
                  <c:v>70.3224352391999</c:v>
                </c:pt>
                <c:pt idx="150">
                  <c:v>70.4104254741</c:v>
                </c:pt>
                <c:pt idx="151">
                  <c:v>70.49685791239995</c:v>
                </c:pt>
                <c:pt idx="152">
                  <c:v>70.58169227759994</c:v>
                </c:pt>
                <c:pt idx="153">
                  <c:v>70.6649244986</c:v>
                </c:pt>
                <c:pt idx="154">
                  <c:v>70.7465799749</c:v>
                </c:pt>
                <c:pt idx="155">
                  <c:v>70.82682218349989</c:v>
                </c:pt>
                <c:pt idx="156">
                  <c:v>70.91170434379998</c:v>
                </c:pt>
                <c:pt idx="157">
                  <c:v>70.995135661</c:v>
                </c:pt>
                <c:pt idx="158">
                  <c:v>71.0771486814</c:v>
                </c:pt>
                <c:pt idx="159">
                  <c:v>71.15777534529992</c:v>
                </c:pt>
                <c:pt idx="160">
                  <c:v>71.2370391944</c:v>
                </c:pt>
                <c:pt idx="161">
                  <c:v>71.3149549631</c:v>
                </c:pt>
                <c:pt idx="162">
                  <c:v>71.39154663259993</c:v>
                </c:pt>
                <c:pt idx="163">
                  <c:v>71.46683404799998</c:v>
                </c:pt>
                <c:pt idx="164">
                  <c:v>71.5408350018</c:v>
                </c:pt>
                <c:pt idx="165">
                  <c:v>71.613566222</c:v>
                </c:pt>
                <c:pt idx="166">
                  <c:v>71.68504776029992</c:v>
                </c:pt>
                <c:pt idx="167">
                  <c:v>71.75529439849994</c:v>
                </c:pt>
                <c:pt idx="168">
                  <c:v>71.82432196409998</c:v>
                </c:pt>
                <c:pt idx="169">
                  <c:v>71.8921469097</c:v>
                </c:pt>
                <c:pt idx="170">
                  <c:v>71.95878606649987</c:v>
                </c:pt>
                <c:pt idx="171">
                  <c:v>72.0242499016</c:v>
                </c:pt>
                <c:pt idx="172">
                  <c:v>72.0885433974999</c:v>
                </c:pt>
                <c:pt idx="173">
                  <c:v>72.15168074999998</c:v>
                </c:pt>
                <c:pt idx="174">
                  <c:v>72.213679031</c:v>
                </c:pt>
                <c:pt idx="175">
                  <c:v>72.2745574206</c:v>
                </c:pt>
                <c:pt idx="176">
                  <c:v>72.33433140399993</c:v>
                </c:pt>
                <c:pt idx="177">
                  <c:v>72.3930142944</c:v>
                </c:pt>
                <c:pt idx="178">
                  <c:v>72.4506231939</c:v>
                </c:pt>
                <c:pt idx="179">
                  <c:v>72.5071736543</c:v>
                </c:pt>
                <c:pt idx="180">
                  <c:v>72.56268074339998</c:v>
                </c:pt>
                <c:pt idx="181">
                  <c:v>72.6171598299</c:v>
                </c:pt>
                <c:pt idx="182">
                  <c:v>72.6706269238</c:v>
                </c:pt>
                <c:pt idx="183">
                  <c:v>72.7230958992</c:v>
                </c:pt>
                <c:pt idx="184">
                  <c:v>72.77458239669988</c:v>
                </c:pt>
                <c:pt idx="185">
                  <c:v>72.82510098239995</c:v>
                </c:pt>
                <c:pt idx="186">
                  <c:v>72.8746664138</c:v>
                </c:pt>
                <c:pt idx="187">
                  <c:v>72.923291938</c:v>
                </c:pt>
                <c:pt idx="188">
                  <c:v>72.97099228449994</c:v>
                </c:pt>
                <c:pt idx="189">
                  <c:v>73.01778313769989</c:v>
                </c:pt>
                <c:pt idx="190">
                  <c:v>73.0636782654</c:v>
                </c:pt>
                <c:pt idx="191">
                  <c:v>73.1086910601</c:v>
                </c:pt>
                <c:pt idx="192">
                  <c:v>73.15283520689985</c:v>
                </c:pt>
                <c:pt idx="193">
                  <c:v>73.1961217347</c:v>
                </c:pt>
                <c:pt idx="194">
                  <c:v>73.2385639022</c:v>
                </c:pt>
                <c:pt idx="195">
                  <c:v>73.28017420809998</c:v>
                </c:pt>
                <c:pt idx="196">
                  <c:v>73.32096474889998</c:v>
                </c:pt>
                <c:pt idx="197">
                  <c:v>73.3609474613</c:v>
                </c:pt>
                <c:pt idx="198">
                  <c:v>73.4001343295</c:v>
                </c:pt>
                <c:pt idx="199">
                  <c:v>73.43853726339998</c:v>
                </c:pt>
                <c:pt idx="200">
                  <c:v>73.47616889139998</c:v>
                </c:pt>
                <c:pt idx="201">
                  <c:v>73.5130391819</c:v>
                </c:pt>
                <c:pt idx="202">
                  <c:v>73.54916109949998</c:v>
                </c:pt>
                <c:pt idx="203">
                  <c:v>73.58454443639998</c:v>
                </c:pt>
                <c:pt idx="204">
                  <c:v>73.61920196389998</c:v>
                </c:pt>
                <c:pt idx="205">
                  <c:v>73.6531430408</c:v>
                </c:pt>
                <c:pt idx="206">
                  <c:v>73.68637901969988</c:v>
                </c:pt>
                <c:pt idx="207">
                  <c:v>73.7189206836</c:v>
                </c:pt>
                <c:pt idx="208">
                  <c:v>73.7507794559</c:v>
                </c:pt>
                <c:pt idx="209">
                  <c:v>73.78327187479989</c:v>
                </c:pt>
                <c:pt idx="210">
                  <c:v>73.8161118401</c:v>
                </c:pt>
                <c:pt idx="211">
                  <c:v>73.8483026496</c:v>
                </c:pt>
                <c:pt idx="212">
                  <c:v>73.8798543221999</c:v>
                </c:pt>
                <c:pt idx="213">
                  <c:v>73.9107765496</c:v>
                </c:pt>
                <c:pt idx="214">
                  <c:v>73.94107887399994</c:v>
                </c:pt>
                <c:pt idx="215">
                  <c:v>73.97077032279988</c:v>
                </c:pt>
                <c:pt idx="216">
                  <c:v>73.9998604883</c:v>
                </c:pt>
                <c:pt idx="217">
                  <c:v>74.02835868609991</c:v>
                </c:pt>
                <c:pt idx="218">
                  <c:v>74.05627565839998</c:v>
                </c:pt>
                <c:pt idx="219">
                  <c:v>74.08362018379998</c:v>
                </c:pt>
                <c:pt idx="220">
                  <c:v>74.1104018817</c:v>
                </c:pt>
                <c:pt idx="221">
                  <c:v>74.1366290527</c:v>
                </c:pt>
                <c:pt idx="222">
                  <c:v>74.16231031259983</c:v>
                </c:pt>
                <c:pt idx="223">
                  <c:v>74.1874535972</c:v>
                </c:pt>
                <c:pt idx="224">
                  <c:v>74.2120672756</c:v>
                </c:pt>
                <c:pt idx="225">
                  <c:v>74.23615973219998</c:v>
                </c:pt>
                <c:pt idx="226">
                  <c:v>74.25973888219987</c:v>
                </c:pt>
                <c:pt idx="227">
                  <c:v>74.28281294289992</c:v>
                </c:pt>
                <c:pt idx="228">
                  <c:v>74.3053895197999</c:v>
                </c:pt>
                <c:pt idx="229">
                  <c:v>74.32747633129991</c:v>
                </c:pt>
                <c:pt idx="230">
                  <c:v>74.3490809956</c:v>
                </c:pt>
                <c:pt idx="231">
                  <c:v>74.3702096453</c:v>
                </c:pt>
                <c:pt idx="232">
                  <c:v>74.39087009029994</c:v>
                </c:pt>
                <c:pt idx="233">
                  <c:v>74.4110695651</c:v>
                </c:pt>
                <c:pt idx="234">
                  <c:v>74.430814861</c:v>
                </c:pt>
                <c:pt idx="235">
                  <c:v>74.4501131901</c:v>
                </c:pt>
                <c:pt idx="236">
                  <c:v>74.4689715027999</c:v>
                </c:pt>
                <c:pt idx="237">
                  <c:v>74.487396612</c:v>
                </c:pt>
                <c:pt idx="238">
                  <c:v>74.5053955180999</c:v>
                </c:pt>
                <c:pt idx="239">
                  <c:v>74.52297462389994</c:v>
                </c:pt>
                <c:pt idx="240">
                  <c:v>74.5401406966</c:v>
                </c:pt>
                <c:pt idx="241">
                  <c:v>74.55689985619991</c:v>
                </c:pt>
                <c:pt idx="242">
                  <c:v>74.57325866879998</c:v>
                </c:pt>
                <c:pt idx="243">
                  <c:v>74.5892235955</c:v>
                </c:pt>
                <c:pt idx="244">
                  <c:v>74.60480061289989</c:v>
                </c:pt>
                <c:pt idx="245">
                  <c:v>74.6199959148</c:v>
                </c:pt>
                <c:pt idx="246">
                  <c:v>74.63481555229993</c:v>
                </c:pt>
                <c:pt idx="247">
                  <c:v>74.64926558749998</c:v>
                </c:pt>
                <c:pt idx="248">
                  <c:v>74.66335190239992</c:v>
                </c:pt>
                <c:pt idx="249">
                  <c:v>74.6770802761999</c:v>
                </c:pt>
                <c:pt idx="250">
                  <c:v>74.69045658429998</c:v>
                </c:pt>
                <c:pt idx="251">
                  <c:v>74.7034863641</c:v>
                </c:pt>
                <c:pt idx="252">
                  <c:v>74.71617530119998</c:v>
                </c:pt>
                <c:pt idx="253">
                  <c:v>74.7285290401</c:v>
                </c:pt>
                <c:pt idx="254">
                  <c:v>74.7405527252</c:v>
                </c:pt>
                <c:pt idx="255">
                  <c:v>74.75225174679994</c:v>
                </c:pt>
                <c:pt idx="256">
                  <c:v>74.7648230538</c:v>
                </c:pt>
                <c:pt idx="257">
                  <c:v>74.77744626889998</c:v>
                </c:pt>
                <c:pt idx="258">
                  <c:v>74.78976240239994</c:v>
                </c:pt>
                <c:pt idx="259">
                  <c:v>74.80177560289992</c:v>
                </c:pt>
                <c:pt idx="260">
                  <c:v>74.81349110089992</c:v>
                </c:pt>
                <c:pt idx="261">
                  <c:v>74.8249136041</c:v>
                </c:pt>
                <c:pt idx="262">
                  <c:v>74.8360478621999</c:v>
                </c:pt>
                <c:pt idx="263">
                  <c:v>74.84689853669985</c:v>
                </c:pt>
                <c:pt idx="264">
                  <c:v>74.85747007269987</c:v>
                </c:pt>
                <c:pt idx="265">
                  <c:v>74.8677670836</c:v>
                </c:pt>
                <c:pt idx="266">
                  <c:v>74.8777940625999</c:v>
                </c:pt>
                <c:pt idx="267">
                  <c:v>74.88755522629998</c:v>
                </c:pt>
                <c:pt idx="268">
                  <c:v>74.8970549973</c:v>
                </c:pt>
                <c:pt idx="269">
                  <c:v>74.9062975977</c:v>
                </c:pt>
                <c:pt idx="270">
                  <c:v>74.9152872413</c:v>
                </c:pt>
                <c:pt idx="271">
                  <c:v>74.92402803119998</c:v>
                </c:pt>
                <c:pt idx="272">
                  <c:v>74.93252412399998</c:v>
                </c:pt>
                <c:pt idx="273">
                  <c:v>74.9407795955</c:v>
                </c:pt>
                <c:pt idx="274">
                  <c:v>74.9487980951</c:v>
                </c:pt>
                <c:pt idx="275">
                  <c:v>74.9565836643</c:v>
                </c:pt>
                <c:pt idx="276">
                  <c:v>74.9641402359</c:v>
                </c:pt>
                <c:pt idx="277">
                  <c:v>74.97147150749988</c:v>
                </c:pt>
                <c:pt idx="278">
                  <c:v>74.97858124089994</c:v>
                </c:pt>
                <c:pt idx="279">
                  <c:v>74.985473169</c:v>
                </c:pt>
                <c:pt idx="280">
                  <c:v>74.99215081479994</c:v>
                </c:pt>
                <c:pt idx="281">
                  <c:v>74.9986176527</c:v>
                </c:pt>
                <c:pt idx="282">
                  <c:v>75.00487704949992</c:v>
                </c:pt>
                <c:pt idx="283">
                  <c:v>75.01093253569989</c:v>
                </c:pt>
                <c:pt idx="284">
                  <c:v>75.0167877378999</c:v>
                </c:pt>
                <c:pt idx="285">
                  <c:v>75.0224453532999</c:v>
                </c:pt>
                <c:pt idx="286">
                  <c:v>75.02790893459992</c:v>
                </c:pt>
                <c:pt idx="287">
                  <c:v>75.0331814141</c:v>
                </c:pt>
                <c:pt idx="288">
                  <c:v>75.0382661008</c:v>
                </c:pt>
                <c:pt idx="289">
                  <c:v>75.0431658817</c:v>
                </c:pt>
                <c:pt idx="290">
                  <c:v>75.0478840515</c:v>
                </c:pt>
                <c:pt idx="291">
                  <c:v>75.0524232062</c:v>
                </c:pt>
                <c:pt idx="292">
                  <c:v>75.05678662139998</c:v>
                </c:pt>
                <c:pt idx="293">
                  <c:v>75.06097722719994</c:v>
                </c:pt>
                <c:pt idx="294">
                  <c:v>75.0649977198</c:v>
                </c:pt>
                <c:pt idx="295">
                  <c:v>75.06885104359991</c:v>
                </c:pt>
                <c:pt idx="296">
                  <c:v>75.0725400310999</c:v>
                </c:pt>
                <c:pt idx="297">
                  <c:v>75.07606758379993</c:v>
                </c:pt>
                <c:pt idx="298">
                  <c:v>75.07943606439994</c:v>
                </c:pt>
                <c:pt idx="299">
                  <c:v>75.0826482698</c:v>
                </c:pt>
                <c:pt idx="300">
                  <c:v>75.08570692009992</c:v>
                </c:pt>
                <c:pt idx="301">
                  <c:v>75.08861457259992</c:v>
                </c:pt>
                <c:pt idx="302">
                  <c:v>75.0913737582</c:v>
                </c:pt>
                <c:pt idx="303">
                  <c:v>75.0939869622</c:v>
                </c:pt>
                <c:pt idx="304">
                  <c:v>75.09645660159998</c:v>
                </c:pt>
                <c:pt idx="305">
                  <c:v>75.09878510779988</c:v>
                </c:pt>
                <c:pt idx="306">
                  <c:v>75.10097482429993</c:v>
                </c:pt>
                <c:pt idx="307">
                  <c:v>75.10302811809989</c:v>
                </c:pt>
                <c:pt idx="308">
                  <c:v>75.1049472878</c:v>
                </c:pt>
                <c:pt idx="309">
                  <c:v>75.10673459019991</c:v>
                </c:pt>
                <c:pt idx="310">
                  <c:v>75.10839241409985</c:v>
                </c:pt>
                <c:pt idx="311">
                  <c:v>75.10992277219992</c:v>
                </c:pt>
                <c:pt idx="312">
                  <c:v>75.1113277125999</c:v>
                </c:pt>
                <c:pt idx="313">
                  <c:v>75.11260967459998</c:v>
                </c:pt>
                <c:pt idx="314">
                  <c:v>75.11377044879993</c:v>
                </c:pt>
                <c:pt idx="315">
                  <c:v>75.11481239309992</c:v>
                </c:pt>
                <c:pt idx="316">
                  <c:v>75.1157371365998</c:v>
                </c:pt>
                <c:pt idx="317">
                  <c:v>75.11654676889998</c:v>
                </c:pt>
                <c:pt idx="318">
                  <c:v>75.1172431926</c:v>
                </c:pt>
                <c:pt idx="319">
                  <c:v>75.11782832279992</c:v>
                </c:pt>
                <c:pt idx="320">
                  <c:v>75.1183039877</c:v>
                </c:pt>
                <c:pt idx="321">
                  <c:v>75.1186721741999</c:v>
                </c:pt>
                <c:pt idx="322">
                  <c:v>75.1189344661</c:v>
                </c:pt>
                <c:pt idx="323">
                  <c:v>75.1190929082</c:v>
                </c:pt>
                <c:pt idx="324">
                  <c:v>75.11914903829998</c:v>
                </c:pt>
                <c:pt idx="325">
                  <c:v>75.11910459739998</c:v>
                </c:pt>
                <c:pt idx="326">
                  <c:v>75.11896114139998</c:v>
                </c:pt>
                <c:pt idx="327">
                  <c:v>75.1187202375999</c:v>
                </c:pt>
                <c:pt idx="328">
                  <c:v>75.11838357009992</c:v>
                </c:pt>
                <c:pt idx="329">
                  <c:v>75.1179525002</c:v>
                </c:pt>
                <c:pt idx="330">
                  <c:v>75.11742875859994</c:v>
                </c:pt>
                <c:pt idx="331">
                  <c:v>75.1168138255</c:v>
                </c:pt>
                <c:pt idx="332">
                  <c:v>75.1161093423</c:v>
                </c:pt>
                <c:pt idx="333">
                  <c:v>75.1153166454</c:v>
                </c:pt>
                <c:pt idx="334">
                  <c:v>75.11443742669989</c:v>
                </c:pt>
                <c:pt idx="335">
                  <c:v>75.11347304759992</c:v>
                </c:pt>
                <c:pt idx="336">
                  <c:v>75.11242519239993</c:v>
                </c:pt>
                <c:pt idx="337">
                  <c:v>75.1112953419</c:v>
                </c:pt>
                <c:pt idx="338">
                  <c:v>75.11008503859991</c:v>
                </c:pt>
                <c:pt idx="339">
                  <c:v>75.10879552859988</c:v>
                </c:pt>
                <c:pt idx="340">
                  <c:v>75.1074283360999</c:v>
                </c:pt>
                <c:pt idx="341">
                  <c:v>75.10598481359985</c:v>
                </c:pt>
                <c:pt idx="342">
                  <c:v>75.10446629729998</c:v>
                </c:pt>
                <c:pt idx="343">
                  <c:v>75.1028741472999</c:v>
                </c:pt>
                <c:pt idx="344">
                  <c:v>75.1012097257</c:v>
                </c:pt>
                <c:pt idx="345">
                  <c:v>75.09947435179994</c:v>
                </c:pt>
                <c:pt idx="346">
                  <c:v>75.09766935679998</c:v>
                </c:pt>
                <c:pt idx="347">
                  <c:v>75.09579593599994</c:v>
                </c:pt>
                <c:pt idx="348">
                  <c:v>75.0938553193</c:v>
                </c:pt>
                <c:pt idx="349">
                  <c:v>75.0918486816</c:v>
                </c:pt>
                <c:pt idx="350">
                  <c:v>75.0897772518999</c:v>
                </c:pt>
                <c:pt idx="351">
                  <c:v>75.08764219619992</c:v>
                </c:pt>
                <c:pt idx="352">
                  <c:v>75.08544471349985</c:v>
                </c:pt>
                <c:pt idx="353">
                  <c:v>75.08318587539998</c:v>
                </c:pt>
                <c:pt idx="354">
                  <c:v>75.0808669397</c:v>
                </c:pt>
                <c:pt idx="355">
                  <c:v>75.0784890427999</c:v>
                </c:pt>
                <c:pt idx="356">
                  <c:v>75.0760533129999</c:v>
                </c:pt>
                <c:pt idx="357">
                  <c:v>75.07356076269994</c:v>
                </c:pt>
                <c:pt idx="358">
                  <c:v>75.07101236469992</c:v>
                </c:pt>
                <c:pt idx="359">
                  <c:v>75.0684092077</c:v>
                </c:pt>
                <c:pt idx="360">
                  <c:v>75.06575229479992</c:v>
                </c:pt>
                <c:pt idx="361">
                  <c:v>75.06304260509998</c:v>
                </c:pt>
                <c:pt idx="362">
                  <c:v>75.06028097639998</c:v>
                </c:pt>
                <c:pt idx="363">
                  <c:v>75.05746837689991</c:v>
                </c:pt>
                <c:pt idx="364">
                  <c:v>75.0546057783</c:v>
                </c:pt>
                <c:pt idx="365">
                  <c:v>75.0516940067</c:v>
                </c:pt>
                <c:pt idx="366">
                  <c:v>75.04873397529998</c:v>
                </c:pt>
                <c:pt idx="367">
                  <c:v>75.0457265868</c:v>
                </c:pt>
                <c:pt idx="368">
                  <c:v>75.04267265349991</c:v>
                </c:pt>
                <c:pt idx="369">
                  <c:v>75.03957304169998</c:v>
                </c:pt>
                <c:pt idx="370">
                  <c:v>75.0364285489</c:v>
                </c:pt>
                <c:pt idx="371">
                  <c:v>75.0332399385</c:v>
                </c:pt>
                <c:pt idx="372">
                  <c:v>75.03000804609992</c:v>
                </c:pt>
                <c:pt idx="373">
                  <c:v>75.02673365059992</c:v>
                </c:pt>
                <c:pt idx="374">
                  <c:v>75.02483407629992</c:v>
                </c:pt>
                <c:pt idx="375">
                  <c:v>75.0243148073</c:v>
                </c:pt>
                <c:pt idx="376">
                  <c:v>75.02375356189998</c:v>
                </c:pt>
                <c:pt idx="377">
                  <c:v>75.02315100339995</c:v>
                </c:pt>
                <c:pt idx="378">
                  <c:v>75.02250768259992</c:v>
                </c:pt>
                <c:pt idx="379">
                  <c:v>75.0218242068</c:v>
                </c:pt>
                <c:pt idx="380">
                  <c:v>75.0211012423</c:v>
                </c:pt>
                <c:pt idx="381">
                  <c:v>75.02033942369992</c:v>
                </c:pt>
                <c:pt idx="382">
                  <c:v>75.0195392882</c:v>
                </c:pt>
                <c:pt idx="383">
                  <c:v>75.01870137859989</c:v>
                </c:pt>
                <c:pt idx="384">
                  <c:v>75.0178263069</c:v>
                </c:pt>
                <c:pt idx="385">
                  <c:v>75.0169146058</c:v>
                </c:pt>
                <c:pt idx="386">
                  <c:v>75.01596683609991</c:v>
                </c:pt>
                <c:pt idx="387">
                  <c:v>75.014983461</c:v>
                </c:pt>
                <c:pt idx="388">
                  <c:v>75.01396505799998</c:v>
                </c:pt>
                <c:pt idx="389">
                  <c:v>75.0129121265999</c:v>
                </c:pt>
                <c:pt idx="390">
                  <c:v>75.0118252043</c:v>
                </c:pt>
                <c:pt idx="391">
                  <c:v>75.0107047444</c:v>
                </c:pt>
                <c:pt idx="392">
                  <c:v>75.00955121859992</c:v>
                </c:pt>
                <c:pt idx="393">
                  <c:v>75.0083651395999</c:v>
                </c:pt>
                <c:pt idx="394">
                  <c:v>75.0071469809</c:v>
                </c:pt>
                <c:pt idx="395">
                  <c:v>75.00589723839992</c:v>
                </c:pt>
                <c:pt idx="396">
                  <c:v>75.0046164198</c:v>
                </c:pt>
                <c:pt idx="397">
                  <c:v>75.00330498309998</c:v>
                </c:pt>
                <c:pt idx="398">
                  <c:v>75.0019633297</c:v>
                </c:pt>
                <c:pt idx="399">
                  <c:v>75.00059185239992</c:v>
                </c:pt>
                <c:pt idx="400">
                  <c:v>74.9991910001</c:v>
                </c:pt>
                <c:pt idx="401">
                  <c:v>74.9977611755</c:v>
                </c:pt>
                <c:pt idx="402">
                  <c:v>74.9963027804</c:v>
                </c:pt>
                <c:pt idx="403">
                  <c:v>74.9948162313</c:v>
                </c:pt>
                <c:pt idx="404">
                  <c:v>74.99330187289991</c:v>
                </c:pt>
                <c:pt idx="405">
                  <c:v>74.9917601013</c:v>
                </c:pt>
                <c:pt idx="406">
                  <c:v>74.99019132559998</c:v>
                </c:pt>
                <c:pt idx="407">
                  <c:v>74.9885959007</c:v>
                </c:pt>
                <c:pt idx="408">
                  <c:v>74.98697416129998</c:v>
                </c:pt>
                <c:pt idx="409">
                  <c:v>74.9853265003</c:v>
                </c:pt>
                <c:pt idx="410">
                  <c:v>74.9836532628</c:v>
                </c:pt>
                <c:pt idx="411">
                  <c:v>74.9819548137</c:v>
                </c:pt>
                <c:pt idx="412">
                  <c:v>74.9802314553</c:v>
                </c:pt>
                <c:pt idx="413">
                  <c:v>74.97848355979993</c:v>
                </c:pt>
                <c:pt idx="414">
                  <c:v>74.97671143479992</c:v>
                </c:pt>
                <c:pt idx="415">
                  <c:v>74.9749154091</c:v>
                </c:pt>
                <c:pt idx="416">
                  <c:v>74.9730958147999</c:v>
                </c:pt>
                <c:pt idx="417">
                  <c:v>74.9712529935</c:v>
                </c:pt>
                <c:pt idx="418">
                  <c:v>74.9693872582</c:v>
                </c:pt>
                <c:pt idx="419">
                  <c:v>74.9674989171</c:v>
                </c:pt>
                <c:pt idx="420">
                  <c:v>74.96558827059992</c:v>
                </c:pt>
                <c:pt idx="421">
                  <c:v>74.96365561679998</c:v>
                </c:pt>
                <c:pt idx="422">
                  <c:v>74.96170125909998</c:v>
                </c:pt>
                <c:pt idx="423">
                  <c:v>74.95972547329998</c:v>
                </c:pt>
                <c:pt idx="424">
                  <c:v>74.9577285408</c:v>
                </c:pt>
                <c:pt idx="425">
                  <c:v>74.9557107991</c:v>
                </c:pt>
                <c:pt idx="426">
                  <c:v>74.95367250219992</c:v>
                </c:pt>
                <c:pt idx="427">
                  <c:v>74.9516139069</c:v>
                </c:pt>
                <c:pt idx="428">
                  <c:v>74.9495353227</c:v>
                </c:pt>
                <c:pt idx="429">
                  <c:v>74.94743700559998</c:v>
                </c:pt>
                <c:pt idx="430">
                  <c:v>74.9453191824</c:v>
                </c:pt>
                <c:pt idx="431">
                  <c:v>74.94318211139998</c:v>
                </c:pt>
                <c:pt idx="432">
                  <c:v>74.9410260398</c:v>
                </c:pt>
                <c:pt idx="433">
                  <c:v>74.9388511891</c:v>
                </c:pt>
                <c:pt idx="434">
                  <c:v>74.9366577838</c:v>
                </c:pt>
                <c:pt idx="435">
                  <c:v>74.9344460754</c:v>
                </c:pt>
                <c:pt idx="436">
                  <c:v>74.9322162721</c:v>
                </c:pt>
                <c:pt idx="437">
                  <c:v>74.9299686021</c:v>
                </c:pt>
                <c:pt idx="438">
                  <c:v>74.9277032705</c:v>
                </c:pt>
                <c:pt idx="439">
                  <c:v>74.9254205174999</c:v>
                </c:pt>
                <c:pt idx="440">
                  <c:v>74.9231205254</c:v>
                </c:pt>
                <c:pt idx="441">
                  <c:v>74.9208035142</c:v>
                </c:pt>
                <c:pt idx="442">
                  <c:v>74.9184696975</c:v>
                </c:pt>
                <c:pt idx="443">
                  <c:v>74.9161192746</c:v>
                </c:pt>
                <c:pt idx="444">
                  <c:v>74.91375252049993</c:v>
                </c:pt>
                <c:pt idx="445">
                  <c:v>74.9113696223</c:v>
                </c:pt>
                <c:pt idx="446">
                  <c:v>74.908970769</c:v>
                </c:pt>
                <c:pt idx="447">
                  <c:v>74.9065561312</c:v>
                </c:pt>
                <c:pt idx="448">
                  <c:v>74.904125906</c:v>
                </c:pt>
                <c:pt idx="449">
                  <c:v>74.901680301</c:v>
                </c:pt>
                <c:pt idx="450">
                  <c:v>74.8992194948</c:v>
                </c:pt>
                <c:pt idx="451">
                  <c:v>74.89674366309998</c:v>
                </c:pt>
                <c:pt idx="452">
                  <c:v>74.8942529784</c:v>
                </c:pt>
                <c:pt idx="453">
                  <c:v>74.89174760269992</c:v>
                </c:pt>
                <c:pt idx="454">
                  <c:v>74.8892277222</c:v>
                </c:pt>
                <c:pt idx="455">
                  <c:v>74.8866934864</c:v>
                </c:pt>
                <c:pt idx="456">
                  <c:v>74.88414507769994</c:v>
                </c:pt>
                <c:pt idx="457">
                  <c:v>74.88158264899998</c:v>
                </c:pt>
                <c:pt idx="458">
                  <c:v>74.87900635629987</c:v>
                </c:pt>
                <c:pt idx="459">
                  <c:v>74.87641637759985</c:v>
                </c:pt>
                <c:pt idx="460">
                  <c:v>74.87381285619988</c:v>
                </c:pt>
                <c:pt idx="461">
                  <c:v>74.8711959642</c:v>
                </c:pt>
                <c:pt idx="462">
                  <c:v>74.8685658417</c:v>
                </c:pt>
                <c:pt idx="463">
                  <c:v>74.86592263859993</c:v>
                </c:pt>
                <c:pt idx="464">
                  <c:v>74.86326651459994</c:v>
                </c:pt>
                <c:pt idx="465">
                  <c:v>74.86059760169998</c:v>
                </c:pt>
                <c:pt idx="466">
                  <c:v>74.8579160318</c:v>
                </c:pt>
                <c:pt idx="467">
                  <c:v>74.85522195779994</c:v>
                </c:pt>
                <c:pt idx="468">
                  <c:v>74.85251551739989</c:v>
                </c:pt>
                <c:pt idx="469">
                  <c:v>74.8497968521999</c:v>
                </c:pt>
                <c:pt idx="470">
                  <c:v>74.847066102</c:v>
                </c:pt>
                <c:pt idx="471">
                  <c:v>74.84432341369998</c:v>
                </c:pt>
                <c:pt idx="472">
                  <c:v>74.8415689282</c:v>
                </c:pt>
                <c:pt idx="473">
                  <c:v>74.8388027661999</c:v>
                </c:pt>
                <c:pt idx="474">
                  <c:v>74.836025064</c:v>
                </c:pt>
                <c:pt idx="475">
                  <c:v>74.8332359421</c:v>
                </c:pt>
                <c:pt idx="476">
                  <c:v>74.8304355426999</c:v>
                </c:pt>
                <c:pt idx="477">
                  <c:v>74.8276240288</c:v>
                </c:pt>
                <c:pt idx="478">
                  <c:v>74.8248014887</c:v>
                </c:pt>
                <c:pt idx="479">
                  <c:v>74.82196806429998</c:v>
                </c:pt>
                <c:pt idx="480">
                  <c:v>74.8191238823</c:v>
                </c:pt>
                <c:pt idx="481">
                  <c:v>74.8162690792</c:v>
                </c:pt>
                <c:pt idx="482">
                  <c:v>74.81340375659992</c:v>
                </c:pt>
                <c:pt idx="483">
                  <c:v>74.8105280423</c:v>
                </c:pt>
                <c:pt idx="484">
                  <c:v>74.80764204979998</c:v>
                </c:pt>
                <c:pt idx="485">
                  <c:v>74.80474588479994</c:v>
                </c:pt>
                <c:pt idx="486">
                  <c:v>74.8018396614</c:v>
                </c:pt>
                <c:pt idx="487">
                  <c:v>74.7989235304</c:v>
                </c:pt>
                <c:pt idx="488">
                  <c:v>74.7959975965999</c:v>
                </c:pt>
                <c:pt idx="489">
                  <c:v>74.79306195329998</c:v>
                </c:pt>
                <c:pt idx="490">
                  <c:v>74.79011670299998</c:v>
                </c:pt>
                <c:pt idx="491">
                  <c:v>74.7871619535</c:v>
                </c:pt>
                <c:pt idx="492">
                  <c:v>74.78419782599998</c:v>
                </c:pt>
                <c:pt idx="493">
                  <c:v>74.7812244241</c:v>
                </c:pt>
                <c:pt idx="494">
                  <c:v>74.7782418501999</c:v>
                </c:pt>
                <c:pt idx="495">
                  <c:v>74.7752501897</c:v>
                </c:pt>
                <c:pt idx="496">
                  <c:v>74.77224954349992</c:v>
                </c:pt>
                <c:pt idx="497">
                  <c:v>74.7692399879</c:v>
                </c:pt>
                <c:pt idx="498">
                  <c:v>74.7662216117</c:v>
                </c:pt>
                <c:pt idx="499">
                  <c:v>74.76319451029998</c:v>
                </c:pt>
                <c:pt idx="500">
                  <c:v>74.76015876709998</c:v>
                </c:pt>
                <c:pt idx="501">
                  <c:v>74.7571144802</c:v>
                </c:pt>
                <c:pt idx="502">
                  <c:v>74.7540617419</c:v>
                </c:pt>
                <c:pt idx="503">
                  <c:v>74.75100064049998</c:v>
                </c:pt>
                <c:pt idx="504">
                  <c:v>74.7479312627</c:v>
                </c:pt>
                <c:pt idx="505">
                  <c:v>74.7448536966</c:v>
                </c:pt>
                <c:pt idx="506">
                  <c:v>74.7417680286</c:v>
                </c:pt>
                <c:pt idx="507">
                  <c:v>74.73867434119998</c:v>
                </c:pt>
                <c:pt idx="508">
                  <c:v>74.73557272069991</c:v>
                </c:pt>
                <c:pt idx="509">
                  <c:v>74.73246324</c:v>
                </c:pt>
                <c:pt idx="510">
                  <c:v>74.7293459989</c:v>
                </c:pt>
                <c:pt idx="511">
                  <c:v>74.7262210847</c:v>
                </c:pt>
                <c:pt idx="512">
                  <c:v>74.72308857209987</c:v>
                </c:pt>
                <c:pt idx="513">
                  <c:v>74.71994855049992</c:v>
                </c:pt>
                <c:pt idx="514">
                  <c:v>74.71680110199998</c:v>
                </c:pt>
                <c:pt idx="515">
                  <c:v>74.7136463094</c:v>
                </c:pt>
                <c:pt idx="516">
                  <c:v>74.7104842425</c:v>
                </c:pt>
                <c:pt idx="517">
                  <c:v>74.707314976</c:v>
                </c:pt>
                <c:pt idx="518">
                  <c:v>74.70413858509998</c:v>
                </c:pt>
                <c:pt idx="519">
                  <c:v>74.700955143</c:v>
                </c:pt>
                <c:pt idx="520">
                  <c:v>74.6977647238</c:v>
                </c:pt>
                <c:pt idx="521">
                  <c:v>74.6945674036</c:v>
                </c:pt>
                <c:pt idx="522">
                  <c:v>74.6913632534</c:v>
                </c:pt>
                <c:pt idx="523">
                  <c:v>74.68815233239985</c:v>
                </c:pt>
                <c:pt idx="524">
                  <c:v>74.68493471899993</c:v>
                </c:pt>
                <c:pt idx="525">
                  <c:v>74.6817104848</c:v>
                </c:pt>
                <c:pt idx="526">
                  <c:v>74.67847972159988</c:v>
                </c:pt>
                <c:pt idx="527">
                  <c:v>74.67524251149985</c:v>
                </c:pt>
                <c:pt idx="528">
                  <c:v>74.6719989172999</c:v>
                </c:pt>
                <c:pt idx="529">
                  <c:v>74.6687490100999</c:v>
                </c:pt>
                <c:pt idx="530">
                  <c:v>74.66549285049985</c:v>
                </c:pt>
                <c:pt idx="531">
                  <c:v>74.66223051839992</c:v>
                </c:pt>
                <c:pt idx="532">
                  <c:v>74.65896207689987</c:v>
                </c:pt>
                <c:pt idx="533">
                  <c:v>74.65568759769985</c:v>
                </c:pt>
                <c:pt idx="534">
                  <c:v>74.65240713909988</c:v>
                </c:pt>
                <c:pt idx="535">
                  <c:v>74.6491207638</c:v>
                </c:pt>
                <c:pt idx="536">
                  <c:v>74.64582852809993</c:v>
                </c:pt>
                <c:pt idx="537">
                  <c:v>74.64253049609992</c:v>
                </c:pt>
                <c:pt idx="538">
                  <c:v>74.63922672479998</c:v>
                </c:pt>
                <c:pt idx="539">
                  <c:v>74.63591727959992</c:v>
                </c:pt>
                <c:pt idx="540">
                  <c:v>74.63260222139998</c:v>
                </c:pt>
                <c:pt idx="541">
                  <c:v>74.6292816064999</c:v>
                </c:pt>
                <c:pt idx="542">
                  <c:v>74.62595549449991</c:v>
                </c:pt>
                <c:pt idx="543">
                  <c:v>74.622623945</c:v>
                </c:pt>
                <c:pt idx="544">
                  <c:v>74.61928701809992</c:v>
                </c:pt>
                <c:pt idx="545">
                  <c:v>74.61594477199998</c:v>
                </c:pt>
                <c:pt idx="546">
                  <c:v>74.61259726209992</c:v>
                </c:pt>
                <c:pt idx="547">
                  <c:v>74.60955642589998</c:v>
                </c:pt>
                <c:pt idx="548">
                  <c:v>74.6067909761999</c:v>
                </c:pt>
                <c:pt idx="549">
                  <c:v>74.6040196335</c:v>
                </c:pt>
                <c:pt idx="550">
                  <c:v>74.60124244899998</c:v>
                </c:pt>
                <c:pt idx="551">
                  <c:v>74.5984594713</c:v>
                </c:pt>
                <c:pt idx="552">
                  <c:v>74.5956707512</c:v>
                </c:pt>
                <c:pt idx="553">
                  <c:v>74.59287633689988</c:v>
                </c:pt>
                <c:pt idx="554">
                  <c:v>74.59007627869993</c:v>
                </c:pt>
                <c:pt idx="555">
                  <c:v>74.5872706216</c:v>
                </c:pt>
                <c:pt idx="556">
                  <c:v>74.5844594122</c:v>
                </c:pt>
                <c:pt idx="557">
                  <c:v>74.58164269799998</c:v>
                </c:pt>
                <c:pt idx="558">
                  <c:v>74.5788205253</c:v>
                </c:pt>
                <c:pt idx="559">
                  <c:v>74.5759929405999</c:v>
                </c:pt>
                <c:pt idx="560">
                  <c:v>74.573159988</c:v>
                </c:pt>
                <c:pt idx="561">
                  <c:v>74.5703217114999</c:v>
                </c:pt>
                <c:pt idx="562">
                  <c:v>74.5674781557999</c:v>
                </c:pt>
                <c:pt idx="563">
                  <c:v>74.5646293655</c:v>
                </c:pt>
                <c:pt idx="564">
                  <c:v>74.56177538519998</c:v>
                </c:pt>
                <c:pt idx="565">
                  <c:v>74.55891626039998</c:v>
                </c:pt>
                <c:pt idx="566">
                  <c:v>74.5560520339999</c:v>
                </c:pt>
                <c:pt idx="567">
                  <c:v>74.55318275019992</c:v>
                </c:pt>
                <c:pt idx="568">
                  <c:v>74.55030845369988</c:v>
                </c:pt>
                <c:pt idx="569">
                  <c:v>74.5474291863</c:v>
                </c:pt>
                <c:pt idx="570">
                  <c:v>74.5445449894</c:v>
                </c:pt>
                <c:pt idx="571">
                  <c:v>74.5416559077</c:v>
                </c:pt>
                <c:pt idx="572">
                  <c:v>74.53876197839998</c:v>
                </c:pt>
                <c:pt idx="573">
                  <c:v>74.5358632461</c:v>
                </c:pt>
                <c:pt idx="574">
                  <c:v>74.53295974879998</c:v>
                </c:pt>
                <c:pt idx="575">
                  <c:v>74.53005152849992</c:v>
                </c:pt>
                <c:pt idx="576">
                  <c:v>74.52713862379994</c:v>
                </c:pt>
                <c:pt idx="577">
                  <c:v>74.5242210773</c:v>
                </c:pt>
                <c:pt idx="578">
                  <c:v>74.5212989271</c:v>
                </c:pt>
                <c:pt idx="579">
                  <c:v>74.51837221499989</c:v>
                </c:pt>
                <c:pt idx="580">
                  <c:v>74.51544097849992</c:v>
                </c:pt>
                <c:pt idx="581">
                  <c:v>74.51250525919998</c:v>
                </c:pt>
                <c:pt idx="582">
                  <c:v>74.50956510109998</c:v>
                </c:pt>
                <c:pt idx="583">
                  <c:v>74.50662054619998</c:v>
                </c:pt>
                <c:pt idx="584">
                  <c:v>74.5036716286</c:v>
                </c:pt>
                <c:pt idx="585">
                  <c:v>74.5007183834999</c:v>
                </c:pt>
                <c:pt idx="586">
                  <c:v>74.49776084789998</c:v>
                </c:pt>
                <c:pt idx="587">
                  <c:v>74.4947990574</c:v>
                </c:pt>
                <c:pt idx="588">
                  <c:v>74.49183304749998</c:v>
                </c:pt>
                <c:pt idx="589">
                  <c:v>74.4888628531999</c:v>
                </c:pt>
                <c:pt idx="590">
                  <c:v>74.4858885096999</c:v>
                </c:pt>
                <c:pt idx="591">
                  <c:v>74.48291005199998</c:v>
                </c:pt>
                <c:pt idx="592">
                  <c:v>74.47992751549992</c:v>
                </c:pt>
                <c:pt idx="593">
                  <c:v>74.47694093559994</c:v>
                </c:pt>
                <c:pt idx="594">
                  <c:v>74.4739503496</c:v>
                </c:pt>
                <c:pt idx="595">
                  <c:v>74.4709557912</c:v>
                </c:pt>
                <c:pt idx="596">
                  <c:v>74.4679572946</c:v>
                </c:pt>
                <c:pt idx="597">
                  <c:v>74.4649548944</c:v>
                </c:pt>
                <c:pt idx="598">
                  <c:v>74.4619486246</c:v>
                </c:pt>
                <c:pt idx="599">
                  <c:v>74.45893851639987</c:v>
                </c:pt>
                <c:pt idx="600">
                  <c:v>74.4559246142</c:v>
                </c:pt>
              </c:numCache>
            </c:numRef>
          </c:yVal>
          <c:smooth val="1"/>
        </c:ser>
        <c:ser>
          <c:idx val="4"/>
          <c:order val="4"/>
          <c:tx>
            <c:strRef>
              <c:f>Sheet2!$L$1</c:f>
              <c:strCache>
                <c:ptCount val="1"/>
                <c:pt idx="0">
                  <c:v>Tmax_M1</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Sheet2!$L$2:$L$602</c:f>
              <c:numCache>
                <c:formatCode>General</c:formatCode>
                <c:ptCount val="601"/>
                <c:pt idx="0">
                  <c:v>4.2</c:v>
                </c:pt>
                <c:pt idx="1">
                  <c:v>4.2</c:v>
                </c:pt>
                <c:pt idx="2">
                  <c:v>4.2</c:v>
                </c:pt>
                <c:pt idx="3">
                  <c:v>4.20000000001</c:v>
                </c:pt>
                <c:pt idx="4">
                  <c:v>4.20000000001</c:v>
                </c:pt>
                <c:pt idx="5">
                  <c:v>4.2001656004</c:v>
                </c:pt>
                <c:pt idx="6">
                  <c:v>4.20056940159</c:v>
                </c:pt>
                <c:pt idx="7">
                  <c:v>4.20106366007</c:v>
                </c:pt>
                <c:pt idx="8">
                  <c:v>4.20156087208</c:v>
                </c:pt>
                <c:pt idx="9">
                  <c:v>4.20202885468</c:v>
                </c:pt>
                <c:pt idx="10">
                  <c:v>4.202460337739996</c:v>
                </c:pt>
                <c:pt idx="11">
                  <c:v>4.20285205506</c:v>
                </c:pt>
                <c:pt idx="12">
                  <c:v>4.20321138195</c:v>
                </c:pt>
                <c:pt idx="13">
                  <c:v>4.20354317102</c:v>
                </c:pt>
                <c:pt idx="14">
                  <c:v>4.203851267029995</c:v>
                </c:pt>
                <c:pt idx="15">
                  <c:v>4.204142039739996</c:v>
                </c:pt>
                <c:pt idx="16">
                  <c:v>4.204420322729996</c:v>
                </c:pt>
                <c:pt idx="17">
                  <c:v>4.204685350039995</c:v>
                </c:pt>
                <c:pt idx="18">
                  <c:v>4.204942057809996</c:v>
                </c:pt>
                <c:pt idx="19">
                  <c:v>4.205188059429996</c:v>
                </c:pt>
                <c:pt idx="20">
                  <c:v>4.205424673489996</c:v>
                </c:pt>
                <c:pt idx="21">
                  <c:v>4.20565620521</c:v>
                </c:pt>
                <c:pt idx="22">
                  <c:v>4.205881728159996</c:v>
                </c:pt>
                <c:pt idx="23">
                  <c:v>4.206101906999996</c:v>
                </c:pt>
                <c:pt idx="24">
                  <c:v>4.20631398784</c:v>
                </c:pt>
                <c:pt idx="25">
                  <c:v>4.206520627279996</c:v>
                </c:pt>
                <c:pt idx="26">
                  <c:v>4.2067223642</c:v>
                </c:pt>
                <c:pt idx="27">
                  <c:v>4.206920026269996</c:v>
                </c:pt>
                <c:pt idx="28">
                  <c:v>4.207115216069992</c:v>
                </c:pt>
                <c:pt idx="29">
                  <c:v>4.207305988109996</c:v>
                </c:pt>
                <c:pt idx="30">
                  <c:v>4.20749320573</c:v>
                </c:pt>
                <c:pt idx="31">
                  <c:v>4.20767691349</c:v>
                </c:pt>
                <c:pt idx="32">
                  <c:v>4.20785778263</c:v>
                </c:pt>
                <c:pt idx="33">
                  <c:v>4.20806832763</c:v>
                </c:pt>
                <c:pt idx="34">
                  <c:v>4.20831258027</c:v>
                </c:pt>
                <c:pt idx="35">
                  <c:v>4.20855469472</c:v>
                </c:pt>
                <c:pt idx="36">
                  <c:v>4.20879419898</c:v>
                </c:pt>
                <c:pt idx="37">
                  <c:v>4.209031776929996</c:v>
                </c:pt>
                <c:pt idx="38">
                  <c:v>4.20926729171</c:v>
                </c:pt>
                <c:pt idx="39">
                  <c:v>4.209501077909996</c:v>
                </c:pt>
                <c:pt idx="40">
                  <c:v>4.20973368047</c:v>
                </c:pt>
                <c:pt idx="41">
                  <c:v>4.20996468282</c:v>
                </c:pt>
                <c:pt idx="42">
                  <c:v>4.210194238199993</c:v>
                </c:pt>
                <c:pt idx="43">
                  <c:v>4.210422669309996</c:v>
                </c:pt>
                <c:pt idx="44">
                  <c:v>4.21065017926</c:v>
                </c:pt>
                <c:pt idx="45">
                  <c:v>4.21087669208</c:v>
                </c:pt>
                <c:pt idx="46">
                  <c:v>4.211102063</c:v>
                </c:pt>
                <c:pt idx="47">
                  <c:v>4.2113263557</c:v>
                </c:pt>
                <c:pt idx="48">
                  <c:v>4.21154970452</c:v>
                </c:pt>
                <c:pt idx="49">
                  <c:v>4.21177247647</c:v>
                </c:pt>
                <c:pt idx="50">
                  <c:v>4.211994578899993</c:v>
                </c:pt>
                <c:pt idx="51">
                  <c:v>4.212216119809996</c:v>
                </c:pt>
                <c:pt idx="52">
                  <c:v>4.212436664349996</c:v>
                </c:pt>
                <c:pt idx="53">
                  <c:v>4.212657247999996</c:v>
                </c:pt>
                <c:pt idx="54">
                  <c:v>4.212876470449996</c:v>
                </c:pt>
                <c:pt idx="55">
                  <c:v>4.213095309959996</c:v>
                </c:pt>
                <c:pt idx="56">
                  <c:v>4.213314040279996</c:v>
                </c:pt>
                <c:pt idx="57">
                  <c:v>4.213532349229996</c:v>
                </c:pt>
                <c:pt idx="58">
                  <c:v>4.21375002215</c:v>
                </c:pt>
                <c:pt idx="59">
                  <c:v>4.21396747557</c:v>
                </c:pt>
                <c:pt idx="60">
                  <c:v>4.214276448159996</c:v>
                </c:pt>
                <c:pt idx="61">
                  <c:v>4.21466144169</c:v>
                </c:pt>
                <c:pt idx="62">
                  <c:v>4.21505139102</c:v>
                </c:pt>
                <c:pt idx="63">
                  <c:v>4.215446062379996</c:v>
                </c:pt>
                <c:pt idx="64">
                  <c:v>4.215845518859995</c:v>
                </c:pt>
                <c:pt idx="65">
                  <c:v>4.21624991681</c:v>
                </c:pt>
                <c:pt idx="66">
                  <c:v>4.216658870909996</c:v>
                </c:pt>
                <c:pt idx="67">
                  <c:v>4.217086883229996</c:v>
                </c:pt>
                <c:pt idx="68">
                  <c:v>4.217577757949995</c:v>
                </c:pt>
                <c:pt idx="69">
                  <c:v>4.218075022419996</c:v>
                </c:pt>
                <c:pt idx="70">
                  <c:v>4.218578669899996</c:v>
                </c:pt>
                <c:pt idx="71">
                  <c:v>4.219088672209996</c:v>
                </c:pt>
                <c:pt idx="72">
                  <c:v>4.219605276979996</c:v>
                </c:pt>
                <c:pt idx="73">
                  <c:v>4.220128628429996</c:v>
                </c:pt>
                <c:pt idx="74">
                  <c:v>4.22065899919</c:v>
                </c:pt>
                <c:pt idx="75">
                  <c:v>4.22119700406</c:v>
                </c:pt>
                <c:pt idx="76">
                  <c:v>4.22174295535</c:v>
                </c:pt>
                <c:pt idx="77">
                  <c:v>4.222297766619996</c:v>
                </c:pt>
                <c:pt idx="78">
                  <c:v>4.222861804599996</c:v>
                </c:pt>
                <c:pt idx="79">
                  <c:v>4.223435733959996</c:v>
                </c:pt>
                <c:pt idx="80">
                  <c:v>4.224020020489996</c:v>
                </c:pt>
                <c:pt idx="81">
                  <c:v>4.224614877999989</c:v>
                </c:pt>
                <c:pt idx="82">
                  <c:v>4.22522077308</c:v>
                </c:pt>
                <c:pt idx="83">
                  <c:v>4.22583787604999</c:v>
                </c:pt>
                <c:pt idx="84">
                  <c:v>4.226466509289996</c:v>
                </c:pt>
                <c:pt idx="85">
                  <c:v>4.227107044019996</c:v>
                </c:pt>
                <c:pt idx="86">
                  <c:v>4.227759873809995</c:v>
                </c:pt>
                <c:pt idx="87">
                  <c:v>4.228425757019995</c:v>
                </c:pt>
                <c:pt idx="88">
                  <c:v>4.229105729569996</c:v>
                </c:pt>
                <c:pt idx="89">
                  <c:v>4.22980067076</c:v>
                </c:pt>
                <c:pt idx="90">
                  <c:v>4.230511955629996</c:v>
                </c:pt>
                <c:pt idx="91">
                  <c:v>4.23124132269</c:v>
                </c:pt>
                <c:pt idx="92">
                  <c:v>4.23199002625</c:v>
                </c:pt>
                <c:pt idx="93">
                  <c:v>4.23276003364</c:v>
                </c:pt>
                <c:pt idx="94">
                  <c:v>4.23355270647</c:v>
                </c:pt>
                <c:pt idx="95">
                  <c:v>4.23436951065</c:v>
                </c:pt>
                <c:pt idx="96">
                  <c:v>4.2352121228</c:v>
                </c:pt>
                <c:pt idx="97">
                  <c:v>4.23608189225</c:v>
                </c:pt>
                <c:pt idx="98">
                  <c:v>4.2369804802</c:v>
                </c:pt>
                <c:pt idx="99">
                  <c:v>4.237908973439996</c:v>
                </c:pt>
                <c:pt idx="100">
                  <c:v>4.23886898053</c:v>
                </c:pt>
                <c:pt idx="101">
                  <c:v>4.23986160253</c:v>
                </c:pt>
                <c:pt idx="102">
                  <c:v>4.24088808179</c:v>
                </c:pt>
                <c:pt idx="103">
                  <c:v>4.24194956029</c:v>
                </c:pt>
                <c:pt idx="104">
                  <c:v>4.24304735583</c:v>
                </c:pt>
                <c:pt idx="105">
                  <c:v>4.244182535809996</c:v>
                </c:pt>
                <c:pt idx="106">
                  <c:v>4.245356258889996</c:v>
                </c:pt>
                <c:pt idx="107">
                  <c:v>4.24656953416</c:v>
                </c:pt>
                <c:pt idx="108">
                  <c:v>4.24782349576</c:v>
                </c:pt>
                <c:pt idx="109">
                  <c:v>4.24911909852</c:v>
                </c:pt>
                <c:pt idx="110">
                  <c:v>4.250457261739996</c:v>
                </c:pt>
                <c:pt idx="111">
                  <c:v>4.251838827999996</c:v>
                </c:pt>
                <c:pt idx="112">
                  <c:v>4.25326458969</c:v>
                </c:pt>
                <c:pt idx="113">
                  <c:v>4.254735352669995</c:v>
                </c:pt>
                <c:pt idx="114">
                  <c:v>4.256251846209996</c:v>
                </c:pt>
                <c:pt idx="115">
                  <c:v>4.257814596789992</c:v>
                </c:pt>
                <c:pt idx="116">
                  <c:v>4.259424257109995</c:v>
                </c:pt>
                <c:pt idx="117">
                  <c:v>4.26108138909</c:v>
                </c:pt>
                <c:pt idx="118">
                  <c:v>4.262786419349996</c:v>
                </c:pt>
                <c:pt idx="119">
                  <c:v>4.26453957796999</c:v>
                </c:pt>
                <c:pt idx="120">
                  <c:v>4.26634129519</c:v>
                </c:pt>
                <c:pt idx="121">
                  <c:v>4.268191643829996</c:v>
                </c:pt>
                <c:pt idx="122">
                  <c:v>4.27009103196</c:v>
                </c:pt>
                <c:pt idx="123">
                  <c:v>4.27203948582</c:v>
                </c:pt>
                <c:pt idx="124">
                  <c:v>4.274037078919995</c:v>
                </c:pt>
                <c:pt idx="125">
                  <c:v>4.27608386476</c:v>
                </c:pt>
                <c:pt idx="126">
                  <c:v>4.2781798949</c:v>
                </c:pt>
                <c:pt idx="127">
                  <c:v>4.28032500987</c:v>
                </c:pt>
                <c:pt idx="128">
                  <c:v>4.282519050969996</c:v>
                </c:pt>
                <c:pt idx="129">
                  <c:v>4.284761862819996</c:v>
                </c:pt>
                <c:pt idx="130">
                  <c:v>4.287053270379996</c:v>
                </c:pt>
                <c:pt idx="131">
                  <c:v>4.28939292463</c:v>
                </c:pt>
                <c:pt idx="132">
                  <c:v>4.291780656579996</c:v>
                </c:pt>
                <c:pt idx="133">
                  <c:v>4.29421619957</c:v>
                </c:pt>
                <c:pt idx="134">
                  <c:v>4.29669917598</c:v>
                </c:pt>
                <c:pt idx="135">
                  <c:v>4.29922919418</c:v>
                </c:pt>
                <c:pt idx="136">
                  <c:v>4.301805835179996</c:v>
                </c:pt>
                <c:pt idx="137">
                  <c:v>4.304428613019996</c:v>
                </c:pt>
                <c:pt idx="138">
                  <c:v>4.307097141979996</c:v>
                </c:pt>
                <c:pt idx="139">
                  <c:v>4.309810967399993</c:v>
                </c:pt>
                <c:pt idx="140">
                  <c:v>4.312569564009996</c:v>
                </c:pt>
                <c:pt idx="141">
                  <c:v>4.31537219019</c:v>
                </c:pt>
                <c:pt idx="142">
                  <c:v>4.318218631199996</c:v>
                </c:pt>
                <c:pt idx="143">
                  <c:v>4.32110918655</c:v>
                </c:pt>
                <c:pt idx="144">
                  <c:v>4.324045883459995</c:v>
                </c:pt>
                <c:pt idx="145">
                  <c:v>4.327033889239994</c:v>
                </c:pt>
                <c:pt idx="146">
                  <c:v>4.330081988679996</c:v>
                </c:pt>
                <c:pt idx="147">
                  <c:v>4.33320305023</c:v>
                </c:pt>
                <c:pt idx="148">
                  <c:v>4.33641359464</c:v>
                </c:pt>
                <c:pt idx="149">
                  <c:v>4.339734827619995</c:v>
                </c:pt>
                <c:pt idx="150">
                  <c:v>4.34319271213</c:v>
                </c:pt>
                <c:pt idx="151">
                  <c:v>4.34681848394</c:v>
                </c:pt>
                <c:pt idx="152">
                  <c:v>4.350649859169996</c:v>
                </c:pt>
                <c:pt idx="153">
                  <c:v>4.354731890049995</c:v>
                </c:pt>
                <c:pt idx="154">
                  <c:v>4.359118265979996</c:v>
                </c:pt>
                <c:pt idx="155">
                  <c:v>4.363872777909995</c:v>
                </c:pt>
                <c:pt idx="156">
                  <c:v>4.369071246639994</c:v>
                </c:pt>
                <c:pt idx="157">
                  <c:v>4.374802662559996</c:v>
                </c:pt>
                <c:pt idx="158">
                  <c:v>4.381171867129994</c:v>
                </c:pt>
                <c:pt idx="159">
                  <c:v>4.3882999275</c:v>
                </c:pt>
                <c:pt idx="160">
                  <c:v>4.3963256953</c:v>
                </c:pt>
                <c:pt idx="161">
                  <c:v>4.40541276495</c:v>
                </c:pt>
                <c:pt idx="162">
                  <c:v>4.415737250679996</c:v>
                </c:pt>
                <c:pt idx="163">
                  <c:v>4.427489664469996</c:v>
                </c:pt>
                <c:pt idx="164">
                  <c:v>4.440865936889996</c:v>
                </c:pt>
                <c:pt idx="165">
                  <c:v>4.45606510183</c:v>
                </c:pt>
                <c:pt idx="166">
                  <c:v>4.47327145656</c:v>
                </c:pt>
                <c:pt idx="167">
                  <c:v>4.4926527998</c:v>
                </c:pt>
                <c:pt idx="168">
                  <c:v>4.514365223439996</c:v>
                </c:pt>
                <c:pt idx="169">
                  <c:v>4.538558662319996</c:v>
                </c:pt>
                <c:pt idx="170">
                  <c:v>4.56539654462</c:v>
                </c:pt>
                <c:pt idx="171">
                  <c:v>4.595037800059995</c:v>
                </c:pt>
                <c:pt idx="172">
                  <c:v>4.627627729769996</c:v>
                </c:pt>
                <c:pt idx="173">
                  <c:v>4.66331019297</c:v>
                </c:pt>
                <c:pt idx="174">
                  <c:v>4.7022256251</c:v>
                </c:pt>
                <c:pt idx="175">
                  <c:v>4.744518068349992</c:v>
                </c:pt>
                <c:pt idx="176">
                  <c:v>4.79034292166</c:v>
                </c:pt>
                <c:pt idx="177">
                  <c:v>4.839882360659996</c:v>
                </c:pt>
                <c:pt idx="178">
                  <c:v>4.893359869909996</c:v>
                </c:pt>
                <c:pt idx="179">
                  <c:v>4.95106940536</c:v>
                </c:pt>
                <c:pt idx="180">
                  <c:v>5.01336442108</c:v>
                </c:pt>
                <c:pt idx="181">
                  <c:v>5.080559016529996</c:v>
                </c:pt>
                <c:pt idx="182">
                  <c:v>5.152784751429992</c:v>
                </c:pt>
                <c:pt idx="183">
                  <c:v>5.23001212565</c:v>
                </c:pt>
                <c:pt idx="184">
                  <c:v>5.31224360187</c:v>
                </c:pt>
                <c:pt idx="185">
                  <c:v>5.39950119858</c:v>
                </c:pt>
                <c:pt idx="186">
                  <c:v>5.49182716229</c:v>
                </c:pt>
                <c:pt idx="187">
                  <c:v>5.58917393052</c:v>
                </c:pt>
                <c:pt idx="188">
                  <c:v>5.691136981389996</c:v>
                </c:pt>
                <c:pt idx="189">
                  <c:v>5.796911820069995</c:v>
                </c:pt>
                <c:pt idx="190">
                  <c:v>5.905518979899995</c:v>
                </c:pt>
                <c:pt idx="191">
                  <c:v>6.015858558379993</c:v>
                </c:pt>
                <c:pt idx="192">
                  <c:v>6.127173803089993</c:v>
                </c:pt>
                <c:pt idx="193">
                  <c:v>6.23925799857</c:v>
                </c:pt>
                <c:pt idx="194">
                  <c:v>6.3520699835</c:v>
                </c:pt>
                <c:pt idx="195">
                  <c:v>6.465494903469996</c:v>
                </c:pt>
                <c:pt idx="196">
                  <c:v>6.579414849629995</c:v>
                </c:pt>
                <c:pt idx="197">
                  <c:v>6.69369088543</c:v>
                </c:pt>
                <c:pt idx="198">
                  <c:v>6.808151871049993</c:v>
                </c:pt>
                <c:pt idx="199">
                  <c:v>6.922612749819996</c:v>
                </c:pt>
                <c:pt idx="200">
                  <c:v>7.03694000605</c:v>
                </c:pt>
                <c:pt idx="201">
                  <c:v>7.151018289369996</c:v>
                </c:pt>
                <c:pt idx="202">
                  <c:v>7.264770894509996</c:v>
                </c:pt>
                <c:pt idx="203">
                  <c:v>7.3783730243</c:v>
                </c:pt>
                <c:pt idx="204">
                  <c:v>7.682799530549996</c:v>
                </c:pt>
                <c:pt idx="205">
                  <c:v>11.1551922814</c:v>
                </c:pt>
                <c:pt idx="206">
                  <c:v>15.6333076225</c:v>
                </c:pt>
                <c:pt idx="207">
                  <c:v>20.7233783286</c:v>
                </c:pt>
                <c:pt idx="208">
                  <c:v>22.320012896</c:v>
                </c:pt>
                <c:pt idx="209">
                  <c:v>23.8774878508</c:v>
                </c:pt>
                <c:pt idx="210">
                  <c:v>25.3956155436</c:v>
                </c:pt>
                <c:pt idx="211">
                  <c:v>26.72040628579996</c:v>
                </c:pt>
                <c:pt idx="212">
                  <c:v>28.0149852331</c:v>
                </c:pt>
                <c:pt idx="213">
                  <c:v>29.21763139740001</c:v>
                </c:pt>
                <c:pt idx="214">
                  <c:v>30.3271118233</c:v>
                </c:pt>
                <c:pt idx="215">
                  <c:v>31.3632590682</c:v>
                </c:pt>
                <c:pt idx="216">
                  <c:v>32.33595547500001</c:v>
                </c:pt>
                <c:pt idx="217">
                  <c:v>33.2542037842</c:v>
                </c:pt>
                <c:pt idx="218">
                  <c:v>34.1256267739</c:v>
                </c:pt>
                <c:pt idx="219">
                  <c:v>34.9586130143</c:v>
                </c:pt>
                <c:pt idx="220">
                  <c:v>35.7584525776</c:v>
                </c:pt>
                <c:pt idx="221">
                  <c:v>36.5289329738</c:v>
                </c:pt>
                <c:pt idx="222">
                  <c:v>37.2726679334</c:v>
                </c:pt>
                <c:pt idx="223">
                  <c:v>37.9926477546</c:v>
                </c:pt>
                <c:pt idx="224">
                  <c:v>38.6918120738</c:v>
                </c:pt>
                <c:pt idx="225">
                  <c:v>39.3727588765</c:v>
                </c:pt>
                <c:pt idx="226">
                  <c:v>40.03766171939996</c:v>
                </c:pt>
                <c:pt idx="227">
                  <c:v>40.688340001</c:v>
                </c:pt>
                <c:pt idx="228">
                  <c:v>41.3258068273</c:v>
                </c:pt>
                <c:pt idx="229">
                  <c:v>41.95068462379996</c:v>
                </c:pt>
                <c:pt idx="230">
                  <c:v>42.56365097520001</c:v>
                </c:pt>
                <c:pt idx="231">
                  <c:v>43.1655817715</c:v>
                </c:pt>
                <c:pt idx="232">
                  <c:v>43.7571119934</c:v>
                </c:pt>
                <c:pt idx="233">
                  <c:v>44.3390424982</c:v>
                </c:pt>
                <c:pt idx="234">
                  <c:v>44.91199274260001</c:v>
                </c:pt>
                <c:pt idx="235">
                  <c:v>45.476560864</c:v>
                </c:pt>
                <c:pt idx="236">
                  <c:v>46.0332302205</c:v>
                </c:pt>
                <c:pt idx="237">
                  <c:v>46.5824933581</c:v>
                </c:pt>
                <c:pt idx="238">
                  <c:v>47.1248231469</c:v>
                </c:pt>
                <c:pt idx="239">
                  <c:v>47.6606130959</c:v>
                </c:pt>
                <c:pt idx="240">
                  <c:v>48.1901892494</c:v>
                </c:pt>
                <c:pt idx="241">
                  <c:v>48.7138128996</c:v>
                </c:pt>
                <c:pt idx="242">
                  <c:v>49.23184448809999</c:v>
                </c:pt>
                <c:pt idx="243">
                  <c:v>49.7447310392</c:v>
                </c:pt>
                <c:pt idx="244">
                  <c:v>50.2527947556</c:v>
                </c:pt>
                <c:pt idx="245">
                  <c:v>50.7562586929</c:v>
                </c:pt>
                <c:pt idx="246">
                  <c:v>51.254858591</c:v>
                </c:pt>
                <c:pt idx="247">
                  <c:v>51.7481098935</c:v>
                </c:pt>
                <c:pt idx="248">
                  <c:v>52.2353124951</c:v>
                </c:pt>
                <c:pt idx="249">
                  <c:v>52.7160008457</c:v>
                </c:pt>
                <c:pt idx="250">
                  <c:v>53.1901873647</c:v>
                </c:pt>
                <c:pt idx="251">
                  <c:v>53.65808545679999</c:v>
                </c:pt>
                <c:pt idx="252">
                  <c:v>54.1199494766</c:v>
                </c:pt>
                <c:pt idx="253">
                  <c:v>54.5759541108</c:v>
                </c:pt>
                <c:pt idx="254">
                  <c:v>55.0262580363</c:v>
                </c:pt>
                <c:pt idx="255">
                  <c:v>55.470850141</c:v>
                </c:pt>
                <c:pt idx="256">
                  <c:v>55.90986225189999</c:v>
                </c:pt>
                <c:pt idx="257">
                  <c:v>56.3434570929</c:v>
                </c:pt>
                <c:pt idx="258">
                  <c:v>56.7717685836</c:v>
                </c:pt>
                <c:pt idx="259">
                  <c:v>57.1948616385</c:v>
                </c:pt>
                <c:pt idx="260">
                  <c:v>57.6125076201</c:v>
                </c:pt>
                <c:pt idx="261">
                  <c:v>58.0248280656</c:v>
                </c:pt>
                <c:pt idx="262">
                  <c:v>58.4320737922</c:v>
                </c:pt>
                <c:pt idx="263">
                  <c:v>58.8343931485</c:v>
                </c:pt>
                <c:pt idx="264">
                  <c:v>59.2318485379</c:v>
                </c:pt>
                <c:pt idx="265">
                  <c:v>59.6245917778</c:v>
                </c:pt>
                <c:pt idx="266">
                  <c:v>60.0127537091</c:v>
                </c:pt>
                <c:pt idx="267">
                  <c:v>60.39646307629999</c:v>
                </c:pt>
                <c:pt idx="268">
                  <c:v>60.7757011602</c:v>
                </c:pt>
                <c:pt idx="269">
                  <c:v>61.1504219999</c:v>
                </c:pt>
                <c:pt idx="270">
                  <c:v>61.5206041071</c:v>
                </c:pt>
                <c:pt idx="271">
                  <c:v>61.88614951189999</c:v>
                </c:pt>
                <c:pt idx="272">
                  <c:v>62.2470573835</c:v>
                </c:pt>
                <c:pt idx="273">
                  <c:v>62.6030995096</c:v>
                </c:pt>
                <c:pt idx="274">
                  <c:v>62.95422061999999</c:v>
                </c:pt>
                <c:pt idx="275">
                  <c:v>63.3004510024</c:v>
                </c:pt>
                <c:pt idx="276">
                  <c:v>63.64184769169996</c:v>
                </c:pt>
                <c:pt idx="277">
                  <c:v>63.9785054563</c:v>
                </c:pt>
                <c:pt idx="278">
                  <c:v>64.31040037239993</c:v>
                </c:pt>
                <c:pt idx="279">
                  <c:v>64.6375726638</c:v>
                </c:pt>
                <c:pt idx="280">
                  <c:v>64.9601522354</c:v>
                </c:pt>
                <c:pt idx="281">
                  <c:v>65.2782000655</c:v>
                </c:pt>
                <c:pt idx="282">
                  <c:v>65.5918022662</c:v>
                </c:pt>
                <c:pt idx="283">
                  <c:v>65.9010332258</c:v>
                </c:pt>
                <c:pt idx="284">
                  <c:v>66.2059435884</c:v>
                </c:pt>
                <c:pt idx="285">
                  <c:v>66.50655720209994</c:v>
                </c:pt>
                <c:pt idx="286">
                  <c:v>66.80278505269985</c:v>
                </c:pt>
                <c:pt idx="287">
                  <c:v>67.0946762249</c:v>
                </c:pt>
                <c:pt idx="288">
                  <c:v>67.3822904733</c:v>
                </c:pt>
                <c:pt idx="289">
                  <c:v>67.6656907415</c:v>
                </c:pt>
                <c:pt idx="290">
                  <c:v>67.9449515048</c:v>
                </c:pt>
                <c:pt idx="291">
                  <c:v>68.220105626</c:v>
                </c:pt>
                <c:pt idx="292">
                  <c:v>68.4911687986</c:v>
                </c:pt>
                <c:pt idx="293">
                  <c:v>68.7581283873</c:v>
                </c:pt>
                <c:pt idx="294">
                  <c:v>69.0210239863</c:v>
                </c:pt>
                <c:pt idx="295">
                  <c:v>69.27988591749987</c:v>
                </c:pt>
                <c:pt idx="296">
                  <c:v>69.5347920171999</c:v>
                </c:pt>
                <c:pt idx="297">
                  <c:v>69.78581912739995</c:v>
                </c:pt>
                <c:pt idx="298">
                  <c:v>70.03300055369992</c:v>
                </c:pt>
                <c:pt idx="299">
                  <c:v>70.2763588416999</c:v>
                </c:pt>
                <c:pt idx="300">
                  <c:v>70.51587162869994</c:v>
                </c:pt>
                <c:pt idx="301">
                  <c:v>70.75148236159993</c:v>
                </c:pt>
                <c:pt idx="302">
                  <c:v>70.98320635029998</c:v>
                </c:pt>
                <c:pt idx="303">
                  <c:v>71.21107069379998</c:v>
                </c:pt>
                <c:pt idx="304">
                  <c:v>71.43509152679992</c:v>
                </c:pt>
                <c:pt idx="305">
                  <c:v>71.65533745099985</c:v>
                </c:pt>
                <c:pt idx="306">
                  <c:v>71.87184875079988</c:v>
                </c:pt>
                <c:pt idx="307">
                  <c:v>72.0846440552</c:v>
                </c:pt>
                <c:pt idx="308">
                  <c:v>72.2937712898</c:v>
                </c:pt>
                <c:pt idx="309">
                  <c:v>72.4992409085</c:v>
                </c:pt>
                <c:pt idx="310">
                  <c:v>72.7010586975</c:v>
                </c:pt>
                <c:pt idx="311">
                  <c:v>72.8992056797</c:v>
                </c:pt>
                <c:pt idx="312">
                  <c:v>73.0936724717</c:v>
                </c:pt>
                <c:pt idx="313">
                  <c:v>73.28449915609993</c:v>
                </c:pt>
                <c:pt idx="314">
                  <c:v>73.4717056721</c:v>
                </c:pt>
                <c:pt idx="315">
                  <c:v>73.65536224189992</c:v>
                </c:pt>
                <c:pt idx="316">
                  <c:v>73.83554352209993</c:v>
                </c:pt>
                <c:pt idx="317">
                  <c:v>74.0122533593</c:v>
                </c:pt>
                <c:pt idx="318">
                  <c:v>74.18555394089998</c:v>
                </c:pt>
                <c:pt idx="319">
                  <c:v>74.3555110882</c:v>
                </c:pt>
                <c:pt idx="320">
                  <c:v>74.5221696868</c:v>
                </c:pt>
                <c:pt idx="321">
                  <c:v>74.68557108059989</c:v>
                </c:pt>
                <c:pt idx="322">
                  <c:v>74.84573078289991</c:v>
                </c:pt>
                <c:pt idx="323">
                  <c:v>75.00269210819992</c:v>
                </c:pt>
                <c:pt idx="324">
                  <c:v>75.1565190837</c:v>
                </c:pt>
                <c:pt idx="325">
                  <c:v>75.3072504096</c:v>
                </c:pt>
                <c:pt idx="326">
                  <c:v>75.45493085249988</c:v>
                </c:pt>
                <c:pt idx="327">
                  <c:v>75.59960791669992</c:v>
                </c:pt>
                <c:pt idx="328">
                  <c:v>75.7413274079</c:v>
                </c:pt>
                <c:pt idx="329">
                  <c:v>75.88014890869992</c:v>
                </c:pt>
                <c:pt idx="330">
                  <c:v>76.01611722789998</c:v>
                </c:pt>
                <c:pt idx="331">
                  <c:v>76.14927380989998</c:v>
                </c:pt>
                <c:pt idx="332">
                  <c:v>76.27965985239994</c:v>
                </c:pt>
                <c:pt idx="333">
                  <c:v>76.4073206481</c:v>
                </c:pt>
                <c:pt idx="334">
                  <c:v>76.5323003254999</c:v>
                </c:pt>
                <c:pt idx="335">
                  <c:v>76.6546407957</c:v>
                </c:pt>
                <c:pt idx="336">
                  <c:v>76.77438642359992</c:v>
                </c:pt>
                <c:pt idx="337">
                  <c:v>76.89157774289993</c:v>
                </c:pt>
                <c:pt idx="338">
                  <c:v>77.00624563729998</c:v>
                </c:pt>
                <c:pt idx="339">
                  <c:v>77.11843210149988</c:v>
                </c:pt>
                <c:pt idx="340">
                  <c:v>77.22817923719992</c:v>
                </c:pt>
                <c:pt idx="341">
                  <c:v>77.3355259205</c:v>
                </c:pt>
                <c:pt idx="342">
                  <c:v>77.4405056196</c:v>
                </c:pt>
                <c:pt idx="343">
                  <c:v>77.54316280649992</c:v>
                </c:pt>
                <c:pt idx="344">
                  <c:v>77.6435357822</c:v>
                </c:pt>
                <c:pt idx="345">
                  <c:v>77.74165795679998</c:v>
                </c:pt>
                <c:pt idx="346">
                  <c:v>77.8375627214</c:v>
                </c:pt>
                <c:pt idx="347">
                  <c:v>77.9312885778</c:v>
                </c:pt>
                <c:pt idx="348">
                  <c:v>78.02287484209985</c:v>
                </c:pt>
                <c:pt idx="349">
                  <c:v>78.1123547887</c:v>
                </c:pt>
                <c:pt idx="350">
                  <c:v>78.1997645104999</c:v>
                </c:pt>
                <c:pt idx="351">
                  <c:v>78.2851396962</c:v>
                </c:pt>
                <c:pt idx="352">
                  <c:v>78.36851765829998</c:v>
                </c:pt>
                <c:pt idx="353">
                  <c:v>78.44993146669998</c:v>
                </c:pt>
                <c:pt idx="354">
                  <c:v>78.5294138417</c:v>
                </c:pt>
                <c:pt idx="355">
                  <c:v>78.60699765139998</c:v>
                </c:pt>
                <c:pt idx="356">
                  <c:v>78.68271414439992</c:v>
                </c:pt>
                <c:pt idx="357">
                  <c:v>78.7565921851</c:v>
                </c:pt>
                <c:pt idx="358">
                  <c:v>78.8286687234999</c:v>
                </c:pt>
                <c:pt idx="359">
                  <c:v>78.8989767436999</c:v>
                </c:pt>
                <c:pt idx="360">
                  <c:v>78.9675458649</c:v>
                </c:pt>
                <c:pt idx="361">
                  <c:v>79.034406633</c:v>
                </c:pt>
                <c:pt idx="362">
                  <c:v>79.09959013389992</c:v>
                </c:pt>
                <c:pt idx="363">
                  <c:v>79.16312700339998</c:v>
                </c:pt>
                <c:pt idx="364">
                  <c:v>79.22504725339992</c:v>
                </c:pt>
                <c:pt idx="365">
                  <c:v>79.28537996269991</c:v>
                </c:pt>
                <c:pt idx="366">
                  <c:v>79.3441538553</c:v>
                </c:pt>
                <c:pt idx="367">
                  <c:v>79.4013964729</c:v>
                </c:pt>
                <c:pt idx="368">
                  <c:v>79.4571349509</c:v>
                </c:pt>
                <c:pt idx="369">
                  <c:v>79.51139632769994</c:v>
                </c:pt>
                <c:pt idx="370">
                  <c:v>79.5642074601</c:v>
                </c:pt>
                <c:pt idx="371">
                  <c:v>79.6155946251</c:v>
                </c:pt>
                <c:pt idx="372">
                  <c:v>79.66558422679989</c:v>
                </c:pt>
                <c:pt idx="373">
                  <c:v>79.7142022197</c:v>
                </c:pt>
                <c:pt idx="374">
                  <c:v>79.76147517049991</c:v>
                </c:pt>
                <c:pt idx="375">
                  <c:v>79.8074274853</c:v>
                </c:pt>
                <c:pt idx="376">
                  <c:v>79.8520831422999</c:v>
                </c:pt>
                <c:pt idx="377">
                  <c:v>79.8954663651</c:v>
                </c:pt>
                <c:pt idx="378">
                  <c:v>79.93760125279998</c:v>
                </c:pt>
                <c:pt idx="379">
                  <c:v>79.97851229459992</c:v>
                </c:pt>
                <c:pt idx="380">
                  <c:v>80.0182232977</c:v>
                </c:pt>
                <c:pt idx="381">
                  <c:v>80.0567567584999</c:v>
                </c:pt>
                <c:pt idx="382">
                  <c:v>80.09413522059998</c:v>
                </c:pt>
                <c:pt idx="383">
                  <c:v>80.13038075739991</c:v>
                </c:pt>
                <c:pt idx="384">
                  <c:v>80.1655150374999</c:v>
                </c:pt>
                <c:pt idx="385">
                  <c:v>80.1995591812</c:v>
                </c:pt>
                <c:pt idx="386">
                  <c:v>80.23253417649987</c:v>
                </c:pt>
                <c:pt idx="387">
                  <c:v>80.2644602605</c:v>
                </c:pt>
                <c:pt idx="388">
                  <c:v>80.2953576662</c:v>
                </c:pt>
                <c:pt idx="389">
                  <c:v>80.32524637819992</c:v>
                </c:pt>
                <c:pt idx="390">
                  <c:v>80.3541458328999</c:v>
                </c:pt>
                <c:pt idx="391">
                  <c:v>80.38207517949988</c:v>
                </c:pt>
                <c:pt idx="392">
                  <c:v>80.409053454</c:v>
                </c:pt>
                <c:pt idx="393">
                  <c:v>80.43509927659994</c:v>
                </c:pt>
                <c:pt idx="394">
                  <c:v>80.46023106</c:v>
                </c:pt>
                <c:pt idx="395">
                  <c:v>80.4844668557</c:v>
                </c:pt>
                <c:pt idx="396">
                  <c:v>80.5078243823</c:v>
                </c:pt>
                <c:pt idx="397">
                  <c:v>80.5303209992</c:v>
                </c:pt>
                <c:pt idx="398">
                  <c:v>80.55197379499998</c:v>
                </c:pt>
                <c:pt idx="399">
                  <c:v>80.57279947069991</c:v>
                </c:pt>
                <c:pt idx="400">
                  <c:v>80.5928144496</c:v>
                </c:pt>
                <c:pt idx="401">
                  <c:v>80.61203451269988</c:v>
                </c:pt>
                <c:pt idx="402">
                  <c:v>80.63047532919992</c:v>
                </c:pt>
                <c:pt idx="403">
                  <c:v>80.6481524684</c:v>
                </c:pt>
                <c:pt idx="404">
                  <c:v>80.6650809507999</c:v>
                </c:pt>
                <c:pt idx="405">
                  <c:v>80.68127539219992</c:v>
                </c:pt>
                <c:pt idx="406">
                  <c:v>80.6967501390999</c:v>
                </c:pt>
                <c:pt idx="407">
                  <c:v>80.7115195102</c:v>
                </c:pt>
                <c:pt idx="408">
                  <c:v>80.72559752189994</c:v>
                </c:pt>
                <c:pt idx="409">
                  <c:v>80.73899799429998</c:v>
                </c:pt>
                <c:pt idx="410">
                  <c:v>80.7517344256</c:v>
                </c:pt>
                <c:pt idx="411">
                  <c:v>80.7638200994</c:v>
                </c:pt>
                <c:pt idx="412">
                  <c:v>80.77526808029998</c:v>
                </c:pt>
                <c:pt idx="413">
                  <c:v>80.7860911706999</c:v>
                </c:pt>
                <c:pt idx="414">
                  <c:v>80.7963019237</c:v>
                </c:pt>
                <c:pt idx="415">
                  <c:v>80.80591266289994</c:v>
                </c:pt>
                <c:pt idx="416">
                  <c:v>80.81493550189998</c:v>
                </c:pt>
                <c:pt idx="417">
                  <c:v>80.8233823104998</c:v>
                </c:pt>
                <c:pt idx="418">
                  <c:v>80.831264726</c:v>
                </c:pt>
                <c:pt idx="419">
                  <c:v>80.8385941465999</c:v>
                </c:pt>
                <c:pt idx="420">
                  <c:v>80.84538173049985</c:v>
                </c:pt>
                <c:pt idx="421">
                  <c:v>80.8516384408</c:v>
                </c:pt>
                <c:pt idx="422">
                  <c:v>80.85737505059988</c:v>
                </c:pt>
                <c:pt idx="423">
                  <c:v>80.86260215539994</c:v>
                </c:pt>
                <c:pt idx="424">
                  <c:v>80.8673298436</c:v>
                </c:pt>
                <c:pt idx="425">
                  <c:v>80.8715680618</c:v>
                </c:pt>
                <c:pt idx="426">
                  <c:v>80.87532667829994</c:v>
                </c:pt>
                <c:pt idx="427">
                  <c:v>80.8786154120999</c:v>
                </c:pt>
                <c:pt idx="428">
                  <c:v>80.88144379659992</c:v>
                </c:pt>
                <c:pt idx="429">
                  <c:v>80.8838211699</c:v>
                </c:pt>
                <c:pt idx="430">
                  <c:v>80.88575668939998</c:v>
                </c:pt>
                <c:pt idx="431">
                  <c:v>80.8872593435</c:v>
                </c:pt>
                <c:pt idx="432">
                  <c:v>80.88833793959988</c:v>
                </c:pt>
                <c:pt idx="433">
                  <c:v>80.88900113879988</c:v>
                </c:pt>
                <c:pt idx="434">
                  <c:v>80.88925740179998</c:v>
                </c:pt>
                <c:pt idx="435">
                  <c:v>80.8891150542</c:v>
                </c:pt>
                <c:pt idx="436">
                  <c:v>80.88858225459985</c:v>
                </c:pt>
                <c:pt idx="437">
                  <c:v>80.8876670051</c:v>
                </c:pt>
                <c:pt idx="438">
                  <c:v>80.88637715779983</c:v>
                </c:pt>
                <c:pt idx="439">
                  <c:v>80.884720415</c:v>
                </c:pt>
                <c:pt idx="440">
                  <c:v>80.89135643</c:v>
                </c:pt>
                <c:pt idx="441">
                  <c:v>80.8984678491</c:v>
                </c:pt>
                <c:pt idx="442">
                  <c:v>80.9052266943</c:v>
                </c:pt>
                <c:pt idx="443">
                  <c:v>80.9116398934</c:v>
                </c:pt>
                <c:pt idx="444">
                  <c:v>80.9177142174</c:v>
                </c:pt>
                <c:pt idx="445">
                  <c:v>80.92345620439998</c:v>
                </c:pt>
                <c:pt idx="446">
                  <c:v>80.92887240539994</c:v>
                </c:pt>
                <c:pt idx="447">
                  <c:v>80.9339692157</c:v>
                </c:pt>
                <c:pt idx="448">
                  <c:v>80.9387529973</c:v>
                </c:pt>
                <c:pt idx="449">
                  <c:v>80.9432297604</c:v>
                </c:pt>
                <c:pt idx="450">
                  <c:v>80.9474053421</c:v>
                </c:pt>
                <c:pt idx="451">
                  <c:v>80.9512855276</c:v>
                </c:pt>
                <c:pt idx="452">
                  <c:v>80.95487599279994</c:v>
                </c:pt>
                <c:pt idx="453">
                  <c:v>80.9581823635999</c:v>
                </c:pt>
                <c:pt idx="454">
                  <c:v>80.9612101695</c:v>
                </c:pt>
                <c:pt idx="455">
                  <c:v>80.96396483809998</c:v>
                </c:pt>
                <c:pt idx="456">
                  <c:v>80.96645168269998</c:v>
                </c:pt>
                <c:pt idx="457">
                  <c:v>80.9686759388</c:v>
                </c:pt>
                <c:pt idx="458">
                  <c:v>80.97064273169993</c:v>
                </c:pt>
                <c:pt idx="459">
                  <c:v>80.9723570788999</c:v>
                </c:pt>
                <c:pt idx="460">
                  <c:v>80.9738239186</c:v>
                </c:pt>
                <c:pt idx="461">
                  <c:v>80.97504806579992</c:v>
                </c:pt>
                <c:pt idx="462">
                  <c:v>80.9760342564999</c:v>
                </c:pt>
                <c:pt idx="463">
                  <c:v>80.97678717959985</c:v>
                </c:pt>
                <c:pt idx="464">
                  <c:v>80.97731136599998</c:v>
                </c:pt>
                <c:pt idx="465">
                  <c:v>80.9776112114</c:v>
                </c:pt>
                <c:pt idx="466">
                  <c:v>80.97769103129998</c:v>
                </c:pt>
                <c:pt idx="467">
                  <c:v>80.9775550777</c:v>
                </c:pt>
                <c:pt idx="468">
                  <c:v>80.97720751359992</c:v>
                </c:pt>
                <c:pt idx="469">
                  <c:v>80.9766524262</c:v>
                </c:pt>
                <c:pt idx="470">
                  <c:v>80.9758938505999</c:v>
                </c:pt>
                <c:pt idx="471">
                  <c:v>80.97493572679994</c:v>
                </c:pt>
                <c:pt idx="472">
                  <c:v>80.9737819212</c:v>
                </c:pt>
                <c:pt idx="473">
                  <c:v>80.97243622039994</c:v>
                </c:pt>
                <c:pt idx="474">
                  <c:v>80.97090231699987</c:v>
                </c:pt>
                <c:pt idx="475">
                  <c:v>80.969183824</c:v>
                </c:pt>
                <c:pt idx="476">
                  <c:v>80.9672842148</c:v>
                </c:pt>
                <c:pt idx="477">
                  <c:v>80.9652068909</c:v>
                </c:pt>
                <c:pt idx="478">
                  <c:v>80.9629552045</c:v>
                </c:pt>
                <c:pt idx="479">
                  <c:v>80.96053253869992</c:v>
                </c:pt>
                <c:pt idx="480">
                  <c:v>80.95794214369992</c:v>
                </c:pt>
                <c:pt idx="481">
                  <c:v>80.95518721809992</c:v>
                </c:pt>
                <c:pt idx="482">
                  <c:v>80.9522709113</c:v>
                </c:pt>
                <c:pt idx="483">
                  <c:v>80.9491963153</c:v>
                </c:pt>
                <c:pt idx="484">
                  <c:v>80.9459663506</c:v>
                </c:pt>
                <c:pt idx="485">
                  <c:v>80.9425838249</c:v>
                </c:pt>
                <c:pt idx="486">
                  <c:v>80.9390515372</c:v>
                </c:pt>
                <c:pt idx="487">
                  <c:v>80.9353722644999</c:v>
                </c:pt>
                <c:pt idx="488">
                  <c:v>80.93154875429998</c:v>
                </c:pt>
                <c:pt idx="489">
                  <c:v>80.9275837163</c:v>
                </c:pt>
                <c:pt idx="490">
                  <c:v>80.9234798401</c:v>
                </c:pt>
                <c:pt idx="491">
                  <c:v>80.9192397243</c:v>
                </c:pt>
                <c:pt idx="492">
                  <c:v>80.9148659359</c:v>
                </c:pt>
                <c:pt idx="493">
                  <c:v>80.9103610811</c:v>
                </c:pt>
                <c:pt idx="494">
                  <c:v>80.90572776639998</c:v>
                </c:pt>
                <c:pt idx="495">
                  <c:v>80.90096853859993</c:v>
                </c:pt>
                <c:pt idx="496">
                  <c:v>80.8960858413</c:v>
                </c:pt>
                <c:pt idx="497">
                  <c:v>80.89108204469994</c:v>
                </c:pt>
                <c:pt idx="498">
                  <c:v>80.88595946389998</c:v>
                </c:pt>
                <c:pt idx="499">
                  <c:v>80.8807203666999</c:v>
                </c:pt>
                <c:pt idx="500">
                  <c:v>80.87536701329988</c:v>
                </c:pt>
                <c:pt idx="501">
                  <c:v>80.869901678</c:v>
                </c:pt>
                <c:pt idx="502">
                  <c:v>80.8643265682</c:v>
                </c:pt>
                <c:pt idx="503">
                  <c:v>80.8586438114999</c:v>
                </c:pt>
                <c:pt idx="504">
                  <c:v>80.85285549239993</c:v>
                </c:pt>
                <c:pt idx="505">
                  <c:v>80.8469636615</c:v>
                </c:pt>
                <c:pt idx="506">
                  <c:v>80.84097032439998</c:v>
                </c:pt>
                <c:pt idx="507">
                  <c:v>80.83487743899992</c:v>
                </c:pt>
                <c:pt idx="508">
                  <c:v>80.8286869122999</c:v>
                </c:pt>
                <c:pt idx="509">
                  <c:v>80.8224007373999</c:v>
                </c:pt>
                <c:pt idx="510">
                  <c:v>80.8160207921</c:v>
                </c:pt>
                <c:pt idx="511">
                  <c:v>80.80954889349985</c:v>
                </c:pt>
                <c:pt idx="512">
                  <c:v>80.80298681249981</c:v>
                </c:pt>
                <c:pt idx="513">
                  <c:v>80.7963362933</c:v>
                </c:pt>
                <c:pt idx="514">
                  <c:v>80.7895990203</c:v>
                </c:pt>
                <c:pt idx="515">
                  <c:v>80.78277667599993</c:v>
                </c:pt>
                <c:pt idx="516">
                  <c:v>80.7758709110999</c:v>
                </c:pt>
                <c:pt idx="517">
                  <c:v>80.7688833243</c:v>
                </c:pt>
                <c:pt idx="518">
                  <c:v>80.761815498</c:v>
                </c:pt>
                <c:pt idx="519">
                  <c:v>80.7546689833</c:v>
                </c:pt>
                <c:pt idx="520">
                  <c:v>80.747445303</c:v>
                </c:pt>
                <c:pt idx="521">
                  <c:v>80.7401459417</c:v>
                </c:pt>
                <c:pt idx="522">
                  <c:v>80.73277234079987</c:v>
                </c:pt>
                <c:pt idx="523">
                  <c:v>80.72532589069991</c:v>
                </c:pt>
                <c:pt idx="524">
                  <c:v>80.71780799249994</c:v>
                </c:pt>
                <c:pt idx="525">
                  <c:v>80.7102200346</c:v>
                </c:pt>
                <c:pt idx="526">
                  <c:v>80.7025633649</c:v>
                </c:pt>
                <c:pt idx="527">
                  <c:v>80.6948392963</c:v>
                </c:pt>
                <c:pt idx="528">
                  <c:v>80.68704910149992</c:v>
                </c:pt>
                <c:pt idx="529">
                  <c:v>80.67919405809992</c:v>
                </c:pt>
                <c:pt idx="530">
                  <c:v>80.67127541709991</c:v>
                </c:pt>
                <c:pt idx="531">
                  <c:v>80.66329432969998</c:v>
                </c:pt>
                <c:pt idx="532">
                  <c:v>80.65525202869991</c:v>
                </c:pt>
                <c:pt idx="533">
                  <c:v>80.64714989649993</c:v>
                </c:pt>
                <c:pt idx="534">
                  <c:v>80.63898904219992</c:v>
                </c:pt>
                <c:pt idx="535">
                  <c:v>80.63077054909992</c:v>
                </c:pt>
                <c:pt idx="536">
                  <c:v>80.62249549409992</c:v>
                </c:pt>
                <c:pt idx="537">
                  <c:v>80.6141649279</c:v>
                </c:pt>
                <c:pt idx="538">
                  <c:v>80.60577987029987</c:v>
                </c:pt>
                <c:pt idx="539">
                  <c:v>80.59734135439994</c:v>
                </c:pt>
                <c:pt idx="540">
                  <c:v>80.58885038339994</c:v>
                </c:pt>
                <c:pt idx="541">
                  <c:v>80.58030800979992</c:v>
                </c:pt>
                <c:pt idx="542">
                  <c:v>80.57171521139998</c:v>
                </c:pt>
                <c:pt idx="543">
                  <c:v>80.56307291119992</c:v>
                </c:pt>
                <c:pt idx="544">
                  <c:v>80.5543820277999</c:v>
                </c:pt>
                <c:pt idx="545">
                  <c:v>80.5456434697</c:v>
                </c:pt>
                <c:pt idx="546">
                  <c:v>80.53685812919994</c:v>
                </c:pt>
                <c:pt idx="547">
                  <c:v>80.52802690339998</c:v>
                </c:pt>
                <c:pt idx="548">
                  <c:v>80.5191506383</c:v>
                </c:pt>
                <c:pt idx="549">
                  <c:v>80.5102302115</c:v>
                </c:pt>
                <c:pt idx="550">
                  <c:v>80.5012665004</c:v>
                </c:pt>
                <c:pt idx="551">
                  <c:v>80.492260297</c:v>
                </c:pt>
                <c:pt idx="552">
                  <c:v>80.4832126483</c:v>
                </c:pt>
                <c:pt idx="553">
                  <c:v>80.47412435649994</c:v>
                </c:pt>
                <c:pt idx="554">
                  <c:v>80.4649961004</c:v>
                </c:pt>
                <c:pt idx="555">
                  <c:v>80.45582856639994</c:v>
                </c:pt>
                <c:pt idx="556">
                  <c:v>80.4466224667</c:v>
                </c:pt>
                <c:pt idx="557">
                  <c:v>80.4373785091</c:v>
                </c:pt>
                <c:pt idx="558">
                  <c:v>80.42809739329992</c:v>
                </c:pt>
                <c:pt idx="559">
                  <c:v>80.41877980369991</c:v>
                </c:pt>
                <c:pt idx="560">
                  <c:v>80.4094264137</c:v>
                </c:pt>
                <c:pt idx="561">
                  <c:v>80.40003786959994</c:v>
                </c:pt>
                <c:pt idx="562">
                  <c:v>80.390614796</c:v>
                </c:pt>
                <c:pt idx="563">
                  <c:v>80.38115785959992</c:v>
                </c:pt>
                <c:pt idx="564">
                  <c:v>80.3716676855</c:v>
                </c:pt>
                <c:pt idx="565">
                  <c:v>80.36214487629989</c:v>
                </c:pt>
                <c:pt idx="566">
                  <c:v>80.3525900465999</c:v>
                </c:pt>
                <c:pt idx="567">
                  <c:v>80.34300379379998</c:v>
                </c:pt>
                <c:pt idx="568">
                  <c:v>80.33338669309992</c:v>
                </c:pt>
                <c:pt idx="569">
                  <c:v>80.32373932129993</c:v>
                </c:pt>
                <c:pt idx="570">
                  <c:v>80.3140624798</c:v>
                </c:pt>
                <c:pt idx="571">
                  <c:v>80.30435684879994</c:v>
                </c:pt>
                <c:pt idx="572">
                  <c:v>80.2946228855</c:v>
                </c:pt>
                <c:pt idx="573">
                  <c:v>80.28486108069998</c:v>
                </c:pt>
                <c:pt idx="574">
                  <c:v>80.27507192099991</c:v>
                </c:pt>
                <c:pt idx="575">
                  <c:v>80.26525589409998</c:v>
                </c:pt>
                <c:pt idx="576">
                  <c:v>80.255413486</c:v>
                </c:pt>
                <c:pt idx="577">
                  <c:v>80.2455452648</c:v>
                </c:pt>
                <c:pt idx="578">
                  <c:v>80.2356516833</c:v>
                </c:pt>
                <c:pt idx="579">
                  <c:v>80.22573317769985</c:v>
                </c:pt>
                <c:pt idx="580">
                  <c:v>80.2157902097</c:v>
                </c:pt>
                <c:pt idx="581">
                  <c:v>80.2058232403</c:v>
                </c:pt>
                <c:pt idx="582">
                  <c:v>80.19583272239988</c:v>
                </c:pt>
                <c:pt idx="583">
                  <c:v>80.1858190998</c:v>
                </c:pt>
                <c:pt idx="584">
                  <c:v>80.1757828084998</c:v>
                </c:pt>
                <c:pt idx="585">
                  <c:v>80.165724299</c:v>
                </c:pt>
                <c:pt idx="586">
                  <c:v>80.155644009</c:v>
                </c:pt>
                <c:pt idx="587">
                  <c:v>80.1455423954999</c:v>
                </c:pt>
                <c:pt idx="588">
                  <c:v>80.13541985659985</c:v>
                </c:pt>
                <c:pt idx="589">
                  <c:v>80.12527678239989</c:v>
                </c:pt>
                <c:pt idx="590">
                  <c:v>80.1151135596</c:v>
                </c:pt>
                <c:pt idx="591">
                  <c:v>80.10493057479992</c:v>
                </c:pt>
                <c:pt idx="592">
                  <c:v>80.0947282021</c:v>
                </c:pt>
                <c:pt idx="593">
                  <c:v>80.08450679639998</c:v>
                </c:pt>
                <c:pt idx="594">
                  <c:v>80.0742666951</c:v>
                </c:pt>
                <c:pt idx="595">
                  <c:v>80.0640082938</c:v>
                </c:pt>
                <c:pt idx="596">
                  <c:v>80.05373193379985</c:v>
                </c:pt>
                <c:pt idx="597">
                  <c:v>80.04343794669992</c:v>
                </c:pt>
                <c:pt idx="598">
                  <c:v>80.03312667669998</c:v>
                </c:pt>
                <c:pt idx="599">
                  <c:v>80.0227984837999</c:v>
                </c:pt>
                <c:pt idx="600">
                  <c:v>80.01245380359993</c:v>
                </c:pt>
              </c:numCache>
            </c:numRef>
          </c:yVal>
          <c:smooth val="1"/>
        </c:ser>
        <c:ser>
          <c:idx val="5"/>
          <c:order val="5"/>
          <c:tx>
            <c:strRef>
              <c:f>Sheet2!$M$1</c:f>
              <c:strCache>
                <c:ptCount val="1"/>
                <c:pt idx="0">
                  <c:v>Tmax_M2</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Sheet2!$M$2:$M$602</c:f>
              <c:numCache>
                <c:formatCode>General</c:formatCode>
                <c:ptCount val="601"/>
                <c:pt idx="0">
                  <c:v>4.2</c:v>
                </c:pt>
                <c:pt idx="1">
                  <c:v>4.2</c:v>
                </c:pt>
                <c:pt idx="2">
                  <c:v>4.2</c:v>
                </c:pt>
                <c:pt idx="3">
                  <c:v>4.20000000001</c:v>
                </c:pt>
                <c:pt idx="4">
                  <c:v>4.20000000001</c:v>
                </c:pt>
                <c:pt idx="5">
                  <c:v>4.20049377504</c:v>
                </c:pt>
                <c:pt idx="6">
                  <c:v>4.201701376009996</c:v>
                </c:pt>
                <c:pt idx="7">
                  <c:v>4.2031239969</c:v>
                </c:pt>
                <c:pt idx="8">
                  <c:v>4.20454877357</c:v>
                </c:pt>
                <c:pt idx="9">
                  <c:v>4.205885366019993</c:v>
                </c:pt>
                <c:pt idx="10">
                  <c:v>4.207114609519992</c:v>
                </c:pt>
                <c:pt idx="11">
                  <c:v>4.20824067387</c:v>
                </c:pt>
                <c:pt idx="12">
                  <c:v>4.20927722235</c:v>
                </c:pt>
                <c:pt idx="13">
                  <c:v>4.21023491427</c:v>
                </c:pt>
                <c:pt idx="14">
                  <c:v>4.21112929411</c:v>
                </c:pt>
                <c:pt idx="15">
                  <c:v>4.21196847096</c:v>
                </c:pt>
                <c:pt idx="16">
                  <c:v>4.21276052282</c:v>
                </c:pt>
                <c:pt idx="17">
                  <c:v>4.21350933282</c:v>
                </c:pt>
                <c:pt idx="18">
                  <c:v>4.21422178394</c:v>
                </c:pt>
                <c:pt idx="19">
                  <c:v>4.214901808149992</c:v>
                </c:pt>
                <c:pt idx="20">
                  <c:v>4.215554428209994</c:v>
                </c:pt>
                <c:pt idx="21">
                  <c:v>4.216181447019996</c:v>
                </c:pt>
                <c:pt idx="22">
                  <c:v>4.21678570463</c:v>
                </c:pt>
                <c:pt idx="23">
                  <c:v>4.21736962952</c:v>
                </c:pt>
                <c:pt idx="24">
                  <c:v>4.217934552289992</c:v>
                </c:pt>
                <c:pt idx="25">
                  <c:v>4.218483319749996</c:v>
                </c:pt>
                <c:pt idx="26">
                  <c:v>4.219016016789996</c:v>
                </c:pt>
                <c:pt idx="27">
                  <c:v>4.219534772579996</c:v>
                </c:pt>
                <c:pt idx="28">
                  <c:v>4.22003973094</c:v>
                </c:pt>
                <c:pt idx="29">
                  <c:v>4.220532924009996</c:v>
                </c:pt>
                <c:pt idx="30">
                  <c:v>4.221015346269993</c:v>
                </c:pt>
                <c:pt idx="31">
                  <c:v>4.22148739221</c:v>
                </c:pt>
                <c:pt idx="32">
                  <c:v>4.221950008719996</c:v>
                </c:pt>
                <c:pt idx="33">
                  <c:v>4.222404549249992</c:v>
                </c:pt>
                <c:pt idx="34">
                  <c:v>4.222851501639995</c:v>
                </c:pt>
                <c:pt idx="35">
                  <c:v>4.22329134058</c:v>
                </c:pt>
                <c:pt idx="36">
                  <c:v>4.223724280369996</c:v>
                </c:pt>
                <c:pt idx="37">
                  <c:v>4.224150840669992</c:v>
                </c:pt>
                <c:pt idx="38">
                  <c:v>4.224571671739993</c:v>
                </c:pt>
                <c:pt idx="39">
                  <c:v>4.22498727256999</c:v>
                </c:pt>
                <c:pt idx="40">
                  <c:v>4.225398358079996</c:v>
                </c:pt>
                <c:pt idx="41">
                  <c:v>4.225805550969993</c:v>
                </c:pt>
                <c:pt idx="42">
                  <c:v>4.22620889522</c:v>
                </c:pt>
                <c:pt idx="43">
                  <c:v>4.22660862115</c:v>
                </c:pt>
                <c:pt idx="44">
                  <c:v>4.227005502719995</c:v>
                </c:pt>
                <c:pt idx="45">
                  <c:v>4.22739929577</c:v>
                </c:pt>
                <c:pt idx="46">
                  <c:v>4.227790861629994</c:v>
                </c:pt>
                <c:pt idx="47">
                  <c:v>4.228179777779996</c:v>
                </c:pt>
                <c:pt idx="48">
                  <c:v>4.228566777459996</c:v>
                </c:pt>
                <c:pt idx="49">
                  <c:v>4.22895199373</c:v>
                </c:pt>
                <c:pt idx="50">
                  <c:v>4.22933570352</c:v>
                </c:pt>
                <c:pt idx="51">
                  <c:v>4.22971821468</c:v>
                </c:pt>
                <c:pt idx="52">
                  <c:v>4.23009935896</c:v>
                </c:pt>
                <c:pt idx="53">
                  <c:v>4.23047978526</c:v>
                </c:pt>
                <c:pt idx="54">
                  <c:v>4.23085928279</c:v>
                </c:pt>
                <c:pt idx="55">
                  <c:v>4.23123852547</c:v>
                </c:pt>
                <c:pt idx="56">
                  <c:v>4.2316173275</c:v>
                </c:pt>
                <c:pt idx="57">
                  <c:v>4.23199583758</c:v>
                </c:pt>
                <c:pt idx="58">
                  <c:v>4.23237422505</c:v>
                </c:pt>
                <c:pt idx="59">
                  <c:v>4.232752877049996</c:v>
                </c:pt>
                <c:pt idx="60">
                  <c:v>4.23313439148</c:v>
                </c:pt>
                <c:pt idx="61">
                  <c:v>4.23353762657</c:v>
                </c:pt>
                <c:pt idx="62">
                  <c:v>4.23394255373</c:v>
                </c:pt>
                <c:pt idx="63">
                  <c:v>4.23434944674</c:v>
                </c:pt>
                <c:pt idx="64">
                  <c:v>4.23475802497</c:v>
                </c:pt>
                <c:pt idx="65">
                  <c:v>4.23516923935</c:v>
                </c:pt>
                <c:pt idx="66">
                  <c:v>4.23613246839</c:v>
                </c:pt>
                <c:pt idx="67">
                  <c:v>4.23730073358</c:v>
                </c:pt>
                <c:pt idx="68">
                  <c:v>4.23850178757</c:v>
                </c:pt>
                <c:pt idx="69">
                  <c:v>4.23973673972</c:v>
                </c:pt>
                <c:pt idx="70">
                  <c:v>4.24100705972</c:v>
                </c:pt>
                <c:pt idx="71">
                  <c:v>4.242314641549995</c:v>
                </c:pt>
                <c:pt idx="72">
                  <c:v>4.2436618062</c:v>
                </c:pt>
                <c:pt idx="73">
                  <c:v>4.24505114079</c:v>
                </c:pt>
                <c:pt idx="74">
                  <c:v>4.24648628297</c:v>
                </c:pt>
                <c:pt idx="75">
                  <c:v>4.247971960589995</c:v>
                </c:pt>
                <c:pt idx="76">
                  <c:v>4.249514299349996</c:v>
                </c:pt>
                <c:pt idx="77">
                  <c:v>4.251119706059996</c:v>
                </c:pt>
                <c:pt idx="78">
                  <c:v>4.252795698059996</c:v>
                </c:pt>
                <c:pt idx="79">
                  <c:v>4.254551839809993</c:v>
                </c:pt>
                <c:pt idx="80">
                  <c:v>4.25639558358</c:v>
                </c:pt>
                <c:pt idx="81">
                  <c:v>4.25833219684</c:v>
                </c:pt>
                <c:pt idx="82">
                  <c:v>4.2603680249</c:v>
                </c:pt>
                <c:pt idx="83">
                  <c:v>4.262509056309994</c:v>
                </c:pt>
                <c:pt idx="84">
                  <c:v>4.264762648589996</c:v>
                </c:pt>
                <c:pt idx="85">
                  <c:v>4.267140654149996</c:v>
                </c:pt>
                <c:pt idx="86">
                  <c:v>4.26966152621</c:v>
                </c:pt>
                <c:pt idx="87">
                  <c:v>4.27235269365</c:v>
                </c:pt>
                <c:pt idx="88">
                  <c:v>4.27525347003</c:v>
                </c:pt>
                <c:pt idx="89">
                  <c:v>4.27841671283</c:v>
                </c:pt>
                <c:pt idx="90">
                  <c:v>4.28191249274</c:v>
                </c:pt>
                <c:pt idx="91">
                  <c:v>4.28583233482</c:v>
                </c:pt>
                <c:pt idx="92">
                  <c:v>4.2902890322</c:v>
                </c:pt>
                <c:pt idx="93">
                  <c:v>4.295420879429994</c:v>
                </c:pt>
                <c:pt idx="94">
                  <c:v>4.30139515541</c:v>
                </c:pt>
                <c:pt idx="95">
                  <c:v>4.308411600469996</c:v>
                </c:pt>
                <c:pt idx="96">
                  <c:v>4.316711521099996</c:v>
                </c:pt>
                <c:pt idx="97">
                  <c:v>4.326580015029996</c:v>
                </c:pt>
                <c:pt idx="98">
                  <c:v>4.33834726049</c:v>
                </c:pt>
                <c:pt idx="99">
                  <c:v>4.352387418589996</c:v>
                </c:pt>
                <c:pt idx="100">
                  <c:v>4.36910932523</c:v>
                </c:pt>
                <c:pt idx="101">
                  <c:v>4.38894211992</c:v>
                </c:pt>
                <c:pt idx="102">
                  <c:v>4.41230710726</c:v>
                </c:pt>
                <c:pt idx="103">
                  <c:v>4.43958268845</c:v>
                </c:pt>
                <c:pt idx="104">
                  <c:v>4.47104311799</c:v>
                </c:pt>
                <c:pt idx="105">
                  <c:v>4.506819240119996</c:v>
                </c:pt>
                <c:pt idx="106">
                  <c:v>4.54693109821</c:v>
                </c:pt>
                <c:pt idx="107">
                  <c:v>4.591444537429995</c:v>
                </c:pt>
                <c:pt idx="108">
                  <c:v>4.640505873179993</c:v>
                </c:pt>
                <c:pt idx="109">
                  <c:v>4.694254972109993</c:v>
                </c:pt>
                <c:pt idx="110">
                  <c:v>4.752848852539996</c:v>
                </c:pt>
                <c:pt idx="111">
                  <c:v>4.81649746257</c:v>
                </c:pt>
                <c:pt idx="112">
                  <c:v>4.8855032932</c:v>
                </c:pt>
                <c:pt idx="113">
                  <c:v>4.96032508325</c:v>
                </c:pt>
                <c:pt idx="114">
                  <c:v>5.041602264</c:v>
                </c:pt>
                <c:pt idx="115">
                  <c:v>5.129958163999996</c:v>
                </c:pt>
                <c:pt idx="116">
                  <c:v>5.225525805959996</c:v>
                </c:pt>
                <c:pt idx="117">
                  <c:v>5.328257873679995</c:v>
                </c:pt>
                <c:pt idx="118">
                  <c:v>5.438254206959996</c:v>
                </c:pt>
                <c:pt idx="119">
                  <c:v>5.55569854347</c:v>
                </c:pt>
                <c:pt idx="120">
                  <c:v>5.68046859452</c:v>
                </c:pt>
                <c:pt idx="121">
                  <c:v>5.81141008531</c:v>
                </c:pt>
                <c:pt idx="122">
                  <c:v>5.94668639406</c:v>
                </c:pt>
                <c:pt idx="123">
                  <c:v>6.08429609376</c:v>
                </c:pt>
                <c:pt idx="124">
                  <c:v>6.22299483756999</c:v>
                </c:pt>
                <c:pt idx="125">
                  <c:v>6.36277868482</c:v>
                </c:pt>
                <c:pt idx="126">
                  <c:v>6.503551978229995</c:v>
                </c:pt>
                <c:pt idx="127">
                  <c:v>6.64518748339</c:v>
                </c:pt>
                <c:pt idx="128">
                  <c:v>6.787481950209995</c:v>
                </c:pt>
                <c:pt idx="129">
                  <c:v>6.93016962219</c:v>
                </c:pt>
                <c:pt idx="130">
                  <c:v>7.07303668391</c:v>
                </c:pt>
                <c:pt idx="131">
                  <c:v>7.215886253829994</c:v>
                </c:pt>
                <c:pt idx="132">
                  <c:v>7.358638071479996</c:v>
                </c:pt>
                <c:pt idx="133">
                  <c:v>7.501196866129994</c:v>
                </c:pt>
                <c:pt idx="134">
                  <c:v>7.643388879489993</c:v>
                </c:pt>
                <c:pt idx="135">
                  <c:v>7.78504757389</c:v>
                </c:pt>
                <c:pt idx="136">
                  <c:v>7.925966816439994</c:v>
                </c:pt>
                <c:pt idx="137">
                  <c:v>8.06610170904</c:v>
                </c:pt>
                <c:pt idx="138">
                  <c:v>8.30017428452</c:v>
                </c:pt>
                <c:pt idx="139">
                  <c:v>9.942940645050001</c:v>
                </c:pt>
                <c:pt idx="140">
                  <c:v>14.46810449</c:v>
                </c:pt>
                <c:pt idx="141">
                  <c:v>17.5742539511</c:v>
                </c:pt>
                <c:pt idx="142">
                  <c:v>20.7074727542</c:v>
                </c:pt>
                <c:pt idx="143">
                  <c:v>23.0676118127</c:v>
                </c:pt>
                <c:pt idx="144">
                  <c:v>24.67809087339998</c:v>
                </c:pt>
                <c:pt idx="145">
                  <c:v>26.1516287508</c:v>
                </c:pt>
                <c:pt idx="146">
                  <c:v>27.55712614979999</c:v>
                </c:pt>
                <c:pt idx="147">
                  <c:v>28.8307512675</c:v>
                </c:pt>
                <c:pt idx="148">
                  <c:v>30.0049898021</c:v>
                </c:pt>
                <c:pt idx="149">
                  <c:v>31.0957196238</c:v>
                </c:pt>
                <c:pt idx="150">
                  <c:v>32.11789321729999</c:v>
                </c:pt>
                <c:pt idx="151">
                  <c:v>33.0804018026</c:v>
                </c:pt>
                <c:pt idx="152">
                  <c:v>33.9915130357</c:v>
                </c:pt>
                <c:pt idx="153">
                  <c:v>34.8587734135</c:v>
                </c:pt>
                <c:pt idx="154">
                  <c:v>35.6892920851</c:v>
                </c:pt>
                <c:pt idx="155">
                  <c:v>36.4888362373</c:v>
                </c:pt>
                <c:pt idx="156">
                  <c:v>37.2599499949</c:v>
                </c:pt>
                <c:pt idx="157">
                  <c:v>38.0038711549</c:v>
                </c:pt>
                <c:pt idx="158">
                  <c:v>38.7234616531</c:v>
                </c:pt>
                <c:pt idx="159">
                  <c:v>39.4218251385</c:v>
                </c:pt>
                <c:pt idx="160">
                  <c:v>40.1002585848</c:v>
                </c:pt>
                <c:pt idx="161">
                  <c:v>40.7599556438</c:v>
                </c:pt>
                <c:pt idx="162">
                  <c:v>41.40298760109999</c:v>
                </c:pt>
                <c:pt idx="163">
                  <c:v>42.03022967169996</c:v>
                </c:pt>
                <c:pt idx="164">
                  <c:v>42.6428048155</c:v>
                </c:pt>
                <c:pt idx="165">
                  <c:v>43.2414817061</c:v>
                </c:pt>
                <c:pt idx="166">
                  <c:v>43.8269567624</c:v>
                </c:pt>
                <c:pt idx="167">
                  <c:v>44.4000912048</c:v>
                </c:pt>
                <c:pt idx="168">
                  <c:v>44.9619355113</c:v>
                </c:pt>
                <c:pt idx="169">
                  <c:v>45.5132950181</c:v>
                </c:pt>
                <c:pt idx="170">
                  <c:v>46.05483868959999</c:v>
                </c:pt>
                <c:pt idx="171">
                  <c:v>46.58702419469999</c:v>
                </c:pt>
                <c:pt idx="172">
                  <c:v>47.1100512476</c:v>
                </c:pt>
                <c:pt idx="173">
                  <c:v>47.6243842283</c:v>
                </c:pt>
                <c:pt idx="174">
                  <c:v>48.130175712</c:v>
                </c:pt>
                <c:pt idx="175">
                  <c:v>48.6277163861</c:v>
                </c:pt>
                <c:pt idx="176">
                  <c:v>49.1175680349</c:v>
                </c:pt>
                <c:pt idx="177">
                  <c:v>49.6000303774</c:v>
                </c:pt>
                <c:pt idx="178">
                  <c:v>50.0754782848</c:v>
                </c:pt>
                <c:pt idx="179">
                  <c:v>50.5443525625</c:v>
                </c:pt>
                <c:pt idx="180">
                  <c:v>51.0070680071</c:v>
                </c:pt>
                <c:pt idx="181">
                  <c:v>51.4634086582</c:v>
                </c:pt>
                <c:pt idx="182">
                  <c:v>51.9129456782</c:v>
                </c:pt>
                <c:pt idx="183">
                  <c:v>52.3551427915</c:v>
                </c:pt>
                <c:pt idx="184">
                  <c:v>52.790146159</c:v>
                </c:pt>
                <c:pt idx="185">
                  <c:v>53.2179685221</c:v>
                </c:pt>
                <c:pt idx="186">
                  <c:v>53.6384931938</c:v>
                </c:pt>
                <c:pt idx="187">
                  <c:v>54.0516183281</c:v>
                </c:pt>
                <c:pt idx="188">
                  <c:v>54.45741285369999</c:v>
                </c:pt>
                <c:pt idx="189">
                  <c:v>54.85602724989999</c:v>
                </c:pt>
                <c:pt idx="190">
                  <c:v>55.2477040804</c:v>
                </c:pt>
                <c:pt idx="191">
                  <c:v>55.6325913714</c:v>
                </c:pt>
                <c:pt idx="192">
                  <c:v>56.0110026171</c:v>
                </c:pt>
                <c:pt idx="193">
                  <c:v>56.3831281249</c:v>
                </c:pt>
                <c:pt idx="194">
                  <c:v>56.7489590067</c:v>
                </c:pt>
                <c:pt idx="195">
                  <c:v>57.1084626576</c:v>
                </c:pt>
                <c:pt idx="196">
                  <c:v>57.4616949021</c:v>
                </c:pt>
                <c:pt idx="197">
                  <c:v>57.8087390096</c:v>
                </c:pt>
                <c:pt idx="198">
                  <c:v>58.1496969203</c:v>
                </c:pt>
                <c:pt idx="199">
                  <c:v>58.48472855749996</c:v>
                </c:pt>
                <c:pt idx="200">
                  <c:v>58.8140139728</c:v>
                </c:pt>
                <c:pt idx="201">
                  <c:v>59.1377090808</c:v>
                </c:pt>
                <c:pt idx="202">
                  <c:v>59.4559103757</c:v>
                </c:pt>
                <c:pt idx="203">
                  <c:v>59.7686740074</c:v>
                </c:pt>
                <c:pt idx="204">
                  <c:v>60.07608211460001</c:v>
                </c:pt>
                <c:pt idx="205">
                  <c:v>60.3782421317</c:v>
                </c:pt>
                <c:pt idx="206">
                  <c:v>60.6752202524</c:v>
                </c:pt>
                <c:pt idx="207">
                  <c:v>60.967113014</c:v>
                </c:pt>
                <c:pt idx="208">
                  <c:v>61.2539540012</c:v>
                </c:pt>
                <c:pt idx="209">
                  <c:v>61.5357509305</c:v>
                </c:pt>
                <c:pt idx="210">
                  <c:v>61.8125022888</c:v>
                </c:pt>
                <c:pt idx="211">
                  <c:v>62.0841946104</c:v>
                </c:pt>
                <c:pt idx="212">
                  <c:v>62.3508153838</c:v>
                </c:pt>
                <c:pt idx="213">
                  <c:v>62.61241307660001</c:v>
                </c:pt>
                <c:pt idx="214">
                  <c:v>62.8690178709</c:v>
                </c:pt>
                <c:pt idx="215">
                  <c:v>63.1207507204</c:v>
                </c:pt>
                <c:pt idx="216">
                  <c:v>63.36771381120001</c:v>
                </c:pt>
                <c:pt idx="217">
                  <c:v>63.6099923308</c:v>
                </c:pt>
                <c:pt idx="218">
                  <c:v>63.84763265529997</c:v>
                </c:pt>
                <c:pt idx="219">
                  <c:v>64.0806090627</c:v>
                </c:pt>
                <c:pt idx="220">
                  <c:v>64.30893195529993</c:v>
                </c:pt>
                <c:pt idx="221">
                  <c:v>64.53267905049989</c:v>
                </c:pt>
                <c:pt idx="222">
                  <c:v>64.75187137519993</c:v>
                </c:pt>
                <c:pt idx="223">
                  <c:v>64.9665817614</c:v>
                </c:pt>
                <c:pt idx="224">
                  <c:v>65.17690763449987</c:v>
                </c:pt>
                <c:pt idx="225">
                  <c:v>65.38294615049988</c:v>
                </c:pt>
                <c:pt idx="226">
                  <c:v>65.5847657872</c:v>
                </c:pt>
                <c:pt idx="227">
                  <c:v>65.78245259739992</c:v>
                </c:pt>
                <c:pt idx="228">
                  <c:v>65.97607846249988</c:v>
                </c:pt>
                <c:pt idx="229">
                  <c:v>66.16568589189993</c:v>
                </c:pt>
                <c:pt idx="230">
                  <c:v>66.35131457529998</c:v>
                </c:pt>
                <c:pt idx="231">
                  <c:v>66.5330541192</c:v>
                </c:pt>
                <c:pt idx="232">
                  <c:v>66.7109786057</c:v>
                </c:pt>
                <c:pt idx="233">
                  <c:v>66.88515541439995</c:v>
                </c:pt>
                <c:pt idx="234">
                  <c:v>67.05565866739998</c:v>
                </c:pt>
                <c:pt idx="235">
                  <c:v>67.2225672991</c:v>
                </c:pt>
                <c:pt idx="236">
                  <c:v>67.38594096309994</c:v>
                </c:pt>
                <c:pt idx="237">
                  <c:v>67.5457940399</c:v>
                </c:pt>
                <c:pt idx="238">
                  <c:v>67.7021937578</c:v>
                </c:pt>
                <c:pt idx="239">
                  <c:v>67.85520708599998</c:v>
                </c:pt>
                <c:pt idx="240">
                  <c:v>68.00489821179993</c:v>
                </c:pt>
                <c:pt idx="241">
                  <c:v>68.15132344059998</c:v>
                </c:pt>
                <c:pt idx="242">
                  <c:v>68.2945289451</c:v>
                </c:pt>
                <c:pt idx="243">
                  <c:v>68.43458228219998</c:v>
                </c:pt>
                <c:pt idx="244">
                  <c:v>68.5715411532999</c:v>
                </c:pt>
                <c:pt idx="245">
                  <c:v>68.70546572739998</c:v>
                </c:pt>
                <c:pt idx="246">
                  <c:v>68.83639645249987</c:v>
                </c:pt>
                <c:pt idx="247">
                  <c:v>68.96438639609993</c:v>
                </c:pt>
                <c:pt idx="248">
                  <c:v>69.08947601929992</c:v>
                </c:pt>
                <c:pt idx="249">
                  <c:v>69.21172273349993</c:v>
                </c:pt>
                <c:pt idx="250">
                  <c:v>69.33117891399991</c:v>
                </c:pt>
                <c:pt idx="251">
                  <c:v>69.4478832029</c:v>
                </c:pt>
                <c:pt idx="252">
                  <c:v>69.56189040249994</c:v>
                </c:pt>
                <c:pt idx="253">
                  <c:v>69.67324268639994</c:v>
                </c:pt>
                <c:pt idx="254">
                  <c:v>69.78198252339998</c:v>
                </c:pt>
                <c:pt idx="255">
                  <c:v>69.88815512889992</c:v>
                </c:pt>
                <c:pt idx="256">
                  <c:v>69.9918037112</c:v>
                </c:pt>
                <c:pt idx="257">
                  <c:v>70.09298165769992</c:v>
                </c:pt>
                <c:pt idx="258">
                  <c:v>70.19173402639994</c:v>
                </c:pt>
                <c:pt idx="259">
                  <c:v>70.28809796779994</c:v>
                </c:pt>
                <c:pt idx="260">
                  <c:v>70.38212661599998</c:v>
                </c:pt>
                <c:pt idx="261">
                  <c:v>70.4738709960999</c:v>
                </c:pt>
                <c:pt idx="262">
                  <c:v>70.56337417689988</c:v>
                </c:pt>
                <c:pt idx="263">
                  <c:v>70.65067806509992</c:v>
                </c:pt>
                <c:pt idx="264">
                  <c:v>70.7358238675</c:v>
                </c:pt>
                <c:pt idx="265">
                  <c:v>70.81884900869994</c:v>
                </c:pt>
                <c:pt idx="266">
                  <c:v>70.8997901777999</c:v>
                </c:pt>
                <c:pt idx="267">
                  <c:v>70.9786825853</c:v>
                </c:pt>
                <c:pt idx="268">
                  <c:v>71.05556867039998</c:v>
                </c:pt>
                <c:pt idx="269">
                  <c:v>71.13048849339992</c:v>
                </c:pt>
                <c:pt idx="270">
                  <c:v>71.2034766973</c:v>
                </c:pt>
                <c:pt idx="271">
                  <c:v>71.2745660275</c:v>
                </c:pt>
                <c:pt idx="272">
                  <c:v>71.34378680339989</c:v>
                </c:pt>
                <c:pt idx="273">
                  <c:v>71.4111776828</c:v>
                </c:pt>
                <c:pt idx="274">
                  <c:v>71.47676865539998</c:v>
                </c:pt>
                <c:pt idx="275">
                  <c:v>71.5405910143</c:v>
                </c:pt>
                <c:pt idx="276">
                  <c:v>71.60267685259983</c:v>
                </c:pt>
                <c:pt idx="277">
                  <c:v>71.6630615981</c:v>
                </c:pt>
                <c:pt idx="278">
                  <c:v>71.7217808572999</c:v>
                </c:pt>
                <c:pt idx="279">
                  <c:v>71.778869583</c:v>
                </c:pt>
                <c:pt idx="280">
                  <c:v>71.8343611536999</c:v>
                </c:pt>
                <c:pt idx="281">
                  <c:v>71.8882853699</c:v>
                </c:pt>
                <c:pt idx="282">
                  <c:v>71.9406718278</c:v>
                </c:pt>
                <c:pt idx="283">
                  <c:v>71.9915539755</c:v>
                </c:pt>
                <c:pt idx="284">
                  <c:v>72.0409614893</c:v>
                </c:pt>
                <c:pt idx="285">
                  <c:v>72.0889245978</c:v>
                </c:pt>
                <c:pt idx="286">
                  <c:v>72.13547143489988</c:v>
                </c:pt>
                <c:pt idx="287">
                  <c:v>72.1806268823</c:v>
                </c:pt>
                <c:pt idx="288">
                  <c:v>72.22441750849993</c:v>
                </c:pt>
                <c:pt idx="289">
                  <c:v>72.2668659871</c:v>
                </c:pt>
                <c:pt idx="290">
                  <c:v>72.3079981338999</c:v>
                </c:pt>
                <c:pt idx="291">
                  <c:v>72.3478417119</c:v>
                </c:pt>
                <c:pt idx="292">
                  <c:v>72.38642294339998</c:v>
                </c:pt>
                <c:pt idx="293">
                  <c:v>72.42376837589993</c:v>
                </c:pt>
                <c:pt idx="294">
                  <c:v>72.4599027019</c:v>
                </c:pt>
                <c:pt idx="295">
                  <c:v>72.4948497011</c:v>
                </c:pt>
                <c:pt idx="296">
                  <c:v>72.5286292877</c:v>
                </c:pt>
                <c:pt idx="297">
                  <c:v>72.5612629929</c:v>
                </c:pt>
                <c:pt idx="298">
                  <c:v>72.59277205979988</c:v>
                </c:pt>
                <c:pt idx="299">
                  <c:v>72.62317630609988</c:v>
                </c:pt>
                <c:pt idx="300">
                  <c:v>72.65249686999989</c:v>
                </c:pt>
                <c:pt idx="301">
                  <c:v>72.6807550722999</c:v>
                </c:pt>
                <c:pt idx="302">
                  <c:v>72.70797248879998</c:v>
                </c:pt>
                <c:pt idx="303">
                  <c:v>72.7341696726</c:v>
                </c:pt>
                <c:pt idx="304">
                  <c:v>72.75936610419994</c:v>
                </c:pt>
                <c:pt idx="305">
                  <c:v>72.78357918519998</c:v>
                </c:pt>
                <c:pt idx="306">
                  <c:v>72.8068278666999</c:v>
                </c:pt>
                <c:pt idx="307">
                  <c:v>72.82913154999994</c:v>
                </c:pt>
                <c:pt idx="308">
                  <c:v>72.85050921479994</c:v>
                </c:pt>
                <c:pt idx="309">
                  <c:v>72.87097883049979</c:v>
                </c:pt>
                <c:pt idx="310">
                  <c:v>72.8905582876</c:v>
                </c:pt>
                <c:pt idx="311">
                  <c:v>72.9092652616</c:v>
                </c:pt>
                <c:pt idx="312">
                  <c:v>72.9271167224</c:v>
                </c:pt>
                <c:pt idx="313">
                  <c:v>72.9441293005</c:v>
                </c:pt>
                <c:pt idx="314">
                  <c:v>72.9603198515</c:v>
                </c:pt>
                <c:pt idx="315">
                  <c:v>72.9757041828999</c:v>
                </c:pt>
                <c:pt idx="316">
                  <c:v>72.9902974272</c:v>
                </c:pt>
                <c:pt idx="317">
                  <c:v>73.00411419259994</c:v>
                </c:pt>
                <c:pt idx="318">
                  <c:v>73.0171690681</c:v>
                </c:pt>
                <c:pt idx="319">
                  <c:v>73.0294762451</c:v>
                </c:pt>
                <c:pt idx="320">
                  <c:v>73.0410501744</c:v>
                </c:pt>
                <c:pt idx="321">
                  <c:v>73.0519051121999</c:v>
                </c:pt>
                <c:pt idx="322">
                  <c:v>73.0620551841</c:v>
                </c:pt>
                <c:pt idx="323">
                  <c:v>73.0715139836</c:v>
                </c:pt>
                <c:pt idx="324">
                  <c:v>73.0802947417</c:v>
                </c:pt>
                <c:pt idx="325">
                  <c:v>73.08840994989998</c:v>
                </c:pt>
                <c:pt idx="326">
                  <c:v>73.09587222279987</c:v>
                </c:pt>
                <c:pt idx="327">
                  <c:v>73.10269405139998</c:v>
                </c:pt>
                <c:pt idx="328">
                  <c:v>73.10888763539992</c:v>
                </c:pt>
                <c:pt idx="329">
                  <c:v>73.11446484709998</c:v>
                </c:pt>
                <c:pt idx="330">
                  <c:v>73.1194372146999</c:v>
                </c:pt>
                <c:pt idx="331">
                  <c:v>73.12381611609985</c:v>
                </c:pt>
                <c:pt idx="332">
                  <c:v>73.12761281539994</c:v>
                </c:pt>
                <c:pt idx="333">
                  <c:v>73.13083835029985</c:v>
                </c:pt>
                <c:pt idx="334">
                  <c:v>73.1335035916</c:v>
                </c:pt>
                <c:pt idx="335">
                  <c:v>73.1356191313</c:v>
                </c:pt>
                <c:pt idx="336">
                  <c:v>73.13719537529998</c:v>
                </c:pt>
                <c:pt idx="337">
                  <c:v>73.13824254259987</c:v>
                </c:pt>
                <c:pt idx="338">
                  <c:v>73.13877070579989</c:v>
                </c:pt>
                <c:pt idx="339">
                  <c:v>73.1387899267999</c:v>
                </c:pt>
                <c:pt idx="340">
                  <c:v>73.13830982099992</c:v>
                </c:pt>
                <c:pt idx="341">
                  <c:v>73.13733951009991</c:v>
                </c:pt>
                <c:pt idx="342">
                  <c:v>73.13588815179985</c:v>
                </c:pt>
                <c:pt idx="343">
                  <c:v>73.13396481159992</c:v>
                </c:pt>
                <c:pt idx="344">
                  <c:v>73.13157840599995</c:v>
                </c:pt>
                <c:pt idx="345">
                  <c:v>73.12873770909985</c:v>
                </c:pt>
                <c:pt idx="346">
                  <c:v>73.12545134249984</c:v>
                </c:pt>
                <c:pt idx="347">
                  <c:v>73.1217274376999</c:v>
                </c:pt>
                <c:pt idx="348">
                  <c:v>73.1175739329</c:v>
                </c:pt>
                <c:pt idx="349">
                  <c:v>73.11299870579992</c:v>
                </c:pt>
                <c:pt idx="350">
                  <c:v>73.1080097465999</c:v>
                </c:pt>
                <c:pt idx="351">
                  <c:v>73.1026148942</c:v>
                </c:pt>
                <c:pt idx="352">
                  <c:v>73.0968218687</c:v>
                </c:pt>
                <c:pt idx="353">
                  <c:v>73.09063809849992</c:v>
                </c:pt>
                <c:pt idx="354">
                  <c:v>73.08407088949994</c:v>
                </c:pt>
                <c:pt idx="355">
                  <c:v>73.07712735309993</c:v>
                </c:pt>
                <c:pt idx="356">
                  <c:v>73.06981449289998</c:v>
                </c:pt>
                <c:pt idx="357">
                  <c:v>73.0621392419</c:v>
                </c:pt>
                <c:pt idx="358">
                  <c:v>73.05410853309992</c:v>
                </c:pt>
                <c:pt idx="359">
                  <c:v>73.0457291285</c:v>
                </c:pt>
                <c:pt idx="360">
                  <c:v>73.0370075032</c:v>
                </c:pt>
                <c:pt idx="361">
                  <c:v>73.02795005859994</c:v>
                </c:pt>
                <c:pt idx="362">
                  <c:v>73.0185632044</c:v>
                </c:pt>
                <c:pt idx="363">
                  <c:v>73.00885319089994</c:v>
                </c:pt>
                <c:pt idx="364">
                  <c:v>72.9988262598</c:v>
                </c:pt>
                <c:pt idx="365">
                  <c:v>72.98848846629994</c:v>
                </c:pt>
                <c:pt idx="366">
                  <c:v>72.97784573869993</c:v>
                </c:pt>
                <c:pt idx="367">
                  <c:v>72.9669038973</c:v>
                </c:pt>
                <c:pt idx="368">
                  <c:v>72.9556686221</c:v>
                </c:pt>
                <c:pt idx="369">
                  <c:v>72.9441455503</c:v>
                </c:pt>
                <c:pt idx="370">
                  <c:v>72.9323402415</c:v>
                </c:pt>
                <c:pt idx="371">
                  <c:v>72.9202581663</c:v>
                </c:pt>
                <c:pt idx="372">
                  <c:v>72.9079046844</c:v>
                </c:pt>
                <c:pt idx="373">
                  <c:v>72.89528506239998</c:v>
                </c:pt>
                <c:pt idx="374">
                  <c:v>72.88240443069992</c:v>
                </c:pt>
                <c:pt idx="375">
                  <c:v>72.8692675413</c:v>
                </c:pt>
                <c:pt idx="376">
                  <c:v>72.85587900929993</c:v>
                </c:pt>
                <c:pt idx="377">
                  <c:v>72.8422437018</c:v>
                </c:pt>
                <c:pt idx="378">
                  <c:v>72.82836643139994</c:v>
                </c:pt>
                <c:pt idx="379">
                  <c:v>72.8142519674</c:v>
                </c:pt>
                <c:pt idx="380">
                  <c:v>72.79990486549998</c:v>
                </c:pt>
                <c:pt idx="381">
                  <c:v>72.78532963089998</c:v>
                </c:pt>
                <c:pt idx="382">
                  <c:v>72.7705307411</c:v>
                </c:pt>
                <c:pt idx="383">
                  <c:v>72.75551261469992</c:v>
                </c:pt>
                <c:pt idx="384">
                  <c:v>72.7402796054</c:v>
                </c:pt>
                <c:pt idx="385">
                  <c:v>72.72483600289991</c:v>
                </c:pt>
                <c:pt idx="386">
                  <c:v>72.7332403835</c:v>
                </c:pt>
                <c:pt idx="387">
                  <c:v>72.74392703869998</c:v>
                </c:pt>
                <c:pt idx="388">
                  <c:v>72.75434069889998</c:v>
                </c:pt>
                <c:pt idx="389">
                  <c:v>72.7644850491</c:v>
                </c:pt>
                <c:pt idx="390">
                  <c:v>72.7743637627</c:v>
                </c:pt>
                <c:pt idx="391">
                  <c:v>72.78398036929998</c:v>
                </c:pt>
                <c:pt idx="392">
                  <c:v>72.79333838559992</c:v>
                </c:pt>
                <c:pt idx="393">
                  <c:v>72.80244129089992</c:v>
                </c:pt>
                <c:pt idx="394">
                  <c:v>72.811292522</c:v>
                </c:pt>
                <c:pt idx="395">
                  <c:v>72.81989546619998</c:v>
                </c:pt>
                <c:pt idx="396">
                  <c:v>72.8282534504</c:v>
                </c:pt>
                <c:pt idx="397">
                  <c:v>72.836369765</c:v>
                </c:pt>
                <c:pt idx="398">
                  <c:v>72.8442476694</c:v>
                </c:pt>
                <c:pt idx="399">
                  <c:v>72.8518903673</c:v>
                </c:pt>
                <c:pt idx="400">
                  <c:v>72.85930097649985</c:v>
                </c:pt>
                <c:pt idx="401">
                  <c:v>72.86648263019993</c:v>
                </c:pt>
                <c:pt idx="402">
                  <c:v>72.87343840719988</c:v>
                </c:pt>
                <c:pt idx="403">
                  <c:v>72.88017135249984</c:v>
                </c:pt>
                <c:pt idx="404">
                  <c:v>72.88668444959998</c:v>
                </c:pt>
                <c:pt idx="405">
                  <c:v>72.8929806557</c:v>
                </c:pt>
                <c:pt idx="406">
                  <c:v>72.89906287809993</c:v>
                </c:pt>
                <c:pt idx="407">
                  <c:v>72.90493402769998</c:v>
                </c:pt>
                <c:pt idx="408">
                  <c:v>72.9105970274</c:v>
                </c:pt>
                <c:pt idx="409">
                  <c:v>72.9160544664</c:v>
                </c:pt>
                <c:pt idx="410">
                  <c:v>72.92130892379994</c:v>
                </c:pt>
                <c:pt idx="411">
                  <c:v>72.9263630011</c:v>
                </c:pt>
                <c:pt idx="412">
                  <c:v>72.9312192855</c:v>
                </c:pt>
                <c:pt idx="413">
                  <c:v>72.9358803561999</c:v>
                </c:pt>
                <c:pt idx="414">
                  <c:v>72.9403487484</c:v>
                </c:pt>
                <c:pt idx="415">
                  <c:v>72.9446269814</c:v>
                </c:pt>
                <c:pt idx="416">
                  <c:v>72.94871757349991</c:v>
                </c:pt>
                <c:pt idx="417">
                  <c:v>72.9526230279</c:v>
                </c:pt>
                <c:pt idx="418">
                  <c:v>72.95634582969994</c:v>
                </c:pt>
                <c:pt idx="419">
                  <c:v>72.95988842929998</c:v>
                </c:pt>
                <c:pt idx="420">
                  <c:v>72.9632532286</c:v>
                </c:pt>
                <c:pt idx="421">
                  <c:v>72.9664426004</c:v>
                </c:pt>
                <c:pt idx="422">
                  <c:v>72.96945895359993</c:v>
                </c:pt>
                <c:pt idx="423">
                  <c:v>72.97230487099991</c:v>
                </c:pt>
                <c:pt idx="424">
                  <c:v>72.9749825233</c:v>
                </c:pt>
                <c:pt idx="425">
                  <c:v>72.97749411459991</c:v>
                </c:pt>
                <c:pt idx="426">
                  <c:v>72.97984187379988</c:v>
                </c:pt>
                <c:pt idx="427">
                  <c:v>72.9820279988</c:v>
                </c:pt>
                <c:pt idx="428">
                  <c:v>72.9840546736</c:v>
                </c:pt>
                <c:pt idx="429">
                  <c:v>72.9859240457</c:v>
                </c:pt>
                <c:pt idx="430">
                  <c:v>72.9876381823</c:v>
                </c:pt>
                <c:pt idx="431">
                  <c:v>72.98919914639998</c:v>
                </c:pt>
                <c:pt idx="432">
                  <c:v>72.99060901209998</c:v>
                </c:pt>
                <c:pt idx="433">
                  <c:v>72.9918698946</c:v>
                </c:pt>
                <c:pt idx="434">
                  <c:v>72.9929837599</c:v>
                </c:pt>
                <c:pt idx="435">
                  <c:v>72.9939525298</c:v>
                </c:pt>
                <c:pt idx="436">
                  <c:v>72.99477814259988</c:v>
                </c:pt>
                <c:pt idx="437">
                  <c:v>72.9954625374999</c:v>
                </c:pt>
                <c:pt idx="438">
                  <c:v>72.9960076497</c:v>
                </c:pt>
                <c:pt idx="439">
                  <c:v>72.9964153841</c:v>
                </c:pt>
                <c:pt idx="440">
                  <c:v>72.9966876038</c:v>
                </c:pt>
                <c:pt idx="441">
                  <c:v>72.9968261952</c:v>
                </c:pt>
                <c:pt idx="442">
                  <c:v>72.99683298409998</c:v>
                </c:pt>
                <c:pt idx="443">
                  <c:v>72.99670978279998</c:v>
                </c:pt>
                <c:pt idx="444">
                  <c:v>72.9964582492</c:v>
                </c:pt>
                <c:pt idx="445">
                  <c:v>72.99607997629998</c:v>
                </c:pt>
                <c:pt idx="446">
                  <c:v>72.99557667169998</c:v>
                </c:pt>
                <c:pt idx="447">
                  <c:v>72.9949499974</c:v>
                </c:pt>
                <c:pt idx="448">
                  <c:v>72.9942016181</c:v>
                </c:pt>
                <c:pt idx="449">
                  <c:v>72.9933331791</c:v>
                </c:pt>
                <c:pt idx="450">
                  <c:v>72.9923462994</c:v>
                </c:pt>
                <c:pt idx="451">
                  <c:v>72.9912425857</c:v>
                </c:pt>
                <c:pt idx="452">
                  <c:v>72.9900236398</c:v>
                </c:pt>
                <c:pt idx="453">
                  <c:v>72.98869103689992</c:v>
                </c:pt>
                <c:pt idx="454">
                  <c:v>72.9872462033</c:v>
                </c:pt>
                <c:pt idx="455">
                  <c:v>72.98569039369993</c:v>
                </c:pt>
                <c:pt idx="456">
                  <c:v>72.9840249414</c:v>
                </c:pt>
                <c:pt idx="457">
                  <c:v>72.98225122629998</c:v>
                </c:pt>
                <c:pt idx="458">
                  <c:v>72.9803706218</c:v>
                </c:pt>
                <c:pt idx="459">
                  <c:v>72.97838449799993</c:v>
                </c:pt>
                <c:pt idx="460">
                  <c:v>72.9762942202</c:v>
                </c:pt>
                <c:pt idx="461">
                  <c:v>72.9741011464999</c:v>
                </c:pt>
                <c:pt idx="462">
                  <c:v>72.9718066087</c:v>
                </c:pt>
                <c:pt idx="463">
                  <c:v>72.9694119634</c:v>
                </c:pt>
                <c:pt idx="464">
                  <c:v>72.9669185514</c:v>
                </c:pt>
                <c:pt idx="465">
                  <c:v>72.96432783509998</c:v>
                </c:pt>
                <c:pt idx="466">
                  <c:v>72.9616412952</c:v>
                </c:pt>
                <c:pt idx="467">
                  <c:v>72.95886034209992</c:v>
                </c:pt>
                <c:pt idx="468">
                  <c:v>72.95598634459992</c:v>
                </c:pt>
                <c:pt idx="469">
                  <c:v>72.9530206499</c:v>
                </c:pt>
                <c:pt idx="470">
                  <c:v>72.9499645879</c:v>
                </c:pt>
                <c:pt idx="471">
                  <c:v>72.9468194652</c:v>
                </c:pt>
                <c:pt idx="472">
                  <c:v>72.9435865608</c:v>
                </c:pt>
                <c:pt idx="473">
                  <c:v>72.94026712759998</c:v>
                </c:pt>
                <c:pt idx="474">
                  <c:v>72.936862496</c:v>
                </c:pt>
                <c:pt idx="475">
                  <c:v>72.93337399899998</c:v>
                </c:pt>
                <c:pt idx="476">
                  <c:v>72.92980294909998</c:v>
                </c:pt>
                <c:pt idx="477">
                  <c:v>72.92615059649992</c:v>
                </c:pt>
                <c:pt idx="478">
                  <c:v>72.9224181430999</c:v>
                </c:pt>
                <c:pt idx="479">
                  <c:v>72.918606696</c:v>
                </c:pt>
                <c:pt idx="480">
                  <c:v>72.9147174518</c:v>
                </c:pt>
                <c:pt idx="481">
                  <c:v>72.9107516193</c:v>
                </c:pt>
                <c:pt idx="482">
                  <c:v>72.9067103894</c:v>
                </c:pt>
                <c:pt idx="483">
                  <c:v>72.9025948972</c:v>
                </c:pt>
                <c:pt idx="484">
                  <c:v>72.89840637169991</c:v>
                </c:pt>
                <c:pt idx="485">
                  <c:v>72.89414601859993</c:v>
                </c:pt>
                <c:pt idx="486">
                  <c:v>72.88981514039995</c:v>
                </c:pt>
                <c:pt idx="487">
                  <c:v>72.885414744</c:v>
                </c:pt>
                <c:pt idx="488">
                  <c:v>72.8809458388999</c:v>
                </c:pt>
                <c:pt idx="489">
                  <c:v>72.87640941779991</c:v>
                </c:pt>
                <c:pt idx="490">
                  <c:v>72.871806479</c:v>
                </c:pt>
                <c:pt idx="491">
                  <c:v>72.86713804379993</c:v>
                </c:pt>
                <c:pt idx="492">
                  <c:v>72.8624051196999</c:v>
                </c:pt>
                <c:pt idx="493">
                  <c:v>72.85760871339994</c:v>
                </c:pt>
                <c:pt idx="494">
                  <c:v>72.85274981729985</c:v>
                </c:pt>
                <c:pt idx="495">
                  <c:v>72.8478293573</c:v>
                </c:pt>
                <c:pt idx="496">
                  <c:v>72.8428482627999</c:v>
                </c:pt>
                <c:pt idx="497">
                  <c:v>72.83780742029998</c:v>
                </c:pt>
                <c:pt idx="498">
                  <c:v>72.8327077087999</c:v>
                </c:pt>
                <c:pt idx="499">
                  <c:v>72.8275499714</c:v>
                </c:pt>
                <c:pt idx="500">
                  <c:v>72.82233508819992</c:v>
                </c:pt>
                <c:pt idx="501">
                  <c:v>72.8170639256</c:v>
                </c:pt>
                <c:pt idx="502">
                  <c:v>72.81173730839994</c:v>
                </c:pt>
                <c:pt idx="503">
                  <c:v>72.80635606869994</c:v>
                </c:pt>
                <c:pt idx="504">
                  <c:v>72.8009210491</c:v>
                </c:pt>
                <c:pt idx="505">
                  <c:v>72.7954330241</c:v>
                </c:pt>
                <c:pt idx="506">
                  <c:v>72.78989275439994</c:v>
                </c:pt>
                <c:pt idx="507">
                  <c:v>72.7843010273</c:v>
                </c:pt>
                <c:pt idx="508">
                  <c:v>72.77865862609993</c:v>
                </c:pt>
                <c:pt idx="509">
                  <c:v>72.77296632979994</c:v>
                </c:pt>
                <c:pt idx="510">
                  <c:v>72.7672249078</c:v>
                </c:pt>
                <c:pt idx="511">
                  <c:v>72.76143517939998</c:v>
                </c:pt>
                <c:pt idx="512">
                  <c:v>72.75559778689993</c:v>
                </c:pt>
                <c:pt idx="513">
                  <c:v>72.7497133858</c:v>
                </c:pt>
                <c:pt idx="514">
                  <c:v>72.7437826405</c:v>
                </c:pt>
                <c:pt idx="515">
                  <c:v>72.7378062015</c:v>
                </c:pt>
                <c:pt idx="516">
                  <c:v>72.73178470409998</c:v>
                </c:pt>
                <c:pt idx="517">
                  <c:v>72.72571878789992</c:v>
                </c:pt>
                <c:pt idx="518">
                  <c:v>72.7196090884</c:v>
                </c:pt>
                <c:pt idx="519">
                  <c:v>72.71345623359994</c:v>
                </c:pt>
                <c:pt idx="520">
                  <c:v>72.7072608392</c:v>
                </c:pt>
                <c:pt idx="521">
                  <c:v>72.7010235117</c:v>
                </c:pt>
                <c:pt idx="522">
                  <c:v>72.6947448212</c:v>
                </c:pt>
                <c:pt idx="523">
                  <c:v>72.68842537029992</c:v>
                </c:pt>
                <c:pt idx="524">
                  <c:v>72.6820657528999</c:v>
                </c:pt>
                <c:pt idx="525">
                  <c:v>72.67566654709989</c:v>
                </c:pt>
                <c:pt idx="526">
                  <c:v>72.66922833479992</c:v>
                </c:pt>
                <c:pt idx="527">
                  <c:v>72.66275165419992</c:v>
                </c:pt>
                <c:pt idx="528">
                  <c:v>72.65623703509991</c:v>
                </c:pt>
                <c:pt idx="529">
                  <c:v>72.6496849862</c:v>
                </c:pt>
                <c:pt idx="530">
                  <c:v>72.6430960144999</c:v>
                </c:pt>
                <c:pt idx="531">
                  <c:v>72.6364707054999</c:v>
                </c:pt>
                <c:pt idx="532">
                  <c:v>72.62980961259989</c:v>
                </c:pt>
                <c:pt idx="533">
                  <c:v>72.62311329639998</c:v>
                </c:pt>
                <c:pt idx="534">
                  <c:v>72.61638225989992</c:v>
                </c:pt>
                <c:pt idx="535">
                  <c:v>72.6096169983</c:v>
                </c:pt>
                <c:pt idx="536">
                  <c:v>72.6028179739999</c:v>
                </c:pt>
                <c:pt idx="537">
                  <c:v>72.5959859615</c:v>
                </c:pt>
                <c:pt idx="538">
                  <c:v>72.5891213573</c:v>
                </c:pt>
                <c:pt idx="539">
                  <c:v>72.5822245013</c:v>
                </c:pt>
                <c:pt idx="540">
                  <c:v>72.57529576899998</c:v>
                </c:pt>
                <c:pt idx="541">
                  <c:v>72.5683356419</c:v>
                </c:pt>
                <c:pt idx="542">
                  <c:v>72.5613445992</c:v>
                </c:pt>
                <c:pt idx="543">
                  <c:v>72.554323021</c:v>
                </c:pt>
                <c:pt idx="544">
                  <c:v>72.54727130429998</c:v>
                </c:pt>
                <c:pt idx="545">
                  <c:v>72.5401898531</c:v>
                </c:pt>
                <c:pt idx="546">
                  <c:v>72.5330790591</c:v>
                </c:pt>
                <c:pt idx="547">
                  <c:v>72.52593933219987</c:v>
                </c:pt>
                <c:pt idx="548">
                  <c:v>72.51877109299988</c:v>
                </c:pt>
                <c:pt idx="549">
                  <c:v>72.5115747474</c:v>
                </c:pt>
                <c:pt idx="550">
                  <c:v>72.5043506639</c:v>
                </c:pt>
                <c:pt idx="551">
                  <c:v>72.4970992001</c:v>
                </c:pt>
                <c:pt idx="552">
                  <c:v>72.48982071209994</c:v>
                </c:pt>
                <c:pt idx="553">
                  <c:v>72.4825155748</c:v>
                </c:pt>
                <c:pt idx="554">
                  <c:v>72.47518415599993</c:v>
                </c:pt>
                <c:pt idx="555">
                  <c:v>72.46782688669998</c:v>
                </c:pt>
                <c:pt idx="556">
                  <c:v>72.460444154</c:v>
                </c:pt>
                <c:pt idx="557">
                  <c:v>72.4530362982</c:v>
                </c:pt>
                <c:pt idx="558">
                  <c:v>72.4456036472</c:v>
                </c:pt>
                <c:pt idx="559">
                  <c:v>72.4381465407</c:v>
                </c:pt>
                <c:pt idx="560">
                  <c:v>72.43066533799998</c:v>
                </c:pt>
                <c:pt idx="561">
                  <c:v>72.42316041399998</c:v>
                </c:pt>
                <c:pt idx="562">
                  <c:v>72.41563208949998</c:v>
                </c:pt>
                <c:pt idx="563">
                  <c:v>72.4080806829</c:v>
                </c:pt>
                <c:pt idx="564">
                  <c:v>72.40050650569998</c:v>
                </c:pt>
                <c:pt idx="565">
                  <c:v>72.39290983539998</c:v>
                </c:pt>
                <c:pt idx="566">
                  <c:v>72.38529100869992</c:v>
                </c:pt>
                <c:pt idx="567">
                  <c:v>72.37765033939998</c:v>
                </c:pt>
                <c:pt idx="568">
                  <c:v>72.3699881485999</c:v>
                </c:pt>
                <c:pt idx="569">
                  <c:v>72.3623047409</c:v>
                </c:pt>
                <c:pt idx="570">
                  <c:v>72.3546003799</c:v>
                </c:pt>
                <c:pt idx="571">
                  <c:v>72.34687534489994</c:v>
                </c:pt>
                <c:pt idx="572">
                  <c:v>72.3391299151</c:v>
                </c:pt>
                <c:pt idx="573">
                  <c:v>72.3313643614</c:v>
                </c:pt>
                <c:pt idx="574">
                  <c:v>72.32357896899993</c:v>
                </c:pt>
                <c:pt idx="575">
                  <c:v>72.31577407249988</c:v>
                </c:pt>
                <c:pt idx="576">
                  <c:v>72.3079499282</c:v>
                </c:pt>
                <c:pt idx="577">
                  <c:v>72.30010679279992</c:v>
                </c:pt>
                <c:pt idx="578">
                  <c:v>72.29224490279998</c:v>
                </c:pt>
                <c:pt idx="579">
                  <c:v>72.284364517</c:v>
                </c:pt>
                <c:pt idx="580">
                  <c:v>72.27646589049992</c:v>
                </c:pt>
                <c:pt idx="581">
                  <c:v>72.2685492698</c:v>
                </c:pt>
                <c:pt idx="582">
                  <c:v>72.2606149214</c:v>
                </c:pt>
                <c:pt idx="583">
                  <c:v>72.25266307559998</c:v>
                </c:pt>
                <c:pt idx="584">
                  <c:v>72.2446939689</c:v>
                </c:pt>
                <c:pt idx="585">
                  <c:v>72.23670782949991</c:v>
                </c:pt>
                <c:pt idx="586">
                  <c:v>72.22870489849988</c:v>
                </c:pt>
                <c:pt idx="587">
                  <c:v>72.2206854082</c:v>
                </c:pt>
                <c:pt idx="588">
                  <c:v>72.2126495719</c:v>
                </c:pt>
                <c:pt idx="589">
                  <c:v>72.2045975732</c:v>
                </c:pt>
                <c:pt idx="590">
                  <c:v>72.1965296673</c:v>
                </c:pt>
                <c:pt idx="591">
                  <c:v>72.18844611589988</c:v>
                </c:pt>
                <c:pt idx="592">
                  <c:v>72.18034719899987</c:v>
                </c:pt>
                <c:pt idx="593">
                  <c:v>72.17223316089992</c:v>
                </c:pt>
                <c:pt idx="594">
                  <c:v>72.16410417999998</c:v>
                </c:pt>
                <c:pt idx="595">
                  <c:v>72.15596043339993</c:v>
                </c:pt>
                <c:pt idx="596">
                  <c:v>72.1478020251</c:v>
                </c:pt>
                <c:pt idx="597">
                  <c:v>72.13962911849993</c:v>
                </c:pt>
                <c:pt idx="598">
                  <c:v>72.13196209909998</c:v>
                </c:pt>
                <c:pt idx="599">
                  <c:v>72.12647829969987</c:v>
                </c:pt>
                <c:pt idx="600">
                  <c:v>72.1209739535999</c:v>
                </c:pt>
              </c:numCache>
            </c:numRef>
          </c:yVal>
          <c:smooth val="1"/>
        </c:ser>
        <c:dLbls>
          <c:showLegendKey val="0"/>
          <c:showVal val="0"/>
          <c:showCatName val="0"/>
          <c:showSerName val="0"/>
          <c:showPercent val="0"/>
          <c:showBubbleSize val="0"/>
        </c:dLbls>
        <c:axId val="2054524520"/>
        <c:axId val="2054530616"/>
      </c:scatterChart>
      <c:valAx>
        <c:axId val="2054524520"/>
        <c:scaling>
          <c:orientation val="minMax"/>
        </c:scaling>
        <c:delete val="0"/>
        <c:axPos val="b"/>
        <c:majorGridlines>
          <c:spPr>
            <a:ln>
              <a:solidFill>
                <a:schemeClr val="accent1">
                  <a:alpha val="20000"/>
                </a:schemeClr>
              </a:solidFill>
            </a:ln>
          </c:spPr>
        </c:majorGridlines>
        <c:title>
          <c:tx>
            <c:rich>
              <a:bodyPr/>
              <a:lstStyle/>
              <a:p>
                <a:pPr>
                  <a:defRPr/>
                </a:pPr>
                <a:r>
                  <a:rPr lang="en-US"/>
                  <a:t>Time</a:t>
                </a:r>
                <a:r>
                  <a:rPr lang="en-US" baseline="0"/>
                  <a:t> (s)</a:t>
                </a:r>
                <a:endParaRPr lang="en-US"/>
              </a:p>
            </c:rich>
          </c:tx>
          <c:layout/>
          <c:overlay val="0"/>
        </c:title>
        <c:numFmt formatCode="General" sourceLinked="1"/>
        <c:majorTickMark val="none"/>
        <c:minorTickMark val="none"/>
        <c:tickLblPos val="nextTo"/>
        <c:crossAx val="2054530616"/>
        <c:crosses val="autoZero"/>
        <c:crossBetween val="midCat"/>
      </c:valAx>
      <c:valAx>
        <c:axId val="2054530616"/>
        <c:scaling>
          <c:orientation val="minMax"/>
        </c:scaling>
        <c:delete val="0"/>
        <c:axPos val="l"/>
        <c:majorGridlines>
          <c:spPr>
            <a:ln>
              <a:solidFill>
                <a:schemeClr val="accent1">
                  <a:alpha val="20000"/>
                </a:schemeClr>
              </a:solidFill>
            </a:ln>
          </c:spPr>
        </c:majorGridlines>
        <c:title>
          <c:tx>
            <c:rich>
              <a:bodyPr/>
              <a:lstStyle/>
              <a:p>
                <a:pPr>
                  <a:defRPr/>
                </a:pPr>
                <a:r>
                  <a:rPr lang="en-US"/>
                  <a:t>Temperature (K)</a:t>
                </a:r>
              </a:p>
            </c:rich>
          </c:tx>
          <c:layout/>
          <c:overlay val="0"/>
        </c:title>
        <c:numFmt formatCode="General" sourceLinked="1"/>
        <c:majorTickMark val="none"/>
        <c:minorTickMark val="none"/>
        <c:tickLblPos val="nextTo"/>
        <c:crossAx val="2054524520"/>
        <c:crosses val="autoZero"/>
        <c:crossBetween val="midCat"/>
      </c:valAx>
      <c:spPr>
        <a:ln>
          <a:solidFill>
            <a:schemeClr val="accent1"/>
          </a:solidFill>
        </a:ln>
      </c:spPr>
    </c:plotArea>
    <c:legend>
      <c:legendPos val="r"/>
      <c:layout>
        <c:manualLayout>
          <c:xMode val="edge"/>
          <c:yMode val="edge"/>
          <c:x val="0.686286082282916"/>
          <c:y val="0.449727516855554"/>
          <c:w val="0.271515781058009"/>
          <c:h val="0.369510313383774"/>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Hot Spot temperature</a:t>
            </a:r>
          </a:p>
        </c:rich>
      </c:tx>
      <c:layout>
        <c:manualLayout>
          <c:xMode val="edge"/>
          <c:yMode val="edge"/>
          <c:x val="0.25448440766938"/>
          <c:y val="0.0"/>
        </c:manualLayout>
      </c:layout>
      <c:overlay val="0"/>
    </c:title>
    <c:autoTitleDeleted val="0"/>
    <c:plotArea>
      <c:layout>
        <c:manualLayout>
          <c:layoutTarget val="inner"/>
          <c:xMode val="edge"/>
          <c:yMode val="edge"/>
          <c:x val="0.0954565452980929"/>
          <c:y val="0.118112446470507"/>
          <c:w val="0.853962678533496"/>
          <c:h val="0.752044205000691"/>
        </c:manualLayout>
      </c:layout>
      <c:scatterChart>
        <c:scatterStyle val="smoothMarker"/>
        <c:varyColors val="0"/>
        <c:ser>
          <c:idx val="0"/>
          <c:order val="0"/>
          <c:tx>
            <c:strRef>
              <c:f>Sheet1!$H$1</c:f>
              <c:strCache>
                <c:ptCount val="1"/>
                <c:pt idx="0">
                  <c:v>Tmax_C1</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Sheet1!$H$2:$H$839</c:f>
              <c:numCache>
                <c:formatCode>General</c:formatCode>
                <c:ptCount val="838"/>
                <c:pt idx="0">
                  <c:v>4.2</c:v>
                </c:pt>
                <c:pt idx="1">
                  <c:v>4.200576953049996</c:v>
                </c:pt>
                <c:pt idx="2">
                  <c:v>4.202904069589993</c:v>
                </c:pt>
                <c:pt idx="3">
                  <c:v>4.20915131265</c:v>
                </c:pt>
                <c:pt idx="4">
                  <c:v>4.22384104309</c:v>
                </c:pt>
                <c:pt idx="5">
                  <c:v>4.254550281109996</c:v>
                </c:pt>
                <c:pt idx="6">
                  <c:v>4.311404418049996</c:v>
                </c:pt>
                <c:pt idx="7">
                  <c:v>4.40604512941</c:v>
                </c:pt>
                <c:pt idx="8">
                  <c:v>4.551880551279995</c:v>
                </c:pt>
                <c:pt idx="9">
                  <c:v>4.758356509959996</c:v>
                </c:pt>
                <c:pt idx="10">
                  <c:v>5.05124691252</c:v>
                </c:pt>
                <c:pt idx="11">
                  <c:v>5.53243710149</c:v>
                </c:pt>
                <c:pt idx="12">
                  <c:v>6.26646241053</c:v>
                </c:pt>
                <c:pt idx="13">
                  <c:v>7.14066897264</c:v>
                </c:pt>
                <c:pt idx="14">
                  <c:v>8.021017580289997</c:v>
                </c:pt>
                <c:pt idx="15">
                  <c:v>8.86455277616</c:v>
                </c:pt>
                <c:pt idx="16">
                  <c:v>10.3993544554</c:v>
                </c:pt>
                <c:pt idx="17">
                  <c:v>15.1204727824</c:v>
                </c:pt>
                <c:pt idx="18">
                  <c:v>19.65648639639999</c:v>
                </c:pt>
                <c:pt idx="19">
                  <c:v>21.8276340351</c:v>
                </c:pt>
                <c:pt idx="20">
                  <c:v>23.6273917875</c:v>
                </c:pt>
                <c:pt idx="21">
                  <c:v>25.0572155455</c:v>
                </c:pt>
                <c:pt idx="22">
                  <c:v>26.3196177301</c:v>
                </c:pt>
                <c:pt idx="23">
                  <c:v>27.46319393909998</c:v>
                </c:pt>
                <c:pt idx="24">
                  <c:v>28.5070054762</c:v>
                </c:pt>
                <c:pt idx="25">
                  <c:v>29.4733118694</c:v>
                </c:pt>
                <c:pt idx="26">
                  <c:v>30.37958909509999</c:v>
                </c:pt>
                <c:pt idx="27">
                  <c:v>31.2392399189</c:v>
                </c:pt>
                <c:pt idx="28">
                  <c:v>32.0655560304</c:v>
                </c:pt>
                <c:pt idx="29">
                  <c:v>32.85429335889999</c:v>
                </c:pt>
                <c:pt idx="30">
                  <c:v>33.61048167829996</c:v>
                </c:pt>
                <c:pt idx="31">
                  <c:v>34.3648528869</c:v>
                </c:pt>
                <c:pt idx="32">
                  <c:v>35.0938476212</c:v>
                </c:pt>
                <c:pt idx="33">
                  <c:v>35.80124095879999</c:v>
                </c:pt>
                <c:pt idx="34">
                  <c:v>36.4966954838</c:v>
                </c:pt>
                <c:pt idx="35">
                  <c:v>37.1750619303</c:v>
                </c:pt>
                <c:pt idx="36">
                  <c:v>37.85002149759996</c:v>
                </c:pt>
                <c:pt idx="37">
                  <c:v>38.5170359062</c:v>
                </c:pt>
                <c:pt idx="38">
                  <c:v>39.1720988301</c:v>
                </c:pt>
                <c:pt idx="39">
                  <c:v>39.8165960995</c:v>
                </c:pt>
                <c:pt idx="40">
                  <c:v>40.4524180253</c:v>
                </c:pt>
                <c:pt idx="41">
                  <c:v>41.0833829913</c:v>
                </c:pt>
                <c:pt idx="42">
                  <c:v>41.7081703509</c:v>
                </c:pt>
                <c:pt idx="43">
                  <c:v>42.3253655288</c:v>
                </c:pt>
                <c:pt idx="44">
                  <c:v>42.935818012</c:v>
                </c:pt>
                <c:pt idx="45">
                  <c:v>43.5400867649</c:v>
                </c:pt>
                <c:pt idx="46">
                  <c:v>44.1388152456</c:v>
                </c:pt>
                <c:pt idx="47">
                  <c:v>44.732764565</c:v>
                </c:pt>
                <c:pt idx="48">
                  <c:v>45.3226838218</c:v>
                </c:pt>
                <c:pt idx="49">
                  <c:v>45.90884434</c:v>
                </c:pt>
                <c:pt idx="50">
                  <c:v>46.4914310545</c:v>
                </c:pt>
                <c:pt idx="51">
                  <c:v>47.071201298</c:v>
                </c:pt>
                <c:pt idx="52">
                  <c:v>47.6489435773</c:v>
                </c:pt>
                <c:pt idx="53">
                  <c:v>48.2254502553</c:v>
                </c:pt>
                <c:pt idx="54">
                  <c:v>48.80121155509996</c:v>
                </c:pt>
                <c:pt idx="55">
                  <c:v>49.37649157079996</c:v>
                </c:pt>
                <c:pt idx="56">
                  <c:v>49.9516357888</c:v>
                </c:pt>
                <c:pt idx="57">
                  <c:v>50.5262429956</c:v>
                </c:pt>
                <c:pt idx="58">
                  <c:v>51.0974573073</c:v>
                </c:pt>
                <c:pt idx="59">
                  <c:v>51.6655166094</c:v>
                </c:pt>
                <c:pt idx="60">
                  <c:v>52.2300361116</c:v>
                </c:pt>
                <c:pt idx="61">
                  <c:v>52.7911094188</c:v>
                </c:pt>
                <c:pt idx="62">
                  <c:v>53.3489332009</c:v>
                </c:pt>
                <c:pt idx="63">
                  <c:v>53.9032533503</c:v>
                </c:pt>
                <c:pt idx="64">
                  <c:v>54.4543682356</c:v>
                </c:pt>
                <c:pt idx="65">
                  <c:v>55.0027027487</c:v>
                </c:pt>
                <c:pt idx="66">
                  <c:v>55.5486918261</c:v>
                </c:pt>
                <c:pt idx="67">
                  <c:v>56.092150646</c:v>
                </c:pt>
                <c:pt idx="68">
                  <c:v>56.6336421792</c:v>
                </c:pt>
                <c:pt idx="69">
                  <c:v>57.17289553960001</c:v>
                </c:pt>
                <c:pt idx="70">
                  <c:v>57.7100552147</c:v>
                </c:pt>
                <c:pt idx="71">
                  <c:v>58.2456693281</c:v>
                </c:pt>
                <c:pt idx="72">
                  <c:v>58.7796358221</c:v>
                </c:pt>
                <c:pt idx="73">
                  <c:v>59.31141525069999</c:v>
                </c:pt>
                <c:pt idx="74">
                  <c:v>59.8406551546</c:v>
                </c:pt>
                <c:pt idx="75">
                  <c:v>60.3668587287</c:v>
                </c:pt>
                <c:pt idx="76">
                  <c:v>60.8885109112</c:v>
                </c:pt>
                <c:pt idx="77">
                  <c:v>61.4059009019</c:v>
                </c:pt>
                <c:pt idx="78">
                  <c:v>61.9197617949</c:v>
                </c:pt>
                <c:pt idx="79">
                  <c:v>62.4299806663</c:v>
                </c:pt>
                <c:pt idx="80">
                  <c:v>62.9360541489</c:v>
                </c:pt>
                <c:pt idx="81">
                  <c:v>63.4385677703</c:v>
                </c:pt>
                <c:pt idx="82">
                  <c:v>63.9380721726</c:v>
                </c:pt>
                <c:pt idx="83">
                  <c:v>64.4345377</c:v>
                </c:pt>
                <c:pt idx="84">
                  <c:v>64.9275554805</c:v>
                </c:pt>
                <c:pt idx="85">
                  <c:v>65.44123295379998</c:v>
                </c:pt>
                <c:pt idx="86">
                  <c:v>65.9542293547</c:v>
                </c:pt>
                <c:pt idx="87">
                  <c:v>66.4656719758</c:v>
                </c:pt>
                <c:pt idx="88">
                  <c:v>66.97522238909998</c:v>
                </c:pt>
                <c:pt idx="89">
                  <c:v>67.4823684051</c:v>
                </c:pt>
                <c:pt idx="90">
                  <c:v>67.98753181069991</c:v>
                </c:pt>
                <c:pt idx="91">
                  <c:v>68.4912623782</c:v>
                </c:pt>
                <c:pt idx="92">
                  <c:v>68.9933349728</c:v>
                </c:pt>
                <c:pt idx="93">
                  <c:v>69.49340987159998</c:v>
                </c:pt>
                <c:pt idx="94">
                  <c:v>69.9918460442</c:v>
                </c:pt>
                <c:pt idx="95">
                  <c:v>70.4892187241</c:v>
                </c:pt>
                <c:pt idx="96">
                  <c:v>70.98472906</c:v>
                </c:pt>
                <c:pt idx="97">
                  <c:v>71.4766879017</c:v>
                </c:pt>
                <c:pt idx="98">
                  <c:v>71.9651264008</c:v>
                </c:pt>
                <c:pt idx="99">
                  <c:v>72.4505523212</c:v>
                </c:pt>
                <c:pt idx="100">
                  <c:v>72.9328232598</c:v>
                </c:pt>
                <c:pt idx="101">
                  <c:v>73.4111663751</c:v>
                </c:pt>
                <c:pt idx="102">
                  <c:v>73.88526674179998</c:v>
                </c:pt>
                <c:pt idx="103">
                  <c:v>74.35533027319987</c:v>
                </c:pt>
                <c:pt idx="104">
                  <c:v>74.82157094059993</c:v>
                </c:pt>
                <c:pt idx="105">
                  <c:v>75.2842757664</c:v>
                </c:pt>
                <c:pt idx="106">
                  <c:v>75.74349591409998</c:v>
                </c:pt>
                <c:pt idx="107">
                  <c:v>76.1989433618</c:v>
                </c:pt>
                <c:pt idx="108">
                  <c:v>76.65047194749985</c:v>
                </c:pt>
                <c:pt idx="109">
                  <c:v>77.0984737638</c:v>
                </c:pt>
                <c:pt idx="110">
                  <c:v>77.54329200269994</c:v>
                </c:pt>
                <c:pt idx="111">
                  <c:v>77.98498845239995</c:v>
                </c:pt>
                <c:pt idx="112">
                  <c:v>78.4234824783</c:v>
                </c:pt>
                <c:pt idx="113">
                  <c:v>78.85864509049991</c:v>
                </c:pt>
                <c:pt idx="114">
                  <c:v>79.2903014997</c:v>
                </c:pt>
                <c:pt idx="115">
                  <c:v>79.71848830589992</c:v>
                </c:pt>
                <c:pt idx="116">
                  <c:v>80.1434471700999</c:v>
                </c:pt>
                <c:pt idx="117">
                  <c:v>80.5653134594</c:v>
                </c:pt>
                <c:pt idx="118">
                  <c:v>80.9835365366999</c:v>
                </c:pt>
                <c:pt idx="119">
                  <c:v>81.3975486372</c:v>
                </c:pt>
                <c:pt idx="120">
                  <c:v>81.8072750118</c:v>
                </c:pt>
                <c:pt idx="121">
                  <c:v>82.21253471949994</c:v>
                </c:pt>
                <c:pt idx="122">
                  <c:v>82.61343805789988</c:v>
                </c:pt>
                <c:pt idx="123">
                  <c:v>83.0102057972</c:v>
                </c:pt>
                <c:pt idx="124">
                  <c:v>83.40291519129998</c:v>
                </c:pt>
                <c:pt idx="125">
                  <c:v>83.7914532932</c:v>
                </c:pt>
                <c:pt idx="126">
                  <c:v>84.17563682769988</c:v>
                </c:pt>
                <c:pt idx="127">
                  <c:v>84.55542656279992</c:v>
                </c:pt>
                <c:pt idx="128">
                  <c:v>84.93094935889998</c:v>
                </c:pt>
                <c:pt idx="129">
                  <c:v>85.30229765739998</c:v>
                </c:pt>
                <c:pt idx="130">
                  <c:v>85.66947330249985</c:v>
                </c:pt>
                <c:pt idx="131">
                  <c:v>86.03230951179992</c:v>
                </c:pt>
                <c:pt idx="132">
                  <c:v>86.39075615109992</c:v>
                </c:pt>
                <c:pt idx="133">
                  <c:v>86.7448375739</c:v>
                </c:pt>
                <c:pt idx="134">
                  <c:v>87.0946810657</c:v>
                </c:pt>
                <c:pt idx="135">
                  <c:v>87.44034227919998</c:v>
                </c:pt>
                <c:pt idx="136">
                  <c:v>87.7817931444</c:v>
                </c:pt>
                <c:pt idx="137">
                  <c:v>88.11893971329992</c:v>
                </c:pt>
                <c:pt idx="138">
                  <c:v>88.4539952675</c:v>
                </c:pt>
                <c:pt idx="139">
                  <c:v>88.7971475496</c:v>
                </c:pt>
                <c:pt idx="140">
                  <c:v>89.13667795259985</c:v>
                </c:pt>
                <c:pt idx="141">
                  <c:v>89.4726027943</c:v>
                </c:pt>
                <c:pt idx="142">
                  <c:v>89.8049304694</c:v>
                </c:pt>
                <c:pt idx="143">
                  <c:v>90.13360273029994</c:v>
                </c:pt>
                <c:pt idx="144">
                  <c:v>90.4585502452</c:v>
                </c:pt>
                <c:pt idx="145">
                  <c:v>90.77971021239991</c:v>
                </c:pt>
                <c:pt idx="146">
                  <c:v>91.097054876</c:v>
                </c:pt>
                <c:pt idx="147">
                  <c:v>91.4103354769</c:v>
                </c:pt>
                <c:pt idx="148">
                  <c:v>91.7195753941</c:v>
                </c:pt>
                <c:pt idx="149">
                  <c:v>92.0246958845</c:v>
                </c:pt>
                <c:pt idx="150">
                  <c:v>92.3256194079</c:v>
                </c:pt>
                <c:pt idx="151">
                  <c:v>92.6223076247999</c:v>
                </c:pt>
                <c:pt idx="152">
                  <c:v>92.9146074011</c:v>
                </c:pt>
                <c:pt idx="153">
                  <c:v>93.20236932989998</c:v>
                </c:pt>
                <c:pt idx="154">
                  <c:v>93.4855856444</c:v>
                </c:pt>
                <c:pt idx="155">
                  <c:v>93.7642831833</c:v>
                </c:pt>
                <c:pt idx="156">
                  <c:v>94.03854894149993</c:v>
                </c:pt>
                <c:pt idx="157">
                  <c:v>94.3084853739999</c:v>
                </c:pt>
                <c:pt idx="158">
                  <c:v>94.5740055353</c:v>
                </c:pt>
                <c:pt idx="159">
                  <c:v>94.83517174499993</c:v>
                </c:pt>
                <c:pt idx="160">
                  <c:v>95.0920018268999</c:v>
                </c:pt>
                <c:pt idx="161">
                  <c:v>95.3444736817</c:v>
                </c:pt>
                <c:pt idx="162">
                  <c:v>95.5925599575</c:v>
                </c:pt>
                <c:pt idx="163">
                  <c:v>95.836328264</c:v>
                </c:pt>
                <c:pt idx="164">
                  <c:v>96.07580231639983</c:v>
                </c:pt>
                <c:pt idx="165">
                  <c:v>96.31106570279998</c:v>
                </c:pt>
                <c:pt idx="166">
                  <c:v>96.542221611</c:v>
                </c:pt>
                <c:pt idx="167">
                  <c:v>96.7693197633</c:v>
                </c:pt>
                <c:pt idx="168">
                  <c:v>96.9924007269</c:v>
                </c:pt>
                <c:pt idx="169">
                  <c:v>97.21150431549998</c:v>
                </c:pt>
                <c:pt idx="170">
                  <c:v>97.4266573032</c:v>
                </c:pt>
                <c:pt idx="171">
                  <c:v>97.6378989619</c:v>
                </c:pt>
                <c:pt idx="172">
                  <c:v>97.8452697111</c:v>
                </c:pt>
                <c:pt idx="173">
                  <c:v>98.0488065013</c:v>
                </c:pt>
                <c:pt idx="174">
                  <c:v>98.2485698234</c:v>
                </c:pt>
                <c:pt idx="175">
                  <c:v>98.4446079847</c:v>
                </c:pt>
                <c:pt idx="176">
                  <c:v>98.63694570229993</c:v>
                </c:pt>
                <c:pt idx="177">
                  <c:v>98.8256172934999</c:v>
                </c:pt>
                <c:pt idx="178">
                  <c:v>99.01065614159998</c:v>
                </c:pt>
                <c:pt idx="179">
                  <c:v>99.19209273909991</c:v>
                </c:pt>
                <c:pt idx="180">
                  <c:v>99.36996678859998</c:v>
                </c:pt>
                <c:pt idx="181">
                  <c:v>99.54430816849992</c:v>
                </c:pt>
                <c:pt idx="182">
                  <c:v>99.71515297499998</c:v>
                </c:pt>
                <c:pt idx="183">
                  <c:v>99.8849973138999</c:v>
                </c:pt>
                <c:pt idx="184">
                  <c:v>100.053979592</c:v>
                </c:pt>
                <c:pt idx="185">
                  <c:v>100.219589744</c:v>
                </c:pt>
                <c:pt idx="186">
                  <c:v>100.381869717</c:v>
                </c:pt>
                <c:pt idx="187">
                  <c:v>100.540856158</c:v>
                </c:pt>
                <c:pt idx="188">
                  <c:v>100.696579599</c:v>
                </c:pt>
                <c:pt idx="189">
                  <c:v>100.849078715</c:v>
                </c:pt>
                <c:pt idx="190">
                  <c:v>100.998397457</c:v>
                </c:pt>
                <c:pt idx="191">
                  <c:v>101.144545211</c:v>
                </c:pt>
                <c:pt idx="192">
                  <c:v>101.287558225</c:v>
                </c:pt>
                <c:pt idx="193">
                  <c:v>101.427477886</c:v>
                </c:pt>
                <c:pt idx="194">
                  <c:v>101.564342492</c:v>
                </c:pt>
                <c:pt idx="195">
                  <c:v>101.698171485</c:v>
                </c:pt>
                <c:pt idx="196">
                  <c:v>101.828993638</c:v>
                </c:pt>
                <c:pt idx="197">
                  <c:v>101.956848036</c:v>
                </c:pt>
                <c:pt idx="198">
                  <c:v>102.081776197</c:v>
                </c:pt>
                <c:pt idx="199">
                  <c:v>102.203822936</c:v>
                </c:pt>
                <c:pt idx="200">
                  <c:v>102.323030043</c:v>
                </c:pt>
                <c:pt idx="201">
                  <c:v>102.439434138</c:v>
                </c:pt>
                <c:pt idx="202">
                  <c:v>102.553064219</c:v>
                </c:pt>
                <c:pt idx="203">
                  <c:v>102.663959731</c:v>
                </c:pt>
                <c:pt idx="204">
                  <c:v>102.772158794</c:v>
                </c:pt>
                <c:pt idx="205">
                  <c:v>102.877700535</c:v>
                </c:pt>
                <c:pt idx="206">
                  <c:v>102.980624648</c:v>
                </c:pt>
                <c:pt idx="207">
                  <c:v>103.080970774</c:v>
                </c:pt>
                <c:pt idx="208">
                  <c:v>103.178774898</c:v>
                </c:pt>
                <c:pt idx="209">
                  <c:v>103.274072791</c:v>
                </c:pt>
                <c:pt idx="210">
                  <c:v>103.366894815</c:v>
                </c:pt>
                <c:pt idx="211">
                  <c:v>103.457278107</c:v>
                </c:pt>
                <c:pt idx="212">
                  <c:v>103.545263528</c:v>
                </c:pt>
                <c:pt idx="213">
                  <c:v>103.630883633</c:v>
                </c:pt>
                <c:pt idx="214">
                  <c:v>103.714171327</c:v>
                </c:pt>
                <c:pt idx="215">
                  <c:v>103.795166162</c:v>
                </c:pt>
                <c:pt idx="216">
                  <c:v>103.873904505</c:v>
                </c:pt>
                <c:pt idx="217">
                  <c:v>103.950420718</c:v>
                </c:pt>
                <c:pt idx="218">
                  <c:v>104.024746994</c:v>
                </c:pt>
                <c:pt idx="219">
                  <c:v>104.0969183</c:v>
                </c:pt>
                <c:pt idx="220">
                  <c:v>104.166971555</c:v>
                </c:pt>
                <c:pt idx="221">
                  <c:v>104.234942199</c:v>
                </c:pt>
                <c:pt idx="222">
                  <c:v>104.300865005</c:v>
                </c:pt>
                <c:pt idx="223">
                  <c:v>104.364774176</c:v>
                </c:pt>
                <c:pt idx="224">
                  <c:v>104.426702928</c:v>
                </c:pt>
                <c:pt idx="225">
                  <c:v>104.486684512</c:v>
                </c:pt>
                <c:pt idx="226">
                  <c:v>104.544751108</c:v>
                </c:pt>
                <c:pt idx="227">
                  <c:v>104.600934625</c:v>
                </c:pt>
                <c:pt idx="228">
                  <c:v>104.65526714</c:v>
                </c:pt>
                <c:pt idx="229">
                  <c:v>104.707780775</c:v>
                </c:pt>
                <c:pt idx="230">
                  <c:v>104.758505933</c:v>
                </c:pt>
                <c:pt idx="231">
                  <c:v>104.807473453</c:v>
                </c:pt>
                <c:pt idx="232">
                  <c:v>104.85470997</c:v>
                </c:pt>
                <c:pt idx="233">
                  <c:v>104.90024738</c:v>
                </c:pt>
                <c:pt idx="234">
                  <c:v>104.944115911</c:v>
                </c:pt>
                <c:pt idx="235">
                  <c:v>104.986343944</c:v>
                </c:pt>
                <c:pt idx="236">
                  <c:v>105.026960811</c:v>
                </c:pt>
                <c:pt idx="237">
                  <c:v>105.06599455</c:v>
                </c:pt>
                <c:pt idx="238">
                  <c:v>105.103472018</c:v>
                </c:pt>
                <c:pt idx="239">
                  <c:v>105.139419457</c:v>
                </c:pt>
                <c:pt idx="240">
                  <c:v>105.173863895</c:v>
                </c:pt>
                <c:pt idx="241">
                  <c:v>105.20683094</c:v>
                </c:pt>
                <c:pt idx="242">
                  <c:v>105.238346699</c:v>
                </c:pt>
                <c:pt idx="243">
                  <c:v>105.268436581</c:v>
                </c:pt>
                <c:pt idx="244">
                  <c:v>105.29712598</c:v>
                </c:pt>
                <c:pt idx="245">
                  <c:v>105.324438952</c:v>
                </c:pt>
                <c:pt idx="246">
                  <c:v>105.350397775</c:v>
                </c:pt>
                <c:pt idx="247">
                  <c:v>105.375027888</c:v>
                </c:pt>
                <c:pt idx="248">
                  <c:v>105.398352264</c:v>
                </c:pt>
                <c:pt idx="249">
                  <c:v>105.420394256</c:v>
                </c:pt>
                <c:pt idx="250">
                  <c:v>105.441177076</c:v>
                </c:pt>
                <c:pt idx="251">
                  <c:v>105.460723323</c:v>
                </c:pt>
                <c:pt idx="252">
                  <c:v>105.479054695</c:v>
                </c:pt>
                <c:pt idx="253">
                  <c:v>105.496192963</c:v>
                </c:pt>
                <c:pt idx="254">
                  <c:v>105.512158744</c:v>
                </c:pt>
                <c:pt idx="255">
                  <c:v>105.526973397</c:v>
                </c:pt>
                <c:pt idx="256">
                  <c:v>105.540657795</c:v>
                </c:pt>
                <c:pt idx="257">
                  <c:v>105.553232773</c:v>
                </c:pt>
                <c:pt idx="258">
                  <c:v>105.564719372</c:v>
                </c:pt>
                <c:pt idx="259">
                  <c:v>105.57513762</c:v>
                </c:pt>
                <c:pt idx="260">
                  <c:v>105.584507372</c:v>
                </c:pt>
                <c:pt idx="261">
                  <c:v>105.592848011</c:v>
                </c:pt>
                <c:pt idx="262">
                  <c:v>105.600178816</c:v>
                </c:pt>
                <c:pt idx="263">
                  <c:v>105.606518519</c:v>
                </c:pt>
                <c:pt idx="264">
                  <c:v>105.611883518</c:v>
                </c:pt>
                <c:pt idx="265">
                  <c:v>105.616293237</c:v>
                </c:pt>
                <c:pt idx="266">
                  <c:v>105.619765621</c:v>
                </c:pt>
                <c:pt idx="267">
                  <c:v>105.622318087</c:v>
                </c:pt>
                <c:pt idx="268">
                  <c:v>105.623967631</c:v>
                </c:pt>
                <c:pt idx="269">
                  <c:v>105.624731461</c:v>
                </c:pt>
                <c:pt idx="270">
                  <c:v>105.624622524</c:v>
                </c:pt>
                <c:pt idx="271">
                  <c:v>105.623658041</c:v>
                </c:pt>
                <c:pt idx="272">
                  <c:v>105.62185583</c:v>
                </c:pt>
                <c:pt idx="273">
                  <c:v>105.619232862</c:v>
                </c:pt>
                <c:pt idx="274">
                  <c:v>105.615805141</c:v>
                </c:pt>
                <c:pt idx="275">
                  <c:v>105.611588197</c:v>
                </c:pt>
                <c:pt idx="276">
                  <c:v>105.606596846</c:v>
                </c:pt>
                <c:pt idx="277">
                  <c:v>105.600845392</c:v>
                </c:pt>
                <c:pt idx="278">
                  <c:v>105.594348981</c:v>
                </c:pt>
                <c:pt idx="279">
                  <c:v>105.587122078</c:v>
                </c:pt>
                <c:pt idx="280">
                  <c:v>105.579178901</c:v>
                </c:pt>
                <c:pt idx="281">
                  <c:v>105.570533453</c:v>
                </c:pt>
                <c:pt idx="282">
                  <c:v>105.561199314</c:v>
                </c:pt>
                <c:pt idx="283">
                  <c:v>105.551189446</c:v>
                </c:pt>
                <c:pt idx="284">
                  <c:v>105.540508358</c:v>
                </c:pt>
                <c:pt idx="285">
                  <c:v>105.529175599</c:v>
                </c:pt>
                <c:pt idx="286">
                  <c:v>105.517205319</c:v>
                </c:pt>
                <c:pt idx="287">
                  <c:v>105.50461112</c:v>
                </c:pt>
                <c:pt idx="288">
                  <c:v>105.491405434</c:v>
                </c:pt>
                <c:pt idx="289">
                  <c:v>105.477601533</c:v>
                </c:pt>
                <c:pt idx="290">
                  <c:v>105.463211444</c:v>
                </c:pt>
                <c:pt idx="291">
                  <c:v>105.448247387</c:v>
                </c:pt>
                <c:pt idx="292">
                  <c:v>105.432720528</c:v>
                </c:pt>
                <c:pt idx="293">
                  <c:v>105.416641795</c:v>
                </c:pt>
                <c:pt idx="294">
                  <c:v>105.400021952</c:v>
                </c:pt>
                <c:pt idx="295">
                  <c:v>105.382871521</c:v>
                </c:pt>
                <c:pt idx="296">
                  <c:v>105.365201032</c:v>
                </c:pt>
                <c:pt idx="297">
                  <c:v>105.347018436</c:v>
                </c:pt>
                <c:pt idx="298">
                  <c:v>105.32833427</c:v>
                </c:pt>
                <c:pt idx="299">
                  <c:v>105.309159693</c:v>
                </c:pt>
                <c:pt idx="300">
                  <c:v>105.289505196</c:v>
                </c:pt>
                <c:pt idx="301">
                  <c:v>105.269380718</c:v>
                </c:pt>
                <c:pt idx="302">
                  <c:v>105.248795844</c:v>
                </c:pt>
                <c:pt idx="303">
                  <c:v>105.227760069</c:v>
                </c:pt>
                <c:pt idx="304">
                  <c:v>105.206282789</c:v>
                </c:pt>
                <c:pt idx="305">
                  <c:v>105.184373103</c:v>
                </c:pt>
                <c:pt idx="306">
                  <c:v>105.162040052</c:v>
                </c:pt>
                <c:pt idx="307">
                  <c:v>105.139292517</c:v>
                </c:pt>
                <c:pt idx="308">
                  <c:v>105.116139449</c:v>
                </c:pt>
                <c:pt idx="309">
                  <c:v>105.092589849</c:v>
                </c:pt>
                <c:pt idx="310">
                  <c:v>105.068652506</c:v>
                </c:pt>
                <c:pt idx="311">
                  <c:v>105.044331386</c:v>
                </c:pt>
                <c:pt idx="312">
                  <c:v>105.019637779</c:v>
                </c:pt>
                <c:pt idx="313">
                  <c:v>104.994579458</c:v>
                </c:pt>
                <c:pt idx="314">
                  <c:v>104.969163823</c:v>
                </c:pt>
                <c:pt idx="315">
                  <c:v>104.943395303</c:v>
                </c:pt>
                <c:pt idx="316">
                  <c:v>104.917282296</c:v>
                </c:pt>
                <c:pt idx="317">
                  <c:v>104.890833555</c:v>
                </c:pt>
                <c:pt idx="318">
                  <c:v>104.864057086</c:v>
                </c:pt>
                <c:pt idx="319">
                  <c:v>104.836960081</c:v>
                </c:pt>
                <c:pt idx="320">
                  <c:v>104.809549733</c:v>
                </c:pt>
                <c:pt idx="321">
                  <c:v>104.781832889</c:v>
                </c:pt>
                <c:pt idx="322">
                  <c:v>104.753816186</c:v>
                </c:pt>
                <c:pt idx="323">
                  <c:v>104.72550633</c:v>
                </c:pt>
                <c:pt idx="324">
                  <c:v>104.696910024</c:v>
                </c:pt>
                <c:pt idx="325">
                  <c:v>104.668033695</c:v>
                </c:pt>
                <c:pt idx="326">
                  <c:v>104.638883997</c:v>
                </c:pt>
                <c:pt idx="327">
                  <c:v>104.609466749</c:v>
                </c:pt>
                <c:pt idx="328">
                  <c:v>104.579782394</c:v>
                </c:pt>
                <c:pt idx="329">
                  <c:v>104.549841094</c:v>
                </c:pt>
                <c:pt idx="330">
                  <c:v>104.51964912</c:v>
                </c:pt>
                <c:pt idx="331">
                  <c:v>104.489212322</c:v>
                </c:pt>
                <c:pt idx="332">
                  <c:v>104.458536546</c:v>
                </c:pt>
                <c:pt idx="333">
                  <c:v>104.427627694</c:v>
                </c:pt>
                <c:pt idx="334">
                  <c:v>104.396491468</c:v>
                </c:pt>
                <c:pt idx="335">
                  <c:v>104.365133312</c:v>
                </c:pt>
                <c:pt idx="336">
                  <c:v>104.333557493</c:v>
                </c:pt>
                <c:pt idx="337">
                  <c:v>104.301769341</c:v>
                </c:pt>
                <c:pt idx="338">
                  <c:v>104.269774632</c:v>
                </c:pt>
                <c:pt idx="339">
                  <c:v>104.237578774</c:v>
                </c:pt>
                <c:pt idx="340">
                  <c:v>104.205187176</c:v>
                </c:pt>
                <c:pt idx="341">
                  <c:v>104.172604721</c:v>
                </c:pt>
                <c:pt idx="342">
                  <c:v>104.139836416</c:v>
                </c:pt>
                <c:pt idx="343">
                  <c:v>104.106886647</c:v>
                </c:pt>
                <c:pt idx="344">
                  <c:v>104.07375982</c:v>
                </c:pt>
                <c:pt idx="345">
                  <c:v>104.040458926</c:v>
                </c:pt>
                <c:pt idx="346">
                  <c:v>104.006988704</c:v>
                </c:pt>
                <c:pt idx="347">
                  <c:v>103.973354471</c:v>
                </c:pt>
                <c:pt idx="348">
                  <c:v>103.939558935</c:v>
                </c:pt>
                <c:pt idx="349">
                  <c:v>103.905607781</c:v>
                </c:pt>
                <c:pt idx="350">
                  <c:v>103.871505411</c:v>
                </c:pt>
                <c:pt idx="351">
                  <c:v>103.8372557</c:v>
                </c:pt>
                <c:pt idx="352">
                  <c:v>103.802862459</c:v>
                </c:pt>
                <c:pt idx="353">
                  <c:v>103.768329767</c:v>
                </c:pt>
                <c:pt idx="354">
                  <c:v>103.733661812</c:v>
                </c:pt>
                <c:pt idx="355">
                  <c:v>103.698861978</c:v>
                </c:pt>
                <c:pt idx="356">
                  <c:v>103.663934091</c:v>
                </c:pt>
                <c:pt idx="357">
                  <c:v>103.628881905</c:v>
                </c:pt>
                <c:pt idx="358">
                  <c:v>103.593706543</c:v>
                </c:pt>
                <c:pt idx="359">
                  <c:v>103.558413322</c:v>
                </c:pt>
                <c:pt idx="360">
                  <c:v>103.523005861</c:v>
                </c:pt>
                <c:pt idx="361">
                  <c:v>103.487487614</c:v>
                </c:pt>
                <c:pt idx="362">
                  <c:v>103.451861297</c:v>
                </c:pt>
                <c:pt idx="363">
                  <c:v>103.416130345</c:v>
                </c:pt>
                <c:pt idx="364">
                  <c:v>103.380298212</c:v>
                </c:pt>
                <c:pt idx="365">
                  <c:v>103.34436799</c:v>
                </c:pt>
                <c:pt idx="366">
                  <c:v>103.308342825</c:v>
                </c:pt>
                <c:pt idx="367">
                  <c:v>103.272225386</c:v>
                </c:pt>
                <c:pt idx="368">
                  <c:v>103.2360187</c:v>
                </c:pt>
                <c:pt idx="369">
                  <c:v>103.199725673</c:v>
                </c:pt>
                <c:pt idx="370">
                  <c:v>103.163349568</c:v>
                </c:pt>
                <c:pt idx="371">
                  <c:v>103.126893496</c:v>
                </c:pt>
                <c:pt idx="372">
                  <c:v>103.090360154</c:v>
                </c:pt>
                <c:pt idx="373">
                  <c:v>103.053752403</c:v>
                </c:pt>
                <c:pt idx="374">
                  <c:v>103.017071989</c:v>
                </c:pt>
                <c:pt idx="375">
                  <c:v>102.980322426</c:v>
                </c:pt>
                <c:pt idx="376">
                  <c:v>102.943506313</c:v>
                </c:pt>
                <c:pt idx="377">
                  <c:v>102.906626127</c:v>
                </c:pt>
                <c:pt idx="378">
                  <c:v>102.869684316</c:v>
                </c:pt>
                <c:pt idx="379">
                  <c:v>102.832683494</c:v>
                </c:pt>
                <c:pt idx="380">
                  <c:v>102.795626145</c:v>
                </c:pt>
                <c:pt idx="381">
                  <c:v>102.758514609</c:v>
                </c:pt>
                <c:pt idx="382">
                  <c:v>102.721351449</c:v>
                </c:pt>
                <c:pt idx="383">
                  <c:v>102.684138942</c:v>
                </c:pt>
                <c:pt idx="384">
                  <c:v>102.646879408</c:v>
                </c:pt>
                <c:pt idx="385">
                  <c:v>102.609575142</c:v>
                </c:pt>
                <c:pt idx="386">
                  <c:v>102.572228171</c:v>
                </c:pt>
                <c:pt idx="387">
                  <c:v>102.534840608</c:v>
                </c:pt>
                <c:pt idx="388">
                  <c:v>102.497414464</c:v>
                </c:pt>
                <c:pt idx="389">
                  <c:v>102.459951823</c:v>
                </c:pt>
                <c:pt idx="390">
                  <c:v>102.422454658</c:v>
                </c:pt>
                <c:pt idx="391">
                  <c:v>102.384924824</c:v>
                </c:pt>
                <c:pt idx="392">
                  <c:v>102.347364357</c:v>
                </c:pt>
                <c:pt idx="393">
                  <c:v>102.309775214</c:v>
                </c:pt>
                <c:pt idx="394">
                  <c:v>102.272159275</c:v>
                </c:pt>
                <c:pt idx="395">
                  <c:v>102.234518036</c:v>
                </c:pt>
                <c:pt idx="396">
                  <c:v>102.19685329</c:v>
                </c:pt>
                <c:pt idx="397">
                  <c:v>102.159166864</c:v>
                </c:pt>
                <c:pt idx="398">
                  <c:v>102.121460633</c:v>
                </c:pt>
                <c:pt idx="399">
                  <c:v>102.08373581</c:v>
                </c:pt>
                <c:pt idx="400">
                  <c:v>102.045994672</c:v>
                </c:pt>
                <c:pt idx="401">
                  <c:v>102.008238655</c:v>
                </c:pt>
                <c:pt idx="402">
                  <c:v>101.970469311</c:v>
                </c:pt>
                <c:pt idx="403">
                  <c:v>101.932688196</c:v>
                </c:pt>
                <c:pt idx="404">
                  <c:v>101.894897025</c:v>
                </c:pt>
                <c:pt idx="405">
                  <c:v>101.857097285</c:v>
                </c:pt>
                <c:pt idx="406">
                  <c:v>101.819290424</c:v>
                </c:pt>
                <c:pt idx="407">
                  <c:v>101.781477856</c:v>
                </c:pt>
                <c:pt idx="408">
                  <c:v>101.743661205</c:v>
                </c:pt>
                <c:pt idx="409">
                  <c:v>101.705841943</c:v>
                </c:pt>
                <c:pt idx="410">
                  <c:v>101.668021326</c:v>
                </c:pt>
                <c:pt idx="411">
                  <c:v>101.630201257</c:v>
                </c:pt>
                <c:pt idx="412">
                  <c:v>101.592382497</c:v>
                </c:pt>
                <c:pt idx="413">
                  <c:v>101.554566333</c:v>
                </c:pt>
                <c:pt idx="414">
                  <c:v>101.51675412</c:v>
                </c:pt>
                <c:pt idx="415">
                  <c:v>101.478946415</c:v>
                </c:pt>
                <c:pt idx="416">
                  <c:v>101.441144738</c:v>
                </c:pt>
                <c:pt idx="417">
                  <c:v>101.403349934</c:v>
                </c:pt>
                <c:pt idx="418">
                  <c:v>101.365563365</c:v>
                </c:pt>
                <c:pt idx="419">
                  <c:v>101.327786153</c:v>
                </c:pt>
                <c:pt idx="420">
                  <c:v>101.290019365</c:v>
                </c:pt>
                <c:pt idx="421">
                  <c:v>101.252263973</c:v>
                </c:pt>
                <c:pt idx="422">
                  <c:v>101.214521071</c:v>
                </c:pt>
                <c:pt idx="423">
                  <c:v>101.176791802</c:v>
                </c:pt>
                <c:pt idx="424">
                  <c:v>101.139077159</c:v>
                </c:pt>
                <c:pt idx="425">
                  <c:v>101.101378268</c:v>
                </c:pt>
                <c:pt idx="426">
                  <c:v>101.063695997</c:v>
                </c:pt>
                <c:pt idx="427">
                  <c:v>101.026031276</c:v>
                </c:pt>
                <c:pt idx="428">
                  <c:v>100.988385154</c:v>
                </c:pt>
                <c:pt idx="429">
                  <c:v>100.95075837</c:v>
                </c:pt>
                <c:pt idx="430">
                  <c:v>100.913151601</c:v>
                </c:pt>
                <c:pt idx="431">
                  <c:v>100.875565818</c:v>
                </c:pt>
                <c:pt idx="432">
                  <c:v>100.838001799</c:v>
                </c:pt>
                <c:pt idx="433">
                  <c:v>100.800460405</c:v>
                </c:pt>
                <c:pt idx="434">
                  <c:v>100.762942611</c:v>
                </c:pt>
                <c:pt idx="435">
                  <c:v>100.725449705</c:v>
                </c:pt>
                <c:pt idx="436">
                  <c:v>100.687982601</c:v>
                </c:pt>
                <c:pt idx="437">
                  <c:v>100.650541955</c:v>
                </c:pt>
                <c:pt idx="438">
                  <c:v>100.613128284</c:v>
                </c:pt>
                <c:pt idx="439">
                  <c:v>100.575742443</c:v>
                </c:pt>
                <c:pt idx="440">
                  <c:v>100.538385239</c:v>
                </c:pt>
                <c:pt idx="441">
                  <c:v>100.501057431</c:v>
                </c:pt>
                <c:pt idx="442">
                  <c:v>100.463759838</c:v>
                </c:pt>
                <c:pt idx="443">
                  <c:v>100.426493021</c:v>
                </c:pt>
                <c:pt idx="444">
                  <c:v>100.389257638</c:v>
                </c:pt>
                <c:pt idx="445">
                  <c:v>100.3520545</c:v>
                </c:pt>
                <c:pt idx="446">
                  <c:v>100.314884247</c:v>
                </c:pt>
                <c:pt idx="447">
                  <c:v>100.277747452</c:v>
                </c:pt>
                <c:pt idx="448">
                  <c:v>100.24064469</c:v>
                </c:pt>
                <c:pt idx="449">
                  <c:v>100.203576332</c:v>
                </c:pt>
                <c:pt idx="450">
                  <c:v>100.166543065</c:v>
                </c:pt>
                <c:pt idx="451">
                  <c:v>100.129545922</c:v>
                </c:pt>
                <c:pt idx="452">
                  <c:v>100.092585758</c:v>
                </c:pt>
                <c:pt idx="453">
                  <c:v>100.055663411</c:v>
                </c:pt>
                <c:pt idx="454">
                  <c:v>100.018778932</c:v>
                </c:pt>
                <c:pt idx="455">
                  <c:v>99.98193277149994</c:v>
                </c:pt>
                <c:pt idx="456">
                  <c:v>99.9451254021</c:v>
                </c:pt>
                <c:pt idx="457">
                  <c:v>99.9083573561999</c:v>
                </c:pt>
                <c:pt idx="458">
                  <c:v>99.87162877749992</c:v>
                </c:pt>
                <c:pt idx="459">
                  <c:v>99.8349401953</c:v>
                </c:pt>
                <c:pt idx="460">
                  <c:v>99.7982918948</c:v>
                </c:pt>
                <c:pt idx="461">
                  <c:v>99.76168417409998</c:v>
                </c:pt>
                <c:pt idx="462">
                  <c:v>99.72511753559992</c:v>
                </c:pt>
                <c:pt idx="463">
                  <c:v>99.68859247809991</c:v>
                </c:pt>
                <c:pt idx="464">
                  <c:v>99.6521093721999</c:v>
                </c:pt>
                <c:pt idx="465">
                  <c:v>99.6156686657</c:v>
                </c:pt>
                <c:pt idx="466">
                  <c:v>99.57927112649988</c:v>
                </c:pt>
                <c:pt idx="467">
                  <c:v>99.54291712609992</c:v>
                </c:pt>
                <c:pt idx="468">
                  <c:v>99.5066069139</c:v>
                </c:pt>
                <c:pt idx="469">
                  <c:v>99.47034082369989</c:v>
                </c:pt>
                <c:pt idx="470">
                  <c:v>99.4341192296</c:v>
                </c:pt>
                <c:pt idx="471">
                  <c:v>99.39794237329994</c:v>
                </c:pt>
                <c:pt idx="472">
                  <c:v>99.36181059339998</c:v>
                </c:pt>
                <c:pt idx="473">
                  <c:v>99.32572425199994</c:v>
                </c:pt>
                <c:pt idx="474">
                  <c:v>99.2896836769</c:v>
                </c:pt>
                <c:pt idx="475">
                  <c:v>99.2536891723</c:v>
                </c:pt>
                <c:pt idx="476">
                  <c:v>99.21774162209998</c:v>
                </c:pt>
                <c:pt idx="477">
                  <c:v>99.18184118509994</c:v>
                </c:pt>
                <c:pt idx="478">
                  <c:v>99.14598818609988</c:v>
                </c:pt>
                <c:pt idx="479">
                  <c:v>99.11018299529998</c:v>
                </c:pt>
                <c:pt idx="480">
                  <c:v>99.0744259776</c:v>
                </c:pt>
                <c:pt idx="481">
                  <c:v>99.03871717669988</c:v>
                </c:pt>
                <c:pt idx="482">
                  <c:v>99.00305645639995</c:v>
                </c:pt>
                <c:pt idx="483">
                  <c:v>98.9674437497</c:v>
                </c:pt>
                <c:pt idx="484">
                  <c:v>98.9318794679</c:v>
                </c:pt>
                <c:pt idx="485">
                  <c:v>98.8963642278</c:v>
                </c:pt>
                <c:pt idx="486">
                  <c:v>98.8608983150999</c:v>
                </c:pt>
                <c:pt idx="487">
                  <c:v>98.82548187509985</c:v>
                </c:pt>
                <c:pt idx="488">
                  <c:v>98.79011512949998</c:v>
                </c:pt>
                <c:pt idx="489">
                  <c:v>98.7568190936</c:v>
                </c:pt>
                <c:pt idx="490">
                  <c:v>98.7313049148</c:v>
                </c:pt>
                <c:pt idx="491">
                  <c:v>98.70579741199992</c:v>
                </c:pt>
                <c:pt idx="492">
                  <c:v>98.68029666789998</c:v>
                </c:pt>
                <c:pt idx="493">
                  <c:v>98.6548031465999</c:v>
                </c:pt>
                <c:pt idx="494">
                  <c:v>98.62931727369987</c:v>
                </c:pt>
                <c:pt idx="495">
                  <c:v>98.6038394526999</c:v>
                </c:pt>
                <c:pt idx="496">
                  <c:v>98.57837016859985</c:v>
                </c:pt>
                <c:pt idx="497">
                  <c:v>98.5529098419</c:v>
                </c:pt>
                <c:pt idx="498">
                  <c:v>98.5274588387999</c:v>
                </c:pt>
                <c:pt idx="499">
                  <c:v>98.50201728739998</c:v>
                </c:pt>
                <c:pt idx="500">
                  <c:v>98.47658535699991</c:v>
                </c:pt>
                <c:pt idx="501">
                  <c:v>98.4511635609</c:v>
                </c:pt>
                <c:pt idx="502">
                  <c:v>98.42575239649985</c:v>
                </c:pt>
                <c:pt idx="503">
                  <c:v>98.40035243209989</c:v>
                </c:pt>
                <c:pt idx="504">
                  <c:v>98.3749642282</c:v>
                </c:pt>
                <c:pt idx="505">
                  <c:v>98.34958805719992</c:v>
                </c:pt>
                <c:pt idx="506">
                  <c:v>98.32422413989998</c:v>
                </c:pt>
                <c:pt idx="507">
                  <c:v>98.2988725214999</c:v>
                </c:pt>
                <c:pt idx="508">
                  <c:v>98.2735334675</c:v>
                </c:pt>
                <c:pt idx="509">
                  <c:v>98.2482071353</c:v>
                </c:pt>
                <c:pt idx="510">
                  <c:v>98.22289404689992</c:v>
                </c:pt>
                <c:pt idx="511">
                  <c:v>98.1975945197</c:v>
                </c:pt>
                <c:pt idx="512">
                  <c:v>98.17230879889988</c:v>
                </c:pt>
                <c:pt idx="513">
                  <c:v>98.1470372271</c:v>
                </c:pt>
                <c:pt idx="514">
                  <c:v>98.12178003769988</c:v>
                </c:pt>
                <c:pt idx="515">
                  <c:v>98.09653749369994</c:v>
                </c:pt>
                <c:pt idx="516">
                  <c:v>98.0713099495</c:v>
                </c:pt>
                <c:pt idx="517">
                  <c:v>98.04609775699994</c:v>
                </c:pt>
                <c:pt idx="518">
                  <c:v>98.02090120679991</c:v>
                </c:pt>
                <c:pt idx="519">
                  <c:v>97.9957205819</c:v>
                </c:pt>
                <c:pt idx="520">
                  <c:v>97.9705563074999</c:v>
                </c:pt>
                <c:pt idx="521">
                  <c:v>97.9454086816</c:v>
                </c:pt>
                <c:pt idx="522">
                  <c:v>97.9202779671</c:v>
                </c:pt>
                <c:pt idx="523">
                  <c:v>97.89516440609998</c:v>
                </c:pt>
                <c:pt idx="524">
                  <c:v>97.87006819999991</c:v>
                </c:pt>
                <c:pt idx="525">
                  <c:v>97.844989615</c:v>
                </c:pt>
                <c:pt idx="526">
                  <c:v>97.8199288808</c:v>
                </c:pt>
                <c:pt idx="527">
                  <c:v>97.79488619459993</c:v>
                </c:pt>
                <c:pt idx="528">
                  <c:v>97.76986194069998</c:v>
                </c:pt>
                <c:pt idx="529">
                  <c:v>97.74485641779998</c:v>
                </c:pt>
                <c:pt idx="530">
                  <c:v>97.7198699075</c:v>
                </c:pt>
                <c:pt idx="531">
                  <c:v>97.69490281019991</c:v>
                </c:pt>
                <c:pt idx="532">
                  <c:v>97.66995529279993</c:v>
                </c:pt>
                <c:pt idx="533">
                  <c:v>97.64502775959994</c:v>
                </c:pt>
                <c:pt idx="534">
                  <c:v>97.62012040739998</c:v>
                </c:pt>
                <c:pt idx="535">
                  <c:v>97.5952334017</c:v>
                </c:pt>
                <c:pt idx="536">
                  <c:v>97.57036726739994</c:v>
                </c:pt>
                <c:pt idx="537">
                  <c:v>97.5455221792</c:v>
                </c:pt>
                <c:pt idx="538">
                  <c:v>97.52069816179994</c:v>
                </c:pt>
                <c:pt idx="539">
                  <c:v>97.49589539519998</c:v>
                </c:pt>
                <c:pt idx="540">
                  <c:v>97.4711140223</c:v>
                </c:pt>
                <c:pt idx="541">
                  <c:v>97.44635419349994</c:v>
                </c:pt>
                <c:pt idx="542">
                  <c:v>97.4216160643</c:v>
                </c:pt>
                <c:pt idx="543">
                  <c:v>97.39689980469994</c:v>
                </c:pt>
                <c:pt idx="544">
                  <c:v>97.37220563469992</c:v>
                </c:pt>
                <c:pt idx="545">
                  <c:v>97.34753384239998</c:v>
                </c:pt>
                <c:pt idx="546">
                  <c:v>97.32288450509992</c:v>
                </c:pt>
                <c:pt idx="547">
                  <c:v>97.2982577293</c:v>
                </c:pt>
                <c:pt idx="548">
                  <c:v>97.27365362259998</c:v>
                </c:pt>
                <c:pt idx="549">
                  <c:v>97.24907236339995</c:v>
                </c:pt>
                <c:pt idx="550">
                  <c:v>97.2245141858</c:v>
                </c:pt>
                <c:pt idx="551">
                  <c:v>97.19997923049991</c:v>
                </c:pt>
                <c:pt idx="552">
                  <c:v>97.1754677902999</c:v>
                </c:pt>
                <c:pt idx="553">
                  <c:v>97.15098000119993</c:v>
                </c:pt>
                <c:pt idx="554">
                  <c:v>97.1265159209</c:v>
                </c:pt>
                <c:pt idx="555">
                  <c:v>97.10207563579991</c:v>
                </c:pt>
                <c:pt idx="556">
                  <c:v>97.0776593111</c:v>
                </c:pt>
                <c:pt idx="557">
                  <c:v>97.05326711409992</c:v>
                </c:pt>
                <c:pt idx="558">
                  <c:v>97.02889918719993</c:v>
                </c:pt>
                <c:pt idx="559">
                  <c:v>97.0045556885</c:v>
                </c:pt>
                <c:pt idx="560">
                  <c:v>96.9802367</c:v>
                </c:pt>
                <c:pt idx="561">
                  <c:v>96.9559423493</c:v>
                </c:pt>
                <c:pt idx="562">
                  <c:v>96.9316728683</c:v>
                </c:pt>
                <c:pt idx="563">
                  <c:v>96.907428248</c:v>
                </c:pt>
                <c:pt idx="564">
                  <c:v>96.88320861239993</c:v>
                </c:pt>
                <c:pt idx="565">
                  <c:v>96.85901406729998</c:v>
                </c:pt>
                <c:pt idx="566">
                  <c:v>96.83484471929998</c:v>
                </c:pt>
                <c:pt idx="567">
                  <c:v>96.81070071569992</c:v>
                </c:pt>
                <c:pt idx="568">
                  <c:v>96.78658213689985</c:v>
                </c:pt>
                <c:pt idx="569">
                  <c:v>96.76248910479993</c:v>
                </c:pt>
                <c:pt idx="570">
                  <c:v>96.738421762</c:v>
                </c:pt>
                <c:pt idx="571">
                  <c:v>96.71437999709998</c:v>
                </c:pt>
                <c:pt idx="572">
                  <c:v>96.69036361889998</c:v>
                </c:pt>
                <c:pt idx="573">
                  <c:v>96.66637281389981</c:v>
                </c:pt>
                <c:pt idx="574">
                  <c:v>96.64240770479989</c:v>
                </c:pt>
                <c:pt idx="575">
                  <c:v>96.61846847869992</c:v>
                </c:pt>
                <c:pt idx="576">
                  <c:v>96.5945552066</c:v>
                </c:pt>
                <c:pt idx="577">
                  <c:v>96.5706680296</c:v>
                </c:pt>
                <c:pt idx="578">
                  <c:v>96.54680713179992</c:v>
                </c:pt>
                <c:pt idx="579">
                  <c:v>96.52297262899992</c:v>
                </c:pt>
                <c:pt idx="580">
                  <c:v>96.4991646208</c:v>
                </c:pt>
                <c:pt idx="581">
                  <c:v>96.4753831922999</c:v>
                </c:pt>
                <c:pt idx="582">
                  <c:v>96.45162841069998</c:v>
                </c:pt>
                <c:pt idx="583">
                  <c:v>96.427900277</c:v>
                </c:pt>
                <c:pt idx="584">
                  <c:v>96.4041989593</c:v>
                </c:pt>
                <c:pt idx="585">
                  <c:v>96.38052459809998</c:v>
                </c:pt>
                <c:pt idx="586">
                  <c:v>96.35687734729989</c:v>
                </c:pt>
                <c:pt idx="587">
                  <c:v>96.33325733399992</c:v>
                </c:pt>
                <c:pt idx="588">
                  <c:v>96.3096646441</c:v>
                </c:pt>
                <c:pt idx="589">
                  <c:v>96.28609899859993</c:v>
                </c:pt>
                <c:pt idx="590">
                  <c:v>96.26256030199998</c:v>
                </c:pt>
                <c:pt idx="591">
                  <c:v>96.2390487941</c:v>
                </c:pt>
                <c:pt idx="592">
                  <c:v>96.2155645791</c:v>
                </c:pt>
                <c:pt idx="593">
                  <c:v>96.1921076303</c:v>
                </c:pt>
                <c:pt idx="594">
                  <c:v>96.16867799979993</c:v>
                </c:pt>
                <c:pt idx="595">
                  <c:v>96.1452758170999</c:v>
                </c:pt>
                <c:pt idx="596">
                  <c:v>96.12190119169991</c:v>
                </c:pt>
                <c:pt idx="597">
                  <c:v>96.0985542973</c:v>
                </c:pt>
                <c:pt idx="598">
                  <c:v>96.07523540389992</c:v>
                </c:pt>
                <c:pt idx="599">
                  <c:v>96.0519445641</c:v>
                </c:pt>
                <c:pt idx="600">
                  <c:v>96.02868180779988</c:v>
                </c:pt>
                <c:pt idx="601">
                  <c:v>96.00544712309988</c:v>
                </c:pt>
                <c:pt idx="602">
                  <c:v>95.9822405516</c:v>
                </c:pt>
                <c:pt idx="603">
                  <c:v>95.95906215699991</c:v>
                </c:pt>
                <c:pt idx="604">
                  <c:v>95.9359119906</c:v>
                </c:pt>
                <c:pt idx="605">
                  <c:v>95.9127900957</c:v>
                </c:pt>
                <c:pt idx="606">
                  <c:v>95.889696508</c:v>
                </c:pt>
                <c:pt idx="607">
                  <c:v>95.8666312756</c:v>
                </c:pt>
                <c:pt idx="608">
                  <c:v>95.8435944357</c:v>
                </c:pt>
                <c:pt idx="609">
                  <c:v>95.82058602259987</c:v>
                </c:pt>
                <c:pt idx="610">
                  <c:v>95.7976060759</c:v>
                </c:pt>
                <c:pt idx="611">
                  <c:v>95.77465465609998</c:v>
                </c:pt>
                <c:pt idx="612">
                  <c:v>95.75173181369988</c:v>
                </c:pt>
                <c:pt idx="613">
                  <c:v>95.72883756249988</c:v>
                </c:pt>
                <c:pt idx="614">
                  <c:v>95.7059719466999</c:v>
                </c:pt>
                <c:pt idx="615">
                  <c:v>95.6831350194999</c:v>
                </c:pt>
                <c:pt idx="616">
                  <c:v>95.66032685119993</c:v>
                </c:pt>
                <c:pt idx="617">
                  <c:v>95.63754780199994</c:v>
                </c:pt>
                <c:pt idx="618">
                  <c:v>95.61479796509998</c:v>
                </c:pt>
                <c:pt idx="619">
                  <c:v>95.59207700129994</c:v>
                </c:pt>
                <c:pt idx="620">
                  <c:v>95.5693849715</c:v>
                </c:pt>
                <c:pt idx="621">
                  <c:v>95.5467219668</c:v>
                </c:pt>
                <c:pt idx="622">
                  <c:v>95.52408800079992</c:v>
                </c:pt>
                <c:pt idx="623">
                  <c:v>95.5014830474</c:v>
                </c:pt>
                <c:pt idx="624">
                  <c:v>95.47890713649983</c:v>
                </c:pt>
                <c:pt idx="625">
                  <c:v>95.45636039619993</c:v>
                </c:pt>
                <c:pt idx="626">
                  <c:v>95.43501852199998</c:v>
                </c:pt>
                <c:pt idx="627">
                  <c:v>95.41453289019998</c:v>
                </c:pt>
                <c:pt idx="628">
                  <c:v>95.3940691122</c:v>
                </c:pt>
                <c:pt idx="629">
                  <c:v>95.3736272858</c:v>
                </c:pt>
                <c:pt idx="630">
                  <c:v>95.35320725489994</c:v>
                </c:pt>
                <c:pt idx="631">
                  <c:v>95.332809001</c:v>
                </c:pt>
                <c:pt idx="632">
                  <c:v>95.31243272139994</c:v>
                </c:pt>
                <c:pt idx="633">
                  <c:v>95.29207850969991</c:v>
                </c:pt>
                <c:pt idx="634">
                  <c:v>95.27174643649985</c:v>
                </c:pt>
                <c:pt idx="635">
                  <c:v>95.25143650539998</c:v>
                </c:pt>
                <c:pt idx="636">
                  <c:v>95.2311487874</c:v>
                </c:pt>
                <c:pt idx="637">
                  <c:v>95.21088295049989</c:v>
                </c:pt>
                <c:pt idx="638">
                  <c:v>95.1906393622</c:v>
                </c:pt>
                <c:pt idx="639">
                  <c:v>95.17041810179985</c:v>
                </c:pt>
                <c:pt idx="640">
                  <c:v>95.1502191815</c:v>
                </c:pt>
                <c:pt idx="641">
                  <c:v>95.13004261799991</c:v>
                </c:pt>
                <c:pt idx="642">
                  <c:v>95.10988848819994</c:v>
                </c:pt>
                <c:pt idx="643">
                  <c:v>95.08975688789992</c:v>
                </c:pt>
                <c:pt idx="644">
                  <c:v>95.0696478607</c:v>
                </c:pt>
                <c:pt idx="645">
                  <c:v>95.0495614543</c:v>
                </c:pt>
                <c:pt idx="646">
                  <c:v>95.02949773819992</c:v>
                </c:pt>
                <c:pt idx="647">
                  <c:v>95.0094567691</c:v>
                </c:pt>
                <c:pt idx="648">
                  <c:v>94.98943855609988</c:v>
                </c:pt>
                <c:pt idx="649">
                  <c:v>94.96944312489998</c:v>
                </c:pt>
                <c:pt idx="650">
                  <c:v>94.94947052749993</c:v>
                </c:pt>
                <c:pt idx="651">
                  <c:v>94.92952080279994</c:v>
                </c:pt>
                <c:pt idx="652">
                  <c:v>94.9095939931</c:v>
                </c:pt>
                <c:pt idx="653">
                  <c:v>94.88969016119998</c:v>
                </c:pt>
                <c:pt idx="654">
                  <c:v>94.86980926949998</c:v>
                </c:pt>
                <c:pt idx="655">
                  <c:v>94.8499513143</c:v>
                </c:pt>
                <c:pt idx="656">
                  <c:v>94.8301162939</c:v>
                </c:pt>
                <c:pt idx="657">
                  <c:v>94.8103042054</c:v>
                </c:pt>
                <c:pt idx="658">
                  <c:v>94.79051507469998</c:v>
                </c:pt>
                <c:pt idx="659">
                  <c:v>94.77074891979989</c:v>
                </c:pt>
                <c:pt idx="660">
                  <c:v>94.7510057569</c:v>
                </c:pt>
                <c:pt idx="661">
                  <c:v>94.7312856109</c:v>
                </c:pt>
                <c:pt idx="662">
                  <c:v>94.7115885062</c:v>
                </c:pt>
                <c:pt idx="663">
                  <c:v>94.6919145042</c:v>
                </c:pt>
                <c:pt idx="664">
                  <c:v>94.6722636627</c:v>
                </c:pt>
                <c:pt idx="665">
                  <c:v>94.65263601049988</c:v>
                </c:pt>
                <c:pt idx="666">
                  <c:v>94.6330315294999</c:v>
                </c:pt>
                <c:pt idx="667">
                  <c:v>94.61345034679989</c:v>
                </c:pt>
                <c:pt idx="668">
                  <c:v>94.59389252319993</c:v>
                </c:pt>
                <c:pt idx="669">
                  <c:v>94.5743581392999</c:v>
                </c:pt>
                <c:pt idx="670">
                  <c:v>94.55484720559994</c:v>
                </c:pt>
                <c:pt idx="671">
                  <c:v>94.53535972439998</c:v>
                </c:pt>
                <c:pt idx="672">
                  <c:v>94.51589573069992</c:v>
                </c:pt>
                <c:pt idx="673">
                  <c:v>94.4964552829</c:v>
                </c:pt>
                <c:pt idx="674">
                  <c:v>94.47703835029992</c:v>
                </c:pt>
                <c:pt idx="675">
                  <c:v>94.4576448294</c:v>
                </c:pt>
                <c:pt idx="676">
                  <c:v>94.43827490699998</c:v>
                </c:pt>
                <c:pt idx="677">
                  <c:v>94.41892841799998</c:v>
                </c:pt>
                <c:pt idx="678">
                  <c:v>94.3996053037</c:v>
                </c:pt>
                <c:pt idx="679">
                  <c:v>94.3803055619</c:v>
                </c:pt>
                <c:pt idx="680">
                  <c:v>94.3610292628</c:v>
                </c:pt>
                <c:pt idx="681">
                  <c:v>94.3417765291</c:v>
                </c:pt>
                <c:pt idx="682">
                  <c:v>94.32254742589994</c:v>
                </c:pt>
                <c:pt idx="683">
                  <c:v>94.30334189869988</c:v>
                </c:pt>
                <c:pt idx="684">
                  <c:v>94.2841599615</c:v>
                </c:pt>
                <c:pt idx="685">
                  <c:v>94.26500161</c:v>
                </c:pt>
                <c:pt idx="686">
                  <c:v>94.2458668326999</c:v>
                </c:pt>
                <c:pt idx="687">
                  <c:v>94.22675563789994</c:v>
                </c:pt>
                <c:pt idx="688">
                  <c:v>94.20766813639995</c:v>
                </c:pt>
                <c:pt idx="689">
                  <c:v>94.18860433499992</c:v>
                </c:pt>
                <c:pt idx="690">
                  <c:v>94.1695642202</c:v>
                </c:pt>
                <c:pt idx="691">
                  <c:v>94.15054778009994</c:v>
                </c:pt>
                <c:pt idx="692">
                  <c:v>94.13155493569998</c:v>
                </c:pt>
                <c:pt idx="693">
                  <c:v>94.1125856349</c:v>
                </c:pt>
                <c:pt idx="694">
                  <c:v>94.0936541893</c:v>
                </c:pt>
                <c:pt idx="695">
                  <c:v>94.07830478709992</c:v>
                </c:pt>
                <c:pt idx="696">
                  <c:v>94.06297250249985</c:v>
                </c:pt>
                <c:pt idx="697">
                  <c:v>94.04765732769998</c:v>
                </c:pt>
                <c:pt idx="698">
                  <c:v>94.03235924329998</c:v>
                </c:pt>
                <c:pt idx="699">
                  <c:v>94.01707825799994</c:v>
                </c:pt>
                <c:pt idx="700">
                  <c:v>94.0018143842</c:v>
                </c:pt>
                <c:pt idx="701">
                  <c:v>93.98656762359998</c:v>
                </c:pt>
                <c:pt idx="702">
                  <c:v>93.97133800979989</c:v>
                </c:pt>
                <c:pt idx="703">
                  <c:v>93.95612555</c:v>
                </c:pt>
                <c:pt idx="704">
                  <c:v>93.9409302299</c:v>
                </c:pt>
                <c:pt idx="705">
                  <c:v>93.92575204419992</c:v>
                </c:pt>
                <c:pt idx="706">
                  <c:v>93.9105909782</c:v>
                </c:pt>
                <c:pt idx="707">
                  <c:v>93.8954470404999</c:v>
                </c:pt>
                <c:pt idx="708">
                  <c:v>93.88032022689993</c:v>
                </c:pt>
                <c:pt idx="709">
                  <c:v>93.86521053619992</c:v>
                </c:pt>
                <c:pt idx="710">
                  <c:v>93.8501179748</c:v>
                </c:pt>
                <c:pt idx="711">
                  <c:v>93.8350425390999</c:v>
                </c:pt>
                <c:pt idx="712">
                  <c:v>93.8199842596</c:v>
                </c:pt>
                <c:pt idx="713">
                  <c:v>93.80494321649992</c:v>
                </c:pt>
                <c:pt idx="714">
                  <c:v>93.7899194078</c:v>
                </c:pt>
                <c:pt idx="715">
                  <c:v>93.77491282839998</c:v>
                </c:pt>
                <c:pt idx="716">
                  <c:v>93.7599234663</c:v>
                </c:pt>
                <c:pt idx="717">
                  <c:v>93.7449513121</c:v>
                </c:pt>
                <c:pt idx="718">
                  <c:v>93.7299963657</c:v>
                </c:pt>
                <c:pt idx="719">
                  <c:v>93.7150588147999</c:v>
                </c:pt>
                <c:pt idx="720">
                  <c:v>93.70013839409992</c:v>
                </c:pt>
                <c:pt idx="721">
                  <c:v>93.68523513739989</c:v>
                </c:pt>
                <c:pt idx="722">
                  <c:v>93.67034906889992</c:v>
                </c:pt>
                <c:pt idx="723">
                  <c:v>93.6554804182999</c:v>
                </c:pt>
                <c:pt idx="724">
                  <c:v>93.6406292605</c:v>
                </c:pt>
                <c:pt idx="725">
                  <c:v>93.62579556979991</c:v>
                </c:pt>
                <c:pt idx="726">
                  <c:v>93.6109792941</c:v>
                </c:pt>
                <c:pt idx="727">
                  <c:v>93.5961804142</c:v>
                </c:pt>
                <c:pt idx="728">
                  <c:v>93.58139891029992</c:v>
                </c:pt>
                <c:pt idx="729">
                  <c:v>93.56663477559998</c:v>
                </c:pt>
                <c:pt idx="730">
                  <c:v>93.55188798199998</c:v>
                </c:pt>
                <c:pt idx="731">
                  <c:v>93.53715851799994</c:v>
                </c:pt>
                <c:pt idx="732">
                  <c:v>93.52244635559987</c:v>
                </c:pt>
                <c:pt idx="733">
                  <c:v>93.5077514758</c:v>
                </c:pt>
                <c:pt idx="734">
                  <c:v>93.4930738446</c:v>
                </c:pt>
                <c:pt idx="735">
                  <c:v>93.4784134269</c:v>
                </c:pt>
                <c:pt idx="736">
                  <c:v>93.46377027879994</c:v>
                </c:pt>
                <c:pt idx="737">
                  <c:v>93.4491445062</c:v>
                </c:pt>
                <c:pt idx="738">
                  <c:v>93.43453610249991</c:v>
                </c:pt>
                <c:pt idx="739">
                  <c:v>93.4199450776</c:v>
                </c:pt>
                <c:pt idx="740">
                  <c:v>93.4053713987999</c:v>
                </c:pt>
                <c:pt idx="741">
                  <c:v>93.3908150406</c:v>
                </c:pt>
                <c:pt idx="742">
                  <c:v>93.37627597149989</c:v>
                </c:pt>
                <c:pt idx="743">
                  <c:v>93.36175415969994</c:v>
                </c:pt>
                <c:pt idx="744">
                  <c:v>93.3472495752</c:v>
                </c:pt>
                <c:pt idx="745">
                  <c:v>93.33276222629991</c:v>
                </c:pt>
                <c:pt idx="746">
                  <c:v>93.31829213519993</c:v>
                </c:pt>
                <c:pt idx="747">
                  <c:v>93.3038392942</c:v>
                </c:pt>
                <c:pt idx="748">
                  <c:v>93.2894036796</c:v>
                </c:pt>
                <c:pt idx="749">
                  <c:v>93.2749852661</c:v>
                </c:pt>
                <c:pt idx="750">
                  <c:v>93.26058403239998</c:v>
                </c:pt>
                <c:pt idx="751">
                  <c:v>93.2461999517</c:v>
                </c:pt>
                <c:pt idx="752">
                  <c:v>93.23183298639998</c:v>
                </c:pt>
                <c:pt idx="753">
                  <c:v>93.217483101</c:v>
                </c:pt>
                <c:pt idx="754">
                  <c:v>93.2031502851</c:v>
                </c:pt>
                <c:pt idx="755">
                  <c:v>93.1888345256999</c:v>
                </c:pt>
                <c:pt idx="756">
                  <c:v>93.17453581759985</c:v>
                </c:pt>
                <c:pt idx="757">
                  <c:v>93.16025424359998</c:v>
                </c:pt>
                <c:pt idx="758">
                  <c:v>93.1459897696</c:v>
                </c:pt>
                <c:pt idx="759">
                  <c:v>93.13174235939989</c:v>
                </c:pt>
                <c:pt idx="760">
                  <c:v>93.1175119792</c:v>
                </c:pt>
                <c:pt idx="761">
                  <c:v>93.10329859599995</c:v>
                </c:pt>
                <c:pt idx="762">
                  <c:v>93.0891022009</c:v>
                </c:pt>
                <c:pt idx="763">
                  <c:v>93.07492281899992</c:v>
                </c:pt>
                <c:pt idx="764">
                  <c:v>93.060760427</c:v>
                </c:pt>
                <c:pt idx="765">
                  <c:v>93.0466149999</c:v>
                </c:pt>
                <c:pt idx="766">
                  <c:v>93.0324865188999</c:v>
                </c:pt>
                <c:pt idx="767">
                  <c:v>93.0183749472</c:v>
                </c:pt>
                <c:pt idx="768">
                  <c:v>93.0042802696</c:v>
                </c:pt>
                <c:pt idx="769">
                  <c:v>92.99020251279993</c:v>
                </c:pt>
                <c:pt idx="770">
                  <c:v>92.9761416533</c:v>
                </c:pt>
                <c:pt idx="771">
                  <c:v>92.9620976792</c:v>
                </c:pt>
                <c:pt idx="772">
                  <c:v>92.94807056579998</c:v>
                </c:pt>
                <c:pt idx="773">
                  <c:v>92.9340602792</c:v>
                </c:pt>
                <c:pt idx="774">
                  <c:v>92.92006680039998</c:v>
                </c:pt>
                <c:pt idx="775">
                  <c:v>92.90609011889993</c:v>
                </c:pt>
                <c:pt idx="776">
                  <c:v>92.89213021909993</c:v>
                </c:pt>
                <c:pt idx="777">
                  <c:v>92.87818707699988</c:v>
                </c:pt>
                <c:pt idx="778">
                  <c:v>92.8642607069</c:v>
                </c:pt>
                <c:pt idx="779">
                  <c:v>92.85035105919992</c:v>
                </c:pt>
                <c:pt idx="780">
                  <c:v>92.83645812359987</c:v>
                </c:pt>
                <c:pt idx="781">
                  <c:v>92.82258184539992</c:v>
                </c:pt>
                <c:pt idx="782">
                  <c:v>92.80872223419991</c:v>
                </c:pt>
                <c:pt idx="783">
                  <c:v>92.7948792536</c:v>
                </c:pt>
                <c:pt idx="784">
                  <c:v>92.78105289849989</c:v>
                </c:pt>
                <c:pt idx="785">
                  <c:v>92.7672430454</c:v>
                </c:pt>
                <c:pt idx="786">
                  <c:v>92.7534496844</c:v>
                </c:pt>
                <c:pt idx="787">
                  <c:v>92.73967278569998</c:v>
                </c:pt>
                <c:pt idx="788">
                  <c:v>92.7259123228999</c:v>
                </c:pt>
                <c:pt idx="789">
                  <c:v>92.7121681856</c:v>
                </c:pt>
                <c:pt idx="790">
                  <c:v>92.6984402818</c:v>
                </c:pt>
                <c:pt idx="791">
                  <c:v>92.6847286224999</c:v>
                </c:pt>
                <c:pt idx="792">
                  <c:v>92.67103321319991</c:v>
                </c:pt>
                <c:pt idx="793">
                  <c:v>92.6573540566999</c:v>
                </c:pt>
                <c:pt idx="794">
                  <c:v>92.64369115259989</c:v>
                </c:pt>
                <c:pt idx="795">
                  <c:v>92.6300444798</c:v>
                </c:pt>
                <c:pt idx="796">
                  <c:v>92.6164139928</c:v>
                </c:pt>
                <c:pt idx="797">
                  <c:v>92.6027996801</c:v>
                </c:pt>
                <c:pt idx="798">
                  <c:v>92.5892015414</c:v>
                </c:pt>
                <c:pt idx="799">
                  <c:v>92.5756195941</c:v>
                </c:pt>
                <c:pt idx="800">
                  <c:v>92.56205383289991</c:v>
                </c:pt>
                <c:pt idx="801">
                  <c:v>92.5485042396</c:v>
                </c:pt>
                <c:pt idx="802">
                  <c:v>92.53497079599998</c:v>
                </c:pt>
                <c:pt idx="803">
                  <c:v>92.5214534782</c:v>
                </c:pt>
                <c:pt idx="804">
                  <c:v>92.5079522602</c:v>
                </c:pt>
                <c:pt idx="805">
                  <c:v>92.4944670983</c:v>
                </c:pt>
                <c:pt idx="806">
                  <c:v>92.4809979079</c:v>
                </c:pt>
                <c:pt idx="807">
                  <c:v>92.4675447012</c:v>
                </c:pt>
                <c:pt idx="808">
                  <c:v>92.4541074502</c:v>
                </c:pt>
                <c:pt idx="809">
                  <c:v>92.44068611639995</c:v>
                </c:pt>
                <c:pt idx="810">
                  <c:v>92.4272806802</c:v>
                </c:pt>
                <c:pt idx="811">
                  <c:v>92.4138910881</c:v>
                </c:pt>
                <c:pt idx="812">
                  <c:v>92.4005172844</c:v>
                </c:pt>
                <c:pt idx="813">
                  <c:v>92.3871592304</c:v>
                </c:pt>
                <c:pt idx="814">
                  <c:v>92.37381694449992</c:v>
                </c:pt>
                <c:pt idx="815">
                  <c:v>92.360490422</c:v>
                </c:pt>
                <c:pt idx="816">
                  <c:v>92.3471796496</c:v>
                </c:pt>
                <c:pt idx="817">
                  <c:v>92.3338846216</c:v>
                </c:pt>
                <c:pt idx="818">
                  <c:v>92.32060533409992</c:v>
                </c:pt>
                <c:pt idx="819">
                  <c:v>92.30734177779991</c:v>
                </c:pt>
                <c:pt idx="820">
                  <c:v>92.2940939294</c:v>
                </c:pt>
                <c:pt idx="821">
                  <c:v>92.2808617724999</c:v>
                </c:pt>
                <c:pt idx="822">
                  <c:v>92.267645289</c:v>
                </c:pt>
                <c:pt idx="823">
                  <c:v>92.254444452</c:v>
                </c:pt>
                <c:pt idx="824">
                  <c:v>92.2412592282</c:v>
                </c:pt>
                <c:pt idx="825">
                  <c:v>92.22808955989994</c:v>
                </c:pt>
                <c:pt idx="826">
                  <c:v>92.2149354176</c:v>
                </c:pt>
                <c:pt idx="827">
                  <c:v>92.2017967623</c:v>
                </c:pt>
                <c:pt idx="828">
                  <c:v>92.18867354999998</c:v>
                </c:pt>
                <c:pt idx="829">
                  <c:v>92.17556579019993</c:v>
                </c:pt>
                <c:pt idx="830">
                  <c:v>92.1624734727999</c:v>
                </c:pt>
                <c:pt idx="831">
                  <c:v>92.14939658519998</c:v>
                </c:pt>
                <c:pt idx="832">
                  <c:v>92.13633512539992</c:v>
                </c:pt>
                <c:pt idx="833">
                  <c:v>92.12328907209989</c:v>
                </c:pt>
                <c:pt idx="834">
                  <c:v>92.1102584148</c:v>
                </c:pt>
                <c:pt idx="835">
                  <c:v>92.0972431095</c:v>
                </c:pt>
                <c:pt idx="836">
                  <c:v>92.0842431341</c:v>
                </c:pt>
                <c:pt idx="837">
                  <c:v>92.0712584573</c:v>
                </c:pt>
              </c:numCache>
            </c:numRef>
          </c:yVal>
          <c:smooth val="1"/>
        </c:ser>
        <c:ser>
          <c:idx val="1"/>
          <c:order val="1"/>
          <c:tx>
            <c:strRef>
              <c:f>Sheet1!$I$1</c:f>
              <c:strCache>
                <c:ptCount val="1"/>
                <c:pt idx="0">
                  <c:v>Tmax_C2</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Sheet1!$I$2:$I$839</c:f>
              <c:numCache>
                <c:formatCode>General</c:formatCode>
                <c:ptCount val="838"/>
                <c:pt idx="0">
                  <c:v>4.2</c:v>
                </c:pt>
                <c:pt idx="1">
                  <c:v>4.20042367163</c:v>
                </c:pt>
                <c:pt idx="2">
                  <c:v>4.20219890546</c:v>
                </c:pt>
                <c:pt idx="3">
                  <c:v>4.20707919351</c:v>
                </c:pt>
                <c:pt idx="4">
                  <c:v>4.2187271439</c:v>
                </c:pt>
                <c:pt idx="5">
                  <c:v>4.24343830498</c:v>
                </c:pt>
                <c:pt idx="6">
                  <c:v>4.28974092888</c:v>
                </c:pt>
                <c:pt idx="7">
                  <c:v>4.368058827989993</c:v>
                </c:pt>
                <c:pt idx="8">
                  <c:v>4.49077161178</c:v>
                </c:pt>
                <c:pt idx="9">
                  <c:v>4.668339087749996</c:v>
                </c:pt>
                <c:pt idx="10">
                  <c:v>4.92502919087</c:v>
                </c:pt>
                <c:pt idx="11">
                  <c:v>5.362559892209995</c:v>
                </c:pt>
                <c:pt idx="12">
                  <c:v>6.074532065659996</c:v>
                </c:pt>
                <c:pt idx="13">
                  <c:v>6.969724867779995</c:v>
                </c:pt>
                <c:pt idx="14">
                  <c:v>7.90326532221</c:v>
                </c:pt>
                <c:pt idx="15">
                  <c:v>8.810714074740006</c:v>
                </c:pt>
                <c:pt idx="16">
                  <c:v>10.0170161744</c:v>
                </c:pt>
                <c:pt idx="17">
                  <c:v>15.1204727824</c:v>
                </c:pt>
                <c:pt idx="18">
                  <c:v>19.82429164019999</c:v>
                </c:pt>
                <c:pt idx="19">
                  <c:v>21.7782682202</c:v>
                </c:pt>
                <c:pt idx="20">
                  <c:v>23.5673037969</c:v>
                </c:pt>
                <c:pt idx="21">
                  <c:v>25.0776616619</c:v>
                </c:pt>
                <c:pt idx="22">
                  <c:v>26.433408528</c:v>
                </c:pt>
                <c:pt idx="23">
                  <c:v>27.6627907723</c:v>
                </c:pt>
                <c:pt idx="24">
                  <c:v>28.78370348469998</c:v>
                </c:pt>
                <c:pt idx="25">
                  <c:v>29.8220015959</c:v>
                </c:pt>
                <c:pt idx="26">
                  <c:v>30.7962382375</c:v>
                </c:pt>
                <c:pt idx="27">
                  <c:v>31.7156802376</c:v>
                </c:pt>
                <c:pt idx="28">
                  <c:v>32.5882218989</c:v>
                </c:pt>
                <c:pt idx="29">
                  <c:v>33.4205145603</c:v>
                </c:pt>
                <c:pt idx="30">
                  <c:v>34.2197608885</c:v>
                </c:pt>
                <c:pt idx="31">
                  <c:v>34.9923893432</c:v>
                </c:pt>
                <c:pt idx="32">
                  <c:v>35.7505517015</c:v>
                </c:pt>
                <c:pt idx="33">
                  <c:v>36.4852297004</c:v>
                </c:pt>
                <c:pt idx="34">
                  <c:v>37.1999947115</c:v>
                </c:pt>
                <c:pt idx="35">
                  <c:v>37.8965349711</c:v>
                </c:pt>
                <c:pt idx="36">
                  <c:v>38.5779365748</c:v>
                </c:pt>
                <c:pt idx="37">
                  <c:v>39.2452234607</c:v>
                </c:pt>
                <c:pt idx="38">
                  <c:v>39.9004763422</c:v>
                </c:pt>
                <c:pt idx="39">
                  <c:v>40.54460780169996</c:v>
                </c:pt>
                <c:pt idx="40">
                  <c:v>41.17772443929999</c:v>
                </c:pt>
                <c:pt idx="41">
                  <c:v>41.80033529820001</c:v>
                </c:pt>
                <c:pt idx="42">
                  <c:v>42.4125130688</c:v>
                </c:pt>
                <c:pt idx="43">
                  <c:v>43.0156075909</c:v>
                </c:pt>
                <c:pt idx="44">
                  <c:v>43.6098304575</c:v>
                </c:pt>
                <c:pt idx="45">
                  <c:v>44.1963607791</c:v>
                </c:pt>
                <c:pt idx="46">
                  <c:v>44.7754185234</c:v>
                </c:pt>
                <c:pt idx="47">
                  <c:v>45.3537272981</c:v>
                </c:pt>
                <c:pt idx="48">
                  <c:v>45.9260168596</c:v>
                </c:pt>
                <c:pt idx="49">
                  <c:v>46.4924175428</c:v>
                </c:pt>
                <c:pt idx="50">
                  <c:v>47.0532628458</c:v>
                </c:pt>
                <c:pt idx="51">
                  <c:v>47.6090825409</c:v>
                </c:pt>
                <c:pt idx="52">
                  <c:v>48.1604658609</c:v>
                </c:pt>
                <c:pt idx="53">
                  <c:v>48.7077037263</c:v>
                </c:pt>
                <c:pt idx="54">
                  <c:v>49.25128126199996</c:v>
                </c:pt>
                <c:pt idx="55">
                  <c:v>49.7915736145</c:v>
                </c:pt>
                <c:pt idx="56">
                  <c:v>50.3293598109</c:v>
                </c:pt>
                <c:pt idx="57">
                  <c:v>50.8628852846</c:v>
                </c:pt>
                <c:pt idx="58">
                  <c:v>51.3883769792</c:v>
                </c:pt>
                <c:pt idx="59">
                  <c:v>51.90679395</c:v>
                </c:pt>
                <c:pt idx="60">
                  <c:v>52.41861868300001</c:v>
                </c:pt>
                <c:pt idx="61">
                  <c:v>52.92486977269999</c:v>
                </c:pt>
                <c:pt idx="62">
                  <c:v>53.4258788501</c:v>
                </c:pt>
                <c:pt idx="63">
                  <c:v>53.922157196</c:v>
                </c:pt>
                <c:pt idx="64">
                  <c:v>54.4543682356</c:v>
                </c:pt>
                <c:pt idx="65">
                  <c:v>55.0027027487</c:v>
                </c:pt>
                <c:pt idx="66">
                  <c:v>55.5486918261</c:v>
                </c:pt>
                <c:pt idx="67">
                  <c:v>56.092150646</c:v>
                </c:pt>
                <c:pt idx="68">
                  <c:v>56.6336421792</c:v>
                </c:pt>
                <c:pt idx="69">
                  <c:v>57.17289553960001</c:v>
                </c:pt>
                <c:pt idx="70">
                  <c:v>57.7100552147</c:v>
                </c:pt>
                <c:pt idx="71">
                  <c:v>58.2456693281</c:v>
                </c:pt>
                <c:pt idx="72">
                  <c:v>58.7796358221</c:v>
                </c:pt>
                <c:pt idx="73">
                  <c:v>59.31141525069999</c:v>
                </c:pt>
                <c:pt idx="74">
                  <c:v>59.8406551546</c:v>
                </c:pt>
                <c:pt idx="75">
                  <c:v>60.3668587287</c:v>
                </c:pt>
                <c:pt idx="76">
                  <c:v>60.8885109112</c:v>
                </c:pt>
                <c:pt idx="77">
                  <c:v>61.4059009019</c:v>
                </c:pt>
                <c:pt idx="78">
                  <c:v>61.9197617949</c:v>
                </c:pt>
                <c:pt idx="79">
                  <c:v>62.4299806663</c:v>
                </c:pt>
                <c:pt idx="80">
                  <c:v>62.9360541489</c:v>
                </c:pt>
                <c:pt idx="81">
                  <c:v>63.4385677703</c:v>
                </c:pt>
                <c:pt idx="82">
                  <c:v>63.9380721726</c:v>
                </c:pt>
                <c:pt idx="83">
                  <c:v>64.4345377</c:v>
                </c:pt>
                <c:pt idx="84">
                  <c:v>64.9275554805</c:v>
                </c:pt>
                <c:pt idx="85">
                  <c:v>65.417489075</c:v>
                </c:pt>
                <c:pt idx="86">
                  <c:v>65.9083496961</c:v>
                </c:pt>
                <c:pt idx="87">
                  <c:v>66.4103455999</c:v>
                </c:pt>
                <c:pt idx="88">
                  <c:v>66.91039764</c:v>
                </c:pt>
                <c:pt idx="89">
                  <c:v>67.40854481249987</c:v>
                </c:pt>
                <c:pt idx="90">
                  <c:v>67.90517985459989</c:v>
                </c:pt>
                <c:pt idx="91">
                  <c:v>68.400652105</c:v>
                </c:pt>
                <c:pt idx="92">
                  <c:v>68.89503269599994</c:v>
                </c:pt>
                <c:pt idx="93">
                  <c:v>69.38817092979994</c:v>
                </c:pt>
                <c:pt idx="94">
                  <c:v>69.8804119074999</c:v>
                </c:pt>
                <c:pt idx="95">
                  <c:v>70.3719389046999</c:v>
                </c:pt>
                <c:pt idx="96">
                  <c:v>70.8621994307</c:v>
                </c:pt>
                <c:pt idx="97">
                  <c:v>71.3493560836</c:v>
                </c:pt>
                <c:pt idx="98">
                  <c:v>71.83258607889989</c:v>
                </c:pt>
                <c:pt idx="99">
                  <c:v>72.3120921644999</c:v>
                </c:pt>
                <c:pt idx="100">
                  <c:v>72.78843297509992</c:v>
                </c:pt>
                <c:pt idx="101">
                  <c:v>73.2611267274</c:v>
                </c:pt>
                <c:pt idx="102">
                  <c:v>73.72983649779992</c:v>
                </c:pt>
                <c:pt idx="103">
                  <c:v>74.1945110531</c:v>
                </c:pt>
                <c:pt idx="104">
                  <c:v>74.65557171209983</c:v>
                </c:pt>
                <c:pt idx="105">
                  <c:v>75.11349089809993</c:v>
                </c:pt>
                <c:pt idx="106">
                  <c:v>75.5684410744999</c:v>
                </c:pt>
                <c:pt idx="107">
                  <c:v>76.02040452199998</c:v>
                </c:pt>
                <c:pt idx="108">
                  <c:v>76.46933282159991</c:v>
                </c:pt>
                <c:pt idx="109">
                  <c:v>76.91505592699998</c:v>
                </c:pt>
                <c:pt idx="110">
                  <c:v>77.3578113801</c:v>
                </c:pt>
                <c:pt idx="111">
                  <c:v>77.7980582193</c:v>
                </c:pt>
                <c:pt idx="112">
                  <c:v>78.2358449447</c:v>
                </c:pt>
                <c:pt idx="113">
                  <c:v>78.67122859309993</c:v>
                </c:pt>
                <c:pt idx="114">
                  <c:v>79.10406254259991</c:v>
                </c:pt>
                <c:pt idx="115">
                  <c:v>79.5341875902</c:v>
                </c:pt>
                <c:pt idx="116">
                  <c:v>79.96145823269993</c:v>
                </c:pt>
                <c:pt idx="117">
                  <c:v>80.38579865789987</c:v>
                </c:pt>
                <c:pt idx="118">
                  <c:v>80.80719248229998</c:v>
                </c:pt>
                <c:pt idx="119">
                  <c:v>81.22548045019992</c:v>
                </c:pt>
                <c:pt idx="120">
                  <c:v>81.64055460759998</c:v>
                </c:pt>
                <c:pt idx="121">
                  <c:v>82.05179113859985</c:v>
                </c:pt>
                <c:pt idx="122">
                  <c:v>82.4589964388</c:v>
                </c:pt>
                <c:pt idx="123">
                  <c:v>82.8618499702</c:v>
                </c:pt>
                <c:pt idx="124">
                  <c:v>83.26059930719998</c:v>
                </c:pt>
                <c:pt idx="125">
                  <c:v>83.65548835999988</c:v>
                </c:pt>
                <c:pt idx="126">
                  <c:v>84.0466987995</c:v>
                </c:pt>
                <c:pt idx="127">
                  <c:v>84.4341800194</c:v>
                </c:pt>
                <c:pt idx="128">
                  <c:v>84.8179412111</c:v>
                </c:pt>
                <c:pt idx="129">
                  <c:v>85.1980963262999</c:v>
                </c:pt>
                <c:pt idx="130">
                  <c:v>85.57457454929998</c:v>
                </c:pt>
                <c:pt idx="131">
                  <c:v>85.94732830409998</c:v>
                </c:pt>
                <c:pt idx="132">
                  <c:v>86.31628173769992</c:v>
                </c:pt>
                <c:pt idx="133">
                  <c:v>86.6816398019</c:v>
                </c:pt>
                <c:pt idx="134">
                  <c:v>87.0434454108</c:v>
                </c:pt>
                <c:pt idx="135">
                  <c:v>87.4017640703</c:v>
                </c:pt>
                <c:pt idx="136">
                  <c:v>87.75634339689989</c:v>
                </c:pt>
                <c:pt idx="137">
                  <c:v>88.1070909008</c:v>
                </c:pt>
                <c:pt idx="138">
                  <c:v>88.4539952675</c:v>
                </c:pt>
                <c:pt idx="139">
                  <c:v>88.7971475496</c:v>
                </c:pt>
                <c:pt idx="140">
                  <c:v>89.13667795259985</c:v>
                </c:pt>
                <c:pt idx="141">
                  <c:v>89.4726027943</c:v>
                </c:pt>
                <c:pt idx="142">
                  <c:v>89.8049304694</c:v>
                </c:pt>
                <c:pt idx="143">
                  <c:v>90.13360273029994</c:v>
                </c:pt>
                <c:pt idx="144">
                  <c:v>90.4585502452</c:v>
                </c:pt>
                <c:pt idx="145">
                  <c:v>90.77971021239991</c:v>
                </c:pt>
                <c:pt idx="146">
                  <c:v>91.097054876</c:v>
                </c:pt>
                <c:pt idx="147">
                  <c:v>91.4103354769</c:v>
                </c:pt>
                <c:pt idx="148">
                  <c:v>91.7195753941</c:v>
                </c:pt>
                <c:pt idx="149">
                  <c:v>92.0246958845</c:v>
                </c:pt>
                <c:pt idx="150">
                  <c:v>92.3256194079</c:v>
                </c:pt>
                <c:pt idx="151">
                  <c:v>92.6223076247999</c:v>
                </c:pt>
                <c:pt idx="152">
                  <c:v>92.9146074011</c:v>
                </c:pt>
                <c:pt idx="153">
                  <c:v>93.20236932989998</c:v>
                </c:pt>
                <c:pt idx="154">
                  <c:v>93.4855856444</c:v>
                </c:pt>
                <c:pt idx="155">
                  <c:v>93.7642831833</c:v>
                </c:pt>
                <c:pt idx="156">
                  <c:v>94.03854894149993</c:v>
                </c:pt>
                <c:pt idx="157">
                  <c:v>94.3084853739999</c:v>
                </c:pt>
                <c:pt idx="158">
                  <c:v>94.5740055353</c:v>
                </c:pt>
                <c:pt idx="159">
                  <c:v>94.83517174499993</c:v>
                </c:pt>
                <c:pt idx="160">
                  <c:v>95.0920018268999</c:v>
                </c:pt>
                <c:pt idx="161">
                  <c:v>95.3444736817</c:v>
                </c:pt>
                <c:pt idx="162">
                  <c:v>95.5925599575</c:v>
                </c:pt>
                <c:pt idx="163">
                  <c:v>95.836328264</c:v>
                </c:pt>
                <c:pt idx="164">
                  <c:v>96.07580231639983</c:v>
                </c:pt>
                <c:pt idx="165">
                  <c:v>96.31106570279998</c:v>
                </c:pt>
                <c:pt idx="166">
                  <c:v>96.542221611</c:v>
                </c:pt>
                <c:pt idx="167">
                  <c:v>96.7693197633</c:v>
                </c:pt>
                <c:pt idx="168">
                  <c:v>96.9924007269</c:v>
                </c:pt>
                <c:pt idx="169">
                  <c:v>97.21150431549998</c:v>
                </c:pt>
                <c:pt idx="170">
                  <c:v>97.4266573032</c:v>
                </c:pt>
                <c:pt idx="171">
                  <c:v>97.6378989619</c:v>
                </c:pt>
                <c:pt idx="172">
                  <c:v>97.8452697111</c:v>
                </c:pt>
                <c:pt idx="173">
                  <c:v>98.0488065013</c:v>
                </c:pt>
                <c:pt idx="174">
                  <c:v>98.2485698234</c:v>
                </c:pt>
                <c:pt idx="175">
                  <c:v>98.4446079847</c:v>
                </c:pt>
                <c:pt idx="176">
                  <c:v>98.63694570229993</c:v>
                </c:pt>
                <c:pt idx="177">
                  <c:v>98.8256172934999</c:v>
                </c:pt>
                <c:pt idx="178">
                  <c:v>99.01065614159998</c:v>
                </c:pt>
                <c:pt idx="179">
                  <c:v>99.19209273909991</c:v>
                </c:pt>
                <c:pt idx="180">
                  <c:v>99.36996678859998</c:v>
                </c:pt>
                <c:pt idx="181">
                  <c:v>99.54430816849992</c:v>
                </c:pt>
                <c:pt idx="182">
                  <c:v>99.71515297499998</c:v>
                </c:pt>
                <c:pt idx="183">
                  <c:v>99.8849973138999</c:v>
                </c:pt>
                <c:pt idx="184">
                  <c:v>100.053979592</c:v>
                </c:pt>
                <c:pt idx="185">
                  <c:v>100.219589744</c:v>
                </c:pt>
                <c:pt idx="186">
                  <c:v>100.381869717</c:v>
                </c:pt>
                <c:pt idx="187">
                  <c:v>100.540856158</c:v>
                </c:pt>
                <c:pt idx="188">
                  <c:v>100.696579599</c:v>
                </c:pt>
                <c:pt idx="189">
                  <c:v>100.849078715</c:v>
                </c:pt>
                <c:pt idx="190">
                  <c:v>100.998397457</c:v>
                </c:pt>
                <c:pt idx="191">
                  <c:v>101.144545211</c:v>
                </c:pt>
                <c:pt idx="192">
                  <c:v>101.287558225</c:v>
                </c:pt>
                <c:pt idx="193">
                  <c:v>101.427477886</c:v>
                </c:pt>
                <c:pt idx="194">
                  <c:v>101.564342492</c:v>
                </c:pt>
                <c:pt idx="195">
                  <c:v>101.698171485</c:v>
                </c:pt>
                <c:pt idx="196">
                  <c:v>101.828993638</c:v>
                </c:pt>
                <c:pt idx="197">
                  <c:v>101.956848036</c:v>
                </c:pt>
                <c:pt idx="198">
                  <c:v>102.081776197</c:v>
                </c:pt>
                <c:pt idx="199">
                  <c:v>102.203822936</c:v>
                </c:pt>
                <c:pt idx="200">
                  <c:v>102.323030043</c:v>
                </c:pt>
                <c:pt idx="201">
                  <c:v>102.439434138</c:v>
                </c:pt>
                <c:pt idx="202">
                  <c:v>102.553064219</c:v>
                </c:pt>
                <c:pt idx="203">
                  <c:v>102.663959731</c:v>
                </c:pt>
                <c:pt idx="204">
                  <c:v>102.772158794</c:v>
                </c:pt>
                <c:pt idx="205">
                  <c:v>102.877700535</c:v>
                </c:pt>
                <c:pt idx="206">
                  <c:v>102.980624648</c:v>
                </c:pt>
                <c:pt idx="207">
                  <c:v>103.080970774</c:v>
                </c:pt>
                <c:pt idx="208">
                  <c:v>103.178774898</c:v>
                </c:pt>
                <c:pt idx="209">
                  <c:v>103.274072791</c:v>
                </c:pt>
                <c:pt idx="210">
                  <c:v>103.366894815</c:v>
                </c:pt>
                <c:pt idx="211">
                  <c:v>103.457278107</c:v>
                </c:pt>
                <c:pt idx="212">
                  <c:v>103.545263528</c:v>
                </c:pt>
                <c:pt idx="213">
                  <c:v>103.630883633</c:v>
                </c:pt>
                <c:pt idx="214">
                  <c:v>103.714171327</c:v>
                </c:pt>
                <c:pt idx="215">
                  <c:v>103.795166162</c:v>
                </c:pt>
                <c:pt idx="216">
                  <c:v>103.873904505</c:v>
                </c:pt>
                <c:pt idx="217">
                  <c:v>103.950420718</c:v>
                </c:pt>
                <c:pt idx="218">
                  <c:v>104.024746994</c:v>
                </c:pt>
                <c:pt idx="219">
                  <c:v>104.0969183</c:v>
                </c:pt>
                <c:pt idx="220">
                  <c:v>104.166971555</c:v>
                </c:pt>
                <c:pt idx="221">
                  <c:v>104.234942199</c:v>
                </c:pt>
                <c:pt idx="222">
                  <c:v>104.300865005</c:v>
                </c:pt>
                <c:pt idx="223">
                  <c:v>104.364774176</c:v>
                </c:pt>
                <c:pt idx="224">
                  <c:v>104.426702928</c:v>
                </c:pt>
                <c:pt idx="225">
                  <c:v>104.486684512</c:v>
                </c:pt>
                <c:pt idx="226">
                  <c:v>104.544751108</c:v>
                </c:pt>
                <c:pt idx="227">
                  <c:v>104.600934625</c:v>
                </c:pt>
                <c:pt idx="228">
                  <c:v>104.65526714</c:v>
                </c:pt>
                <c:pt idx="229">
                  <c:v>104.707780775</c:v>
                </c:pt>
                <c:pt idx="230">
                  <c:v>104.758505933</c:v>
                </c:pt>
                <c:pt idx="231">
                  <c:v>104.807473453</c:v>
                </c:pt>
                <c:pt idx="232">
                  <c:v>104.85470997</c:v>
                </c:pt>
                <c:pt idx="233">
                  <c:v>104.90024738</c:v>
                </c:pt>
                <c:pt idx="234">
                  <c:v>104.944115911</c:v>
                </c:pt>
                <c:pt idx="235">
                  <c:v>104.986343944</c:v>
                </c:pt>
                <c:pt idx="236">
                  <c:v>105.026960811</c:v>
                </c:pt>
                <c:pt idx="237">
                  <c:v>105.06599455</c:v>
                </c:pt>
                <c:pt idx="238">
                  <c:v>105.103472018</c:v>
                </c:pt>
                <c:pt idx="239">
                  <c:v>105.139419457</c:v>
                </c:pt>
                <c:pt idx="240">
                  <c:v>105.173863895</c:v>
                </c:pt>
                <c:pt idx="241">
                  <c:v>105.20683094</c:v>
                </c:pt>
                <c:pt idx="242">
                  <c:v>105.238346699</c:v>
                </c:pt>
                <c:pt idx="243">
                  <c:v>105.268436581</c:v>
                </c:pt>
                <c:pt idx="244">
                  <c:v>105.29712598</c:v>
                </c:pt>
                <c:pt idx="245">
                  <c:v>105.324438952</c:v>
                </c:pt>
                <c:pt idx="246">
                  <c:v>105.350397775</c:v>
                </c:pt>
                <c:pt idx="247">
                  <c:v>105.375027888</c:v>
                </c:pt>
                <c:pt idx="248">
                  <c:v>105.398352264</c:v>
                </c:pt>
                <c:pt idx="249">
                  <c:v>105.420394256</c:v>
                </c:pt>
                <c:pt idx="250">
                  <c:v>105.441177076</c:v>
                </c:pt>
                <c:pt idx="251">
                  <c:v>105.460723323</c:v>
                </c:pt>
                <c:pt idx="252">
                  <c:v>105.479054695</c:v>
                </c:pt>
                <c:pt idx="253">
                  <c:v>105.496192963</c:v>
                </c:pt>
                <c:pt idx="254">
                  <c:v>105.512158744</c:v>
                </c:pt>
                <c:pt idx="255">
                  <c:v>105.526973397</c:v>
                </c:pt>
                <c:pt idx="256">
                  <c:v>105.540657795</c:v>
                </c:pt>
                <c:pt idx="257">
                  <c:v>105.553232773</c:v>
                </c:pt>
                <c:pt idx="258">
                  <c:v>105.564719372</c:v>
                </c:pt>
                <c:pt idx="259">
                  <c:v>105.57513762</c:v>
                </c:pt>
                <c:pt idx="260">
                  <c:v>105.584507372</c:v>
                </c:pt>
                <c:pt idx="261">
                  <c:v>105.592848011</c:v>
                </c:pt>
                <c:pt idx="262">
                  <c:v>105.600178816</c:v>
                </c:pt>
                <c:pt idx="263">
                  <c:v>105.606518519</c:v>
                </c:pt>
                <c:pt idx="264">
                  <c:v>105.611883518</c:v>
                </c:pt>
                <c:pt idx="265">
                  <c:v>105.616293237</c:v>
                </c:pt>
                <c:pt idx="266">
                  <c:v>105.619765621</c:v>
                </c:pt>
                <c:pt idx="267">
                  <c:v>105.622318087</c:v>
                </c:pt>
                <c:pt idx="268">
                  <c:v>105.623967631</c:v>
                </c:pt>
                <c:pt idx="269">
                  <c:v>105.624731461</c:v>
                </c:pt>
                <c:pt idx="270">
                  <c:v>105.624622524</c:v>
                </c:pt>
                <c:pt idx="271">
                  <c:v>105.623658041</c:v>
                </c:pt>
                <c:pt idx="272">
                  <c:v>105.62185583</c:v>
                </c:pt>
                <c:pt idx="273">
                  <c:v>105.619232862</c:v>
                </c:pt>
                <c:pt idx="274">
                  <c:v>105.615805141</c:v>
                </c:pt>
                <c:pt idx="275">
                  <c:v>105.611588197</c:v>
                </c:pt>
                <c:pt idx="276">
                  <c:v>105.606596846</c:v>
                </c:pt>
                <c:pt idx="277">
                  <c:v>105.600845392</c:v>
                </c:pt>
                <c:pt idx="278">
                  <c:v>105.594348981</c:v>
                </c:pt>
                <c:pt idx="279">
                  <c:v>105.587122078</c:v>
                </c:pt>
                <c:pt idx="280">
                  <c:v>105.579178901</c:v>
                </c:pt>
                <c:pt idx="281">
                  <c:v>105.570533453</c:v>
                </c:pt>
                <c:pt idx="282">
                  <c:v>105.561199314</c:v>
                </c:pt>
                <c:pt idx="283">
                  <c:v>105.551189446</c:v>
                </c:pt>
                <c:pt idx="284">
                  <c:v>105.540508358</c:v>
                </c:pt>
                <c:pt idx="285">
                  <c:v>105.529175599</c:v>
                </c:pt>
                <c:pt idx="286">
                  <c:v>105.517205319</c:v>
                </c:pt>
                <c:pt idx="287">
                  <c:v>105.50461112</c:v>
                </c:pt>
                <c:pt idx="288">
                  <c:v>105.491405434</c:v>
                </c:pt>
                <c:pt idx="289">
                  <c:v>105.477601533</c:v>
                </c:pt>
                <c:pt idx="290">
                  <c:v>105.463211444</c:v>
                </c:pt>
                <c:pt idx="291">
                  <c:v>105.448247387</c:v>
                </c:pt>
                <c:pt idx="292">
                  <c:v>105.432720528</c:v>
                </c:pt>
                <c:pt idx="293">
                  <c:v>105.416641795</c:v>
                </c:pt>
                <c:pt idx="294">
                  <c:v>105.400021952</c:v>
                </c:pt>
                <c:pt idx="295">
                  <c:v>105.382871521</c:v>
                </c:pt>
                <c:pt idx="296">
                  <c:v>105.365201032</c:v>
                </c:pt>
                <c:pt idx="297">
                  <c:v>105.347018436</c:v>
                </c:pt>
                <c:pt idx="298">
                  <c:v>105.32833427</c:v>
                </c:pt>
                <c:pt idx="299">
                  <c:v>105.309159693</c:v>
                </c:pt>
                <c:pt idx="300">
                  <c:v>105.289505196</c:v>
                </c:pt>
                <c:pt idx="301">
                  <c:v>105.269380718</c:v>
                </c:pt>
                <c:pt idx="302">
                  <c:v>105.248795844</c:v>
                </c:pt>
                <c:pt idx="303">
                  <c:v>105.227760069</c:v>
                </c:pt>
                <c:pt idx="304">
                  <c:v>105.206282789</c:v>
                </c:pt>
                <c:pt idx="305">
                  <c:v>105.184373103</c:v>
                </c:pt>
                <c:pt idx="306">
                  <c:v>105.162040052</c:v>
                </c:pt>
                <c:pt idx="307">
                  <c:v>105.139292517</c:v>
                </c:pt>
                <c:pt idx="308">
                  <c:v>105.116139449</c:v>
                </c:pt>
                <c:pt idx="309">
                  <c:v>105.092589849</c:v>
                </c:pt>
                <c:pt idx="310">
                  <c:v>105.068652506</c:v>
                </c:pt>
                <c:pt idx="311">
                  <c:v>105.044331386</c:v>
                </c:pt>
                <c:pt idx="312">
                  <c:v>105.019637779</c:v>
                </c:pt>
                <c:pt idx="313">
                  <c:v>104.994579458</c:v>
                </c:pt>
                <c:pt idx="314">
                  <c:v>104.969163823</c:v>
                </c:pt>
                <c:pt idx="315">
                  <c:v>104.943395303</c:v>
                </c:pt>
                <c:pt idx="316">
                  <c:v>104.917282296</c:v>
                </c:pt>
                <c:pt idx="317">
                  <c:v>104.890833555</c:v>
                </c:pt>
                <c:pt idx="318">
                  <c:v>104.864057086</c:v>
                </c:pt>
                <c:pt idx="319">
                  <c:v>104.836960081</c:v>
                </c:pt>
                <c:pt idx="320">
                  <c:v>104.809549733</c:v>
                </c:pt>
                <c:pt idx="321">
                  <c:v>104.781832889</c:v>
                </c:pt>
                <c:pt idx="322">
                  <c:v>104.753816186</c:v>
                </c:pt>
                <c:pt idx="323">
                  <c:v>104.72550633</c:v>
                </c:pt>
                <c:pt idx="324">
                  <c:v>104.696910024</c:v>
                </c:pt>
                <c:pt idx="325">
                  <c:v>104.668033695</c:v>
                </c:pt>
                <c:pt idx="326">
                  <c:v>104.638883997</c:v>
                </c:pt>
                <c:pt idx="327">
                  <c:v>104.609466749</c:v>
                </c:pt>
                <c:pt idx="328">
                  <c:v>104.579782394</c:v>
                </c:pt>
                <c:pt idx="329">
                  <c:v>104.549841094</c:v>
                </c:pt>
                <c:pt idx="330">
                  <c:v>104.51964912</c:v>
                </c:pt>
                <c:pt idx="331">
                  <c:v>104.489212322</c:v>
                </c:pt>
                <c:pt idx="332">
                  <c:v>104.458536546</c:v>
                </c:pt>
                <c:pt idx="333">
                  <c:v>104.427627694</c:v>
                </c:pt>
                <c:pt idx="334">
                  <c:v>104.396491468</c:v>
                </c:pt>
                <c:pt idx="335">
                  <c:v>104.365133312</c:v>
                </c:pt>
                <c:pt idx="336">
                  <c:v>104.333557493</c:v>
                </c:pt>
                <c:pt idx="337">
                  <c:v>104.301769341</c:v>
                </c:pt>
                <c:pt idx="338">
                  <c:v>104.269774632</c:v>
                </c:pt>
                <c:pt idx="339">
                  <c:v>104.237578774</c:v>
                </c:pt>
                <c:pt idx="340">
                  <c:v>104.205187176</c:v>
                </c:pt>
                <c:pt idx="341">
                  <c:v>104.172604721</c:v>
                </c:pt>
                <c:pt idx="342">
                  <c:v>104.139836416</c:v>
                </c:pt>
                <c:pt idx="343">
                  <c:v>104.106886647</c:v>
                </c:pt>
                <c:pt idx="344">
                  <c:v>104.07375982</c:v>
                </c:pt>
                <c:pt idx="345">
                  <c:v>104.040458926</c:v>
                </c:pt>
                <c:pt idx="346">
                  <c:v>104.006988704</c:v>
                </c:pt>
                <c:pt idx="347">
                  <c:v>103.973354471</c:v>
                </c:pt>
                <c:pt idx="348">
                  <c:v>103.939558935</c:v>
                </c:pt>
                <c:pt idx="349">
                  <c:v>103.905607781</c:v>
                </c:pt>
                <c:pt idx="350">
                  <c:v>103.871505411</c:v>
                </c:pt>
                <c:pt idx="351">
                  <c:v>103.8372557</c:v>
                </c:pt>
                <c:pt idx="352">
                  <c:v>103.802862459</c:v>
                </c:pt>
                <c:pt idx="353">
                  <c:v>103.768329767</c:v>
                </c:pt>
                <c:pt idx="354">
                  <c:v>103.733661812</c:v>
                </c:pt>
                <c:pt idx="355">
                  <c:v>103.698861978</c:v>
                </c:pt>
                <c:pt idx="356">
                  <c:v>103.663934091</c:v>
                </c:pt>
                <c:pt idx="357">
                  <c:v>103.628881905</c:v>
                </c:pt>
                <c:pt idx="358">
                  <c:v>103.593706543</c:v>
                </c:pt>
                <c:pt idx="359">
                  <c:v>103.558413322</c:v>
                </c:pt>
                <c:pt idx="360">
                  <c:v>103.523005861</c:v>
                </c:pt>
                <c:pt idx="361">
                  <c:v>103.487487614</c:v>
                </c:pt>
                <c:pt idx="362">
                  <c:v>103.451861297</c:v>
                </c:pt>
                <c:pt idx="363">
                  <c:v>103.416130345</c:v>
                </c:pt>
                <c:pt idx="364">
                  <c:v>103.380298212</c:v>
                </c:pt>
                <c:pt idx="365">
                  <c:v>103.34436799</c:v>
                </c:pt>
                <c:pt idx="366">
                  <c:v>103.308342825</c:v>
                </c:pt>
                <c:pt idx="367">
                  <c:v>103.272225386</c:v>
                </c:pt>
                <c:pt idx="368">
                  <c:v>103.2360187</c:v>
                </c:pt>
                <c:pt idx="369">
                  <c:v>103.199725673</c:v>
                </c:pt>
                <c:pt idx="370">
                  <c:v>103.163349568</c:v>
                </c:pt>
                <c:pt idx="371">
                  <c:v>103.126893496</c:v>
                </c:pt>
                <c:pt idx="372">
                  <c:v>103.090360154</c:v>
                </c:pt>
                <c:pt idx="373">
                  <c:v>103.053752403</c:v>
                </c:pt>
                <c:pt idx="374">
                  <c:v>103.017071989</c:v>
                </c:pt>
                <c:pt idx="375">
                  <c:v>102.980322426</c:v>
                </c:pt>
                <c:pt idx="376">
                  <c:v>102.943506313</c:v>
                </c:pt>
                <c:pt idx="377">
                  <c:v>102.906626127</c:v>
                </c:pt>
                <c:pt idx="378">
                  <c:v>102.869684316</c:v>
                </c:pt>
                <c:pt idx="379">
                  <c:v>102.832683494</c:v>
                </c:pt>
                <c:pt idx="380">
                  <c:v>102.795626145</c:v>
                </c:pt>
                <c:pt idx="381">
                  <c:v>102.758514609</c:v>
                </c:pt>
                <c:pt idx="382">
                  <c:v>102.721351449</c:v>
                </c:pt>
                <c:pt idx="383">
                  <c:v>102.684138942</c:v>
                </c:pt>
                <c:pt idx="384">
                  <c:v>102.646879408</c:v>
                </c:pt>
                <c:pt idx="385">
                  <c:v>102.609575142</c:v>
                </c:pt>
                <c:pt idx="386">
                  <c:v>102.572228171</c:v>
                </c:pt>
                <c:pt idx="387">
                  <c:v>102.534840608</c:v>
                </c:pt>
                <c:pt idx="388">
                  <c:v>102.497414464</c:v>
                </c:pt>
                <c:pt idx="389">
                  <c:v>102.459951823</c:v>
                </c:pt>
                <c:pt idx="390">
                  <c:v>102.422454658</c:v>
                </c:pt>
                <c:pt idx="391">
                  <c:v>102.384924824</c:v>
                </c:pt>
                <c:pt idx="392">
                  <c:v>102.347364357</c:v>
                </c:pt>
                <c:pt idx="393">
                  <c:v>102.309775214</c:v>
                </c:pt>
                <c:pt idx="394">
                  <c:v>102.272159275</c:v>
                </c:pt>
                <c:pt idx="395">
                  <c:v>102.234518036</c:v>
                </c:pt>
                <c:pt idx="396">
                  <c:v>102.19685329</c:v>
                </c:pt>
                <c:pt idx="397">
                  <c:v>102.159166864</c:v>
                </c:pt>
                <c:pt idx="398">
                  <c:v>102.121460633</c:v>
                </c:pt>
                <c:pt idx="399">
                  <c:v>102.08373581</c:v>
                </c:pt>
                <c:pt idx="400">
                  <c:v>102.045994672</c:v>
                </c:pt>
                <c:pt idx="401">
                  <c:v>102.008238655</c:v>
                </c:pt>
                <c:pt idx="402">
                  <c:v>101.970469311</c:v>
                </c:pt>
                <c:pt idx="403">
                  <c:v>101.932688196</c:v>
                </c:pt>
                <c:pt idx="404">
                  <c:v>101.894897025</c:v>
                </c:pt>
                <c:pt idx="405">
                  <c:v>101.857097285</c:v>
                </c:pt>
                <c:pt idx="406">
                  <c:v>101.819290424</c:v>
                </c:pt>
                <c:pt idx="407">
                  <c:v>101.781477856</c:v>
                </c:pt>
                <c:pt idx="408">
                  <c:v>101.743661205</c:v>
                </c:pt>
                <c:pt idx="409">
                  <c:v>101.705841943</c:v>
                </c:pt>
                <c:pt idx="410">
                  <c:v>101.668021326</c:v>
                </c:pt>
                <c:pt idx="411">
                  <c:v>101.630201257</c:v>
                </c:pt>
                <c:pt idx="412">
                  <c:v>101.592382497</c:v>
                </c:pt>
                <c:pt idx="413">
                  <c:v>101.554566333</c:v>
                </c:pt>
                <c:pt idx="414">
                  <c:v>101.51675412</c:v>
                </c:pt>
                <c:pt idx="415">
                  <c:v>101.478946415</c:v>
                </c:pt>
                <c:pt idx="416">
                  <c:v>101.441144738</c:v>
                </c:pt>
                <c:pt idx="417">
                  <c:v>101.403349934</c:v>
                </c:pt>
                <c:pt idx="418">
                  <c:v>101.365563365</c:v>
                </c:pt>
                <c:pt idx="419">
                  <c:v>101.327786153</c:v>
                </c:pt>
                <c:pt idx="420">
                  <c:v>101.290019365</c:v>
                </c:pt>
                <c:pt idx="421">
                  <c:v>101.252263973</c:v>
                </c:pt>
                <c:pt idx="422">
                  <c:v>101.214521071</c:v>
                </c:pt>
                <c:pt idx="423">
                  <c:v>101.176791802</c:v>
                </c:pt>
                <c:pt idx="424">
                  <c:v>101.139077159</c:v>
                </c:pt>
                <c:pt idx="425">
                  <c:v>101.101378268</c:v>
                </c:pt>
                <c:pt idx="426">
                  <c:v>101.063695997</c:v>
                </c:pt>
                <c:pt idx="427">
                  <c:v>101.026031276</c:v>
                </c:pt>
                <c:pt idx="428">
                  <c:v>100.988385154</c:v>
                </c:pt>
                <c:pt idx="429">
                  <c:v>100.95075837</c:v>
                </c:pt>
                <c:pt idx="430">
                  <c:v>100.913151601</c:v>
                </c:pt>
                <c:pt idx="431">
                  <c:v>100.875565818</c:v>
                </c:pt>
                <c:pt idx="432">
                  <c:v>100.838001799</c:v>
                </c:pt>
                <c:pt idx="433">
                  <c:v>100.800460405</c:v>
                </c:pt>
                <c:pt idx="434">
                  <c:v>100.762942611</c:v>
                </c:pt>
                <c:pt idx="435">
                  <c:v>100.725449705</c:v>
                </c:pt>
                <c:pt idx="436">
                  <c:v>100.687982601</c:v>
                </c:pt>
                <c:pt idx="437">
                  <c:v>100.650541955</c:v>
                </c:pt>
                <c:pt idx="438">
                  <c:v>100.613128284</c:v>
                </c:pt>
                <c:pt idx="439">
                  <c:v>100.575742443</c:v>
                </c:pt>
                <c:pt idx="440">
                  <c:v>100.538385239</c:v>
                </c:pt>
                <c:pt idx="441">
                  <c:v>100.501057431</c:v>
                </c:pt>
                <c:pt idx="442">
                  <c:v>100.463759838</c:v>
                </c:pt>
                <c:pt idx="443">
                  <c:v>100.426493021</c:v>
                </c:pt>
                <c:pt idx="444">
                  <c:v>100.389257638</c:v>
                </c:pt>
                <c:pt idx="445">
                  <c:v>100.3520545</c:v>
                </c:pt>
                <c:pt idx="446">
                  <c:v>100.314884247</c:v>
                </c:pt>
                <c:pt idx="447">
                  <c:v>100.277747452</c:v>
                </c:pt>
                <c:pt idx="448">
                  <c:v>100.24064469</c:v>
                </c:pt>
                <c:pt idx="449">
                  <c:v>100.203576332</c:v>
                </c:pt>
                <c:pt idx="450">
                  <c:v>100.166543065</c:v>
                </c:pt>
                <c:pt idx="451">
                  <c:v>100.129545922</c:v>
                </c:pt>
                <c:pt idx="452">
                  <c:v>100.092585758</c:v>
                </c:pt>
                <c:pt idx="453">
                  <c:v>100.055663411</c:v>
                </c:pt>
                <c:pt idx="454">
                  <c:v>100.018778932</c:v>
                </c:pt>
                <c:pt idx="455">
                  <c:v>99.98193277149994</c:v>
                </c:pt>
                <c:pt idx="456">
                  <c:v>99.9451254021</c:v>
                </c:pt>
                <c:pt idx="457">
                  <c:v>99.9083573561999</c:v>
                </c:pt>
                <c:pt idx="458">
                  <c:v>99.87162877749992</c:v>
                </c:pt>
                <c:pt idx="459">
                  <c:v>99.8349401953</c:v>
                </c:pt>
                <c:pt idx="460">
                  <c:v>99.7982918948</c:v>
                </c:pt>
                <c:pt idx="461">
                  <c:v>99.76168417409998</c:v>
                </c:pt>
                <c:pt idx="462">
                  <c:v>99.72511753559992</c:v>
                </c:pt>
                <c:pt idx="463">
                  <c:v>99.68859247809991</c:v>
                </c:pt>
                <c:pt idx="464">
                  <c:v>99.6521093721999</c:v>
                </c:pt>
                <c:pt idx="465">
                  <c:v>99.6156686657</c:v>
                </c:pt>
                <c:pt idx="466">
                  <c:v>99.57927112649988</c:v>
                </c:pt>
                <c:pt idx="467">
                  <c:v>99.54291712609992</c:v>
                </c:pt>
                <c:pt idx="468">
                  <c:v>99.5066069139</c:v>
                </c:pt>
                <c:pt idx="469">
                  <c:v>99.47034082369989</c:v>
                </c:pt>
                <c:pt idx="470">
                  <c:v>99.4341192296</c:v>
                </c:pt>
                <c:pt idx="471">
                  <c:v>99.39794237329994</c:v>
                </c:pt>
                <c:pt idx="472">
                  <c:v>99.36181059339998</c:v>
                </c:pt>
                <c:pt idx="473">
                  <c:v>99.32572425199994</c:v>
                </c:pt>
                <c:pt idx="474">
                  <c:v>99.2896836769</c:v>
                </c:pt>
                <c:pt idx="475">
                  <c:v>99.2536891723</c:v>
                </c:pt>
                <c:pt idx="476">
                  <c:v>99.21774162209998</c:v>
                </c:pt>
                <c:pt idx="477">
                  <c:v>99.18184118509994</c:v>
                </c:pt>
                <c:pt idx="478">
                  <c:v>99.14598818609988</c:v>
                </c:pt>
                <c:pt idx="479">
                  <c:v>99.11018299529998</c:v>
                </c:pt>
                <c:pt idx="480">
                  <c:v>99.0744259776</c:v>
                </c:pt>
                <c:pt idx="481">
                  <c:v>99.03871717669988</c:v>
                </c:pt>
                <c:pt idx="482">
                  <c:v>99.00305645639995</c:v>
                </c:pt>
                <c:pt idx="483">
                  <c:v>98.9674437497</c:v>
                </c:pt>
                <c:pt idx="484">
                  <c:v>98.9318794679</c:v>
                </c:pt>
                <c:pt idx="485">
                  <c:v>98.8963642278</c:v>
                </c:pt>
                <c:pt idx="486">
                  <c:v>98.8608983150999</c:v>
                </c:pt>
                <c:pt idx="487">
                  <c:v>98.82548187509985</c:v>
                </c:pt>
                <c:pt idx="488">
                  <c:v>98.79011512949998</c:v>
                </c:pt>
                <c:pt idx="489">
                  <c:v>98.7568190936</c:v>
                </c:pt>
                <c:pt idx="490">
                  <c:v>98.7313049148</c:v>
                </c:pt>
                <c:pt idx="491">
                  <c:v>98.70579741199992</c:v>
                </c:pt>
                <c:pt idx="492">
                  <c:v>98.68029666789998</c:v>
                </c:pt>
                <c:pt idx="493">
                  <c:v>98.6548031465999</c:v>
                </c:pt>
                <c:pt idx="494">
                  <c:v>98.62931727369987</c:v>
                </c:pt>
                <c:pt idx="495">
                  <c:v>98.6038394526999</c:v>
                </c:pt>
                <c:pt idx="496">
                  <c:v>98.57837016859985</c:v>
                </c:pt>
                <c:pt idx="497">
                  <c:v>98.5529098419</c:v>
                </c:pt>
                <c:pt idx="498">
                  <c:v>98.5274588387999</c:v>
                </c:pt>
                <c:pt idx="499">
                  <c:v>98.50201728739998</c:v>
                </c:pt>
                <c:pt idx="500">
                  <c:v>98.47658535699991</c:v>
                </c:pt>
                <c:pt idx="501">
                  <c:v>98.4511635609</c:v>
                </c:pt>
                <c:pt idx="502">
                  <c:v>98.42575239649985</c:v>
                </c:pt>
                <c:pt idx="503">
                  <c:v>98.40035243209989</c:v>
                </c:pt>
                <c:pt idx="504">
                  <c:v>98.3749642282</c:v>
                </c:pt>
                <c:pt idx="505">
                  <c:v>98.34958805719992</c:v>
                </c:pt>
                <c:pt idx="506">
                  <c:v>98.32422413989998</c:v>
                </c:pt>
                <c:pt idx="507">
                  <c:v>98.2988725214999</c:v>
                </c:pt>
                <c:pt idx="508">
                  <c:v>98.2735334675</c:v>
                </c:pt>
                <c:pt idx="509">
                  <c:v>98.2482071353</c:v>
                </c:pt>
                <c:pt idx="510">
                  <c:v>98.22289404689992</c:v>
                </c:pt>
                <c:pt idx="511">
                  <c:v>98.1975945197</c:v>
                </c:pt>
                <c:pt idx="512">
                  <c:v>98.17230879889988</c:v>
                </c:pt>
                <c:pt idx="513">
                  <c:v>98.1470372271</c:v>
                </c:pt>
                <c:pt idx="514">
                  <c:v>98.12178003769988</c:v>
                </c:pt>
                <c:pt idx="515">
                  <c:v>98.09653749369994</c:v>
                </c:pt>
                <c:pt idx="516">
                  <c:v>98.0713099495</c:v>
                </c:pt>
                <c:pt idx="517">
                  <c:v>98.04609775699994</c:v>
                </c:pt>
                <c:pt idx="518">
                  <c:v>98.02090120679991</c:v>
                </c:pt>
                <c:pt idx="519">
                  <c:v>97.9957205819</c:v>
                </c:pt>
                <c:pt idx="520">
                  <c:v>97.9705563074999</c:v>
                </c:pt>
                <c:pt idx="521">
                  <c:v>97.9454086816</c:v>
                </c:pt>
                <c:pt idx="522">
                  <c:v>97.9202779671</c:v>
                </c:pt>
                <c:pt idx="523">
                  <c:v>97.89516440609998</c:v>
                </c:pt>
                <c:pt idx="524">
                  <c:v>97.87006819999991</c:v>
                </c:pt>
                <c:pt idx="525">
                  <c:v>97.844989615</c:v>
                </c:pt>
                <c:pt idx="526">
                  <c:v>97.8199288808</c:v>
                </c:pt>
                <c:pt idx="527">
                  <c:v>97.79488619459993</c:v>
                </c:pt>
                <c:pt idx="528">
                  <c:v>97.76986194069998</c:v>
                </c:pt>
                <c:pt idx="529">
                  <c:v>97.74485641779998</c:v>
                </c:pt>
                <c:pt idx="530">
                  <c:v>97.7198699075</c:v>
                </c:pt>
                <c:pt idx="531">
                  <c:v>97.69490281019991</c:v>
                </c:pt>
                <c:pt idx="532">
                  <c:v>97.66995529279993</c:v>
                </c:pt>
                <c:pt idx="533">
                  <c:v>97.64502775959994</c:v>
                </c:pt>
                <c:pt idx="534">
                  <c:v>97.62012040739998</c:v>
                </c:pt>
                <c:pt idx="535">
                  <c:v>97.5952334017</c:v>
                </c:pt>
                <c:pt idx="536">
                  <c:v>97.57036726739994</c:v>
                </c:pt>
                <c:pt idx="537">
                  <c:v>97.5455221792</c:v>
                </c:pt>
                <c:pt idx="538">
                  <c:v>97.52069816179994</c:v>
                </c:pt>
                <c:pt idx="539">
                  <c:v>97.49589539519998</c:v>
                </c:pt>
                <c:pt idx="540">
                  <c:v>97.4711140223</c:v>
                </c:pt>
                <c:pt idx="541">
                  <c:v>97.44635419349994</c:v>
                </c:pt>
                <c:pt idx="542">
                  <c:v>97.4216160643</c:v>
                </c:pt>
                <c:pt idx="543">
                  <c:v>97.39689980469994</c:v>
                </c:pt>
                <c:pt idx="544">
                  <c:v>97.37220563469992</c:v>
                </c:pt>
                <c:pt idx="545">
                  <c:v>97.34753384239998</c:v>
                </c:pt>
                <c:pt idx="546">
                  <c:v>97.32288450509992</c:v>
                </c:pt>
                <c:pt idx="547">
                  <c:v>97.2982577293</c:v>
                </c:pt>
                <c:pt idx="548">
                  <c:v>97.27365362259998</c:v>
                </c:pt>
                <c:pt idx="549">
                  <c:v>97.24907236339995</c:v>
                </c:pt>
                <c:pt idx="550">
                  <c:v>97.2245141858</c:v>
                </c:pt>
                <c:pt idx="551">
                  <c:v>97.19997923049991</c:v>
                </c:pt>
                <c:pt idx="552">
                  <c:v>97.1754677902999</c:v>
                </c:pt>
                <c:pt idx="553">
                  <c:v>97.15098000119993</c:v>
                </c:pt>
                <c:pt idx="554">
                  <c:v>97.1265159209</c:v>
                </c:pt>
                <c:pt idx="555">
                  <c:v>97.10207563579991</c:v>
                </c:pt>
                <c:pt idx="556">
                  <c:v>97.0776593111</c:v>
                </c:pt>
                <c:pt idx="557">
                  <c:v>97.05326711409992</c:v>
                </c:pt>
                <c:pt idx="558">
                  <c:v>97.02889918719993</c:v>
                </c:pt>
                <c:pt idx="559">
                  <c:v>97.0045556885</c:v>
                </c:pt>
                <c:pt idx="560">
                  <c:v>96.9802367</c:v>
                </c:pt>
                <c:pt idx="561">
                  <c:v>96.9559423493</c:v>
                </c:pt>
                <c:pt idx="562">
                  <c:v>96.9316728683</c:v>
                </c:pt>
                <c:pt idx="563">
                  <c:v>96.907428248</c:v>
                </c:pt>
                <c:pt idx="564">
                  <c:v>96.88320861239993</c:v>
                </c:pt>
                <c:pt idx="565">
                  <c:v>96.85901406729998</c:v>
                </c:pt>
                <c:pt idx="566">
                  <c:v>96.83484471929998</c:v>
                </c:pt>
                <c:pt idx="567">
                  <c:v>96.81070071569992</c:v>
                </c:pt>
                <c:pt idx="568">
                  <c:v>96.78658213689985</c:v>
                </c:pt>
                <c:pt idx="569">
                  <c:v>96.76248910479993</c:v>
                </c:pt>
                <c:pt idx="570">
                  <c:v>96.738421762</c:v>
                </c:pt>
                <c:pt idx="571">
                  <c:v>96.71437999709998</c:v>
                </c:pt>
                <c:pt idx="572">
                  <c:v>96.69036361889998</c:v>
                </c:pt>
                <c:pt idx="573">
                  <c:v>96.66637281389981</c:v>
                </c:pt>
                <c:pt idx="574">
                  <c:v>96.64240770479989</c:v>
                </c:pt>
                <c:pt idx="575">
                  <c:v>96.61846847869992</c:v>
                </c:pt>
                <c:pt idx="576">
                  <c:v>96.5945552066</c:v>
                </c:pt>
                <c:pt idx="577">
                  <c:v>96.5706680296</c:v>
                </c:pt>
                <c:pt idx="578">
                  <c:v>96.54680713179992</c:v>
                </c:pt>
                <c:pt idx="579">
                  <c:v>96.52297262899992</c:v>
                </c:pt>
                <c:pt idx="580">
                  <c:v>96.4991646208</c:v>
                </c:pt>
                <c:pt idx="581">
                  <c:v>96.4753831922999</c:v>
                </c:pt>
                <c:pt idx="582">
                  <c:v>96.45162841069998</c:v>
                </c:pt>
                <c:pt idx="583">
                  <c:v>96.427900277</c:v>
                </c:pt>
                <c:pt idx="584">
                  <c:v>96.4041989593</c:v>
                </c:pt>
                <c:pt idx="585">
                  <c:v>96.38052459809998</c:v>
                </c:pt>
                <c:pt idx="586">
                  <c:v>96.35687734729989</c:v>
                </c:pt>
                <c:pt idx="587">
                  <c:v>96.33325733399992</c:v>
                </c:pt>
                <c:pt idx="588">
                  <c:v>96.3096646441</c:v>
                </c:pt>
                <c:pt idx="589">
                  <c:v>96.28609899859993</c:v>
                </c:pt>
                <c:pt idx="590">
                  <c:v>96.26256030199998</c:v>
                </c:pt>
                <c:pt idx="591">
                  <c:v>96.2390487941</c:v>
                </c:pt>
                <c:pt idx="592">
                  <c:v>96.2155645791</c:v>
                </c:pt>
                <c:pt idx="593">
                  <c:v>96.1921076303</c:v>
                </c:pt>
                <c:pt idx="594">
                  <c:v>96.16867799979993</c:v>
                </c:pt>
                <c:pt idx="595">
                  <c:v>96.1452758170999</c:v>
                </c:pt>
                <c:pt idx="596">
                  <c:v>96.12190119169991</c:v>
                </c:pt>
                <c:pt idx="597">
                  <c:v>96.0985542973</c:v>
                </c:pt>
                <c:pt idx="598">
                  <c:v>96.07523540389992</c:v>
                </c:pt>
                <c:pt idx="599">
                  <c:v>96.0519445641</c:v>
                </c:pt>
                <c:pt idx="600">
                  <c:v>96.02868180779988</c:v>
                </c:pt>
                <c:pt idx="601">
                  <c:v>96.00544712309988</c:v>
                </c:pt>
                <c:pt idx="602">
                  <c:v>95.9822405516</c:v>
                </c:pt>
                <c:pt idx="603">
                  <c:v>95.95906215699991</c:v>
                </c:pt>
                <c:pt idx="604">
                  <c:v>95.9359119906</c:v>
                </c:pt>
                <c:pt idx="605">
                  <c:v>95.9127900957</c:v>
                </c:pt>
                <c:pt idx="606">
                  <c:v>95.889696508</c:v>
                </c:pt>
                <c:pt idx="607">
                  <c:v>95.8666312756</c:v>
                </c:pt>
                <c:pt idx="608">
                  <c:v>95.8435944357</c:v>
                </c:pt>
                <c:pt idx="609">
                  <c:v>95.82058602259987</c:v>
                </c:pt>
                <c:pt idx="610">
                  <c:v>95.8015645384</c:v>
                </c:pt>
                <c:pt idx="611">
                  <c:v>95.7892474412</c:v>
                </c:pt>
                <c:pt idx="612">
                  <c:v>95.7769238237</c:v>
                </c:pt>
                <c:pt idx="613">
                  <c:v>95.76459383239998</c:v>
                </c:pt>
                <c:pt idx="614">
                  <c:v>95.75225762549998</c:v>
                </c:pt>
                <c:pt idx="615">
                  <c:v>95.7399153459</c:v>
                </c:pt>
                <c:pt idx="616">
                  <c:v>95.7275671325999</c:v>
                </c:pt>
                <c:pt idx="617">
                  <c:v>95.7152131242</c:v>
                </c:pt>
                <c:pt idx="618">
                  <c:v>95.7028534577</c:v>
                </c:pt>
                <c:pt idx="619">
                  <c:v>95.6904882777999</c:v>
                </c:pt>
                <c:pt idx="620">
                  <c:v>95.6781177277999</c:v>
                </c:pt>
                <c:pt idx="621">
                  <c:v>95.6657419469999</c:v>
                </c:pt>
                <c:pt idx="622">
                  <c:v>95.6533610891</c:v>
                </c:pt>
                <c:pt idx="623">
                  <c:v>95.6409752899</c:v>
                </c:pt>
                <c:pt idx="624">
                  <c:v>95.62858469949992</c:v>
                </c:pt>
                <c:pt idx="625">
                  <c:v>95.61618943969998</c:v>
                </c:pt>
                <c:pt idx="626">
                  <c:v>95.6037896407</c:v>
                </c:pt>
                <c:pt idx="627">
                  <c:v>95.59138542629998</c:v>
                </c:pt>
                <c:pt idx="628">
                  <c:v>95.5789769190999</c:v>
                </c:pt>
                <c:pt idx="629">
                  <c:v>95.56656423229998</c:v>
                </c:pt>
                <c:pt idx="630">
                  <c:v>95.55414749509998</c:v>
                </c:pt>
                <c:pt idx="631">
                  <c:v>95.54172683619994</c:v>
                </c:pt>
                <c:pt idx="632">
                  <c:v>95.5293023607999</c:v>
                </c:pt>
                <c:pt idx="633">
                  <c:v>95.51687417869989</c:v>
                </c:pt>
                <c:pt idx="634">
                  <c:v>95.504442401</c:v>
                </c:pt>
                <c:pt idx="635">
                  <c:v>95.49200713419992</c:v>
                </c:pt>
                <c:pt idx="636">
                  <c:v>95.4795684854</c:v>
                </c:pt>
                <c:pt idx="637">
                  <c:v>95.46814289039995</c:v>
                </c:pt>
                <c:pt idx="638">
                  <c:v>95.459884778</c:v>
                </c:pt>
                <c:pt idx="639">
                  <c:v>95.4516092632</c:v>
                </c:pt>
                <c:pt idx="640">
                  <c:v>95.4433164693</c:v>
                </c:pt>
                <c:pt idx="641">
                  <c:v>95.4350065351</c:v>
                </c:pt>
                <c:pt idx="642">
                  <c:v>95.4266796288</c:v>
                </c:pt>
                <c:pt idx="643">
                  <c:v>95.41833588369992</c:v>
                </c:pt>
                <c:pt idx="644">
                  <c:v>95.4099753943</c:v>
                </c:pt>
                <c:pt idx="645">
                  <c:v>95.40159836649993</c:v>
                </c:pt>
                <c:pt idx="646">
                  <c:v>95.393205175</c:v>
                </c:pt>
                <c:pt idx="647">
                  <c:v>95.38479575839995</c:v>
                </c:pt>
                <c:pt idx="648">
                  <c:v>95.37637017049981</c:v>
                </c:pt>
                <c:pt idx="649">
                  <c:v>95.3679285295</c:v>
                </c:pt>
                <c:pt idx="650">
                  <c:v>95.35947110779988</c:v>
                </c:pt>
                <c:pt idx="651">
                  <c:v>95.35099802239991</c:v>
                </c:pt>
                <c:pt idx="652">
                  <c:v>95.34250933869994</c:v>
                </c:pt>
                <c:pt idx="653">
                  <c:v>95.3340051319</c:v>
                </c:pt>
                <c:pt idx="654">
                  <c:v>95.32548550679988</c:v>
                </c:pt>
                <c:pt idx="655">
                  <c:v>95.3169505364999</c:v>
                </c:pt>
                <c:pt idx="656">
                  <c:v>95.30840031059988</c:v>
                </c:pt>
                <c:pt idx="657">
                  <c:v>95.29983499809998</c:v>
                </c:pt>
                <c:pt idx="658">
                  <c:v>95.2912547279</c:v>
                </c:pt>
                <c:pt idx="659">
                  <c:v>95.2826596051</c:v>
                </c:pt>
                <c:pt idx="660">
                  <c:v>95.2740497835</c:v>
                </c:pt>
                <c:pt idx="661">
                  <c:v>95.26542539359994</c:v>
                </c:pt>
                <c:pt idx="662">
                  <c:v>95.25678657499992</c:v>
                </c:pt>
                <c:pt idx="663">
                  <c:v>95.2481334449</c:v>
                </c:pt>
                <c:pt idx="664">
                  <c:v>95.2394661289</c:v>
                </c:pt>
                <c:pt idx="665">
                  <c:v>95.2307847047</c:v>
                </c:pt>
                <c:pt idx="666">
                  <c:v>95.2220892496</c:v>
                </c:pt>
                <c:pt idx="667">
                  <c:v>95.2133797364999</c:v>
                </c:pt>
                <c:pt idx="668">
                  <c:v>95.2046562092</c:v>
                </c:pt>
                <c:pt idx="669">
                  <c:v>95.19591886899993</c:v>
                </c:pt>
                <c:pt idx="670">
                  <c:v>95.18716786189998</c:v>
                </c:pt>
                <c:pt idx="671">
                  <c:v>95.1784033485999</c:v>
                </c:pt>
                <c:pt idx="672">
                  <c:v>95.1696254807</c:v>
                </c:pt>
                <c:pt idx="673">
                  <c:v>95.16083435049987</c:v>
                </c:pt>
                <c:pt idx="674">
                  <c:v>95.1520300608999</c:v>
                </c:pt>
                <c:pt idx="675">
                  <c:v>95.1432127308</c:v>
                </c:pt>
                <c:pt idx="676">
                  <c:v>95.1343820142999</c:v>
                </c:pt>
                <c:pt idx="677">
                  <c:v>95.1255386494999</c:v>
                </c:pt>
                <c:pt idx="678">
                  <c:v>95.1166826443</c:v>
                </c:pt>
                <c:pt idx="679">
                  <c:v>95.10781411309991</c:v>
                </c:pt>
                <c:pt idx="680">
                  <c:v>95.09893316759992</c:v>
                </c:pt>
                <c:pt idx="681">
                  <c:v>95.0900399173</c:v>
                </c:pt>
                <c:pt idx="682">
                  <c:v>95.0811344448</c:v>
                </c:pt>
                <c:pt idx="683">
                  <c:v>95.07221683359985</c:v>
                </c:pt>
                <c:pt idx="684">
                  <c:v>95.0632871186999</c:v>
                </c:pt>
                <c:pt idx="685">
                  <c:v>95.05434535089989</c:v>
                </c:pt>
                <c:pt idx="686">
                  <c:v>95.04539162419998</c:v>
                </c:pt>
                <c:pt idx="687">
                  <c:v>95.03642604809998</c:v>
                </c:pt>
                <c:pt idx="688">
                  <c:v>95.0274487329999</c:v>
                </c:pt>
                <c:pt idx="689">
                  <c:v>95.01845977809998</c:v>
                </c:pt>
                <c:pt idx="690">
                  <c:v>95.0094592657</c:v>
                </c:pt>
                <c:pt idx="691">
                  <c:v>95.00044730049989</c:v>
                </c:pt>
                <c:pt idx="692">
                  <c:v>94.9914239983</c:v>
                </c:pt>
                <c:pt idx="693">
                  <c:v>94.98238944489998</c:v>
                </c:pt>
                <c:pt idx="694">
                  <c:v>94.97334370119998</c:v>
                </c:pt>
                <c:pt idx="695">
                  <c:v>94.9642868691</c:v>
                </c:pt>
                <c:pt idx="696">
                  <c:v>94.9552190477</c:v>
                </c:pt>
                <c:pt idx="697">
                  <c:v>94.9461403383</c:v>
                </c:pt>
                <c:pt idx="698">
                  <c:v>94.93705086759998</c:v>
                </c:pt>
                <c:pt idx="699">
                  <c:v>94.9279507188</c:v>
                </c:pt>
                <c:pt idx="700">
                  <c:v>94.9188399738</c:v>
                </c:pt>
                <c:pt idx="701">
                  <c:v>94.90971865189998</c:v>
                </c:pt>
                <c:pt idx="702">
                  <c:v>94.90058685879993</c:v>
                </c:pt>
                <c:pt idx="703">
                  <c:v>94.8914446924</c:v>
                </c:pt>
                <c:pt idx="704">
                  <c:v>94.88229223259985</c:v>
                </c:pt>
                <c:pt idx="705">
                  <c:v>94.8731295932</c:v>
                </c:pt>
                <c:pt idx="706">
                  <c:v>94.86395687249988</c:v>
                </c:pt>
                <c:pt idx="707">
                  <c:v>94.85477416719991</c:v>
                </c:pt>
                <c:pt idx="708">
                  <c:v>94.84558154539998</c:v>
                </c:pt>
                <c:pt idx="709">
                  <c:v>94.83637908239994</c:v>
                </c:pt>
                <c:pt idx="710">
                  <c:v>94.82716688809998</c:v>
                </c:pt>
                <c:pt idx="711">
                  <c:v>94.8179450625</c:v>
                </c:pt>
                <c:pt idx="712">
                  <c:v>94.80871371749988</c:v>
                </c:pt>
                <c:pt idx="713">
                  <c:v>94.79947298339998</c:v>
                </c:pt>
                <c:pt idx="714">
                  <c:v>94.7902229409</c:v>
                </c:pt>
                <c:pt idx="715">
                  <c:v>94.7809636659</c:v>
                </c:pt>
                <c:pt idx="716">
                  <c:v>94.7716952042</c:v>
                </c:pt>
                <c:pt idx="717">
                  <c:v>94.76241762349994</c:v>
                </c:pt>
                <c:pt idx="718">
                  <c:v>94.75313082009993</c:v>
                </c:pt>
                <c:pt idx="719">
                  <c:v>94.74383509049994</c:v>
                </c:pt>
                <c:pt idx="720">
                  <c:v>94.73657692289994</c:v>
                </c:pt>
                <c:pt idx="721">
                  <c:v>94.7297594619</c:v>
                </c:pt>
                <c:pt idx="722">
                  <c:v>94.72292795239994</c:v>
                </c:pt>
                <c:pt idx="723">
                  <c:v>94.7160824819</c:v>
                </c:pt>
                <c:pt idx="724">
                  <c:v>94.7092231352</c:v>
                </c:pt>
                <c:pt idx="725">
                  <c:v>94.70234997869994</c:v>
                </c:pt>
                <c:pt idx="726">
                  <c:v>94.6954630885</c:v>
                </c:pt>
                <c:pt idx="727">
                  <c:v>94.6885625453</c:v>
                </c:pt>
                <c:pt idx="728">
                  <c:v>94.68164843489994</c:v>
                </c:pt>
                <c:pt idx="729">
                  <c:v>94.67472084309991</c:v>
                </c:pt>
                <c:pt idx="730">
                  <c:v>94.66777985889991</c:v>
                </c:pt>
                <c:pt idx="731">
                  <c:v>94.66082555049989</c:v>
                </c:pt>
                <c:pt idx="732">
                  <c:v>94.6538579921999</c:v>
                </c:pt>
                <c:pt idx="733">
                  <c:v>94.64687726339994</c:v>
                </c:pt>
                <c:pt idx="734">
                  <c:v>94.63988344259992</c:v>
                </c:pt>
                <c:pt idx="735">
                  <c:v>94.63287660289988</c:v>
                </c:pt>
                <c:pt idx="736">
                  <c:v>94.62585682409988</c:v>
                </c:pt>
                <c:pt idx="737">
                  <c:v>94.61882418179998</c:v>
                </c:pt>
                <c:pt idx="738">
                  <c:v>94.6117787620999</c:v>
                </c:pt>
                <c:pt idx="739">
                  <c:v>94.6047206382</c:v>
                </c:pt>
                <c:pt idx="740">
                  <c:v>94.5976498754</c:v>
                </c:pt>
                <c:pt idx="741">
                  <c:v>94.5905665594</c:v>
                </c:pt>
                <c:pt idx="742">
                  <c:v>94.58347075339989</c:v>
                </c:pt>
                <c:pt idx="743">
                  <c:v>94.57636252449988</c:v>
                </c:pt>
                <c:pt idx="744">
                  <c:v>94.5692419545</c:v>
                </c:pt>
                <c:pt idx="745">
                  <c:v>94.5621091456</c:v>
                </c:pt>
                <c:pt idx="746">
                  <c:v>94.5549641943</c:v>
                </c:pt>
                <c:pt idx="747">
                  <c:v>94.54780716569998</c:v>
                </c:pt>
                <c:pt idx="748">
                  <c:v>94.5406381177999</c:v>
                </c:pt>
                <c:pt idx="749">
                  <c:v>94.53345712859991</c:v>
                </c:pt>
                <c:pt idx="750">
                  <c:v>94.5262642681</c:v>
                </c:pt>
                <c:pt idx="751">
                  <c:v>94.5190596046</c:v>
                </c:pt>
                <c:pt idx="752">
                  <c:v>94.5118432194</c:v>
                </c:pt>
                <c:pt idx="753">
                  <c:v>94.5046151981</c:v>
                </c:pt>
                <c:pt idx="754">
                  <c:v>94.49737560609998</c:v>
                </c:pt>
                <c:pt idx="755">
                  <c:v>94.490124516</c:v>
                </c:pt>
                <c:pt idx="756">
                  <c:v>94.4828619901</c:v>
                </c:pt>
                <c:pt idx="757">
                  <c:v>94.47558806389991</c:v>
                </c:pt>
                <c:pt idx="758">
                  <c:v>94.46830282329989</c:v>
                </c:pt>
                <c:pt idx="759">
                  <c:v>94.4610063435</c:v>
                </c:pt>
                <c:pt idx="760">
                  <c:v>94.4536986959</c:v>
                </c:pt>
                <c:pt idx="761">
                  <c:v>94.4463799558</c:v>
                </c:pt>
                <c:pt idx="762">
                  <c:v>94.4390502076</c:v>
                </c:pt>
                <c:pt idx="763">
                  <c:v>94.4317095276</c:v>
                </c:pt>
                <c:pt idx="764">
                  <c:v>94.42435800139998</c:v>
                </c:pt>
                <c:pt idx="765">
                  <c:v>94.4169957046</c:v>
                </c:pt>
                <c:pt idx="766">
                  <c:v>94.4096227031</c:v>
                </c:pt>
                <c:pt idx="767">
                  <c:v>94.40223905669993</c:v>
                </c:pt>
                <c:pt idx="768">
                  <c:v>94.3948447984</c:v>
                </c:pt>
                <c:pt idx="769">
                  <c:v>94.3874399996</c:v>
                </c:pt>
                <c:pt idx="770">
                  <c:v>94.38002472709998</c:v>
                </c:pt>
                <c:pt idx="771">
                  <c:v>94.37259904699992</c:v>
                </c:pt>
                <c:pt idx="772">
                  <c:v>94.36516303249992</c:v>
                </c:pt>
                <c:pt idx="773">
                  <c:v>94.35771675069992</c:v>
                </c:pt>
                <c:pt idx="774">
                  <c:v>94.35026026389998</c:v>
                </c:pt>
                <c:pt idx="775">
                  <c:v>94.3427936294</c:v>
                </c:pt>
                <c:pt idx="776">
                  <c:v>94.33531691679987</c:v>
                </c:pt>
                <c:pt idx="777">
                  <c:v>94.32783019639989</c:v>
                </c:pt>
                <c:pt idx="778">
                  <c:v>94.3203343391999</c:v>
                </c:pt>
                <c:pt idx="779">
                  <c:v>94.31282832039994</c:v>
                </c:pt>
                <c:pt idx="780">
                  <c:v>94.30531235179988</c:v>
                </c:pt>
                <c:pt idx="781">
                  <c:v>94.297786555</c:v>
                </c:pt>
                <c:pt idx="782">
                  <c:v>94.29025104359998</c:v>
                </c:pt>
                <c:pt idx="783">
                  <c:v>94.28270592239994</c:v>
                </c:pt>
                <c:pt idx="784">
                  <c:v>94.27515125569992</c:v>
                </c:pt>
                <c:pt idx="785">
                  <c:v>94.26758710689992</c:v>
                </c:pt>
                <c:pt idx="786">
                  <c:v>94.26001353389998</c:v>
                </c:pt>
                <c:pt idx="787">
                  <c:v>94.2524305947999</c:v>
                </c:pt>
                <c:pt idx="788">
                  <c:v>94.2448383528999</c:v>
                </c:pt>
                <c:pt idx="789">
                  <c:v>94.23723687259989</c:v>
                </c:pt>
                <c:pt idx="790">
                  <c:v>94.2296262138</c:v>
                </c:pt>
                <c:pt idx="791">
                  <c:v>94.22200642679989</c:v>
                </c:pt>
                <c:pt idx="792">
                  <c:v>94.2143775673</c:v>
                </c:pt>
                <c:pt idx="793">
                  <c:v>94.2067397049</c:v>
                </c:pt>
                <c:pt idx="794">
                  <c:v>94.19909292239994</c:v>
                </c:pt>
                <c:pt idx="795">
                  <c:v>94.1914372833</c:v>
                </c:pt>
                <c:pt idx="796">
                  <c:v>94.18377284919987</c:v>
                </c:pt>
                <c:pt idx="797">
                  <c:v>94.17781533059988</c:v>
                </c:pt>
                <c:pt idx="798">
                  <c:v>94.17212423899994</c:v>
                </c:pt>
                <c:pt idx="799">
                  <c:v>94.16642084469994</c:v>
                </c:pt>
                <c:pt idx="800">
                  <c:v>94.16070521119993</c:v>
                </c:pt>
                <c:pt idx="801">
                  <c:v>94.1549773940999</c:v>
                </c:pt>
                <c:pt idx="802">
                  <c:v>94.14923745279992</c:v>
                </c:pt>
                <c:pt idx="803">
                  <c:v>94.1434854455</c:v>
                </c:pt>
                <c:pt idx="804">
                  <c:v>94.1377214342</c:v>
                </c:pt>
                <c:pt idx="805">
                  <c:v>94.13194547</c:v>
                </c:pt>
                <c:pt idx="806">
                  <c:v>94.12615759939995</c:v>
                </c:pt>
                <c:pt idx="807">
                  <c:v>94.1203578817999</c:v>
                </c:pt>
                <c:pt idx="808">
                  <c:v>94.1145463814</c:v>
                </c:pt>
                <c:pt idx="809">
                  <c:v>94.10872315449988</c:v>
                </c:pt>
                <c:pt idx="810">
                  <c:v>94.10288826219987</c:v>
                </c:pt>
                <c:pt idx="811">
                  <c:v>94.0970417604</c:v>
                </c:pt>
                <c:pt idx="812">
                  <c:v>94.0911837109</c:v>
                </c:pt>
                <c:pt idx="813">
                  <c:v>94.0853141842</c:v>
                </c:pt>
                <c:pt idx="814">
                  <c:v>94.07943323119994</c:v>
                </c:pt>
                <c:pt idx="815">
                  <c:v>94.07354090879994</c:v>
                </c:pt>
                <c:pt idx="816">
                  <c:v>94.06763729269994</c:v>
                </c:pt>
                <c:pt idx="817">
                  <c:v>94.0617224411</c:v>
                </c:pt>
                <c:pt idx="818">
                  <c:v>94.0557963981999</c:v>
                </c:pt>
                <c:pt idx="819">
                  <c:v>94.04985921409998</c:v>
                </c:pt>
                <c:pt idx="820">
                  <c:v>94.0439109417</c:v>
                </c:pt>
                <c:pt idx="821">
                  <c:v>94.0379516314</c:v>
                </c:pt>
                <c:pt idx="822">
                  <c:v>94.03198132779993</c:v>
                </c:pt>
                <c:pt idx="823">
                  <c:v>94.02600007099994</c:v>
                </c:pt>
                <c:pt idx="824">
                  <c:v>94.02201588949993</c:v>
                </c:pt>
                <c:pt idx="825">
                  <c:v>94.01825736239998</c:v>
                </c:pt>
                <c:pt idx="826">
                  <c:v>94.01448107659992</c:v>
                </c:pt>
                <c:pt idx="827">
                  <c:v>94.01068709659992</c:v>
                </c:pt>
                <c:pt idx="828">
                  <c:v>94.0068754861</c:v>
                </c:pt>
                <c:pt idx="829">
                  <c:v>94.0030463114999</c:v>
                </c:pt>
                <c:pt idx="830">
                  <c:v>93.9991996452</c:v>
                </c:pt>
                <c:pt idx="831">
                  <c:v>93.99533555479989</c:v>
                </c:pt>
                <c:pt idx="832">
                  <c:v>93.9914541081</c:v>
                </c:pt>
                <c:pt idx="833">
                  <c:v>93.9875553625</c:v>
                </c:pt>
                <c:pt idx="834">
                  <c:v>93.98363938459998</c:v>
                </c:pt>
                <c:pt idx="835">
                  <c:v>93.9797062411</c:v>
                </c:pt>
                <c:pt idx="836">
                  <c:v>93.97575599139998</c:v>
                </c:pt>
                <c:pt idx="837">
                  <c:v>93.97178870589993</c:v>
                </c:pt>
              </c:numCache>
            </c:numRef>
          </c:yVal>
          <c:smooth val="1"/>
        </c:ser>
        <c:ser>
          <c:idx val="2"/>
          <c:order val="2"/>
          <c:tx>
            <c:strRef>
              <c:f>Sheet1!$J$1</c:f>
              <c:strCache>
                <c:ptCount val="1"/>
                <c:pt idx="0">
                  <c:v>Tmax_E1</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Sheet1!$J$2:$J$839</c:f>
              <c:numCache>
                <c:formatCode>General</c:formatCode>
                <c:ptCount val="838"/>
                <c:pt idx="0">
                  <c:v>4.2</c:v>
                </c:pt>
                <c:pt idx="1">
                  <c:v>4.2</c:v>
                </c:pt>
                <c:pt idx="2">
                  <c:v>4.2</c:v>
                </c:pt>
                <c:pt idx="3">
                  <c:v>4.2</c:v>
                </c:pt>
                <c:pt idx="4">
                  <c:v>4.200176641869996</c:v>
                </c:pt>
                <c:pt idx="5">
                  <c:v>4.200457437039996</c:v>
                </c:pt>
                <c:pt idx="6">
                  <c:v>4.20077124236</c:v>
                </c:pt>
                <c:pt idx="7">
                  <c:v>4.20108014425</c:v>
                </c:pt>
                <c:pt idx="8">
                  <c:v>4.20136631863</c:v>
                </c:pt>
                <c:pt idx="9">
                  <c:v>4.20163262448</c:v>
                </c:pt>
                <c:pt idx="10">
                  <c:v>4.2018780352</c:v>
                </c:pt>
                <c:pt idx="11">
                  <c:v>4.202106270059993</c:v>
                </c:pt>
                <c:pt idx="12">
                  <c:v>4.202317326539996</c:v>
                </c:pt>
                <c:pt idx="13">
                  <c:v>4.20251470472</c:v>
                </c:pt>
                <c:pt idx="14">
                  <c:v>4.20269454513</c:v>
                </c:pt>
                <c:pt idx="15">
                  <c:v>4.202858467769996</c:v>
                </c:pt>
                <c:pt idx="16">
                  <c:v>4.20301348612</c:v>
                </c:pt>
                <c:pt idx="17">
                  <c:v>4.20315353754</c:v>
                </c:pt>
                <c:pt idx="18">
                  <c:v>4.20328740623</c:v>
                </c:pt>
                <c:pt idx="19">
                  <c:v>4.20341332587</c:v>
                </c:pt>
                <c:pt idx="20">
                  <c:v>4.20353947593</c:v>
                </c:pt>
                <c:pt idx="21">
                  <c:v>4.20366771313</c:v>
                </c:pt>
                <c:pt idx="22">
                  <c:v>4.2037992011</c:v>
                </c:pt>
                <c:pt idx="23">
                  <c:v>4.203944343269996</c:v>
                </c:pt>
                <c:pt idx="24">
                  <c:v>4.204102097369996</c:v>
                </c:pt>
                <c:pt idx="25">
                  <c:v>4.204276938089996</c:v>
                </c:pt>
                <c:pt idx="26">
                  <c:v>4.20446875402</c:v>
                </c:pt>
                <c:pt idx="27">
                  <c:v>4.20470972743</c:v>
                </c:pt>
                <c:pt idx="28">
                  <c:v>4.2052881655</c:v>
                </c:pt>
                <c:pt idx="29">
                  <c:v>4.20599930361</c:v>
                </c:pt>
                <c:pt idx="30">
                  <c:v>4.206910106149996</c:v>
                </c:pt>
                <c:pt idx="31">
                  <c:v>4.208018824009996</c:v>
                </c:pt>
                <c:pt idx="32">
                  <c:v>4.20940442703</c:v>
                </c:pt>
                <c:pt idx="33">
                  <c:v>4.21107369884</c:v>
                </c:pt>
                <c:pt idx="34">
                  <c:v>4.213116033139996</c:v>
                </c:pt>
                <c:pt idx="35">
                  <c:v>4.215520029769996</c:v>
                </c:pt>
                <c:pt idx="36">
                  <c:v>4.218418869309993</c:v>
                </c:pt>
                <c:pt idx="37">
                  <c:v>4.22184469318</c:v>
                </c:pt>
                <c:pt idx="38">
                  <c:v>4.225899038379996</c:v>
                </c:pt>
                <c:pt idx="39">
                  <c:v>4.23070175722</c:v>
                </c:pt>
                <c:pt idx="40">
                  <c:v>4.23625612739</c:v>
                </c:pt>
                <c:pt idx="41">
                  <c:v>4.242725657389996</c:v>
                </c:pt>
                <c:pt idx="42">
                  <c:v>4.250124251389994</c:v>
                </c:pt>
                <c:pt idx="43">
                  <c:v>4.25867543401</c:v>
                </c:pt>
                <c:pt idx="44">
                  <c:v>4.268354874669994</c:v>
                </c:pt>
                <c:pt idx="45">
                  <c:v>4.27939944341</c:v>
                </c:pt>
                <c:pt idx="46">
                  <c:v>4.291917589779996</c:v>
                </c:pt>
                <c:pt idx="47">
                  <c:v>4.30607679746</c:v>
                </c:pt>
                <c:pt idx="48">
                  <c:v>4.322812244569993</c:v>
                </c:pt>
                <c:pt idx="49">
                  <c:v>4.34228739055</c:v>
                </c:pt>
                <c:pt idx="50">
                  <c:v>4.363990707779995</c:v>
                </c:pt>
                <c:pt idx="51">
                  <c:v>4.387963338699996</c:v>
                </c:pt>
                <c:pt idx="52">
                  <c:v>4.41434739885</c:v>
                </c:pt>
                <c:pt idx="53">
                  <c:v>4.44328130164</c:v>
                </c:pt>
                <c:pt idx="54">
                  <c:v>4.474836330309996</c:v>
                </c:pt>
                <c:pt idx="55">
                  <c:v>4.509113176919996</c:v>
                </c:pt>
                <c:pt idx="56">
                  <c:v>4.54585879027</c:v>
                </c:pt>
                <c:pt idx="57">
                  <c:v>4.585076363169996</c:v>
                </c:pt>
                <c:pt idx="58">
                  <c:v>4.626974400949994</c:v>
                </c:pt>
                <c:pt idx="59">
                  <c:v>4.67148976108</c:v>
                </c:pt>
                <c:pt idx="60">
                  <c:v>4.71869629108</c:v>
                </c:pt>
                <c:pt idx="61">
                  <c:v>4.76859110231</c:v>
                </c:pt>
                <c:pt idx="62">
                  <c:v>4.821251551819996</c:v>
                </c:pt>
                <c:pt idx="63">
                  <c:v>4.87679082277</c:v>
                </c:pt>
                <c:pt idx="64">
                  <c:v>4.93521365967</c:v>
                </c:pt>
                <c:pt idx="65">
                  <c:v>4.99682216612</c:v>
                </c:pt>
                <c:pt idx="66">
                  <c:v>5.062250972419996</c:v>
                </c:pt>
                <c:pt idx="67">
                  <c:v>5.13172271006</c:v>
                </c:pt>
                <c:pt idx="68">
                  <c:v>5.205533770879996</c:v>
                </c:pt>
                <c:pt idx="69">
                  <c:v>5.284511809259993</c:v>
                </c:pt>
                <c:pt idx="70">
                  <c:v>5.387092629109996</c:v>
                </c:pt>
                <c:pt idx="71">
                  <c:v>5.523838138369996</c:v>
                </c:pt>
                <c:pt idx="72">
                  <c:v>5.67509603403</c:v>
                </c:pt>
                <c:pt idx="73">
                  <c:v>5.83854316522</c:v>
                </c:pt>
                <c:pt idx="74">
                  <c:v>6.0210313293</c:v>
                </c:pt>
                <c:pt idx="75">
                  <c:v>6.236984018169996</c:v>
                </c:pt>
                <c:pt idx="76">
                  <c:v>6.598558903259996</c:v>
                </c:pt>
                <c:pt idx="77">
                  <c:v>7.154139791779996</c:v>
                </c:pt>
                <c:pt idx="78">
                  <c:v>8.15164824798</c:v>
                </c:pt>
                <c:pt idx="79">
                  <c:v>12.0876243115</c:v>
                </c:pt>
                <c:pt idx="80">
                  <c:v>17.3150307966</c:v>
                </c:pt>
                <c:pt idx="81">
                  <c:v>21.4431698241</c:v>
                </c:pt>
                <c:pt idx="82">
                  <c:v>23.06224908639996</c:v>
                </c:pt>
                <c:pt idx="83">
                  <c:v>24.6309066386</c:v>
                </c:pt>
                <c:pt idx="84">
                  <c:v>26.0441628531</c:v>
                </c:pt>
                <c:pt idx="85">
                  <c:v>27.2832318544</c:v>
                </c:pt>
                <c:pt idx="86">
                  <c:v>28.3974188232</c:v>
                </c:pt>
                <c:pt idx="87">
                  <c:v>29.4165436273</c:v>
                </c:pt>
                <c:pt idx="88">
                  <c:v>30.3603932482</c:v>
                </c:pt>
                <c:pt idx="89">
                  <c:v>31.241787843</c:v>
                </c:pt>
                <c:pt idx="90">
                  <c:v>32.0684511983</c:v>
                </c:pt>
                <c:pt idx="91">
                  <c:v>32.8495422801</c:v>
                </c:pt>
                <c:pt idx="92">
                  <c:v>33.6293805456</c:v>
                </c:pt>
                <c:pt idx="93">
                  <c:v>34.3965053071</c:v>
                </c:pt>
                <c:pt idx="94">
                  <c:v>35.1310468445</c:v>
                </c:pt>
                <c:pt idx="95">
                  <c:v>35.8377567881</c:v>
                </c:pt>
                <c:pt idx="96">
                  <c:v>36.5201441274</c:v>
                </c:pt>
                <c:pt idx="97">
                  <c:v>37.188044592</c:v>
                </c:pt>
                <c:pt idx="98">
                  <c:v>37.84583485739999</c:v>
                </c:pt>
                <c:pt idx="99">
                  <c:v>38.4851267465</c:v>
                </c:pt>
                <c:pt idx="100">
                  <c:v>39.1083172669</c:v>
                </c:pt>
                <c:pt idx="101">
                  <c:v>39.716988446</c:v>
                </c:pt>
                <c:pt idx="102">
                  <c:v>40.3124167261</c:v>
                </c:pt>
                <c:pt idx="103">
                  <c:v>40.8958058483</c:v>
                </c:pt>
                <c:pt idx="104">
                  <c:v>41.4678608244</c:v>
                </c:pt>
                <c:pt idx="105">
                  <c:v>42.0289524056</c:v>
                </c:pt>
                <c:pt idx="106">
                  <c:v>42.5795460486</c:v>
                </c:pt>
                <c:pt idx="107">
                  <c:v>43.1200982254</c:v>
                </c:pt>
                <c:pt idx="108">
                  <c:v>43.65124518179999</c:v>
                </c:pt>
                <c:pt idx="109">
                  <c:v>44.1738701157</c:v>
                </c:pt>
                <c:pt idx="110">
                  <c:v>44.6885443008</c:v>
                </c:pt>
                <c:pt idx="111">
                  <c:v>45.1957621364</c:v>
                </c:pt>
                <c:pt idx="112">
                  <c:v>45.6959653421</c:v>
                </c:pt>
                <c:pt idx="113">
                  <c:v>46.1894223824</c:v>
                </c:pt>
                <c:pt idx="114">
                  <c:v>46.6765042254</c:v>
                </c:pt>
                <c:pt idx="115">
                  <c:v>47.157552832</c:v>
                </c:pt>
                <c:pt idx="116">
                  <c:v>47.6328039569</c:v>
                </c:pt>
                <c:pt idx="117">
                  <c:v>48.10252321</c:v>
                </c:pt>
                <c:pt idx="118">
                  <c:v>48.5670077047</c:v>
                </c:pt>
                <c:pt idx="119">
                  <c:v>49.0265072975</c:v>
                </c:pt>
                <c:pt idx="120">
                  <c:v>49.4812539471</c:v>
                </c:pt>
                <c:pt idx="121">
                  <c:v>49.9315120043</c:v>
                </c:pt>
                <c:pt idx="122">
                  <c:v>50.37759779109999</c:v>
                </c:pt>
                <c:pt idx="123">
                  <c:v>50.8197243542</c:v>
                </c:pt>
                <c:pt idx="124">
                  <c:v>51.257643185</c:v>
                </c:pt>
                <c:pt idx="125">
                  <c:v>51.6906993672</c:v>
                </c:pt>
                <c:pt idx="126">
                  <c:v>52.11776345659999</c:v>
                </c:pt>
                <c:pt idx="127">
                  <c:v>52.5386789996</c:v>
                </c:pt>
                <c:pt idx="128">
                  <c:v>52.95362841789996</c:v>
                </c:pt>
                <c:pt idx="129">
                  <c:v>53.3625141691</c:v>
                </c:pt>
                <c:pt idx="130">
                  <c:v>53.7653784556</c:v>
                </c:pt>
                <c:pt idx="131">
                  <c:v>54.1624187295</c:v>
                </c:pt>
                <c:pt idx="132">
                  <c:v>54.5540521832</c:v>
                </c:pt>
                <c:pt idx="133">
                  <c:v>54.9405494305</c:v>
                </c:pt>
                <c:pt idx="134">
                  <c:v>55.32204764660001</c:v>
                </c:pt>
                <c:pt idx="135">
                  <c:v>55.6987043899</c:v>
                </c:pt>
                <c:pt idx="136">
                  <c:v>56.0705759161</c:v>
                </c:pt>
                <c:pt idx="137">
                  <c:v>56.43762347709996</c:v>
                </c:pt>
                <c:pt idx="138">
                  <c:v>56.79992893700001</c:v>
                </c:pt>
                <c:pt idx="139">
                  <c:v>57.1575902787</c:v>
                </c:pt>
                <c:pt idx="140">
                  <c:v>57.5107108811</c:v>
                </c:pt>
                <c:pt idx="141">
                  <c:v>57.85937262</c:v>
                </c:pt>
                <c:pt idx="142">
                  <c:v>58.20368748459999</c:v>
                </c:pt>
                <c:pt idx="143">
                  <c:v>58.5437338339</c:v>
                </c:pt>
                <c:pt idx="144">
                  <c:v>58.8795869027</c:v>
                </c:pt>
                <c:pt idx="145">
                  <c:v>59.2113065772</c:v>
                </c:pt>
                <c:pt idx="146">
                  <c:v>59.53895174100001</c:v>
                </c:pt>
                <c:pt idx="147">
                  <c:v>59.8625619894</c:v>
                </c:pt>
                <c:pt idx="148">
                  <c:v>60.1821981164</c:v>
                </c:pt>
                <c:pt idx="149">
                  <c:v>60.4979323972</c:v>
                </c:pt>
                <c:pt idx="150">
                  <c:v>60.8098166368</c:v>
                </c:pt>
                <c:pt idx="151">
                  <c:v>61.1177930668</c:v>
                </c:pt>
                <c:pt idx="152">
                  <c:v>61.4218343523</c:v>
                </c:pt>
                <c:pt idx="153">
                  <c:v>61.7218182371</c:v>
                </c:pt>
                <c:pt idx="154">
                  <c:v>62.0175362874</c:v>
                </c:pt>
                <c:pt idx="155">
                  <c:v>62.3087873289</c:v>
                </c:pt>
                <c:pt idx="156">
                  <c:v>62.5955605659</c:v>
                </c:pt>
                <c:pt idx="157">
                  <c:v>62.8780418467</c:v>
                </c:pt>
                <c:pt idx="158">
                  <c:v>63.1563070183</c:v>
                </c:pt>
                <c:pt idx="159">
                  <c:v>63.4304316789</c:v>
                </c:pt>
                <c:pt idx="160">
                  <c:v>63.7004544769</c:v>
                </c:pt>
                <c:pt idx="161">
                  <c:v>63.9662701307</c:v>
                </c:pt>
                <c:pt idx="162">
                  <c:v>64.22785403199998</c:v>
                </c:pt>
                <c:pt idx="163">
                  <c:v>64.48522890719998</c:v>
                </c:pt>
                <c:pt idx="164">
                  <c:v>64.7384590282</c:v>
                </c:pt>
                <c:pt idx="165">
                  <c:v>64.9876850615</c:v>
                </c:pt>
                <c:pt idx="166">
                  <c:v>65.23307301319994</c:v>
                </c:pt>
                <c:pt idx="167">
                  <c:v>65.4747174621</c:v>
                </c:pt>
                <c:pt idx="168">
                  <c:v>65.71268266619998</c:v>
                </c:pt>
                <c:pt idx="169">
                  <c:v>65.9469188213</c:v>
                </c:pt>
                <c:pt idx="170">
                  <c:v>66.1773937483</c:v>
                </c:pt>
                <c:pt idx="171">
                  <c:v>66.404108942</c:v>
                </c:pt>
                <c:pt idx="172">
                  <c:v>66.62709788079992</c:v>
                </c:pt>
                <c:pt idx="173">
                  <c:v>66.84643604289992</c:v>
                </c:pt>
                <c:pt idx="174">
                  <c:v>67.06218626339998</c:v>
                </c:pt>
                <c:pt idx="175">
                  <c:v>67.2744575798</c:v>
                </c:pt>
                <c:pt idx="176">
                  <c:v>67.48332150759992</c:v>
                </c:pt>
                <c:pt idx="177">
                  <c:v>67.6888222946999</c:v>
                </c:pt>
                <c:pt idx="178">
                  <c:v>67.8909762615</c:v>
                </c:pt>
                <c:pt idx="179">
                  <c:v>68.08980263249987</c:v>
                </c:pt>
                <c:pt idx="180">
                  <c:v>68.28528831779985</c:v>
                </c:pt>
                <c:pt idx="181">
                  <c:v>68.47744054679993</c:v>
                </c:pt>
                <c:pt idx="182">
                  <c:v>68.66629524239998</c:v>
                </c:pt>
                <c:pt idx="183">
                  <c:v>68.8518907809</c:v>
                </c:pt>
                <c:pt idx="184">
                  <c:v>69.0342785224999</c:v>
                </c:pt>
                <c:pt idx="185">
                  <c:v>69.21350873759992</c:v>
                </c:pt>
                <c:pt idx="186">
                  <c:v>69.3896541353</c:v>
                </c:pt>
                <c:pt idx="187">
                  <c:v>69.5627743080999</c:v>
                </c:pt>
                <c:pt idx="188">
                  <c:v>69.73289650649988</c:v>
                </c:pt>
                <c:pt idx="189">
                  <c:v>69.9000442624</c:v>
                </c:pt>
                <c:pt idx="190">
                  <c:v>70.0642505845</c:v>
                </c:pt>
                <c:pt idx="191">
                  <c:v>70.2255412003</c:v>
                </c:pt>
                <c:pt idx="192">
                  <c:v>70.3839342688</c:v>
                </c:pt>
                <c:pt idx="193">
                  <c:v>70.53944620929998</c:v>
                </c:pt>
                <c:pt idx="194">
                  <c:v>70.6921042781</c:v>
                </c:pt>
                <c:pt idx="195">
                  <c:v>70.8419492476</c:v>
                </c:pt>
                <c:pt idx="196">
                  <c:v>70.98901543489998</c:v>
                </c:pt>
                <c:pt idx="197">
                  <c:v>71.13332816359988</c:v>
                </c:pt>
                <c:pt idx="198">
                  <c:v>71.27491091199998</c:v>
                </c:pt>
                <c:pt idx="199">
                  <c:v>71.4137917259</c:v>
                </c:pt>
                <c:pt idx="200">
                  <c:v>71.55001367449998</c:v>
                </c:pt>
                <c:pt idx="201">
                  <c:v>71.68357747529994</c:v>
                </c:pt>
                <c:pt idx="202">
                  <c:v>71.8145115607</c:v>
                </c:pt>
                <c:pt idx="203">
                  <c:v>71.9428243296</c:v>
                </c:pt>
                <c:pt idx="204">
                  <c:v>72.06852240649992</c:v>
                </c:pt>
                <c:pt idx="205">
                  <c:v>72.19163133409992</c:v>
                </c:pt>
                <c:pt idx="206">
                  <c:v>72.31217452339995</c:v>
                </c:pt>
                <c:pt idx="207">
                  <c:v>72.43017469289998</c:v>
                </c:pt>
                <c:pt idx="208">
                  <c:v>72.5456653498</c:v>
                </c:pt>
                <c:pt idx="209">
                  <c:v>72.65867663619989</c:v>
                </c:pt>
                <c:pt idx="210">
                  <c:v>72.7692518882</c:v>
                </c:pt>
                <c:pt idx="211">
                  <c:v>72.87742919239994</c:v>
                </c:pt>
                <c:pt idx="212">
                  <c:v>72.983253635</c:v>
                </c:pt>
                <c:pt idx="213">
                  <c:v>73.0867660726999</c:v>
                </c:pt>
                <c:pt idx="214">
                  <c:v>73.18800867939994</c:v>
                </c:pt>
                <c:pt idx="215">
                  <c:v>73.2870180503</c:v>
                </c:pt>
                <c:pt idx="216">
                  <c:v>73.3838264788</c:v>
                </c:pt>
                <c:pt idx="217">
                  <c:v>73.47846489619992</c:v>
                </c:pt>
                <c:pt idx="218">
                  <c:v>73.57096735109992</c:v>
                </c:pt>
                <c:pt idx="219">
                  <c:v>73.66136878649991</c:v>
                </c:pt>
                <c:pt idx="220">
                  <c:v>73.74970004349994</c:v>
                </c:pt>
                <c:pt idx="221">
                  <c:v>73.83599481449988</c:v>
                </c:pt>
                <c:pt idx="222">
                  <c:v>73.9202835307</c:v>
                </c:pt>
                <c:pt idx="223">
                  <c:v>74.00259732589994</c:v>
                </c:pt>
                <c:pt idx="224">
                  <c:v>74.0829671946999</c:v>
                </c:pt>
                <c:pt idx="225">
                  <c:v>74.1614164745</c:v>
                </c:pt>
                <c:pt idx="226">
                  <c:v>74.23797441899998</c:v>
                </c:pt>
                <c:pt idx="227">
                  <c:v>74.31267491239994</c:v>
                </c:pt>
                <c:pt idx="228">
                  <c:v>74.38555008829998</c:v>
                </c:pt>
                <c:pt idx="229">
                  <c:v>74.4566303455</c:v>
                </c:pt>
                <c:pt idx="230">
                  <c:v>74.52594555519993</c:v>
                </c:pt>
                <c:pt idx="231">
                  <c:v>74.59352513989998</c:v>
                </c:pt>
                <c:pt idx="232">
                  <c:v>74.6593997482</c:v>
                </c:pt>
                <c:pt idx="233">
                  <c:v>74.72360008949998</c:v>
                </c:pt>
                <c:pt idx="234">
                  <c:v>74.786156186</c:v>
                </c:pt>
                <c:pt idx="235">
                  <c:v>74.84709724639998</c:v>
                </c:pt>
                <c:pt idx="236">
                  <c:v>74.9064486929</c:v>
                </c:pt>
                <c:pt idx="237">
                  <c:v>74.9642411546</c:v>
                </c:pt>
                <c:pt idx="238">
                  <c:v>75.0205054013</c:v>
                </c:pt>
                <c:pt idx="239">
                  <c:v>75.07526858849992</c:v>
                </c:pt>
                <c:pt idx="240">
                  <c:v>75.12855860879991</c:v>
                </c:pt>
                <c:pt idx="241">
                  <c:v>75.18040290529994</c:v>
                </c:pt>
                <c:pt idx="242">
                  <c:v>75.23082869</c:v>
                </c:pt>
                <c:pt idx="243">
                  <c:v>75.27986299679991</c:v>
                </c:pt>
                <c:pt idx="244">
                  <c:v>75.3275312042</c:v>
                </c:pt>
                <c:pt idx="245">
                  <c:v>75.37385831289983</c:v>
                </c:pt>
                <c:pt idx="246">
                  <c:v>75.4188692989</c:v>
                </c:pt>
                <c:pt idx="247">
                  <c:v>75.46258841419994</c:v>
                </c:pt>
                <c:pt idx="248">
                  <c:v>75.50503905399992</c:v>
                </c:pt>
                <c:pt idx="249">
                  <c:v>75.5462446007</c:v>
                </c:pt>
                <c:pt idx="250">
                  <c:v>75.58622840859998</c:v>
                </c:pt>
                <c:pt idx="251">
                  <c:v>75.6250132743</c:v>
                </c:pt>
                <c:pt idx="252">
                  <c:v>75.6626213535999</c:v>
                </c:pt>
                <c:pt idx="253">
                  <c:v>75.69906773409994</c:v>
                </c:pt>
                <c:pt idx="254">
                  <c:v>75.7343745295</c:v>
                </c:pt>
                <c:pt idx="255">
                  <c:v>75.7685636292</c:v>
                </c:pt>
                <c:pt idx="256">
                  <c:v>75.80165672229998</c:v>
                </c:pt>
                <c:pt idx="257">
                  <c:v>75.8336747869</c:v>
                </c:pt>
                <c:pt idx="258">
                  <c:v>75.86463867659992</c:v>
                </c:pt>
                <c:pt idx="259">
                  <c:v>75.8945684948</c:v>
                </c:pt>
                <c:pt idx="260">
                  <c:v>75.9234840603</c:v>
                </c:pt>
                <c:pt idx="261">
                  <c:v>75.951404803</c:v>
                </c:pt>
                <c:pt idx="262">
                  <c:v>75.97834992949994</c:v>
                </c:pt>
                <c:pt idx="263">
                  <c:v>76.00433829789991</c:v>
                </c:pt>
                <c:pt idx="264">
                  <c:v>76.02938852859985</c:v>
                </c:pt>
                <c:pt idx="265">
                  <c:v>76.05351869429998</c:v>
                </c:pt>
                <c:pt idx="266">
                  <c:v>76.07674663609988</c:v>
                </c:pt>
                <c:pt idx="267">
                  <c:v>76.09908957019998</c:v>
                </c:pt>
                <c:pt idx="268">
                  <c:v>76.1205623405999</c:v>
                </c:pt>
                <c:pt idx="269">
                  <c:v>76.1411827652</c:v>
                </c:pt>
                <c:pt idx="270">
                  <c:v>76.16096785419992</c:v>
                </c:pt>
                <c:pt idx="271">
                  <c:v>76.17993424719992</c:v>
                </c:pt>
                <c:pt idx="272">
                  <c:v>76.1980980708999</c:v>
                </c:pt>
                <c:pt idx="273">
                  <c:v>76.21547555079992</c:v>
                </c:pt>
                <c:pt idx="274">
                  <c:v>76.23208246209992</c:v>
                </c:pt>
                <c:pt idx="275">
                  <c:v>76.2479339001</c:v>
                </c:pt>
                <c:pt idx="276">
                  <c:v>76.2630449854</c:v>
                </c:pt>
                <c:pt idx="277">
                  <c:v>76.2774306111</c:v>
                </c:pt>
                <c:pt idx="278">
                  <c:v>76.2911051305</c:v>
                </c:pt>
                <c:pt idx="279">
                  <c:v>76.3040826837</c:v>
                </c:pt>
                <c:pt idx="280">
                  <c:v>76.31637744209991</c:v>
                </c:pt>
                <c:pt idx="281">
                  <c:v>76.3280029946999</c:v>
                </c:pt>
                <c:pt idx="282">
                  <c:v>76.33897282069985</c:v>
                </c:pt>
                <c:pt idx="283">
                  <c:v>76.349300059</c:v>
                </c:pt>
                <c:pt idx="284">
                  <c:v>76.35899763409992</c:v>
                </c:pt>
                <c:pt idx="285">
                  <c:v>76.3680752505999</c:v>
                </c:pt>
                <c:pt idx="286">
                  <c:v>76.37654654499993</c:v>
                </c:pt>
                <c:pt idx="287">
                  <c:v>76.3844240774</c:v>
                </c:pt>
                <c:pt idx="288">
                  <c:v>76.3917202496</c:v>
                </c:pt>
                <c:pt idx="289">
                  <c:v>76.3984470938999</c:v>
                </c:pt>
                <c:pt idx="290">
                  <c:v>76.4046163603</c:v>
                </c:pt>
                <c:pt idx="291">
                  <c:v>76.41023954659998</c:v>
                </c:pt>
                <c:pt idx="292">
                  <c:v>76.41532791129998</c:v>
                </c:pt>
                <c:pt idx="293">
                  <c:v>76.41989254809998</c:v>
                </c:pt>
                <c:pt idx="294">
                  <c:v>76.42394430459994</c:v>
                </c:pt>
                <c:pt idx="295">
                  <c:v>76.4274938157</c:v>
                </c:pt>
                <c:pt idx="296">
                  <c:v>76.4305514639</c:v>
                </c:pt>
                <c:pt idx="297">
                  <c:v>76.43312751009998</c:v>
                </c:pt>
                <c:pt idx="298">
                  <c:v>76.4352317954</c:v>
                </c:pt>
                <c:pt idx="299">
                  <c:v>76.43687442469998</c:v>
                </c:pt>
                <c:pt idx="300">
                  <c:v>76.43806507799998</c:v>
                </c:pt>
                <c:pt idx="301">
                  <c:v>76.43881356759998</c:v>
                </c:pt>
                <c:pt idx="302">
                  <c:v>76.43912887989998</c:v>
                </c:pt>
                <c:pt idx="303">
                  <c:v>76.43902016609998</c:v>
                </c:pt>
                <c:pt idx="304">
                  <c:v>76.43849636239995</c:v>
                </c:pt>
                <c:pt idx="305">
                  <c:v>76.4375662246</c:v>
                </c:pt>
                <c:pt idx="306">
                  <c:v>76.4362383765999</c:v>
                </c:pt>
                <c:pt idx="307">
                  <c:v>76.4345074951</c:v>
                </c:pt>
                <c:pt idx="308">
                  <c:v>76.4323866871</c:v>
                </c:pt>
                <c:pt idx="309">
                  <c:v>76.42988618229992</c:v>
                </c:pt>
                <c:pt idx="310">
                  <c:v>76.4270149687</c:v>
                </c:pt>
                <c:pt idx="311">
                  <c:v>76.42378190299991</c:v>
                </c:pt>
                <c:pt idx="312">
                  <c:v>76.42019522479998</c:v>
                </c:pt>
                <c:pt idx="313">
                  <c:v>76.41626291059998</c:v>
                </c:pt>
                <c:pt idx="314">
                  <c:v>76.4119927288</c:v>
                </c:pt>
                <c:pt idx="315">
                  <c:v>76.4073922221</c:v>
                </c:pt>
                <c:pt idx="316">
                  <c:v>76.4024688068999</c:v>
                </c:pt>
                <c:pt idx="317">
                  <c:v>76.397229754</c:v>
                </c:pt>
                <c:pt idx="318">
                  <c:v>76.3916821893</c:v>
                </c:pt>
                <c:pt idx="319">
                  <c:v>76.38583301759988</c:v>
                </c:pt>
                <c:pt idx="320">
                  <c:v>76.37968898599998</c:v>
                </c:pt>
                <c:pt idx="321">
                  <c:v>76.3732568291</c:v>
                </c:pt>
                <c:pt idx="322">
                  <c:v>76.36654283199989</c:v>
                </c:pt>
                <c:pt idx="323">
                  <c:v>76.3595532705</c:v>
                </c:pt>
                <c:pt idx="324">
                  <c:v>76.3522944016</c:v>
                </c:pt>
                <c:pt idx="325">
                  <c:v>76.3447722721999</c:v>
                </c:pt>
                <c:pt idx="326">
                  <c:v>76.3369925370999</c:v>
                </c:pt>
                <c:pt idx="327">
                  <c:v>76.3289613157999</c:v>
                </c:pt>
                <c:pt idx="328">
                  <c:v>76.32068435469992</c:v>
                </c:pt>
                <c:pt idx="329">
                  <c:v>76.31216727199998</c:v>
                </c:pt>
                <c:pt idx="330">
                  <c:v>76.3034155685</c:v>
                </c:pt>
                <c:pt idx="331">
                  <c:v>76.2944346208</c:v>
                </c:pt>
                <c:pt idx="332">
                  <c:v>76.2852297009</c:v>
                </c:pt>
                <c:pt idx="333">
                  <c:v>76.27580592399993</c:v>
                </c:pt>
                <c:pt idx="334">
                  <c:v>76.2661683732</c:v>
                </c:pt>
                <c:pt idx="335">
                  <c:v>76.2563144603</c:v>
                </c:pt>
                <c:pt idx="336">
                  <c:v>76.2462516426</c:v>
                </c:pt>
                <c:pt idx="337">
                  <c:v>76.2359860649</c:v>
                </c:pt>
                <c:pt idx="338">
                  <c:v>76.22552279739998</c:v>
                </c:pt>
                <c:pt idx="339">
                  <c:v>76.2148668449</c:v>
                </c:pt>
                <c:pt idx="340">
                  <c:v>76.2040229899</c:v>
                </c:pt>
                <c:pt idx="341">
                  <c:v>76.19299585429992</c:v>
                </c:pt>
                <c:pt idx="342">
                  <c:v>76.18178993459991</c:v>
                </c:pt>
                <c:pt idx="343">
                  <c:v>76.17040958879994</c:v>
                </c:pt>
                <c:pt idx="344">
                  <c:v>76.15885909109994</c:v>
                </c:pt>
                <c:pt idx="345">
                  <c:v>76.14714260709998</c:v>
                </c:pt>
                <c:pt idx="346">
                  <c:v>76.13526422799998</c:v>
                </c:pt>
                <c:pt idx="347">
                  <c:v>76.123227931</c:v>
                </c:pt>
                <c:pt idx="348">
                  <c:v>76.1110376349</c:v>
                </c:pt>
                <c:pt idx="349">
                  <c:v>76.09869711659985</c:v>
                </c:pt>
                <c:pt idx="350">
                  <c:v>76.0862101241</c:v>
                </c:pt>
                <c:pt idx="351">
                  <c:v>76.07358030759987</c:v>
                </c:pt>
                <c:pt idx="352">
                  <c:v>76.060801666</c:v>
                </c:pt>
                <c:pt idx="353">
                  <c:v>76.04788103039998</c:v>
                </c:pt>
                <c:pt idx="354">
                  <c:v>76.0348231104</c:v>
                </c:pt>
                <c:pt idx="355">
                  <c:v>76.0216322816</c:v>
                </c:pt>
                <c:pt idx="356">
                  <c:v>76.00831234569991</c:v>
                </c:pt>
                <c:pt idx="357">
                  <c:v>75.994866892</c:v>
                </c:pt>
                <c:pt idx="358">
                  <c:v>75.98129937</c:v>
                </c:pt>
                <c:pt idx="359">
                  <c:v>75.9676131361</c:v>
                </c:pt>
                <c:pt idx="360">
                  <c:v>75.9538114032</c:v>
                </c:pt>
                <c:pt idx="361">
                  <c:v>75.9398973366999</c:v>
                </c:pt>
                <c:pt idx="362">
                  <c:v>75.92587400409992</c:v>
                </c:pt>
                <c:pt idx="363">
                  <c:v>75.91174438209998</c:v>
                </c:pt>
                <c:pt idx="364">
                  <c:v>75.89751143309998</c:v>
                </c:pt>
                <c:pt idx="365">
                  <c:v>75.8831779937999</c:v>
                </c:pt>
                <c:pt idx="366">
                  <c:v>75.86874687499989</c:v>
                </c:pt>
                <c:pt idx="367">
                  <c:v>75.8542207594</c:v>
                </c:pt>
                <c:pt idx="368">
                  <c:v>75.8396023155999</c:v>
                </c:pt>
                <c:pt idx="369">
                  <c:v>75.8248941106999</c:v>
                </c:pt>
                <c:pt idx="370">
                  <c:v>75.81009867459994</c:v>
                </c:pt>
                <c:pt idx="371">
                  <c:v>75.79521849869998</c:v>
                </c:pt>
                <c:pt idx="372">
                  <c:v>75.78025597229998</c:v>
                </c:pt>
                <c:pt idx="373">
                  <c:v>75.7652136735</c:v>
                </c:pt>
                <c:pt idx="374">
                  <c:v>75.75009020259992</c:v>
                </c:pt>
                <c:pt idx="375">
                  <c:v>75.7348890193</c:v>
                </c:pt>
                <c:pt idx="376">
                  <c:v>75.719612902</c:v>
                </c:pt>
                <c:pt idx="377">
                  <c:v>75.7042643397</c:v>
                </c:pt>
                <c:pt idx="378">
                  <c:v>75.68884567169992</c:v>
                </c:pt>
                <c:pt idx="379">
                  <c:v>75.6733591008999</c:v>
                </c:pt>
                <c:pt idx="380">
                  <c:v>75.65780676669991</c:v>
                </c:pt>
                <c:pt idx="381">
                  <c:v>75.6421907352</c:v>
                </c:pt>
                <c:pt idx="382">
                  <c:v>75.6265130477</c:v>
                </c:pt>
                <c:pt idx="383">
                  <c:v>75.61077567409993</c:v>
                </c:pt>
                <c:pt idx="384">
                  <c:v>75.5949762164999</c:v>
                </c:pt>
                <c:pt idx="385">
                  <c:v>75.5791180854</c:v>
                </c:pt>
                <c:pt idx="386">
                  <c:v>75.5632037924</c:v>
                </c:pt>
                <c:pt idx="387">
                  <c:v>75.5472355119</c:v>
                </c:pt>
                <c:pt idx="388">
                  <c:v>75.5312152614</c:v>
                </c:pt>
                <c:pt idx="389">
                  <c:v>75.5151449353</c:v>
                </c:pt>
                <c:pt idx="390">
                  <c:v>75.4990263886</c:v>
                </c:pt>
                <c:pt idx="391">
                  <c:v>75.4828613871</c:v>
                </c:pt>
                <c:pt idx="392">
                  <c:v>75.4666516156</c:v>
                </c:pt>
                <c:pt idx="393">
                  <c:v>75.4503987560999</c:v>
                </c:pt>
                <c:pt idx="394">
                  <c:v>75.4341044248</c:v>
                </c:pt>
                <c:pt idx="395">
                  <c:v>75.4177701973</c:v>
                </c:pt>
                <c:pt idx="396">
                  <c:v>75.4013976196</c:v>
                </c:pt>
                <c:pt idx="397">
                  <c:v>75.38498823129994</c:v>
                </c:pt>
                <c:pt idx="398">
                  <c:v>75.3685434833</c:v>
                </c:pt>
                <c:pt idx="399">
                  <c:v>75.3520648067999</c:v>
                </c:pt>
                <c:pt idx="400">
                  <c:v>75.33555361909998</c:v>
                </c:pt>
                <c:pt idx="401">
                  <c:v>75.3190092642</c:v>
                </c:pt>
                <c:pt idx="402">
                  <c:v>75.3024337419</c:v>
                </c:pt>
                <c:pt idx="403">
                  <c:v>75.28582866809998</c:v>
                </c:pt>
                <c:pt idx="404">
                  <c:v>75.269195515</c:v>
                </c:pt>
                <c:pt idx="405">
                  <c:v>75.2525356233</c:v>
                </c:pt>
                <c:pt idx="406">
                  <c:v>75.2358502902</c:v>
                </c:pt>
                <c:pt idx="407">
                  <c:v>75.2191407615</c:v>
                </c:pt>
                <c:pt idx="408">
                  <c:v>75.2024082219</c:v>
                </c:pt>
                <c:pt idx="409">
                  <c:v>75.19348200649988</c:v>
                </c:pt>
                <c:pt idx="410">
                  <c:v>75.18879463119993</c:v>
                </c:pt>
                <c:pt idx="411">
                  <c:v>75.1840418922999</c:v>
                </c:pt>
                <c:pt idx="412">
                  <c:v>75.17922502609994</c:v>
                </c:pt>
                <c:pt idx="413">
                  <c:v>75.1743452387999</c:v>
                </c:pt>
                <c:pt idx="414">
                  <c:v>75.1694037947</c:v>
                </c:pt>
                <c:pt idx="415">
                  <c:v>75.1644015989</c:v>
                </c:pt>
                <c:pt idx="416">
                  <c:v>75.1593400422999</c:v>
                </c:pt>
                <c:pt idx="417">
                  <c:v>75.1542202511</c:v>
                </c:pt>
                <c:pt idx="418">
                  <c:v>75.14904323249991</c:v>
                </c:pt>
                <c:pt idx="419">
                  <c:v>75.14381011769989</c:v>
                </c:pt>
                <c:pt idx="420">
                  <c:v>75.1385219542</c:v>
                </c:pt>
                <c:pt idx="421">
                  <c:v>75.13317983939994</c:v>
                </c:pt>
                <c:pt idx="422">
                  <c:v>75.12778481479985</c:v>
                </c:pt>
                <c:pt idx="423">
                  <c:v>75.12233788489988</c:v>
                </c:pt>
                <c:pt idx="424">
                  <c:v>75.11684008029998</c:v>
                </c:pt>
                <c:pt idx="425">
                  <c:v>75.1112923542</c:v>
                </c:pt>
                <c:pt idx="426">
                  <c:v>75.1056956913</c:v>
                </c:pt>
                <c:pt idx="427">
                  <c:v>75.10005104859992</c:v>
                </c:pt>
                <c:pt idx="428">
                  <c:v>75.09435934469998</c:v>
                </c:pt>
                <c:pt idx="429">
                  <c:v>75.0886215097</c:v>
                </c:pt>
                <c:pt idx="430">
                  <c:v>75.08283848099992</c:v>
                </c:pt>
                <c:pt idx="431">
                  <c:v>75.0770111426999</c:v>
                </c:pt>
                <c:pt idx="432">
                  <c:v>75.0711403767999</c:v>
                </c:pt>
                <c:pt idx="433">
                  <c:v>75.0652270684</c:v>
                </c:pt>
                <c:pt idx="434">
                  <c:v>75.059272065</c:v>
                </c:pt>
                <c:pt idx="435">
                  <c:v>75.05327621559989</c:v>
                </c:pt>
                <c:pt idx="436">
                  <c:v>75.04724034669998</c:v>
                </c:pt>
                <c:pt idx="437">
                  <c:v>75.0411652522</c:v>
                </c:pt>
                <c:pt idx="438">
                  <c:v>75.03505174939998</c:v>
                </c:pt>
                <c:pt idx="439">
                  <c:v>75.02890063879993</c:v>
                </c:pt>
                <c:pt idx="440">
                  <c:v>75.02271394659992</c:v>
                </c:pt>
                <c:pt idx="441">
                  <c:v>75.01649197899998</c:v>
                </c:pt>
                <c:pt idx="442">
                  <c:v>75.010235272</c:v>
                </c:pt>
                <c:pt idx="443">
                  <c:v>75.0039444339</c:v>
                </c:pt>
                <c:pt idx="444">
                  <c:v>74.9976201067</c:v>
                </c:pt>
                <c:pt idx="445">
                  <c:v>74.9912629307</c:v>
                </c:pt>
                <c:pt idx="446">
                  <c:v>74.9848735498</c:v>
                </c:pt>
                <c:pt idx="447">
                  <c:v>74.97845259769988</c:v>
                </c:pt>
                <c:pt idx="448">
                  <c:v>74.9720007194999</c:v>
                </c:pt>
                <c:pt idx="449">
                  <c:v>74.96551857139998</c:v>
                </c:pt>
                <c:pt idx="450">
                  <c:v>74.95900677459994</c:v>
                </c:pt>
                <c:pt idx="451">
                  <c:v>74.95246595679994</c:v>
                </c:pt>
                <c:pt idx="452">
                  <c:v>74.94589671839998</c:v>
                </c:pt>
                <c:pt idx="453">
                  <c:v>74.9392996518</c:v>
                </c:pt>
                <c:pt idx="454">
                  <c:v>74.9326753472</c:v>
                </c:pt>
                <c:pt idx="455">
                  <c:v>74.9260243761</c:v>
                </c:pt>
                <c:pt idx="456">
                  <c:v>74.9193473160999</c:v>
                </c:pt>
                <c:pt idx="457">
                  <c:v>74.91264471659994</c:v>
                </c:pt>
                <c:pt idx="458">
                  <c:v>74.90591711479991</c:v>
                </c:pt>
                <c:pt idx="459">
                  <c:v>74.8991650495</c:v>
                </c:pt>
                <c:pt idx="460">
                  <c:v>74.89238906529998</c:v>
                </c:pt>
                <c:pt idx="461">
                  <c:v>74.8856933836</c:v>
                </c:pt>
                <c:pt idx="462">
                  <c:v>74.88319576979998</c:v>
                </c:pt>
                <c:pt idx="463">
                  <c:v>74.88067110579991</c:v>
                </c:pt>
                <c:pt idx="464">
                  <c:v>74.87811985079991</c:v>
                </c:pt>
                <c:pt idx="465">
                  <c:v>74.87554240669988</c:v>
                </c:pt>
                <c:pt idx="466">
                  <c:v>74.87293916649988</c:v>
                </c:pt>
                <c:pt idx="467">
                  <c:v>74.87031051229985</c:v>
                </c:pt>
                <c:pt idx="468">
                  <c:v>74.8676568214</c:v>
                </c:pt>
                <c:pt idx="469">
                  <c:v>74.86497847149992</c:v>
                </c:pt>
                <c:pt idx="470">
                  <c:v>74.86227584799992</c:v>
                </c:pt>
                <c:pt idx="471">
                  <c:v>74.85954932459993</c:v>
                </c:pt>
                <c:pt idx="472">
                  <c:v>74.85679925879992</c:v>
                </c:pt>
                <c:pt idx="473">
                  <c:v>74.8540260087</c:v>
                </c:pt>
                <c:pt idx="474">
                  <c:v>74.851229918</c:v>
                </c:pt>
                <c:pt idx="475">
                  <c:v>74.84841133799991</c:v>
                </c:pt>
                <c:pt idx="476">
                  <c:v>74.84557060239995</c:v>
                </c:pt>
                <c:pt idx="477">
                  <c:v>74.84270803789985</c:v>
                </c:pt>
                <c:pt idx="478">
                  <c:v>74.8398239761</c:v>
                </c:pt>
                <c:pt idx="479">
                  <c:v>74.83691873169992</c:v>
                </c:pt>
                <c:pt idx="480">
                  <c:v>74.8339926254</c:v>
                </c:pt>
                <c:pt idx="481">
                  <c:v>74.8310459705</c:v>
                </c:pt>
                <c:pt idx="482">
                  <c:v>74.82807907139994</c:v>
                </c:pt>
                <c:pt idx="483">
                  <c:v>74.82509224019989</c:v>
                </c:pt>
                <c:pt idx="484">
                  <c:v>74.82208577439992</c:v>
                </c:pt>
                <c:pt idx="485">
                  <c:v>74.8190599713</c:v>
                </c:pt>
                <c:pt idx="486">
                  <c:v>74.81601513049991</c:v>
                </c:pt>
                <c:pt idx="487">
                  <c:v>74.8129515353</c:v>
                </c:pt>
                <c:pt idx="488">
                  <c:v>74.80986945889998</c:v>
                </c:pt>
                <c:pt idx="489">
                  <c:v>74.8067691817</c:v>
                </c:pt>
                <c:pt idx="490">
                  <c:v>74.8036509762</c:v>
                </c:pt>
                <c:pt idx="491">
                  <c:v>74.8005151099</c:v>
                </c:pt>
                <c:pt idx="492">
                  <c:v>74.79736185259991</c:v>
                </c:pt>
                <c:pt idx="493">
                  <c:v>74.79419146249998</c:v>
                </c:pt>
                <c:pt idx="494">
                  <c:v>74.7910042013</c:v>
                </c:pt>
                <c:pt idx="495">
                  <c:v>74.78780032</c:v>
                </c:pt>
                <c:pt idx="496">
                  <c:v>74.78458006879998</c:v>
                </c:pt>
                <c:pt idx="497">
                  <c:v>74.7813436923</c:v>
                </c:pt>
                <c:pt idx="498">
                  <c:v>74.77809142889994</c:v>
                </c:pt>
                <c:pt idx="499">
                  <c:v>74.7748235153</c:v>
                </c:pt>
                <c:pt idx="500">
                  <c:v>74.7715401839</c:v>
                </c:pt>
                <c:pt idx="501">
                  <c:v>74.7682416619</c:v>
                </c:pt>
                <c:pt idx="502">
                  <c:v>74.76492817419998</c:v>
                </c:pt>
                <c:pt idx="503">
                  <c:v>74.7615999409</c:v>
                </c:pt>
                <c:pt idx="504">
                  <c:v>74.7582571967999</c:v>
                </c:pt>
                <c:pt idx="505">
                  <c:v>74.75490015879994</c:v>
                </c:pt>
                <c:pt idx="506">
                  <c:v>74.7515290415</c:v>
                </c:pt>
                <c:pt idx="507">
                  <c:v>74.7481440515</c:v>
                </c:pt>
                <c:pt idx="508">
                  <c:v>74.7447453848</c:v>
                </c:pt>
                <c:pt idx="509">
                  <c:v>74.7413332401</c:v>
                </c:pt>
                <c:pt idx="510">
                  <c:v>74.7379078153</c:v>
                </c:pt>
                <c:pt idx="511">
                  <c:v>74.73446930049998</c:v>
                </c:pt>
                <c:pt idx="512">
                  <c:v>74.7310178851</c:v>
                </c:pt>
                <c:pt idx="513">
                  <c:v>74.72755375789998</c:v>
                </c:pt>
                <c:pt idx="514">
                  <c:v>74.72407710539994</c:v>
                </c:pt>
                <c:pt idx="515">
                  <c:v>74.7205881111999</c:v>
                </c:pt>
                <c:pt idx="516">
                  <c:v>74.7170869537</c:v>
                </c:pt>
                <c:pt idx="517">
                  <c:v>74.713573803</c:v>
                </c:pt>
                <c:pt idx="518">
                  <c:v>74.7100488282</c:v>
                </c:pt>
                <c:pt idx="519">
                  <c:v>74.70651317879998</c:v>
                </c:pt>
                <c:pt idx="520">
                  <c:v>74.70296670189998</c:v>
                </c:pt>
                <c:pt idx="521">
                  <c:v>74.6994094148</c:v>
                </c:pt>
                <c:pt idx="522">
                  <c:v>74.69584140009992</c:v>
                </c:pt>
                <c:pt idx="523">
                  <c:v>74.69226276359994</c:v>
                </c:pt>
                <c:pt idx="524">
                  <c:v>74.688673624</c:v>
                </c:pt>
                <c:pt idx="525">
                  <c:v>74.68507411479985</c:v>
                </c:pt>
                <c:pt idx="526">
                  <c:v>74.6814643823</c:v>
                </c:pt>
                <c:pt idx="527">
                  <c:v>74.6778445530999</c:v>
                </c:pt>
                <c:pt idx="528">
                  <c:v>74.6742147613</c:v>
                </c:pt>
                <c:pt idx="529">
                  <c:v>74.67229447959994</c:v>
                </c:pt>
                <c:pt idx="530">
                  <c:v>74.67171942299994</c:v>
                </c:pt>
                <c:pt idx="531">
                  <c:v>74.6711275689</c:v>
                </c:pt>
                <c:pt idx="532">
                  <c:v>74.67051905809994</c:v>
                </c:pt>
                <c:pt idx="533">
                  <c:v>74.66989402529998</c:v>
                </c:pt>
                <c:pt idx="534">
                  <c:v>74.6692526091</c:v>
                </c:pt>
                <c:pt idx="535">
                  <c:v>74.668594946</c:v>
                </c:pt>
                <c:pt idx="536">
                  <c:v>74.66792117469994</c:v>
                </c:pt>
                <c:pt idx="537">
                  <c:v>74.6672314339</c:v>
                </c:pt>
                <c:pt idx="538">
                  <c:v>74.66652585709994</c:v>
                </c:pt>
                <c:pt idx="539">
                  <c:v>74.66580457579992</c:v>
                </c:pt>
                <c:pt idx="540">
                  <c:v>74.66506771339992</c:v>
                </c:pt>
                <c:pt idx="541">
                  <c:v>74.66431540019998</c:v>
                </c:pt>
                <c:pt idx="542">
                  <c:v>74.6635477657</c:v>
                </c:pt>
                <c:pt idx="543">
                  <c:v>74.66276494039998</c:v>
                </c:pt>
                <c:pt idx="544">
                  <c:v>74.66196705459994</c:v>
                </c:pt>
                <c:pt idx="545">
                  <c:v>74.6611542303</c:v>
                </c:pt>
                <c:pt idx="546">
                  <c:v>74.66032659569994</c:v>
                </c:pt>
                <c:pt idx="547">
                  <c:v>74.65948427199994</c:v>
                </c:pt>
                <c:pt idx="548">
                  <c:v>74.6586273784999</c:v>
                </c:pt>
                <c:pt idx="549">
                  <c:v>74.65775603419991</c:v>
                </c:pt>
                <c:pt idx="550">
                  <c:v>74.65687036159989</c:v>
                </c:pt>
                <c:pt idx="551">
                  <c:v>74.6559704836999</c:v>
                </c:pt>
                <c:pt idx="552">
                  <c:v>74.65505651469985</c:v>
                </c:pt>
                <c:pt idx="553">
                  <c:v>74.65412856289994</c:v>
                </c:pt>
                <c:pt idx="554">
                  <c:v>74.65318674249987</c:v>
                </c:pt>
                <c:pt idx="555">
                  <c:v>74.65223116999989</c:v>
                </c:pt>
                <c:pt idx="556">
                  <c:v>74.651261956</c:v>
                </c:pt>
                <c:pt idx="557">
                  <c:v>74.65027920599998</c:v>
                </c:pt>
                <c:pt idx="558">
                  <c:v>74.64928302609998</c:v>
                </c:pt>
                <c:pt idx="559">
                  <c:v>74.64827352369994</c:v>
                </c:pt>
                <c:pt idx="560">
                  <c:v>74.6472508052</c:v>
                </c:pt>
                <c:pt idx="561">
                  <c:v>74.6462149758</c:v>
                </c:pt>
                <c:pt idx="562">
                  <c:v>74.64516610249989</c:v>
                </c:pt>
                <c:pt idx="563">
                  <c:v>74.6441043294</c:v>
                </c:pt>
                <c:pt idx="564">
                  <c:v>74.6430297574</c:v>
                </c:pt>
                <c:pt idx="565">
                  <c:v>74.6419424857</c:v>
                </c:pt>
                <c:pt idx="566">
                  <c:v>74.6408426136999</c:v>
                </c:pt>
                <c:pt idx="567">
                  <c:v>74.63973024079991</c:v>
                </c:pt>
                <c:pt idx="568">
                  <c:v>74.6386054652</c:v>
                </c:pt>
                <c:pt idx="569">
                  <c:v>74.63746838439998</c:v>
                </c:pt>
                <c:pt idx="570">
                  <c:v>74.63631908889998</c:v>
                </c:pt>
                <c:pt idx="571">
                  <c:v>74.6351576685</c:v>
                </c:pt>
                <c:pt idx="572">
                  <c:v>74.6339842166999</c:v>
                </c:pt>
                <c:pt idx="573">
                  <c:v>74.63279883059981</c:v>
                </c:pt>
                <c:pt idx="574">
                  <c:v>74.63160161189998</c:v>
                </c:pt>
                <c:pt idx="575">
                  <c:v>74.63039265429992</c:v>
                </c:pt>
                <c:pt idx="576">
                  <c:v>74.62917204709989</c:v>
                </c:pt>
                <c:pt idx="577">
                  <c:v>74.6279398824999</c:v>
                </c:pt>
                <c:pt idx="578">
                  <c:v>74.62669624769993</c:v>
                </c:pt>
                <c:pt idx="579">
                  <c:v>74.62544123159988</c:v>
                </c:pt>
                <c:pt idx="580">
                  <c:v>74.6241749193</c:v>
                </c:pt>
                <c:pt idx="581">
                  <c:v>74.62289739479988</c:v>
                </c:pt>
                <c:pt idx="582">
                  <c:v>74.62160875139998</c:v>
                </c:pt>
                <c:pt idx="583">
                  <c:v>74.6203090812</c:v>
                </c:pt>
                <c:pt idx="584">
                  <c:v>74.618998468</c:v>
                </c:pt>
                <c:pt idx="585">
                  <c:v>74.6176769914</c:v>
                </c:pt>
                <c:pt idx="586">
                  <c:v>74.61634472659991</c:v>
                </c:pt>
                <c:pt idx="587">
                  <c:v>74.61500175509993</c:v>
                </c:pt>
                <c:pt idx="588">
                  <c:v>74.6136481537999</c:v>
                </c:pt>
                <c:pt idx="589">
                  <c:v>74.6122839985</c:v>
                </c:pt>
                <c:pt idx="590">
                  <c:v>74.6109093646</c:v>
                </c:pt>
                <c:pt idx="591">
                  <c:v>74.60952432969998</c:v>
                </c:pt>
                <c:pt idx="592">
                  <c:v>74.608128979</c:v>
                </c:pt>
                <c:pt idx="593">
                  <c:v>74.60672338569998</c:v>
                </c:pt>
                <c:pt idx="594">
                  <c:v>74.60530762679988</c:v>
                </c:pt>
                <c:pt idx="595">
                  <c:v>74.60388177449985</c:v>
                </c:pt>
                <c:pt idx="596">
                  <c:v>74.60244589639989</c:v>
                </c:pt>
                <c:pt idx="597">
                  <c:v>74.6010000623</c:v>
                </c:pt>
                <c:pt idx="598">
                  <c:v>74.5995443394</c:v>
                </c:pt>
                <c:pt idx="599">
                  <c:v>74.59807879889991</c:v>
                </c:pt>
                <c:pt idx="600">
                  <c:v>74.5966035104</c:v>
                </c:pt>
                <c:pt idx="601">
                  <c:v>74.59511854209993</c:v>
                </c:pt>
                <c:pt idx="602">
                  <c:v>74.5936239608</c:v>
                </c:pt>
                <c:pt idx="603">
                  <c:v>74.59211983609993</c:v>
                </c:pt>
                <c:pt idx="604">
                  <c:v>74.5906062354</c:v>
                </c:pt>
                <c:pt idx="605">
                  <c:v>74.5890832237</c:v>
                </c:pt>
                <c:pt idx="606">
                  <c:v>74.58755086499998</c:v>
                </c:pt>
                <c:pt idx="607">
                  <c:v>74.58600921679992</c:v>
                </c:pt>
                <c:pt idx="608">
                  <c:v>74.5844583441</c:v>
                </c:pt>
                <c:pt idx="609">
                  <c:v>74.58289831469985</c:v>
                </c:pt>
                <c:pt idx="610">
                  <c:v>74.58132919279994</c:v>
                </c:pt>
                <c:pt idx="611">
                  <c:v>74.5797510446999</c:v>
                </c:pt>
                <c:pt idx="612">
                  <c:v>74.57816393269992</c:v>
                </c:pt>
                <c:pt idx="613">
                  <c:v>74.57656792029998</c:v>
                </c:pt>
                <c:pt idx="614">
                  <c:v>74.5749630682</c:v>
                </c:pt>
                <c:pt idx="615">
                  <c:v>74.57334943719992</c:v>
                </c:pt>
                <c:pt idx="616">
                  <c:v>74.5717270942</c:v>
                </c:pt>
                <c:pt idx="617">
                  <c:v>74.57009610059987</c:v>
                </c:pt>
                <c:pt idx="618">
                  <c:v>74.56845651559991</c:v>
                </c:pt>
                <c:pt idx="619">
                  <c:v>74.56680839639992</c:v>
                </c:pt>
                <c:pt idx="620">
                  <c:v>74.5654111976999</c:v>
                </c:pt>
                <c:pt idx="621">
                  <c:v>74.5672231102</c:v>
                </c:pt>
                <c:pt idx="622">
                  <c:v>74.56901862869998</c:v>
                </c:pt>
                <c:pt idx="623">
                  <c:v>74.57079781949984</c:v>
                </c:pt>
                <c:pt idx="624">
                  <c:v>74.57256074759992</c:v>
                </c:pt>
                <c:pt idx="625">
                  <c:v>74.57430747549992</c:v>
                </c:pt>
                <c:pt idx="626">
                  <c:v>74.57603806919992</c:v>
                </c:pt>
                <c:pt idx="627">
                  <c:v>74.5777525937999</c:v>
                </c:pt>
                <c:pt idx="628">
                  <c:v>74.57945111499988</c:v>
                </c:pt>
                <c:pt idx="629">
                  <c:v>74.5811336972</c:v>
                </c:pt>
                <c:pt idx="630">
                  <c:v>74.58280040469992</c:v>
                </c:pt>
                <c:pt idx="631">
                  <c:v>74.58445130139998</c:v>
                </c:pt>
                <c:pt idx="632">
                  <c:v>74.58608645199998</c:v>
                </c:pt>
                <c:pt idx="633">
                  <c:v>74.58770591839998</c:v>
                </c:pt>
                <c:pt idx="634">
                  <c:v>74.58930976249992</c:v>
                </c:pt>
                <c:pt idx="635">
                  <c:v>74.59089804629994</c:v>
                </c:pt>
                <c:pt idx="636">
                  <c:v>74.5924708302999</c:v>
                </c:pt>
                <c:pt idx="637">
                  <c:v>74.59402811689991</c:v>
                </c:pt>
                <c:pt idx="638">
                  <c:v>74.5955700251</c:v>
                </c:pt>
                <c:pt idx="639">
                  <c:v>74.5970966192</c:v>
                </c:pt>
                <c:pt idx="640">
                  <c:v>74.5986079596</c:v>
                </c:pt>
                <c:pt idx="641">
                  <c:v>74.6001041042</c:v>
                </c:pt>
                <c:pt idx="642">
                  <c:v>74.6015851123999</c:v>
                </c:pt>
                <c:pt idx="643">
                  <c:v>74.60305104439998</c:v>
                </c:pt>
                <c:pt idx="644">
                  <c:v>74.60450195529998</c:v>
                </c:pt>
                <c:pt idx="645">
                  <c:v>74.60593790419991</c:v>
                </c:pt>
                <c:pt idx="646">
                  <c:v>74.60735894939998</c:v>
                </c:pt>
                <c:pt idx="647">
                  <c:v>74.60876515249983</c:v>
                </c:pt>
                <c:pt idx="648">
                  <c:v>74.6101565659</c:v>
                </c:pt>
                <c:pt idx="649">
                  <c:v>74.6115332465</c:v>
                </c:pt>
                <c:pt idx="650">
                  <c:v>74.61289525189994</c:v>
                </c:pt>
                <c:pt idx="651">
                  <c:v>74.6142426408</c:v>
                </c:pt>
                <c:pt idx="652">
                  <c:v>74.615575471</c:v>
                </c:pt>
                <c:pt idx="653">
                  <c:v>74.61689379979998</c:v>
                </c:pt>
                <c:pt idx="654">
                  <c:v>74.61819768319998</c:v>
                </c:pt>
                <c:pt idx="655">
                  <c:v>74.61948717749988</c:v>
                </c:pt>
                <c:pt idx="656">
                  <c:v>74.62076233809985</c:v>
                </c:pt>
                <c:pt idx="657">
                  <c:v>74.62202322029998</c:v>
                </c:pt>
                <c:pt idx="658">
                  <c:v>74.623269879</c:v>
                </c:pt>
                <c:pt idx="659">
                  <c:v>74.6245023692</c:v>
                </c:pt>
                <c:pt idx="660">
                  <c:v>74.62572074539995</c:v>
                </c:pt>
                <c:pt idx="661">
                  <c:v>74.6269250617</c:v>
                </c:pt>
                <c:pt idx="662">
                  <c:v>74.62811537199993</c:v>
                </c:pt>
                <c:pt idx="663">
                  <c:v>74.629291729</c:v>
                </c:pt>
                <c:pt idx="664">
                  <c:v>74.63045418599998</c:v>
                </c:pt>
                <c:pt idx="665">
                  <c:v>74.63160279529998</c:v>
                </c:pt>
                <c:pt idx="666">
                  <c:v>74.63273760949988</c:v>
                </c:pt>
                <c:pt idx="667">
                  <c:v>74.6338586793</c:v>
                </c:pt>
                <c:pt idx="668">
                  <c:v>74.6349660558</c:v>
                </c:pt>
                <c:pt idx="669">
                  <c:v>74.6360597914</c:v>
                </c:pt>
                <c:pt idx="670">
                  <c:v>74.6371399381</c:v>
                </c:pt>
                <c:pt idx="671">
                  <c:v>74.63820654599998</c:v>
                </c:pt>
                <c:pt idx="672">
                  <c:v>74.6392596673</c:v>
                </c:pt>
                <c:pt idx="673">
                  <c:v>74.640299353</c:v>
                </c:pt>
                <c:pt idx="674">
                  <c:v>74.64132565209998</c:v>
                </c:pt>
                <c:pt idx="675">
                  <c:v>74.64233861259984</c:v>
                </c:pt>
                <c:pt idx="676">
                  <c:v>74.64333824279988</c:v>
                </c:pt>
                <c:pt idx="677">
                  <c:v>74.6443246475</c:v>
                </c:pt>
                <c:pt idx="678">
                  <c:v>74.64529787329992</c:v>
                </c:pt>
                <c:pt idx="679">
                  <c:v>74.64625796459998</c:v>
                </c:pt>
                <c:pt idx="680">
                  <c:v>74.6472049667</c:v>
                </c:pt>
                <c:pt idx="681">
                  <c:v>74.64813892479992</c:v>
                </c:pt>
                <c:pt idx="682">
                  <c:v>74.6490598857</c:v>
                </c:pt>
                <c:pt idx="683">
                  <c:v>74.6499678948</c:v>
                </c:pt>
                <c:pt idx="684">
                  <c:v>74.65086299899993</c:v>
                </c:pt>
                <c:pt idx="685">
                  <c:v>74.65174524399993</c:v>
                </c:pt>
                <c:pt idx="686">
                  <c:v>74.65261467429998</c:v>
                </c:pt>
                <c:pt idx="687">
                  <c:v>74.65347133959985</c:v>
                </c:pt>
                <c:pt idx="688">
                  <c:v>74.6543152973</c:v>
                </c:pt>
                <c:pt idx="689">
                  <c:v>74.6551465907999</c:v>
                </c:pt>
                <c:pt idx="690">
                  <c:v>74.65596526279992</c:v>
                </c:pt>
                <c:pt idx="691">
                  <c:v>74.6567713564998</c:v>
                </c:pt>
                <c:pt idx="692">
                  <c:v>74.65756491489998</c:v>
                </c:pt>
                <c:pt idx="693">
                  <c:v>74.65834598239989</c:v>
                </c:pt>
                <c:pt idx="694">
                  <c:v>74.65911460409998</c:v>
                </c:pt>
                <c:pt idx="695">
                  <c:v>74.65987082449988</c:v>
                </c:pt>
                <c:pt idx="696">
                  <c:v>74.660614687</c:v>
                </c:pt>
                <c:pt idx="697">
                  <c:v>74.66134623589994</c:v>
                </c:pt>
                <c:pt idx="698">
                  <c:v>74.66206554709994</c:v>
                </c:pt>
                <c:pt idx="699">
                  <c:v>74.6627726591999</c:v>
                </c:pt>
                <c:pt idx="700">
                  <c:v>74.66346761139998</c:v>
                </c:pt>
                <c:pt idx="701">
                  <c:v>74.6641504431</c:v>
                </c:pt>
                <c:pt idx="702">
                  <c:v>74.6648211949</c:v>
                </c:pt>
                <c:pt idx="703">
                  <c:v>74.66547990599994</c:v>
                </c:pt>
                <c:pt idx="704">
                  <c:v>74.666126616</c:v>
                </c:pt>
                <c:pt idx="705">
                  <c:v>74.66676136809994</c:v>
                </c:pt>
                <c:pt idx="706">
                  <c:v>74.66738420619994</c:v>
                </c:pt>
                <c:pt idx="707">
                  <c:v>74.6679951765999</c:v>
                </c:pt>
                <c:pt idx="708">
                  <c:v>74.6685943299</c:v>
                </c:pt>
                <c:pt idx="709">
                  <c:v>74.66918170329994</c:v>
                </c:pt>
                <c:pt idx="710">
                  <c:v>74.66975733639987</c:v>
                </c:pt>
                <c:pt idx="711">
                  <c:v>74.67032126899994</c:v>
                </c:pt>
                <c:pt idx="712">
                  <c:v>74.6708735438999</c:v>
                </c:pt>
                <c:pt idx="713">
                  <c:v>74.6714142003</c:v>
                </c:pt>
                <c:pt idx="714">
                  <c:v>74.67194327849992</c:v>
                </c:pt>
                <c:pt idx="715">
                  <c:v>74.67246081679981</c:v>
                </c:pt>
                <c:pt idx="716">
                  <c:v>74.6729668663999</c:v>
                </c:pt>
                <c:pt idx="717">
                  <c:v>74.6734614752</c:v>
                </c:pt>
                <c:pt idx="718">
                  <c:v>74.67394467789993</c:v>
                </c:pt>
                <c:pt idx="719">
                  <c:v>74.67441678909998</c:v>
                </c:pt>
                <c:pt idx="720">
                  <c:v>74.67487753269981</c:v>
                </c:pt>
                <c:pt idx="721">
                  <c:v>74.67532695249984</c:v>
                </c:pt>
                <c:pt idx="722">
                  <c:v>74.67576509229987</c:v>
                </c:pt>
                <c:pt idx="723">
                  <c:v>74.67619199339993</c:v>
                </c:pt>
                <c:pt idx="724">
                  <c:v>74.6766076949</c:v>
                </c:pt>
                <c:pt idx="725">
                  <c:v>74.67701223649988</c:v>
                </c:pt>
                <c:pt idx="726">
                  <c:v>74.67740565719994</c:v>
                </c:pt>
                <c:pt idx="727">
                  <c:v>74.67778799629988</c:v>
                </c:pt>
                <c:pt idx="728">
                  <c:v>74.6781592952</c:v>
                </c:pt>
                <c:pt idx="729">
                  <c:v>74.6785195936999</c:v>
                </c:pt>
                <c:pt idx="730">
                  <c:v>74.67886893029988</c:v>
                </c:pt>
                <c:pt idx="731">
                  <c:v>74.6792073397999</c:v>
                </c:pt>
                <c:pt idx="732">
                  <c:v>74.67953485769988</c:v>
                </c:pt>
                <c:pt idx="733">
                  <c:v>74.6798515199999</c:v>
                </c:pt>
                <c:pt idx="734">
                  <c:v>74.6801573619</c:v>
                </c:pt>
                <c:pt idx="735">
                  <c:v>74.68045241909992</c:v>
                </c:pt>
                <c:pt idx="736">
                  <c:v>74.68073672679988</c:v>
                </c:pt>
                <c:pt idx="737">
                  <c:v>74.68101032139998</c:v>
                </c:pt>
                <c:pt idx="738">
                  <c:v>74.6812732398</c:v>
                </c:pt>
                <c:pt idx="739">
                  <c:v>74.68152551789994</c:v>
                </c:pt>
                <c:pt idx="740">
                  <c:v>74.68176718949989</c:v>
                </c:pt>
                <c:pt idx="741">
                  <c:v>74.6819982898</c:v>
                </c:pt>
                <c:pt idx="742">
                  <c:v>74.6822188540999</c:v>
                </c:pt>
                <c:pt idx="743">
                  <c:v>74.68242891779985</c:v>
                </c:pt>
                <c:pt idx="744">
                  <c:v>74.68262851529992</c:v>
                </c:pt>
                <c:pt idx="745">
                  <c:v>74.68281768149994</c:v>
                </c:pt>
                <c:pt idx="746">
                  <c:v>74.68299645089992</c:v>
                </c:pt>
                <c:pt idx="747">
                  <c:v>74.68316485759991</c:v>
                </c:pt>
                <c:pt idx="748">
                  <c:v>74.68332293539994</c:v>
                </c:pt>
                <c:pt idx="749">
                  <c:v>74.68347071779988</c:v>
                </c:pt>
                <c:pt idx="750">
                  <c:v>74.68360823839994</c:v>
                </c:pt>
                <c:pt idx="751">
                  <c:v>74.68373553079988</c:v>
                </c:pt>
                <c:pt idx="752">
                  <c:v>74.68385263039993</c:v>
                </c:pt>
                <c:pt idx="753">
                  <c:v>74.6839595695</c:v>
                </c:pt>
                <c:pt idx="754">
                  <c:v>74.6840563816</c:v>
                </c:pt>
                <c:pt idx="755">
                  <c:v>74.6841430992</c:v>
                </c:pt>
                <c:pt idx="756">
                  <c:v>74.6842197544</c:v>
                </c:pt>
                <c:pt idx="757">
                  <c:v>74.6842863791</c:v>
                </c:pt>
                <c:pt idx="758">
                  <c:v>74.68434300529998</c:v>
                </c:pt>
                <c:pt idx="759">
                  <c:v>74.6843896646</c:v>
                </c:pt>
                <c:pt idx="760">
                  <c:v>74.6844263884</c:v>
                </c:pt>
                <c:pt idx="761">
                  <c:v>74.68445320819998</c:v>
                </c:pt>
                <c:pt idx="762">
                  <c:v>74.68447015569988</c:v>
                </c:pt>
                <c:pt idx="763">
                  <c:v>74.6844772620999</c:v>
                </c:pt>
                <c:pt idx="764">
                  <c:v>74.6844745586999</c:v>
                </c:pt>
                <c:pt idx="765">
                  <c:v>74.6844620793</c:v>
                </c:pt>
                <c:pt idx="766">
                  <c:v>74.68443985599993</c:v>
                </c:pt>
                <c:pt idx="767">
                  <c:v>74.6844079186999</c:v>
                </c:pt>
                <c:pt idx="768">
                  <c:v>74.68436629689992</c:v>
                </c:pt>
                <c:pt idx="769">
                  <c:v>74.68431502</c:v>
                </c:pt>
                <c:pt idx="770">
                  <c:v>74.6842541189</c:v>
                </c:pt>
                <c:pt idx="771">
                  <c:v>74.6841836244</c:v>
                </c:pt>
                <c:pt idx="772">
                  <c:v>74.68410356779998</c:v>
                </c:pt>
                <c:pt idx="773">
                  <c:v>74.68401397959998</c:v>
                </c:pt>
                <c:pt idx="774">
                  <c:v>74.6839148897</c:v>
                </c:pt>
                <c:pt idx="775">
                  <c:v>74.68380632749985</c:v>
                </c:pt>
                <c:pt idx="776">
                  <c:v>74.68368832339991</c:v>
                </c:pt>
                <c:pt idx="777">
                  <c:v>74.683560907</c:v>
                </c:pt>
                <c:pt idx="778">
                  <c:v>74.68342367639998</c:v>
                </c:pt>
                <c:pt idx="779">
                  <c:v>74.68327714349988</c:v>
                </c:pt>
                <c:pt idx="780">
                  <c:v>74.68312132929998</c:v>
                </c:pt>
                <c:pt idx="781">
                  <c:v>74.68295625649988</c:v>
                </c:pt>
                <c:pt idx="782">
                  <c:v>74.68278194709987</c:v>
                </c:pt>
                <c:pt idx="783">
                  <c:v>74.68259842489989</c:v>
                </c:pt>
                <c:pt idx="784">
                  <c:v>74.6824057140999</c:v>
                </c:pt>
                <c:pt idx="785">
                  <c:v>74.68220383969992</c:v>
                </c:pt>
                <c:pt idx="786">
                  <c:v>74.6819928277999</c:v>
                </c:pt>
                <c:pt idx="787">
                  <c:v>74.68177270569988</c:v>
                </c:pt>
                <c:pt idx="788">
                  <c:v>74.68154350119998</c:v>
                </c:pt>
                <c:pt idx="789">
                  <c:v>74.68130524119998</c:v>
                </c:pt>
                <c:pt idx="790">
                  <c:v>74.68105795339994</c:v>
                </c:pt>
                <c:pt idx="791">
                  <c:v>74.6808016632</c:v>
                </c:pt>
                <c:pt idx="792">
                  <c:v>74.6805363957999</c:v>
                </c:pt>
                <c:pt idx="793">
                  <c:v>74.6802621760999</c:v>
                </c:pt>
                <c:pt idx="794">
                  <c:v>74.67997903309987</c:v>
                </c:pt>
                <c:pt idx="795">
                  <c:v>74.67968699419993</c:v>
                </c:pt>
                <c:pt idx="796">
                  <c:v>74.67938608679985</c:v>
                </c:pt>
                <c:pt idx="797">
                  <c:v>74.67907633789984</c:v>
                </c:pt>
                <c:pt idx="798">
                  <c:v>74.67875777449983</c:v>
                </c:pt>
                <c:pt idx="799">
                  <c:v>74.6784304232999</c:v>
                </c:pt>
                <c:pt idx="800">
                  <c:v>74.67809431109987</c:v>
                </c:pt>
                <c:pt idx="801">
                  <c:v>74.67774946449993</c:v>
                </c:pt>
                <c:pt idx="802">
                  <c:v>74.67739591049985</c:v>
                </c:pt>
                <c:pt idx="803">
                  <c:v>74.6770336758</c:v>
                </c:pt>
                <c:pt idx="804">
                  <c:v>74.67666278769993</c:v>
                </c:pt>
                <c:pt idx="805">
                  <c:v>74.6762832725999</c:v>
                </c:pt>
                <c:pt idx="806">
                  <c:v>74.67589515729988</c:v>
                </c:pt>
                <c:pt idx="807">
                  <c:v>74.67549846589991</c:v>
                </c:pt>
                <c:pt idx="808">
                  <c:v>74.67509322499994</c:v>
                </c:pt>
                <c:pt idx="809">
                  <c:v>74.6746794614</c:v>
                </c:pt>
                <c:pt idx="810">
                  <c:v>74.6742572017</c:v>
                </c:pt>
                <c:pt idx="811">
                  <c:v>74.67382647239992</c:v>
                </c:pt>
                <c:pt idx="812">
                  <c:v>74.67338730039985</c:v>
                </c:pt>
                <c:pt idx="813">
                  <c:v>74.67293971209985</c:v>
                </c:pt>
                <c:pt idx="814">
                  <c:v>74.67248373349985</c:v>
                </c:pt>
                <c:pt idx="815">
                  <c:v>74.67201939029992</c:v>
                </c:pt>
                <c:pt idx="816">
                  <c:v>74.67154670809992</c:v>
                </c:pt>
                <c:pt idx="817">
                  <c:v>74.67106571109994</c:v>
                </c:pt>
                <c:pt idx="818">
                  <c:v>74.6705764239999</c:v>
                </c:pt>
                <c:pt idx="819">
                  <c:v>74.6700788721998</c:v>
                </c:pt>
                <c:pt idx="820">
                  <c:v>74.6695730806</c:v>
                </c:pt>
                <c:pt idx="821">
                  <c:v>74.66905907449994</c:v>
                </c:pt>
                <c:pt idx="822">
                  <c:v>74.66853687869985</c:v>
                </c:pt>
                <c:pt idx="823">
                  <c:v>74.66800651879988</c:v>
                </c:pt>
                <c:pt idx="824">
                  <c:v>74.66746801739993</c:v>
                </c:pt>
                <c:pt idx="825">
                  <c:v>74.666921399</c:v>
                </c:pt>
                <c:pt idx="826">
                  <c:v>74.6663666876</c:v>
                </c:pt>
                <c:pt idx="827">
                  <c:v>74.66580390749992</c:v>
                </c:pt>
                <c:pt idx="828">
                  <c:v>74.66523308319998</c:v>
                </c:pt>
                <c:pt idx="829">
                  <c:v>74.6646542391</c:v>
                </c:pt>
                <c:pt idx="830">
                  <c:v>74.6640673998</c:v>
                </c:pt>
                <c:pt idx="831">
                  <c:v>74.66347259069985</c:v>
                </c:pt>
                <c:pt idx="832">
                  <c:v>74.6628698362999</c:v>
                </c:pt>
                <c:pt idx="833">
                  <c:v>74.6622591601</c:v>
                </c:pt>
                <c:pt idx="834">
                  <c:v>74.66164058559998</c:v>
                </c:pt>
                <c:pt idx="835">
                  <c:v>74.66101413739995</c:v>
                </c:pt>
                <c:pt idx="836">
                  <c:v>74.66037983789985</c:v>
                </c:pt>
                <c:pt idx="837">
                  <c:v>74.65973771079985</c:v>
                </c:pt>
              </c:numCache>
            </c:numRef>
          </c:yVal>
          <c:smooth val="1"/>
        </c:ser>
        <c:ser>
          <c:idx val="3"/>
          <c:order val="3"/>
          <c:tx>
            <c:strRef>
              <c:f>Sheet1!$K$1</c:f>
              <c:strCache>
                <c:ptCount val="1"/>
                <c:pt idx="0">
                  <c:v>Tmax_E2</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Sheet1!$K$2:$K$839</c:f>
              <c:numCache>
                <c:formatCode>General</c:formatCode>
                <c:ptCount val="838"/>
                <c:pt idx="0">
                  <c:v>4.2</c:v>
                </c:pt>
                <c:pt idx="1">
                  <c:v>18.90637626359998</c:v>
                </c:pt>
                <c:pt idx="2">
                  <c:v>19.91211704139998</c:v>
                </c:pt>
                <c:pt idx="3">
                  <c:v>21.814521235</c:v>
                </c:pt>
                <c:pt idx="4">
                  <c:v>23.8099092347</c:v>
                </c:pt>
                <c:pt idx="5">
                  <c:v>25.3512730883</c:v>
                </c:pt>
                <c:pt idx="6">
                  <c:v>26.73096706700001</c:v>
                </c:pt>
                <c:pt idx="7">
                  <c:v>27.9619081508</c:v>
                </c:pt>
                <c:pt idx="8">
                  <c:v>29.08769839149999</c:v>
                </c:pt>
                <c:pt idx="9">
                  <c:v>30.1311447237</c:v>
                </c:pt>
                <c:pt idx="10">
                  <c:v>31.1047750581</c:v>
                </c:pt>
                <c:pt idx="11">
                  <c:v>31.21462042830001</c:v>
                </c:pt>
                <c:pt idx="12">
                  <c:v>31.8500470584</c:v>
                </c:pt>
                <c:pt idx="13">
                  <c:v>32.4838867229</c:v>
                </c:pt>
                <c:pt idx="14">
                  <c:v>33.1181989988</c:v>
                </c:pt>
                <c:pt idx="15">
                  <c:v>33.74666076539999</c:v>
                </c:pt>
                <c:pt idx="16">
                  <c:v>34.3653703409</c:v>
                </c:pt>
                <c:pt idx="17">
                  <c:v>34.97136666149999</c:v>
                </c:pt>
                <c:pt idx="18">
                  <c:v>35.5633716257</c:v>
                </c:pt>
                <c:pt idx="19">
                  <c:v>36.1402148282</c:v>
                </c:pt>
                <c:pt idx="20">
                  <c:v>36.7021778054</c:v>
                </c:pt>
                <c:pt idx="21">
                  <c:v>37.2501567138</c:v>
                </c:pt>
                <c:pt idx="22">
                  <c:v>37.7851840521</c:v>
                </c:pt>
                <c:pt idx="23">
                  <c:v>38.3083559903</c:v>
                </c:pt>
                <c:pt idx="24">
                  <c:v>38.82078966589999</c:v>
                </c:pt>
                <c:pt idx="25">
                  <c:v>39.3232332457</c:v>
                </c:pt>
                <c:pt idx="26">
                  <c:v>39.816380149</c:v>
                </c:pt>
                <c:pt idx="27">
                  <c:v>40.30099587900001</c:v>
                </c:pt>
                <c:pt idx="28">
                  <c:v>40.7772220291</c:v>
                </c:pt>
                <c:pt idx="29">
                  <c:v>41.2450090476</c:v>
                </c:pt>
                <c:pt idx="30">
                  <c:v>41.7045579452</c:v>
                </c:pt>
                <c:pt idx="31">
                  <c:v>42.1561383711</c:v>
                </c:pt>
                <c:pt idx="32">
                  <c:v>42.6001094118</c:v>
                </c:pt>
                <c:pt idx="33">
                  <c:v>43.0367348214</c:v>
                </c:pt>
                <c:pt idx="34">
                  <c:v>43.4663969401</c:v>
                </c:pt>
                <c:pt idx="35">
                  <c:v>43.8894733005</c:v>
                </c:pt>
                <c:pt idx="36">
                  <c:v>44.3061900397</c:v>
                </c:pt>
                <c:pt idx="37">
                  <c:v>44.7167540685</c:v>
                </c:pt>
                <c:pt idx="38">
                  <c:v>45.1214306041</c:v>
                </c:pt>
                <c:pt idx="39">
                  <c:v>45.5205830075</c:v>
                </c:pt>
                <c:pt idx="40">
                  <c:v>45.914322438</c:v>
                </c:pt>
                <c:pt idx="41">
                  <c:v>46.302809334</c:v>
                </c:pt>
                <c:pt idx="42">
                  <c:v>46.6862339792</c:v>
                </c:pt>
                <c:pt idx="43">
                  <c:v>47.06476594500001</c:v>
                </c:pt>
                <c:pt idx="44">
                  <c:v>47.43857663220001</c:v>
                </c:pt>
                <c:pt idx="45">
                  <c:v>47.8077925891</c:v>
                </c:pt>
                <c:pt idx="46">
                  <c:v>48.1725435483</c:v>
                </c:pt>
                <c:pt idx="47">
                  <c:v>48.5329353295</c:v>
                </c:pt>
                <c:pt idx="48">
                  <c:v>48.8891118576</c:v>
                </c:pt>
                <c:pt idx="49">
                  <c:v>49.2411852105</c:v>
                </c:pt>
                <c:pt idx="50">
                  <c:v>49.5893448148</c:v>
                </c:pt>
                <c:pt idx="51">
                  <c:v>49.9336829904</c:v>
                </c:pt>
                <c:pt idx="52">
                  <c:v>50.27381576720001</c:v>
                </c:pt>
                <c:pt idx="53">
                  <c:v>50.6095255305</c:v>
                </c:pt>
                <c:pt idx="54">
                  <c:v>50.9399484898</c:v>
                </c:pt>
                <c:pt idx="55">
                  <c:v>51.2653280437</c:v>
                </c:pt>
                <c:pt idx="56">
                  <c:v>51.58630335220001</c:v>
                </c:pt>
                <c:pt idx="57">
                  <c:v>51.9219543905</c:v>
                </c:pt>
                <c:pt idx="58">
                  <c:v>52.252556398</c:v>
                </c:pt>
                <c:pt idx="59">
                  <c:v>52.5782459455</c:v>
                </c:pt>
                <c:pt idx="60">
                  <c:v>52.90146769819999</c:v>
                </c:pt>
                <c:pt idx="61">
                  <c:v>53.2203647088</c:v>
                </c:pt>
                <c:pt idx="62">
                  <c:v>53.5346970499</c:v>
                </c:pt>
                <c:pt idx="63">
                  <c:v>53.84455461709999</c:v>
                </c:pt>
                <c:pt idx="64">
                  <c:v>54.1500688545</c:v>
                </c:pt>
                <c:pt idx="65">
                  <c:v>54.4513439469</c:v>
                </c:pt>
                <c:pt idx="66">
                  <c:v>54.7484849528</c:v>
                </c:pt>
                <c:pt idx="67">
                  <c:v>55.041608166</c:v>
                </c:pt>
                <c:pt idx="68">
                  <c:v>55.3308099399</c:v>
                </c:pt>
                <c:pt idx="69">
                  <c:v>55.6161954875</c:v>
                </c:pt>
                <c:pt idx="70">
                  <c:v>55.89786453539996</c:v>
                </c:pt>
                <c:pt idx="71">
                  <c:v>56.1759160849</c:v>
                </c:pt>
                <c:pt idx="72">
                  <c:v>56.45044692379999</c:v>
                </c:pt>
                <c:pt idx="73">
                  <c:v>56.7215382826</c:v>
                </c:pt>
                <c:pt idx="74">
                  <c:v>56.9892779119</c:v>
                </c:pt>
                <c:pt idx="75">
                  <c:v>57.2537445681</c:v>
                </c:pt>
                <c:pt idx="76">
                  <c:v>57.5150218812</c:v>
                </c:pt>
                <c:pt idx="77">
                  <c:v>57.7731943896</c:v>
                </c:pt>
                <c:pt idx="78">
                  <c:v>58.0283323852</c:v>
                </c:pt>
                <c:pt idx="79">
                  <c:v>58.2805005699</c:v>
                </c:pt>
                <c:pt idx="80">
                  <c:v>58.53080346039999</c:v>
                </c:pt>
                <c:pt idx="81">
                  <c:v>58.7800080988</c:v>
                </c:pt>
                <c:pt idx="82">
                  <c:v>59.0264052137</c:v>
                </c:pt>
                <c:pt idx="83">
                  <c:v>59.2700508867</c:v>
                </c:pt>
                <c:pt idx="84">
                  <c:v>59.5109929715</c:v>
                </c:pt>
                <c:pt idx="85">
                  <c:v>59.7492751185</c:v>
                </c:pt>
                <c:pt idx="86">
                  <c:v>59.9849420866</c:v>
                </c:pt>
                <c:pt idx="87">
                  <c:v>60.2177859309</c:v>
                </c:pt>
                <c:pt idx="88">
                  <c:v>60.44710724700001</c:v>
                </c:pt>
                <c:pt idx="89">
                  <c:v>60.6730655479</c:v>
                </c:pt>
                <c:pt idx="90">
                  <c:v>60.8957644202</c:v>
                </c:pt>
                <c:pt idx="91">
                  <c:v>61.1152373199</c:v>
                </c:pt>
                <c:pt idx="92">
                  <c:v>61.3316751725</c:v>
                </c:pt>
                <c:pt idx="93">
                  <c:v>61.5451755042</c:v>
                </c:pt>
                <c:pt idx="94">
                  <c:v>61.7557479935</c:v>
                </c:pt>
                <c:pt idx="95">
                  <c:v>61.9634146986</c:v>
                </c:pt>
                <c:pt idx="96">
                  <c:v>62.1681863876</c:v>
                </c:pt>
                <c:pt idx="97">
                  <c:v>62.36993225960001</c:v>
                </c:pt>
                <c:pt idx="98">
                  <c:v>62.5686560591</c:v>
                </c:pt>
                <c:pt idx="99">
                  <c:v>62.7644230476</c:v>
                </c:pt>
                <c:pt idx="100">
                  <c:v>62.95727479209999</c:v>
                </c:pt>
                <c:pt idx="101">
                  <c:v>63.1472608846</c:v>
                </c:pt>
                <c:pt idx="102">
                  <c:v>63.3345743768</c:v>
                </c:pt>
                <c:pt idx="103">
                  <c:v>63.5193042177</c:v>
                </c:pt>
                <c:pt idx="104">
                  <c:v>63.7014799619</c:v>
                </c:pt>
                <c:pt idx="105">
                  <c:v>63.88112142939996</c:v>
                </c:pt>
                <c:pt idx="106">
                  <c:v>64.05824787539994</c:v>
                </c:pt>
                <c:pt idx="107">
                  <c:v>64.2328229254</c:v>
                </c:pt>
                <c:pt idx="108">
                  <c:v>64.4047798815</c:v>
                </c:pt>
                <c:pt idx="109">
                  <c:v>64.57413671899992</c:v>
                </c:pt>
                <c:pt idx="110">
                  <c:v>64.7409197274</c:v>
                </c:pt>
                <c:pt idx="111">
                  <c:v>64.9051689457</c:v>
                </c:pt>
                <c:pt idx="112">
                  <c:v>65.0669314599</c:v>
                </c:pt>
                <c:pt idx="113">
                  <c:v>65.226294249</c:v>
                </c:pt>
                <c:pt idx="114">
                  <c:v>65.3833417684999</c:v>
                </c:pt>
                <c:pt idx="115">
                  <c:v>65.5381255474</c:v>
                </c:pt>
                <c:pt idx="116">
                  <c:v>65.6906841026999</c:v>
                </c:pt>
                <c:pt idx="117">
                  <c:v>65.8410410554</c:v>
                </c:pt>
                <c:pt idx="118">
                  <c:v>65.9892168609</c:v>
                </c:pt>
                <c:pt idx="119">
                  <c:v>66.13780558809998</c:v>
                </c:pt>
                <c:pt idx="120">
                  <c:v>66.28624055059994</c:v>
                </c:pt>
                <c:pt idx="121">
                  <c:v>66.43252947669998</c:v>
                </c:pt>
                <c:pt idx="122">
                  <c:v>66.5766939269</c:v>
                </c:pt>
                <c:pt idx="123">
                  <c:v>66.7187583813</c:v>
                </c:pt>
                <c:pt idx="124">
                  <c:v>66.85874914129992</c:v>
                </c:pt>
                <c:pt idx="125">
                  <c:v>66.9966944889</c:v>
                </c:pt>
                <c:pt idx="126">
                  <c:v>67.1326258431</c:v>
                </c:pt>
                <c:pt idx="127">
                  <c:v>67.2666479874</c:v>
                </c:pt>
                <c:pt idx="128">
                  <c:v>67.39878630769985</c:v>
                </c:pt>
                <c:pt idx="129">
                  <c:v>67.52906487609992</c:v>
                </c:pt>
                <c:pt idx="130">
                  <c:v>67.6575055208</c:v>
                </c:pt>
                <c:pt idx="131">
                  <c:v>67.78413214139998</c:v>
                </c:pt>
                <c:pt idx="132">
                  <c:v>67.9089698496</c:v>
                </c:pt>
                <c:pt idx="133">
                  <c:v>68.03203937099993</c:v>
                </c:pt>
                <c:pt idx="134">
                  <c:v>68.15334609359988</c:v>
                </c:pt>
                <c:pt idx="135">
                  <c:v>68.27286538739995</c:v>
                </c:pt>
                <c:pt idx="136">
                  <c:v>68.3906256706</c:v>
                </c:pt>
                <c:pt idx="137">
                  <c:v>68.5066434558</c:v>
                </c:pt>
                <c:pt idx="138">
                  <c:v>68.6209420979999</c:v>
                </c:pt>
                <c:pt idx="139">
                  <c:v>68.7335423679</c:v>
                </c:pt>
                <c:pt idx="140">
                  <c:v>68.84446221519998</c:v>
                </c:pt>
                <c:pt idx="141">
                  <c:v>68.9537221108999</c:v>
                </c:pt>
                <c:pt idx="142">
                  <c:v>69.06134071239993</c:v>
                </c:pt>
                <c:pt idx="143">
                  <c:v>69.167368068</c:v>
                </c:pt>
                <c:pt idx="144">
                  <c:v>69.27183548339998</c:v>
                </c:pt>
                <c:pt idx="145">
                  <c:v>69.37475818509992</c:v>
                </c:pt>
                <c:pt idx="146">
                  <c:v>69.47615734919998</c:v>
                </c:pt>
                <c:pt idx="147">
                  <c:v>69.57605108299992</c:v>
                </c:pt>
                <c:pt idx="148">
                  <c:v>69.6744535135999</c:v>
                </c:pt>
                <c:pt idx="149">
                  <c:v>69.7713834324999</c:v>
                </c:pt>
                <c:pt idx="150">
                  <c:v>69.866858488</c:v>
                </c:pt>
                <c:pt idx="151">
                  <c:v>69.9608954979</c:v>
                </c:pt>
                <c:pt idx="152">
                  <c:v>70.05350697739998</c:v>
                </c:pt>
                <c:pt idx="153">
                  <c:v>70.1445932442</c:v>
                </c:pt>
                <c:pt idx="154">
                  <c:v>70.23439746619998</c:v>
                </c:pt>
                <c:pt idx="155">
                  <c:v>70.32422558359998</c:v>
                </c:pt>
                <c:pt idx="156">
                  <c:v>70.4125765765999</c:v>
                </c:pt>
                <c:pt idx="157">
                  <c:v>70.49945231419994</c:v>
                </c:pt>
                <c:pt idx="158">
                  <c:v>70.5848712608</c:v>
                </c:pt>
                <c:pt idx="159">
                  <c:v>70.66885683629985</c:v>
                </c:pt>
                <c:pt idx="160">
                  <c:v>70.75144501379992</c:v>
                </c:pt>
                <c:pt idx="161">
                  <c:v>70.8326536902</c:v>
                </c:pt>
                <c:pt idx="162">
                  <c:v>70.9125034429</c:v>
                </c:pt>
                <c:pt idx="163">
                  <c:v>70.9910123393</c:v>
                </c:pt>
                <c:pt idx="164">
                  <c:v>71.06819941659992</c:v>
                </c:pt>
                <c:pt idx="165">
                  <c:v>71.14410032479998</c:v>
                </c:pt>
                <c:pt idx="166">
                  <c:v>71.21873687929993</c:v>
                </c:pt>
                <c:pt idx="167">
                  <c:v>71.2921268708</c:v>
                </c:pt>
                <c:pt idx="168">
                  <c:v>71.3642876029</c:v>
                </c:pt>
                <c:pt idx="169">
                  <c:v>71.4352391126999</c:v>
                </c:pt>
                <c:pt idx="170">
                  <c:v>71.5049976721</c:v>
                </c:pt>
                <c:pt idx="171">
                  <c:v>71.57358066579998</c:v>
                </c:pt>
                <c:pt idx="172">
                  <c:v>71.64100554489998</c:v>
                </c:pt>
                <c:pt idx="173">
                  <c:v>71.7072844108</c:v>
                </c:pt>
                <c:pt idx="174">
                  <c:v>71.77243495239991</c:v>
                </c:pt>
                <c:pt idx="175">
                  <c:v>71.83647263169991</c:v>
                </c:pt>
                <c:pt idx="176">
                  <c:v>71.8994117438</c:v>
                </c:pt>
                <c:pt idx="177">
                  <c:v>71.9612675995</c:v>
                </c:pt>
                <c:pt idx="178">
                  <c:v>72.02205393709993</c:v>
                </c:pt>
                <c:pt idx="179">
                  <c:v>72.08177863599992</c:v>
                </c:pt>
                <c:pt idx="180">
                  <c:v>72.1404470386999</c:v>
                </c:pt>
                <c:pt idx="181">
                  <c:v>72.19807491369988</c:v>
                </c:pt>
                <c:pt idx="182">
                  <c:v>72.25467741219992</c:v>
                </c:pt>
                <c:pt idx="183">
                  <c:v>72.31026825799998</c:v>
                </c:pt>
                <c:pt idx="184">
                  <c:v>72.3648612961</c:v>
                </c:pt>
                <c:pt idx="185">
                  <c:v>72.41847143489994</c:v>
                </c:pt>
                <c:pt idx="186">
                  <c:v>72.47111250749992</c:v>
                </c:pt>
                <c:pt idx="187">
                  <c:v>72.52279915279988</c:v>
                </c:pt>
                <c:pt idx="188">
                  <c:v>72.5735447908</c:v>
                </c:pt>
                <c:pt idx="189">
                  <c:v>72.62336488799994</c:v>
                </c:pt>
                <c:pt idx="190">
                  <c:v>72.67227444449991</c:v>
                </c:pt>
                <c:pt idx="191">
                  <c:v>72.7202854799</c:v>
                </c:pt>
                <c:pt idx="192">
                  <c:v>72.7674113061</c:v>
                </c:pt>
                <c:pt idx="193">
                  <c:v>72.8136647252</c:v>
                </c:pt>
                <c:pt idx="194">
                  <c:v>72.85905887639989</c:v>
                </c:pt>
                <c:pt idx="195">
                  <c:v>72.9036034337</c:v>
                </c:pt>
                <c:pt idx="196">
                  <c:v>72.9473123092</c:v>
                </c:pt>
                <c:pt idx="197">
                  <c:v>72.9901975457</c:v>
                </c:pt>
                <c:pt idx="198">
                  <c:v>73.03227250179992</c:v>
                </c:pt>
                <c:pt idx="199">
                  <c:v>73.0735502609</c:v>
                </c:pt>
                <c:pt idx="200">
                  <c:v>73.1140432376</c:v>
                </c:pt>
                <c:pt idx="201">
                  <c:v>73.15376340059994</c:v>
                </c:pt>
                <c:pt idx="202">
                  <c:v>73.1927209091</c:v>
                </c:pt>
                <c:pt idx="203">
                  <c:v>73.2309278645</c:v>
                </c:pt>
                <c:pt idx="204">
                  <c:v>73.2683954614</c:v>
                </c:pt>
                <c:pt idx="205">
                  <c:v>73.3051345306999</c:v>
                </c:pt>
                <c:pt idx="206">
                  <c:v>73.3411564396</c:v>
                </c:pt>
                <c:pt idx="207">
                  <c:v>73.37647187209983</c:v>
                </c:pt>
                <c:pt idx="208">
                  <c:v>73.4110915522</c:v>
                </c:pt>
                <c:pt idx="209">
                  <c:v>73.4450257711</c:v>
                </c:pt>
                <c:pt idx="210">
                  <c:v>73.47828548219998</c:v>
                </c:pt>
                <c:pt idx="211">
                  <c:v>73.51088039379992</c:v>
                </c:pt>
                <c:pt idx="212">
                  <c:v>73.5428208886</c:v>
                </c:pt>
                <c:pt idx="213">
                  <c:v>73.57411511219991</c:v>
                </c:pt>
                <c:pt idx="214">
                  <c:v>73.60477304939998</c:v>
                </c:pt>
                <c:pt idx="215">
                  <c:v>73.6348046027</c:v>
                </c:pt>
                <c:pt idx="216">
                  <c:v>73.66421981809998</c:v>
                </c:pt>
                <c:pt idx="217">
                  <c:v>73.69302799339998</c:v>
                </c:pt>
                <c:pt idx="218">
                  <c:v>73.72123875739994</c:v>
                </c:pt>
                <c:pt idx="219">
                  <c:v>73.7488605548</c:v>
                </c:pt>
                <c:pt idx="220">
                  <c:v>73.77590291289985</c:v>
                </c:pt>
                <c:pt idx="221">
                  <c:v>73.80237507779985</c:v>
                </c:pt>
                <c:pt idx="222">
                  <c:v>73.82828515309988</c:v>
                </c:pt>
                <c:pt idx="223">
                  <c:v>73.85364202629992</c:v>
                </c:pt>
                <c:pt idx="224">
                  <c:v>73.8784543277999</c:v>
                </c:pt>
                <c:pt idx="225">
                  <c:v>73.90273059039993</c:v>
                </c:pt>
                <c:pt idx="226">
                  <c:v>73.92647897079991</c:v>
                </c:pt>
                <c:pt idx="227">
                  <c:v>73.9497080676</c:v>
                </c:pt>
                <c:pt idx="228">
                  <c:v>73.9724264622</c:v>
                </c:pt>
                <c:pt idx="229">
                  <c:v>73.9946424467</c:v>
                </c:pt>
                <c:pt idx="230">
                  <c:v>74.0163635447</c:v>
                </c:pt>
                <c:pt idx="231">
                  <c:v>74.0375974944</c:v>
                </c:pt>
                <c:pt idx="232">
                  <c:v>74.05835184899991</c:v>
                </c:pt>
                <c:pt idx="233">
                  <c:v>74.0786352075999</c:v>
                </c:pt>
                <c:pt idx="234">
                  <c:v>74.0984516515</c:v>
                </c:pt>
                <c:pt idx="235">
                  <c:v>74.1178098454</c:v>
                </c:pt>
                <c:pt idx="236">
                  <c:v>74.13671721739991</c:v>
                </c:pt>
                <c:pt idx="237">
                  <c:v>74.15518180679985</c:v>
                </c:pt>
                <c:pt idx="238">
                  <c:v>74.17320997</c:v>
                </c:pt>
                <c:pt idx="239">
                  <c:v>74.1908087316999</c:v>
                </c:pt>
                <c:pt idx="240">
                  <c:v>74.20798494669998</c:v>
                </c:pt>
                <c:pt idx="241">
                  <c:v>74.22474539309992</c:v>
                </c:pt>
                <c:pt idx="242">
                  <c:v>74.2410967081</c:v>
                </c:pt>
                <c:pt idx="243">
                  <c:v>74.25704539829998</c:v>
                </c:pt>
                <c:pt idx="244">
                  <c:v>74.27259732289988</c:v>
                </c:pt>
                <c:pt idx="245">
                  <c:v>74.28775897539998</c:v>
                </c:pt>
                <c:pt idx="246">
                  <c:v>74.30253662939998</c:v>
                </c:pt>
                <c:pt idx="247">
                  <c:v>74.3169364039</c:v>
                </c:pt>
                <c:pt idx="248">
                  <c:v>74.3309640554</c:v>
                </c:pt>
                <c:pt idx="249">
                  <c:v>74.3446257171</c:v>
                </c:pt>
                <c:pt idx="250">
                  <c:v>74.35792701089994</c:v>
                </c:pt>
                <c:pt idx="251">
                  <c:v>74.37087368769994</c:v>
                </c:pt>
                <c:pt idx="252">
                  <c:v>74.38347154999992</c:v>
                </c:pt>
                <c:pt idx="253">
                  <c:v>74.39572603199994</c:v>
                </c:pt>
                <c:pt idx="254">
                  <c:v>74.4076426808</c:v>
                </c:pt>
                <c:pt idx="255">
                  <c:v>74.4192271462</c:v>
                </c:pt>
                <c:pt idx="256">
                  <c:v>74.43048445629998</c:v>
                </c:pt>
                <c:pt idx="257">
                  <c:v>74.4414198724</c:v>
                </c:pt>
                <c:pt idx="258">
                  <c:v>74.45202801119994</c:v>
                </c:pt>
                <c:pt idx="259">
                  <c:v>74.46231805539998</c:v>
                </c:pt>
                <c:pt idx="260">
                  <c:v>74.47229667579998</c:v>
                </c:pt>
                <c:pt idx="261">
                  <c:v>74.4819698828</c:v>
                </c:pt>
                <c:pt idx="262">
                  <c:v>74.491343342</c:v>
                </c:pt>
                <c:pt idx="263">
                  <c:v>74.50042233979993</c:v>
                </c:pt>
                <c:pt idx="264">
                  <c:v>74.50921201949994</c:v>
                </c:pt>
                <c:pt idx="265">
                  <c:v>74.5177173748</c:v>
                </c:pt>
                <c:pt idx="266">
                  <c:v>74.5259432199</c:v>
                </c:pt>
                <c:pt idx="267">
                  <c:v>74.5338943868</c:v>
                </c:pt>
                <c:pt idx="268">
                  <c:v>74.5415753398</c:v>
                </c:pt>
                <c:pt idx="269">
                  <c:v>74.54899077689994</c:v>
                </c:pt>
                <c:pt idx="270">
                  <c:v>74.55614533829994</c:v>
                </c:pt>
                <c:pt idx="271">
                  <c:v>74.56304298009998</c:v>
                </c:pt>
                <c:pt idx="272">
                  <c:v>74.5696883816</c:v>
                </c:pt>
                <c:pt idx="273">
                  <c:v>74.57608558739994</c:v>
                </c:pt>
                <c:pt idx="274">
                  <c:v>74.58223894809994</c:v>
                </c:pt>
                <c:pt idx="275">
                  <c:v>74.5881524964999</c:v>
                </c:pt>
                <c:pt idx="276">
                  <c:v>74.59383052399994</c:v>
                </c:pt>
                <c:pt idx="277">
                  <c:v>74.5992767973</c:v>
                </c:pt>
                <c:pt idx="278">
                  <c:v>74.6044950352</c:v>
                </c:pt>
                <c:pt idx="279">
                  <c:v>74.609489447</c:v>
                </c:pt>
                <c:pt idx="280">
                  <c:v>74.6142635301</c:v>
                </c:pt>
                <c:pt idx="281">
                  <c:v>74.61882134049991</c:v>
                </c:pt>
                <c:pt idx="282">
                  <c:v>74.62316605469989</c:v>
                </c:pt>
                <c:pt idx="283">
                  <c:v>74.62730168779994</c:v>
                </c:pt>
                <c:pt idx="284">
                  <c:v>74.63123151569992</c:v>
                </c:pt>
                <c:pt idx="285">
                  <c:v>74.63495939089998</c:v>
                </c:pt>
                <c:pt idx="286">
                  <c:v>74.6384884908999</c:v>
                </c:pt>
                <c:pt idx="287">
                  <c:v>74.64182229749994</c:v>
                </c:pt>
                <c:pt idx="288">
                  <c:v>74.6456914015</c:v>
                </c:pt>
                <c:pt idx="289">
                  <c:v>74.65287145729985</c:v>
                </c:pt>
                <c:pt idx="290">
                  <c:v>74.65986930889994</c:v>
                </c:pt>
                <c:pt idx="291">
                  <c:v>74.66668872949992</c:v>
                </c:pt>
                <c:pt idx="292">
                  <c:v>74.67333337099988</c:v>
                </c:pt>
                <c:pt idx="293">
                  <c:v>74.67980647219989</c:v>
                </c:pt>
                <c:pt idx="294">
                  <c:v>74.6861109797</c:v>
                </c:pt>
                <c:pt idx="295">
                  <c:v>74.6922500947</c:v>
                </c:pt>
                <c:pt idx="296">
                  <c:v>74.69824887349988</c:v>
                </c:pt>
                <c:pt idx="297">
                  <c:v>74.70430448269998</c:v>
                </c:pt>
                <c:pt idx="298">
                  <c:v>74.7102006422</c:v>
                </c:pt>
                <c:pt idx="299">
                  <c:v>74.7159398917</c:v>
                </c:pt>
                <c:pt idx="300">
                  <c:v>74.7215251907</c:v>
                </c:pt>
                <c:pt idx="301">
                  <c:v>74.72695903829998</c:v>
                </c:pt>
                <c:pt idx="302">
                  <c:v>74.7322436895</c:v>
                </c:pt>
                <c:pt idx="303">
                  <c:v>74.7373818873</c:v>
                </c:pt>
                <c:pt idx="304">
                  <c:v>74.74237590049992</c:v>
                </c:pt>
                <c:pt idx="305">
                  <c:v>74.7472280355</c:v>
                </c:pt>
                <c:pt idx="306">
                  <c:v>74.751940786</c:v>
                </c:pt>
                <c:pt idx="307">
                  <c:v>74.75651635479994</c:v>
                </c:pt>
                <c:pt idx="308">
                  <c:v>74.76095683469993</c:v>
                </c:pt>
                <c:pt idx="309">
                  <c:v>74.7652579067</c:v>
                </c:pt>
                <c:pt idx="310">
                  <c:v>74.7694239492</c:v>
                </c:pt>
                <c:pt idx="311">
                  <c:v>74.7734582983</c:v>
                </c:pt>
                <c:pt idx="312">
                  <c:v>74.7773636017</c:v>
                </c:pt>
                <c:pt idx="313">
                  <c:v>74.78114251379991</c:v>
                </c:pt>
                <c:pt idx="314">
                  <c:v>74.7847974415</c:v>
                </c:pt>
                <c:pt idx="315">
                  <c:v>74.78833027569991</c:v>
                </c:pt>
                <c:pt idx="316">
                  <c:v>74.7917435252</c:v>
                </c:pt>
                <c:pt idx="317">
                  <c:v>74.7950392819</c:v>
                </c:pt>
                <c:pt idx="318">
                  <c:v>74.7982195672</c:v>
                </c:pt>
                <c:pt idx="319">
                  <c:v>74.8012862699</c:v>
                </c:pt>
                <c:pt idx="320">
                  <c:v>74.8042413663</c:v>
                </c:pt>
                <c:pt idx="321">
                  <c:v>74.80708678349993</c:v>
                </c:pt>
                <c:pt idx="322">
                  <c:v>74.8098242866</c:v>
                </c:pt>
                <c:pt idx="323">
                  <c:v>74.81245577709994</c:v>
                </c:pt>
                <c:pt idx="324">
                  <c:v>74.81498284279992</c:v>
                </c:pt>
                <c:pt idx="325">
                  <c:v>74.81740737779992</c:v>
                </c:pt>
                <c:pt idx="326">
                  <c:v>74.81973126169994</c:v>
                </c:pt>
                <c:pt idx="327">
                  <c:v>74.8219557914</c:v>
                </c:pt>
                <c:pt idx="328">
                  <c:v>74.82408275919992</c:v>
                </c:pt>
                <c:pt idx="329">
                  <c:v>74.8261137808</c:v>
                </c:pt>
                <c:pt idx="330">
                  <c:v>74.8280504291</c:v>
                </c:pt>
                <c:pt idx="331">
                  <c:v>74.82989427739994</c:v>
                </c:pt>
                <c:pt idx="332">
                  <c:v>74.8316444058</c:v>
                </c:pt>
                <c:pt idx="333">
                  <c:v>74.83330308179998</c:v>
                </c:pt>
                <c:pt idx="334">
                  <c:v>74.83487222219991</c:v>
                </c:pt>
                <c:pt idx="335">
                  <c:v>74.83635351079992</c:v>
                </c:pt>
                <c:pt idx="336">
                  <c:v>74.83774847249985</c:v>
                </c:pt>
                <c:pt idx="337">
                  <c:v>74.83905847739994</c:v>
                </c:pt>
                <c:pt idx="338">
                  <c:v>74.84028519829998</c:v>
                </c:pt>
                <c:pt idx="339">
                  <c:v>74.84143010629992</c:v>
                </c:pt>
                <c:pt idx="340">
                  <c:v>74.8424944641</c:v>
                </c:pt>
                <c:pt idx="341">
                  <c:v>74.8434796856</c:v>
                </c:pt>
                <c:pt idx="342">
                  <c:v>74.84438383609989</c:v>
                </c:pt>
                <c:pt idx="343">
                  <c:v>74.8452092886</c:v>
                </c:pt>
                <c:pt idx="344">
                  <c:v>74.8459578682</c:v>
                </c:pt>
                <c:pt idx="345">
                  <c:v>74.84663108159998</c:v>
                </c:pt>
                <c:pt idx="346">
                  <c:v>74.84723044259998</c:v>
                </c:pt>
                <c:pt idx="347">
                  <c:v>74.84775719479993</c:v>
                </c:pt>
                <c:pt idx="348">
                  <c:v>74.8482126753</c:v>
                </c:pt>
                <c:pt idx="349">
                  <c:v>74.84859816439995</c:v>
                </c:pt>
                <c:pt idx="350">
                  <c:v>74.84891476759998</c:v>
                </c:pt>
                <c:pt idx="351">
                  <c:v>74.8491636999</c:v>
                </c:pt>
                <c:pt idx="352">
                  <c:v>74.8493461371999</c:v>
                </c:pt>
                <c:pt idx="353">
                  <c:v>74.849463114</c:v>
                </c:pt>
                <c:pt idx="354">
                  <c:v>74.84951597619998</c:v>
                </c:pt>
                <c:pt idx="355">
                  <c:v>74.8495054991</c:v>
                </c:pt>
                <c:pt idx="356">
                  <c:v>74.84943270629989</c:v>
                </c:pt>
                <c:pt idx="357">
                  <c:v>74.84929862299998</c:v>
                </c:pt>
                <c:pt idx="358">
                  <c:v>74.8491042351</c:v>
                </c:pt>
                <c:pt idx="359">
                  <c:v>74.8488505839</c:v>
                </c:pt>
                <c:pt idx="360">
                  <c:v>74.84853861239991</c:v>
                </c:pt>
                <c:pt idx="361">
                  <c:v>74.84816784439998</c:v>
                </c:pt>
                <c:pt idx="362">
                  <c:v>74.8477396599</c:v>
                </c:pt>
                <c:pt idx="363">
                  <c:v>74.8472552352</c:v>
                </c:pt>
                <c:pt idx="364">
                  <c:v>74.84671558399998</c:v>
                </c:pt>
                <c:pt idx="365">
                  <c:v>74.8461217344</c:v>
                </c:pt>
                <c:pt idx="366">
                  <c:v>74.84547458689993</c:v>
                </c:pt>
                <c:pt idx="367">
                  <c:v>74.84477502619993</c:v>
                </c:pt>
                <c:pt idx="368">
                  <c:v>74.8440239058</c:v>
                </c:pt>
                <c:pt idx="369">
                  <c:v>74.8432220991</c:v>
                </c:pt>
                <c:pt idx="370">
                  <c:v>74.8423704093</c:v>
                </c:pt>
                <c:pt idx="371">
                  <c:v>74.8414696546</c:v>
                </c:pt>
                <c:pt idx="372">
                  <c:v>74.8405206007</c:v>
                </c:pt>
                <c:pt idx="373">
                  <c:v>74.8395238838</c:v>
                </c:pt>
                <c:pt idx="374">
                  <c:v>74.83848043579992</c:v>
                </c:pt>
                <c:pt idx="375">
                  <c:v>74.83739099589998</c:v>
                </c:pt>
                <c:pt idx="376">
                  <c:v>74.83625626609998</c:v>
                </c:pt>
                <c:pt idx="377">
                  <c:v>74.83507698339994</c:v>
                </c:pt>
                <c:pt idx="378">
                  <c:v>74.83385381889993</c:v>
                </c:pt>
                <c:pt idx="379">
                  <c:v>74.83258745839994</c:v>
                </c:pt>
                <c:pt idx="380">
                  <c:v>74.83127858609994</c:v>
                </c:pt>
                <c:pt idx="381">
                  <c:v>74.82992785259985</c:v>
                </c:pt>
                <c:pt idx="382">
                  <c:v>74.82853590509993</c:v>
                </c:pt>
                <c:pt idx="383">
                  <c:v>74.827103388</c:v>
                </c:pt>
                <c:pt idx="384">
                  <c:v>74.8256309178999</c:v>
                </c:pt>
                <c:pt idx="385">
                  <c:v>74.8241191081</c:v>
                </c:pt>
                <c:pt idx="386">
                  <c:v>74.82256855749988</c:v>
                </c:pt>
                <c:pt idx="387">
                  <c:v>74.82097986389992</c:v>
                </c:pt>
                <c:pt idx="388">
                  <c:v>74.8193536011</c:v>
                </c:pt>
                <c:pt idx="389">
                  <c:v>74.8176903313</c:v>
                </c:pt>
                <c:pt idx="390">
                  <c:v>74.8159906315</c:v>
                </c:pt>
                <c:pt idx="391">
                  <c:v>74.8145879514</c:v>
                </c:pt>
                <c:pt idx="392">
                  <c:v>74.81334989139998</c:v>
                </c:pt>
                <c:pt idx="393">
                  <c:v>74.8120776712</c:v>
                </c:pt>
                <c:pt idx="394">
                  <c:v>74.81077181739985</c:v>
                </c:pt>
                <c:pt idx="395">
                  <c:v>74.80943281329988</c:v>
                </c:pt>
                <c:pt idx="396">
                  <c:v>74.8080611420999</c:v>
                </c:pt>
                <c:pt idx="397">
                  <c:v>74.8066572747</c:v>
                </c:pt>
                <c:pt idx="398">
                  <c:v>74.80522169</c:v>
                </c:pt>
                <c:pt idx="399">
                  <c:v>74.80375483209987</c:v>
                </c:pt>
                <c:pt idx="400">
                  <c:v>74.8022571492</c:v>
                </c:pt>
                <c:pt idx="401">
                  <c:v>74.80073006969992</c:v>
                </c:pt>
                <c:pt idx="402">
                  <c:v>74.79917367349998</c:v>
                </c:pt>
                <c:pt idx="403">
                  <c:v>74.7975882347</c:v>
                </c:pt>
                <c:pt idx="404">
                  <c:v>74.7959740923</c:v>
                </c:pt>
                <c:pt idx="405">
                  <c:v>74.79433159279991</c:v>
                </c:pt>
                <c:pt idx="406">
                  <c:v>74.7926610937</c:v>
                </c:pt>
                <c:pt idx="407">
                  <c:v>74.79096295729998</c:v>
                </c:pt>
                <c:pt idx="408">
                  <c:v>74.78923757149992</c:v>
                </c:pt>
                <c:pt idx="409">
                  <c:v>74.78748530939998</c:v>
                </c:pt>
                <c:pt idx="410">
                  <c:v>74.7857065308999</c:v>
                </c:pt>
                <c:pt idx="411">
                  <c:v>74.78390159349991</c:v>
                </c:pt>
                <c:pt idx="412">
                  <c:v>74.78207085759988</c:v>
                </c:pt>
                <c:pt idx="413">
                  <c:v>74.780214653</c:v>
                </c:pt>
                <c:pt idx="414">
                  <c:v>74.7783333701999</c:v>
                </c:pt>
                <c:pt idx="415">
                  <c:v>74.7764272692</c:v>
                </c:pt>
                <c:pt idx="416">
                  <c:v>74.7744966763</c:v>
                </c:pt>
                <c:pt idx="417">
                  <c:v>74.77254193519992</c:v>
                </c:pt>
                <c:pt idx="418">
                  <c:v>74.7705633633</c:v>
                </c:pt>
                <c:pt idx="419">
                  <c:v>74.7685612572</c:v>
                </c:pt>
                <c:pt idx="420">
                  <c:v>74.7665359552</c:v>
                </c:pt>
                <c:pt idx="421">
                  <c:v>74.7644877797</c:v>
                </c:pt>
                <c:pt idx="422">
                  <c:v>74.7624169963</c:v>
                </c:pt>
                <c:pt idx="423">
                  <c:v>74.7603239326</c:v>
                </c:pt>
                <c:pt idx="424">
                  <c:v>74.75820887139994</c:v>
                </c:pt>
                <c:pt idx="425">
                  <c:v>74.7560720851</c:v>
                </c:pt>
                <c:pt idx="426">
                  <c:v>74.7539138667</c:v>
                </c:pt>
                <c:pt idx="427">
                  <c:v>74.7517345003</c:v>
                </c:pt>
                <c:pt idx="428">
                  <c:v>74.7495342569</c:v>
                </c:pt>
                <c:pt idx="429">
                  <c:v>74.747313413</c:v>
                </c:pt>
                <c:pt idx="430">
                  <c:v>74.74507222799994</c:v>
                </c:pt>
                <c:pt idx="431">
                  <c:v>74.7428109862</c:v>
                </c:pt>
                <c:pt idx="432">
                  <c:v>74.7405299315</c:v>
                </c:pt>
                <c:pt idx="433">
                  <c:v>74.7382293333</c:v>
                </c:pt>
                <c:pt idx="434">
                  <c:v>74.7359094244</c:v>
                </c:pt>
                <c:pt idx="435">
                  <c:v>74.7335704605</c:v>
                </c:pt>
                <c:pt idx="436">
                  <c:v>74.7312126867</c:v>
                </c:pt>
                <c:pt idx="437">
                  <c:v>74.7288363542999</c:v>
                </c:pt>
                <c:pt idx="438">
                  <c:v>74.72644169439998</c:v>
                </c:pt>
                <c:pt idx="439">
                  <c:v>74.72402893279992</c:v>
                </c:pt>
                <c:pt idx="440">
                  <c:v>74.7215982756</c:v>
                </c:pt>
                <c:pt idx="441">
                  <c:v>74.7191499654</c:v>
                </c:pt>
                <c:pt idx="442">
                  <c:v>74.7166842169</c:v>
                </c:pt>
                <c:pt idx="443">
                  <c:v>74.7142012506</c:v>
                </c:pt>
                <c:pt idx="444">
                  <c:v>74.711701261</c:v>
                </c:pt>
                <c:pt idx="445">
                  <c:v>74.7091844661</c:v>
                </c:pt>
                <c:pt idx="446">
                  <c:v>74.70665105829998</c:v>
                </c:pt>
                <c:pt idx="447">
                  <c:v>74.7041012829</c:v>
                </c:pt>
                <c:pt idx="448">
                  <c:v>74.70153529399998</c:v>
                </c:pt>
                <c:pt idx="449">
                  <c:v>74.698953301</c:v>
                </c:pt>
                <c:pt idx="450">
                  <c:v>74.6963555034999</c:v>
                </c:pt>
                <c:pt idx="451">
                  <c:v>74.6937420718999</c:v>
                </c:pt>
                <c:pt idx="452">
                  <c:v>74.6911132087</c:v>
                </c:pt>
                <c:pt idx="453">
                  <c:v>74.68846909689989</c:v>
                </c:pt>
                <c:pt idx="454">
                  <c:v>74.6858099163999</c:v>
                </c:pt>
                <c:pt idx="455">
                  <c:v>74.68313585049985</c:v>
                </c:pt>
                <c:pt idx="456">
                  <c:v>74.68044706749988</c:v>
                </c:pt>
                <c:pt idx="457">
                  <c:v>74.67774374729994</c:v>
                </c:pt>
                <c:pt idx="458">
                  <c:v>74.6750260540999</c:v>
                </c:pt>
                <c:pt idx="459">
                  <c:v>74.67229416039994</c:v>
                </c:pt>
                <c:pt idx="460">
                  <c:v>74.66954823199993</c:v>
                </c:pt>
                <c:pt idx="461">
                  <c:v>74.66678843049988</c:v>
                </c:pt>
                <c:pt idx="462">
                  <c:v>74.6640149275</c:v>
                </c:pt>
                <c:pt idx="463">
                  <c:v>74.6612278713</c:v>
                </c:pt>
                <c:pt idx="464">
                  <c:v>74.6584274155999</c:v>
                </c:pt>
                <c:pt idx="465">
                  <c:v>74.6556137223</c:v>
                </c:pt>
                <c:pt idx="466">
                  <c:v>74.65278692699985</c:v>
                </c:pt>
                <c:pt idx="467">
                  <c:v>74.64994718069993</c:v>
                </c:pt>
                <c:pt idx="468">
                  <c:v>74.64709463</c:v>
                </c:pt>
                <c:pt idx="469">
                  <c:v>74.6442294152</c:v>
                </c:pt>
                <c:pt idx="470">
                  <c:v>74.64135243339994</c:v>
                </c:pt>
                <c:pt idx="471">
                  <c:v>74.6384635608</c:v>
                </c:pt>
                <c:pt idx="472">
                  <c:v>74.6355628054999</c:v>
                </c:pt>
                <c:pt idx="473">
                  <c:v>74.63265022759992</c:v>
                </c:pt>
                <c:pt idx="474">
                  <c:v>74.6297259233</c:v>
                </c:pt>
                <c:pt idx="475">
                  <c:v>74.6267899819</c:v>
                </c:pt>
                <c:pt idx="476">
                  <c:v>74.62384250959985</c:v>
                </c:pt>
                <c:pt idx="477">
                  <c:v>74.62088360999998</c:v>
                </c:pt>
                <c:pt idx="478">
                  <c:v>74.6179133974</c:v>
                </c:pt>
                <c:pt idx="479">
                  <c:v>74.6149319797</c:v>
                </c:pt>
                <c:pt idx="480">
                  <c:v>74.6119394727</c:v>
                </c:pt>
                <c:pt idx="481">
                  <c:v>74.60893598789993</c:v>
                </c:pt>
                <c:pt idx="482">
                  <c:v>74.60592163769992</c:v>
                </c:pt>
                <c:pt idx="483">
                  <c:v>74.60289654489991</c:v>
                </c:pt>
                <c:pt idx="484">
                  <c:v>74.59986081719993</c:v>
                </c:pt>
                <c:pt idx="485">
                  <c:v>74.5968145659</c:v>
                </c:pt>
                <c:pt idx="486">
                  <c:v>74.59375789079992</c:v>
                </c:pt>
                <c:pt idx="487">
                  <c:v>74.59069091639998</c:v>
                </c:pt>
                <c:pt idx="488">
                  <c:v>74.5876137451</c:v>
                </c:pt>
                <c:pt idx="489">
                  <c:v>74.5845264775</c:v>
                </c:pt>
                <c:pt idx="490">
                  <c:v>74.5814292296</c:v>
                </c:pt>
                <c:pt idx="491">
                  <c:v>74.5783221091999</c:v>
                </c:pt>
                <c:pt idx="492">
                  <c:v>74.57520521879992</c:v>
                </c:pt>
                <c:pt idx="493">
                  <c:v>74.57207865279985</c:v>
                </c:pt>
                <c:pt idx="494">
                  <c:v>74.56894251309988</c:v>
                </c:pt>
                <c:pt idx="495">
                  <c:v>74.56579689989989</c:v>
                </c:pt>
                <c:pt idx="496">
                  <c:v>74.56264190509998</c:v>
                </c:pt>
                <c:pt idx="497">
                  <c:v>74.55947762869992</c:v>
                </c:pt>
                <c:pt idx="498">
                  <c:v>74.55630416209991</c:v>
                </c:pt>
                <c:pt idx="499">
                  <c:v>74.55312159849994</c:v>
                </c:pt>
                <c:pt idx="500">
                  <c:v>74.54993003639994</c:v>
                </c:pt>
                <c:pt idx="501">
                  <c:v>74.54672956</c:v>
                </c:pt>
                <c:pt idx="502">
                  <c:v>74.5435202723</c:v>
                </c:pt>
                <c:pt idx="503">
                  <c:v>74.5403022616</c:v>
                </c:pt>
                <c:pt idx="504">
                  <c:v>74.5370756242</c:v>
                </c:pt>
                <c:pt idx="505">
                  <c:v>74.533840443</c:v>
                </c:pt>
                <c:pt idx="506">
                  <c:v>74.53059681179992</c:v>
                </c:pt>
                <c:pt idx="507">
                  <c:v>74.52734481139994</c:v>
                </c:pt>
                <c:pt idx="508">
                  <c:v>74.5240845334999</c:v>
                </c:pt>
                <c:pt idx="509">
                  <c:v>74.52081605499993</c:v>
                </c:pt>
                <c:pt idx="510">
                  <c:v>74.5175394589</c:v>
                </c:pt>
                <c:pt idx="511">
                  <c:v>74.51425482669998</c:v>
                </c:pt>
                <c:pt idx="512">
                  <c:v>74.51096224</c:v>
                </c:pt>
                <c:pt idx="513">
                  <c:v>74.5076617794</c:v>
                </c:pt>
                <c:pt idx="514">
                  <c:v>74.504353525</c:v>
                </c:pt>
                <c:pt idx="515">
                  <c:v>74.5010375544999</c:v>
                </c:pt>
                <c:pt idx="516">
                  <c:v>74.4977139455</c:v>
                </c:pt>
                <c:pt idx="517">
                  <c:v>74.49438277369993</c:v>
                </c:pt>
                <c:pt idx="518">
                  <c:v>74.4910441209</c:v>
                </c:pt>
                <c:pt idx="519">
                  <c:v>74.4876980604</c:v>
                </c:pt>
                <c:pt idx="520">
                  <c:v>74.4843446603</c:v>
                </c:pt>
                <c:pt idx="521">
                  <c:v>74.48098400489998</c:v>
                </c:pt>
                <c:pt idx="522">
                  <c:v>74.4776161589</c:v>
                </c:pt>
                <c:pt idx="523">
                  <c:v>74.47424119289992</c:v>
                </c:pt>
                <c:pt idx="524">
                  <c:v>74.4708591829</c:v>
                </c:pt>
                <c:pt idx="525">
                  <c:v>74.46747019529998</c:v>
                </c:pt>
                <c:pt idx="526">
                  <c:v>74.46407430339998</c:v>
                </c:pt>
                <c:pt idx="527">
                  <c:v>74.46067160229998</c:v>
                </c:pt>
                <c:pt idx="528">
                  <c:v>74.4572621266</c:v>
                </c:pt>
                <c:pt idx="529">
                  <c:v>74.45384593529998</c:v>
                </c:pt>
                <c:pt idx="530">
                  <c:v>74.450423055</c:v>
                </c:pt>
                <c:pt idx="531">
                  <c:v>74.4469935643</c:v>
                </c:pt>
                <c:pt idx="532">
                  <c:v>74.44355753799998</c:v>
                </c:pt>
                <c:pt idx="533">
                  <c:v>74.4401150473</c:v>
                </c:pt>
                <c:pt idx="534">
                  <c:v>74.4366661601</c:v>
                </c:pt>
                <c:pt idx="535">
                  <c:v>74.4332109448</c:v>
                </c:pt>
                <c:pt idx="536">
                  <c:v>74.42974946639998</c:v>
                </c:pt>
                <c:pt idx="537">
                  <c:v>74.4262817909</c:v>
                </c:pt>
                <c:pt idx="538">
                  <c:v>74.4228079841</c:v>
                </c:pt>
                <c:pt idx="539">
                  <c:v>74.4193281081</c:v>
                </c:pt>
                <c:pt idx="540">
                  <c:v>74.4158422247</c:v>
                </c:pt>
                <c:pt idx="541">
                  <c:v>74.4123503956</c:v>
                </c:pt>
                <c:pt idx="542">
                  <c:v>74.40885267929998</c:v>
                </c:pt>
                <c:pt idx="543">
                  <c:v>74.40534914399994</c:v>
                </c:pt>
                <c:pt idx="544">
                  <c:v>74.401839843</c:v>
                </c:pt>
                <c:pt idx="545">
                  <c:v>74.39832483739993</c:v>
                </c:pt>
                <c:pt idx="546">
                  <c:v>74.3948041836</c:v>
                </c:pt>
                <c:pt idx="547">
                  <c:v>74.39127792179998</c:v>
                </c:pt>
                <c:pt idx="548">
                  <c:v>74.3877461102999</c:v>
                </c:pt>
                <c:pt idx="549">
                  <c:v>74.3842087989</c:v>
                </c:pt>
                <c:pt idx="550">
                  <c:v>74.3806660182</c:v>
                </c:pt>
                <c:pt idx="551">
                  <c:v>74.37711783679987</c:v>
                </c:pt>
                <c:pt idx="552">
                  <c:v>74.3735643114999</c:v>
                </c:pt>
                <c:pt idx="553">
                  <c:v>74.3700055149999</c:v>
                </c:pt>
                <c:pt idx="554">
                  <c:v>74.36644150439994</c:v>
                </c:pt>
                <c:pt idx="555">
                  <c:v>74.36287233349979</c:v>
                </c:pt>
                <c:pt idx="556">
                  <c:v>74.3592980561999</c:v>
                </c:pt>
                <c:pt idx="557">
                  <c:v>74.35571872439992</c:v>
                </c:pt>
                <c:pt idx="558">
                  <c:v>74.35213438309992</c:v>
                </c:pt>
                <c:pt idx="559">
                  <c:v>74.34854507219993</c:v>
                </c:pt>
                <c:pt idx="560">
                  <c:v>74.3449508298</c:v>
                </c:pt>
                <c:pt idx="561">
                  <c:v>74.3413517056</c:v>
                </c:pt>
                <c:pt idx="562">
                  <c:v>74.3377477012</c:v>
                </c:pt>
                <c:pt idx="563">
                  <c:v>74.3341389211</c:v>
                </c:pt>
                <c:pt idx="564">
                  <c:v>74.3305254146</c:v>
                </c:pt>
                <c:pt idx="565">
                  <c:v>74.32690723259988</c:v>
                </c:pt>
                <c:pt idx="566">
                  <c:v>74.3232844255</c:v>
                </c:pt>
                <c:pt idx="567">
                  <c:v>74.31973925549993</c:v>
                </c:pt>
                <c:pt idx="568">
                  <c:v>74.31645951679992</c:v>
                </c:pt>
                <c:pt idx="569">
                  <c:v>74.3131753130999</c:v>
                </c:pt>
                <c:pt idx="570">
                  <c:v>74.30988668639998</c:v>
                </c:pt>
                <c:pt idx="571">
                  <c:v>74.3065936752</c:v>
                </c:pt>
                <c:pt idx="572">
                  <c:v>74.3032963273</c:v>
                </c:pt>
                <c:pt idx="573">
                  <c:v>74.2999946762</c:v>
                </c:pt>
                <c:pt idx="574">
                  <c:v>74.29668875919998</c:v>
                </c:pt>
                <c:pt idx="575">
                  <c:v>74.29337861939995</c:v>
                </c:pt>
                <c:pt idx="576">
                  <c:v>74.2900642952</c:v>
                </c:pt>
                <c:pt idx="577">
                  <c:v>74.28674582889992</c:v>
                </c:pt>
                <c:pt idx="578">
                  <c:v>74.2834232513</c:v>
                </c:pt>
                <c:pt idx="579">
                  <c:v>74.2800966036</c:v>
                </c:pt>
                <c:pt idx="580">
                  <c:v>74.27676591249987</c:v>
                </c:pt>
                <c:pt idx="581">
                  <c:v>74.27343121749988</c:v>
                </c:pt>
                <c:pt idx="582">
                  <c:v>74.27009256379991</c:v>
                </c:pt>
                <c:pt idx="583">
                  <c:v>74.2667499854</c:v>
                </c:pt>
                <c:pt idx="584">
                  <c:v>74.2634035171</c:v>
                </c:pt>
                <c:pt idx="585">
                  <c:v>74.2600531891</c:v>
                </c:pt>
                <c:pt idx="586">
                  <c:v>74.256699041</c:v>
                </c:pt>
                <c:pt idx="587">
                  <c:v>74.25334110549989</c:v>
                </c:pt>
                <c:pt idx="588">
                  <c:v>74.2499794161</c:v>
                </c:pt>
                <c:pt idx="589">
                  <c:v>74.2466140068</c:v>
                </c:pt>
                <c:pt idx="590">
                  <c:v>74.2432449116</c:v>
                </c:pt>
                <c:pt idx="591">
                  <c:v>74.23987216659985</c:v>
                </c:pt>
                <c:pt idx="592">
                  <c:v>74.2364958043</c:v>
                </c:pt>
                <c:pt idx="593">
                  <c:v>74.23311585359994</c:v>
                </c:pt>
                <c:pt idx="594">
                  <c:v>74.2297324087999</c:v>
                </c:pt>
                <c:pt idx="595">
                  <c:v>74.22634541159992</c:v>
                </c:pt>
                <c:pt idx="596">
                  <c:v>74.2229549077</c:v>
                </c:pt>
                <c:pt idx="597">
                  <c:v>74.2195609307</c:v>
                </c:pt>
                <c:pt idx="598">
                  <c:v>74.2161635181</c:v>
                </c:pt>
                <c:pt idx="599">
                  <c:v>74.2127627011</c:v>
                </c:pt>
                <c:pt idx="600">
                  <c:v>74.2093585178999</c:v>
                </c:pt>
                <c:pt idx="601">
                  <c:v>74.2059509961</c:v>
                </c:pt>
                <c:pt idx="602">
                  <c:v>74.20254016719994</c:v>
                </c:pt>
                <c:pt idx="603">
                  <c:v>74.1991260597</c:v>
                </c:pt>
                <c:pt idx="604">
                  <c:v>74.19570870209988</c:v>
                </c:pt>
                <c:pt idx="605">
                  <c:v>74.19228812629989</c:v>
                </c:pt>
                <c:pt idx="606">
                  <c:v>74.1888643612</c:v>
                </c:pt>
                <c:pt idx="607">
                  <c:v>74.18543743889985</c:v>
                </c:pt>
                <c:pt idx="608">
                  <c:v>74.1820073871999</c:v>
                </c:pt>
                <c:pt idx="609">
                  <c:v>74.17857423499989</c:v>
                </c:pt>
                <c:pt idx="610">
                  <c:v>74.17513801209981</c:v>
                </c:pt>
                <c:pt idx="611">
                  <c:v>74.17169874799993</c:v>
                </c:pt>
                <c:pt idx="612">
                  <c:v>74.1682564723</c:v>
                </c:pt>
                <c:pt idx="613">
                  <c:v>74.1648112143</c:v>
                </c:pt>
                <c:pt idx="614">
                  <c:v>74.1613630043</c:v>
                </c:pt>
                <c:pt idx="615">
                  <c:v>74.15791186999998</c:v>
                </c:pt>
                <c:pt idx="616">
                  <c:v>74.1544578404999</c:v>
                </c:pt>
                <c:pt idx="617">
                  <c:v>74.15100095069992</c:v>
                </c:pt>
                <c:pt idx="618">
                  <c:v>74.14754122349994</c:v>
                </c:pt>
                <c:pt idx="619">
                  <c:v>74.1440786829</c:v>
                </c:pt>
                <c:pt idx="620">
                  <c:v>74.1406133575</c:v>
                </c:pt>
                <c:pt idx="621">
                  <c:v>74.1371452716</c:v>
                </c:pt>
                <c:pt idx="622">
                  <c:v>74.1336744517</c:v>
                </c:pt>
                <c:pt idx="623">
                  <c:v>74.13020092649992</c:v>
                </c:pt>
                <c:pt idx="624">
                  <c:v>74.12672472079994</c:v>
                </c:pt>
                <c:pt idx="625">
                  <c:v>74.12324586239993</c:v>
                </c:pt>
                <c:pt idx="626">
                  <c:v>74.11976437689992</c:v>
                </c:pt>
                <c:pt idx="627">
                  <c:v>74.1162802881</c:v>
                </c:pt>
                <c:pt idx="628">
                  <c:v>74.11279362259992</c:v>
                </c:pt>
                <c:pt idx="629">
                  <c:v>74.10930440549994</c:v>
                </c:pt>
                <c:pt idx="630">
                  <c:v>74.10581266309993</c:v>
                </c:pt>
                <c:pt idx="631">
                  <c:v>74.1023184182999</c:v>
                </c:pt>
                <c:pt idx="632">
                  <c:v>74.09882169809998</c:v>
                </c:pt>
                <c:pt idx="633">
                  <c:v>74.09532252969994</c:v>
                </c:pt>
                <c:pt idx="634">
                  <c:v>74.0920727030999</c:v>
                </c:pt>
                <c:pt idx="635">
                  <c:v>74.08903299499993</c:v>
                </c:pt>
                <c:pt idx="636">
                  <c:v>74.08599059399992</c:v>
                </c:pt>
                <c:pt idx="637">
                  <c:v>74.083513773</c:v>
                </c:pt>
                <c:pt idx="638">
                  <c:v>74.08153250019994</c:v>
                </c:pt>
                <c:pt idx="639">
                  <c:v>74.0795479506999</c:v>
                </c:pt>
                <c:pt idx="640">
                  <c:v>74.07756014279992</c:v>
                </c:pt>
                <c:pt idx="641">
                  <c:v>74.07556909259991</c:v>
                </c:pt>
                <c:pt idx="642">
                  <c:v>74.0735748158999</c:v>
                </c:pt>
                <c:pt idx="643">
                  <c:v>74.0715773255999</c:v>
                </c:pt>
                <c:pt idx="644">
                  <c:v>74.06957664009998</c:v>
                </c:pt>
                <c:pt idx="645">
                  <c:v>74.06757277359991</c:v>
                </c:pt>
                <c:pt idx="646">
                  <c:v>74.0655657388</c:v>
                </c:pt>
                <c:pt idx="647">
                  <c:v>74.06355554629998</c:v>
                </c:pt>
                <c:pt idx="648">
                  <c:v>74.0615422078</c:v>
                </c:pt>
                <c:pt idx="649">
                  <c:v>74.05952573419998</c:v>
                </c:pt>
                <c:pt idx="650">
                  <c:v>74.05750613649985</c:v>
                </c:pt>
                <c:pt idx="651">
                  <c:v>74.05548342739998</c:v>
                </c:pt>
                <c:pt idx="652">
                  <c:v>74.0534576182</c:v>
                </c:pt>
                <c:pt idx="653">
                  <c:v>74.0514287217</c:v>
                </c:pt>
                <c:pt idx="654">
                  <c:v>74.049396763</c:v>
                </c:pt>
                <c:pt idx="655">
                  <c:v>74.0473617514</c:v>
                </c:pt>
                <c:pt idx="656">
                  <c:v>74.0453236965</c:v>
                </c:pt>
                <c:pt idx="657">
                  <c:v>74.0432826057</c:v>
                </c:pt>
                <c:pt idx="658">
                  <c:v>74.0412384878</c:v>
                </c:pt>
                <c:pt idx="659">
                  <c:v>74.03919135599998</c:v>
                </c:pt>
                <c:pt idx="660">
                  <c:v>74.03714122079998</c:v>
                </c:pt>
                <c:pt idx="661">
                  <c:v>74.0350880914999</c:v>
                </c:pt>
                <c:pt idx="662">
                  <c:v>74.03303197619989</c:v>
                </c:pt>
                <c:pt idx="663">
                  <c:v>74.03097288399992</c:v>
                </c:pt>
                <c:pt idx="664">
                  <c:v>74.02891082499993</c:v>
                </c:pt>
                <c:pt idx="665">
                  <c:v>74.02684580849989</c:v>
                </c:pt>
                <c:pt idx="666">
                  <c:v>74.02477784359988</c:v>
                </c:pt>
                <c:pt idx="667">
                  <c:v>74.0227069404999</c:v>
                </c:pt>
                <c:pt idx="668">
                  <c:v>74.02063310759991</c:v>
                </c:pt>
                <c:pt idx="669">
                  <c:v>74.01855635709992</c:v>
                </c:pt>
                <c:pt idx="670">
                  <c:v>74.01647670079994</c:v>
                </c:pt>
                <c:pt idx="671">
                  <c:v>74.0143941495</c:v>
                </c:pt>
                <c:pt idx="672">
                  <c:v>74.01230871049985</c:v>
                </c:pt>
                <c:pt idx="673">
                  <c:v>74.0102203932</c:v>
                </c:pt>
                <c:pt idx="674">
                  <c:v>74.00812920779998</c:v>
                </c:pt>
                <c:pt idx="675">
                  <c:v>74.00603516439998</c:v>
                </c:pt>
                <c:pt idx="676">
                  <c:v>74.0039380906999</c:v>
                </c:pt>
                <c:pt idx="677">
                  <c:v>74.00183820729993</c:v>
                </c:pt>
                <c:pt idx="678">
                  <c:v>73.99973552059994</c:v>
                </c:pt>
                <c:pt idx="679">
                  <c:v>73.9976300358</c:v>
                </c:pt>
                <c:pt idx="680">
                  <c:v>73.99552175959998</c:v>
                </c:pt>
                <c:pt idx="681">
                  <c:v>73.993410694</c:v>
                </c:pt>
                <c:pt idx="682">
                  <c:v>73.99129684269998</c:v>
                </c:pt>
                <c:pt idx="683">
                  <c:v>73.9891802151</c:v>
                </c:pt>
                <c:pt idx="684">
                  <c:v>73.98706082069998</c:v>
                </c:pt>
                <c:pt idx="685">
                  <c:v>73.9849386689</c:v>
                </c:pt>
                <c:pt idx="686">
                  <c:v>73.9828137695</c:v>
                </c:pt>
                <c:pt idx="687">
                  <c:v>73.9806861320999</c:v>
                </c:pt>
                <c:pt idx="688">
                  <c:v>73.97855576639998</c:v>
                </c:pt>
                <c:pt idx="689">
                  <c:v>73.9764226825</c:v>
                </c:pt>
                <c:pt idx="690">
                  <c:v>73.9742868898</c:v>
                </c:pt>
                <c:pt idx="691">
                  <c:v>73.9721483980999</c:v>
                </c:pt>
                <c:pt idx="692">
                  <c:v>73.97000721759989</c:v>
                </c:pt>
                <c:pt idx="693">
                  <c:v>73.967863359</c:v>
                </c:pt>
                <c:pt idx="694">
                  <c:v>73.9657168329999</c:v>
                </c:pt>
                <c:pt idx="695">
                  <c:v>73.9635676501</c:v>
                </c:pt>
                <c:pt idx="696">
                  <c:v>73.96141581989998</c:v>
                </c:pt>
                <c:pt idx="697">
                  <c:v>73.95926135259992</c:v>
                </c:pt>
                <c:pt idx="698">
                  <c:v>73.9571042591</c:v>
                </c:pt>
                <c:pt idx="699">
                  <c:v>73.9549445505</c:v>
                </c:pt>
                <c:pt idx="700">
                  <c:v>73.95278223659984</c:v>
                </c:pt>
                <c:pt idx="701">
                  <c:v>73.9506173268</c:v>
                </c:pt>
                <c:pt idx="702">
                  <c:v>73.9484498307</c:v>
                </c:pt>
                <c:pt idx="703">
                  <c:v>73.9462797578</c:v>
                </c:pt>
                <c:pt idx="704">
                  <c:v>73.9441071185</c:v>
                </c:pt>
                <c:pt idx="705">
                  <c:v>73.94193192279998</c:v>
                </c:pt>
                <c:pt idx="706">
                  <c:v>73.939754181</c:v>
                </c:pt>
                <c:pt idx="707">
                  <c:v>73.9375739031</c:v>
                </c:pt>
                <c:pt idx="708">
                  <c:v>73.93539109939998</c:v>
                </c:pt>
                <c:pt idx="709">
                  <c:v>73.9332057802</c:v>
                </c:pt>
                <c:pt idx="710">
                  <c:v>73.9310179558</c:v>
                </c:pt>
                <c:pt idx="711">
                  <c:v>73.92882763659991</c:v>
                </c:pt>
                <c:pt idx="712">
                  <c:v>73.92663483289992</c:v>
                </c:pt>
                <c:pt idx="713">
                  <c:v>73.9244395548</c:v>
                </c:pt>
                <c:pt idx="714">
                  <c:v>73.92224181139994</c:v>
                </c:pt>
                <c:pt idx="715">
                  <c:v>73.92004161229993</c:v>
                </c:pt>
                <c:pt idx="716">
                  <c:v>73.9178389672</c:v>
                </c:pt>
                <c:pt idx="717">
                  <c:v>73.9156338863</c:v>
                </c:pt>
                <c:pt idx="718">
                  <c:v>73.9134263789</c:v>
                </c:pt>
                <c:pt idx="719">
                  <c:v>73.9112164628</c:v>
                </c:pt>
                <c:pt idx="720">
                  <c:v>73.9090041431</c:v>
                </c:pt>
                <c:pt idx="721">
                  <c:v>73.9067894284</c:v>
                </c:pt>
                <c:pt idx="722">
                  <c:v>73.90457232709994</c:v>
                </c:pt>
                <c:pt idx="723">
                  <c:v>73.9023528485999</c:v>
                </c:pt>
                <c:pt idx="724">
                  <c:v>73.90013100219994</c:v>
                </c:pt>
                <c:pt idx="725">
                  <c:v>73.89790679749994</c:v>
                </c:pt>
                <c:pt idx="726">
                  <c:v>73.8956802438</c:v>
                </c:pt>
                <c:pt idx="727">
                  <c:v>73.8934513512</c:v>
                </c:pt>
                <c:pt idx="728">
                  <c:v>73.8912201295</c:v>
                </c:pt>
                <c:pt idx="729">
                  <c:v>73.8889865884999</c:v>
                </c:pt>
                <c:pt idx="730">
                  <c:v>73.8867507377999</c:v>
                </c:pt>
                <c:pt idx="731">
                  <c:v>73.88451258749994</c:v>
                </c:pt>
                <c:pt idx="732">
                  <c:v>73.8822721480999</c:v>
                </c:pt>
                <c:pt idx="733">
                  <c:v>73.88002942849998</c:v>
                </c:pt>
                <c:pt idx="734">
                  <c:v>73.87778443819992</c:v>
                </c:pt>
                <c:pt idx="735">
                  <c:v>73.8755371843999</c:v>
                </c:pt>
                <c:pt idx="736">
                  <c:v>73.8732876759</c:v>
                </c:pt>
                <c:pt idx="737">
                  <c:v>73.87103592209992</c:v>
                </c:pt>
                <c:pt idx="738">
                  <c:v>73.86878193269985</c:v>
                </c:pt>
                <c:pt idx="739">
                  <c:v>73.8665257179</c:v>
                </c:pt>
                <c:pt idx="740">
                  <c:v>73.8642672867</c:v>
                </c:pt>
                <c:pt idx="741">
                  <c:v>73.8620066503</c:v>
                </c:pt>
                <c:pt idx="742">
                  <c:v>73.85974381919991</c:v>
                </c:pt>
                <c:pt idx="743">
                  <c:v>73.85747880319985</c:v>
                </c:pt>
                <c:pt idx="744">
                  <c:v>73.8552116117</c:v>
                </c:pt>
                <c:pt idx="745">
                  <c:v>73.85294225299985</c:v>
                </c:pt>
                <c:pt idx="746">
                  <c:v>73.8506707376999</c:v>
                </c:pt>
                <c:pt idx="747">
                  <c:v>73.8483970770999</c:v>
                </c:pt>
                <c:pt idx="748">
                  <c:v>73.8461212833</c:v>
                </c:pt>
                <c:pt idx="749">
                  <c:v>73.84384336479998</c:v>
                </c:pt>
                <c:pt idx="750">
                  <c:v>73.8415633304</c:v>
                </c:pt>
                <c:pt idx="751">
                  <c:v>73.8392811881</c:v>
                </c:pt>
                <c:pt idx="752">
                  <c:v>73.83699694649992</c:v>
                </c:pt>
                <c:pt idx="753">
                  <c:v>73.8347106147</c:v>
                </c:pt>
                <c:pt idx="754">
                  <c:v>73.832422201</c:v>
                </c:pt>
                <c:pt idx="755">
                  <c:v>73.8301317138999</c:v>
                </c:pt>
                <c:pt idx="756">
                  <c:v>73.82783916229992</c:v>
                </c:pt>
                <c:pt idx="757">
                  <c:v>73.82554455409991</c:v>
                </c:pt>
                <c:pt idx="758">
                  <c:v>73.8232478938999</c:v>
                </c:pt>
                <c:pt idx="759">
                  <c:v>73.82094919199994</c:v>
                </c:pt>
                <c:pt idx="760">
                  <c:v>73.81864845879994</c:v>
                </c:pt>
                <c:pt idx="761">
                  <c:v>73.81634570349991</c:v>
                </c:pt>
                <c:pt idx="762">
                  <c:v>73.8140409357</c:v>
                </c:pt>
                <c:pt idx="763">
                  <c:v>73.8117341648</c:v>
                </c:pt>
                <c:pt idx="764">
                  <c:v>73.8094254004</c:v>
                </c:pt>
                <c:pt idx="765">
                  <c:v>73.8071146516</c:v>
                </c:pt>
                <c:pt idx="766">
                  <c:v>73.8048019271</c:v>
                </c:pt>
                <c:pt idx="767">
                  <c:v>73.80248723569989</c:v>
                </c:pt>
                <c:pt idx="768">
                  <c:v>73.80017058609992</c:v>
                </c:pt>
                <c:pt idx="769">
                  <c:v>73.7978519872</c:v>
                </c:pt>
                <c:pt idx="770">
                  <c:v>73.79553144759994</c:v>
                </c:pt>
                <c:pt idx="771">
                  <c:v>73.79320897549998</c:v>
                </c:pt>
                <c:pt idx="772">
                  <c:v>73.7908845797</c:v>
                </c:pt>
                <c:pt idx="773">
                  <c:v>73.78855826859994</c:v>
                </c:pt>
                <c:pt idx="774">
                  <c:v>73.7862300511</c:v>
                </c:pt>
                <c:pt idx="775">
                  <c:v>73.7838999356</c:v>
                </c:pt>
                <c:pt idx="776">
                  <c:v>73.78156793</c:v>
                </c:pt>
                <c:pt idx="777">
                  <c:v>73.77923404249992</c:v>
                </c:pt>
                <c:pt idx="778">
                  <c:v>73.77689824409993</c:v>
                </c:pt>
                <c:pt idx="779">
                  <c:v>73.7745605659</c:v>
                </c:pt>
                <c:pt idx="780">
                  <c:v>73.7722210199</c:v>
                </c:pt>
                <c:pt idx="781">
                  <c:v>73.76987961679993</c:v>
                </c:pt>
                <c:pt idx="782">
                  <c:v>73.7675363675</c:v>
                </c:pt>
                <c:pt idx="783">
                  <c:v>73.7651912828</c:v>
                </c:pt>
                <c:pt idx="784">
                  <c:v>73.76284437229992</c:v>
                </c:pt>
                <c:pt idx="785">
                  <c:v>73.7604956457</c:v>
                </c:pt>
                <c:pt idx="786">
                  <c:v>73.75814511209985</c:v>
                </c:pt>
                <c:pt idx="787">
                  <c:v>73.75579277849985</c:v>
                </c:pt>
                <c:pt idx="788">
                  <c:v>73.75343865329992</c:v>
                </c:pt>
                <c:pt idx="789">
                  <c:v>73.75108274669992</c:v>
                </c:pt>
                <c:pt idx="790">
                  <c:v>73.7487250683</c:v>
                </c:pt>
                <c:pt idx="791">
                  <c:v>73.7463656271</c:v>
                </c:pt>
                <c:pt idx="792">
                  <c:v>73.744004432</c:v>
                </c:pt>
                <c:pt idx="793">
                  <c:v>73.7416414914</c:v>
                </c:pt>
                <c:pt idx="794">
                  <c:v>73.73927681389991</c:v>
                </c:pt>
                <c:pt idx="795">
                  <c:v>73.7369104073</c:v>
                </c:pt>
                <c:pt idx="796">
                  <c:v>73.73454227969998</c:v>
                </c:pt>
                <c:pt idx="797">
                  <c:v>73.73217243919994</c:v>
                </c:pt>
                <c:pt idx="798">
                  <c:v>73.72980089339993</c:v>
                </c:pt>
                <c:pt idx="799">
                  <c:v>73.7274276505</c:v>
                </c:pt>
                <c:pt idx="800">
                  <c:v>73.72505271789989</c:v>
                </c:pt>
                <c:pt idx="801">
                  <c:v>73.72267610359985</c:v>
                </c:pt>
                <c:pt idx="802">
                  <c:v>73.7202978144999</c:v>
                </c:pt>
                <c:pt idx="803">
                  <c:v>73.71791785659993</c:v>
                </c:pt>
                <c:pt idx="804">
                  <c:v>73.71553623959994</c:v>
                </c:pt>
                <c:pt idx="805">
                  <c:v>73.7131529726</c:v>
                </c:pt>
                <c:pt idx="806">
                  <c:v>73.7107680643</c:v>
                </c:pt>
                <c:pt idx="807">
                  <c:v>73.70838152129994</c:v>
                </c:pt>
                <c:pt idx="808">
                  <c:v>73.70599334899998</c:v>
                </c:pt>
                <c:pt idx="809">
                  <c:v>73.7036035574</c:v>
                </c:pt>
                <c:pt idx="810">
                  <c:v>73.7012121554</c:v>
                </c:pt>
                <c:pt idx="811">
                  <c:v>73.69881915179992</c:v>
                </c:pt>
                <c:pt idx="812">
                  <c:v>73.69642455439998</c:v>
                </c:pt>
                <c:pt idx="813">
                  <c:v>73.6940283702</c:v>
                </c:pt>
                <c:pt idx="814">
                  <c:v>73.69163060789998</c:v>
                </c:pt>
                <c:pt idx="815">
                  <c:v>73.6892312761999</c:v>
                </c:pt>
                <c:pt idx="816">
                  <c:v>73.68683038329991</c:v>
                </c:pt>
                <c:pt idx="817">
                  <c:v>73.68442793629993</c:v>
                </c:pt>
                <c:pt idx="818">
                  <c:v>73.68202394269994</c:v>
                </c:pt>
                <c:pt idx="819">
                  <c:v>73.67961841009991</c:v>
                </c:pt>
                <c:pt idx="820">
                  <c:v>73.6772113458</c:v>
                </c:pt>
                <c:pt idx="821">
                  <c:v>73.67480275709987</c:v>
                </c:pt>
                <c:pt idx="822">
                  <c:v>73.67239265069988</c:v>
                </c:pt>
                <c:pt idx="823">
                  <c:v>73.6699810339999</c:v>
                </c:pt>
                <c:pt idx="824">
                  <c:v>73.667567914</c:v>
                </c:pt>
                <c:pt idx="825">
                  <c:v>73.665153297</c:v>
                </c:pt>
                <c:pt idx="826">
                  <c:v>73.66273719069984</c:v>
                </c:pt>
                <c:pt idx="827">
                  <c:v>73.6603196018</c:v>
                </c:pt>
                <c:pt idx="828">
                  <c:v>73.65790053649985</c:v>
                </c:pt>
                <c:pt idx="829">
                  <c:v>73.65548000369988</c:v>
                </c:pt>
                <c:pt idx="830">
                  <c:v>73.6530580096999</c:v>
                </c:pt>
                <c:pt idx="831">
                  <c:v>73.6506345618</c:v>
                </c:pt>
                <c:pt idx="832">
                  <c:v>73.6482096663</c:v>
                </c:pt>
                <c:pt idx="833">
                  <c:v>73.64578332979993</c:v>
                </c:pt>
                <c:pt idx="834">
                  <c:v>73.6433555633</c:v>
                </c:pt>
                <c:pt idx="835">
                  <c:v>73.640926377</c:v>
                </c:pt>
                <c:pt idx="836">
                  <c:v>73.63849577649985</c:v>
                </c:pt>
                <c:pt idx="837">
                  <c:v>73.6360637681</c:v>
                </c:pt>
              </c:numCache>
            </c:numRef>
          </c:yVal>
          <c:smooth val="1"/>
        </c:ser>
        <c:ser>
          <c:idx val="4"/>
          <c:order val="4"/>
          <c:tx>
            <c:strRef>
              <c:f>Sheet1!$L$1</c:f>
              <c:strCache>
                <c:ptCount val="1"/>
                <c:pt idx="0">
                  <c:v>Tmax_M1</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Sheet1!$L$2:$L$839</c:f>
              <c:numCache>
                <c:formatCode>General</c:formatCode>
                <c:ptCount val="838"/>
                <c:pt idx="0">
                  <c:v>4.2</c:v>
                </c:pt>
                <c:pt idx="1">
                  <c:v>4.2</c:v>
                </c:pt>
                <c:pt idx="2">
                  <c:v>4.2</c:v>
                </c:pt>
                <c:pt idx="3">
                  <c:v>4.2</c:v>
                </c:pt>
                <c:pt idx="4">
                  <c:v>4.20002578772</c:v>
                </c:pt>
                <c:pt idx="5">
                  <c:v>4.200126229289996</c:v>
                </c:pt>
                <c:pt idx="6">
                  <c:v>4.20026631901</c:v>
                </c:pt>
                <c:pt idx="7">
                  <c:v>4.2004044964</c:v>
                </c:pt>
                <c:pt idx="8">
                  <c:v>4.20053768974</c:v>
                </c:pt>
                <c:pt idx="9">
                  <c:v>4.200656666259996</c:v>
                </c:pt>
                <c:pt idx="10">
                  <c:v>4.20076557442</c:v>
                </c:pt>
                <c:pt idx="11">
                  <c:v>4.20086458154</c:v>
                </c:pt>
                <c:pt idx="12">
                  <c:v>4.200957047029995</c:v>
                </c:pt>
                <c:pt idx="13">
                  <c:v>4.20104287561</c:v>
                </c:pt>
                <c:pt idx="14">
                  <c:v>4.20112299836</c:v>
                </c:pt>
                <c:pt idx="15">
                  <c:v>4.20119733307</c:v>
                </c:pt>
                <c:pt idx="16">
                  <c:v>4.20126997337</c:v>
                </c:pt>
                <c:pt idx="17">
                  <c:v>4.20134248394</c:v>
                </c:pt>
                <c:pt idx="18">
                  <c:v>4.20141039071</c:v>
                </c:pt>
                <c:pt idx="19">
                  <c:v>4.20147858546</c:v>
                </c:pt>
                <c:pt idx="20">
                  <c:v>4.20154307958</c:v>
                </c:pt>
                <c:pt idx="21">
                  <c:v>4.20160724392</c:v>
                </c:pt>
                <c:pt idx="22">
                  <c:v>4.20166801355</c:v>
                </c:pt>
                <c:pt idx="23">
                  <c:v>4.20172780401</c:v>
                </c:pt>
                <c:pt idx="24">
                  <c:v>4.201786218479996</c:v>
                </c:pt>
                <c:pt idx="25">
                  <c:v>4.20184214024</c:v>
                </c:pt>
                <c:pt idx="26">
                  <c:v>4.20189722459</c:v>
                </c:pt>
                <c:pt idx="27">
                  <c:v>4.201951272549996</c:v>
                </c:pt>
                <c:pt idx="28">
                  <c:v>4.202004544869996</c:v>
                </c:pt>
                <c:pt idx="29">
                  <c:v>4.202056922159996</c:v>
                </c:pt>
                <c:pt idx="30">
                  <c:v>4.202113353919996</c:v>
                </c:pt>
                <c:pt idx="31">
                  <c:v>4.202185548659992</c:v>
                </c:pt>
                <c:pt idx="32">
                  <c:v>4.202256909219996</c:v>
                </c:pt>
                <c:pt idx="33">
                  <c:v>4.20232812033</c:v>
                </c:pt>
                <c:pt idx="34">
                  <c:v>4.20239874134</c:v>
                </c:pt>
                <c:pt idx="35">
                  <c:v>4.20246872714</c:v>
                </c:pt>
                <c:pt idx="36">
                  <c:v>4.202538087679996</c:v>
                </c:pt>
                <c:pt idx="37">
                  <c:v>4.20260722065</c:v>
                </c:pt>
                <c:pt idx="38">
                  <c:v>4.20267598991</c:v>
                </c:pt>
                <c:pt idx="39">
                  <c:v>4.20274450487</c:v>
                </c:pt>
                <c:pt idx="40">
                  <c:v>4.202812976069993</c:v>
                </c:pt>
                <c:pt idx="41">
                  <c:v>4.202881006299995</c:v>
                </c:pt>
                <c:pt idx="42">
                  <c:v>4.20294850492</c:v>
                </c:pt>
                <c:pt idx="43">
                  <c:v>4.203016068049995</c:v>
                </c:pt>
                <c:pt idx="44">
                  <c:v>4.20308340585</c:v>
                </c:pt>
                <c:pt idx="45">
                  <c:v>4.20315030183</c:v>
                </c:pt>
                <c:pt idx="46">
                  <c:v>4.20321726571</c:v>
                </c:pt>
                <c:pt idx="47">
                  <c:v>4.20328387103</c:v>
                </c:pt>
                <c:pt idx="48">
                  <c:v>4.20335048817</c:v>
                </c:pt>
                <c:pt idx="49">
                  <c:v>4.203417178359996</c:v>
                </c:pt>
                <c:pt idx="50">
                  <c:v>4.20348342519</c:v>
                </c:pt>
                <c:pt idx="51">
                  <c:v>4.20354959386</c:v>
                </c:pt>
                <c:pt idx="52">
                  <c:v>4.2036157553</c:v>
                </c:pt>
                <c:pt idx="53">
                  <c:v>4.20368184257</c:v>
                </c:pt>
                <c:pt idx="54">
                  <c:v>4.20374744815</c:v>
                </c:pt>
                <c:pt idx="55">
                  <c:v>4.20381321555</c:v>
                </c:pt>
                <c:pt idx="56">
                  <c:v>4.203878979829996</c:v>
                </c:pt>
                <c:pt idx="57">
                  <c:v>4.203944659799996</c:v>
                </c:pt>
                <c:pt idx="58">
                  <c:v>4.204010112049996</c:v>
                </c:pt>
                <c:pt idx="59">
                  <c:v>4.204075859949993</c:v>
                </c:pt>
                <c:pt idx="60">
                  <c:v>4.204141545119996</c:v>
                </c:pt>
                <c:pt idx="61">
                  <c:v>4.20420934561</c:v>
                </c:pt>
                <c:pt idx="62">
                  <c:v>4.204285971699995</c:v>
                </c:pt>
                <c:pt idx="63">
                  <c:v>4.204362868409996</c:v>
                </c:pt>
                <c:pt idx="64">
                  <c:v>4.204439940729996</c:v>
                </c:pt>
                <c:pt idx="65">
                  <c:v>4.204517314379996</c:v>
                </c:pt>
                <c:pt idx="66">
                  <c:v>4.204595003029996</c:v>
                </c:pt>
                <c:pt idx="67">
                  <c:v>4.20467289405</c:v>
                </c:pt>
                <c:pt idx="68">
                  <c:v>4.20475112542</c:v>
                </c:pt>
                <c:pt idx="69">
                  <c:v>4.204829562519996</c:v>
                </c:pt>
                <c:pt idx="70">
                  <c:v>4.204908458449996</c:v>
                </c:pt>
                <c:pt idx="71">
                  <c:v>4.204987763399995</c:v>
                </c:pt>
                <c:pt idx="72">
                  <c:v>4.20506777346</c:v>
                </c:pt>
                <c:pt idx="73">
                  <c:v>4.20514871833</c:v>
                </c:pt>
                <c:pt idx="74">
                  <c:v>4.205230547039996</c:v>
                </c:pt>
                <c:pt idx="75">
                  <c:v>4.20531351342</c:v>
                </c:pt>
                <c:pt idx="76">
                  <c:v>4.20539807522</c:v>
                </c:pt>
                <c:pt idx="77">
                  <c:v>4.205484114099996</c:v>
                </c:pt>
                <c:pt idx="78">
                  <c:v>4.205571811309996</c:v>
                </c:pt>
                <c:pt idx="79">
                  <c:v>4.205661054</c:v>
                </c:pt>
                <c:pt idx="80">
                  <c:v>4.20575191489</c:v>
                </c:pt>
                <c:pt idx="81">
                  <c:v>4.205844245809996</c:v>
                </c:pt>
                <c:pt idx="82">
                  <c:v>4.20593809112</c:v>
                </c:pt>
                <c:pt idx="83">
                  <c:v>4.20603346435</c:v>
                </c:pt>
                <c:pt idx="84">
                  <c:v>4.20613045338</c:v>
                </c:pt>
                <c:pt idx="85">
                  <c:v>4.2062291142</c:v>
                </c:pt>
                <c:pt idx="86">
                  <c:v>4.20633024342</c:v>
                </c:pt>
                <c:pt idx="87">
                  <c:v>4.2064339457</c:v>
                </c:pt>
                <c:pt idx="88">
                  <c:v>4.206540260389996</c:v>
                </c:pt>
                <c:pt idx="89">
                  <c:v>4.20664903292</c:v>
                </c:pt>
                <c:pt idx="90">
                  <c:v>4.20676120293</c:v>
                </c:pt>
                <c:pt idx="91">
                  <c:v>4.206876970349996</c:v>
                </c:pt>
                <c:pt idx="92">
                  <c:v>4.20699977463</c:v>
                </c:pt>
                <c:pt idx="93">
                  <c:v>4.207125750569996</c:v>
                </c:pt>
                <c:pt idx="94">
                  <c:v>4.207256048459996</c:v>
                </c:pt>
                <c:pt idx="95">
                  <c:v>4.207390237139996</c:v>
                </c:pt>
                <c:pt idx="96">
                  <c:v>4.20752935599</c:v>
                </c:pt>
                <c:pt idx="97">
                  <c:v>4.20767304755</c:v>
                </c:pt>
                <c:pt idx="98">
                  <c:v>4.207820822639996</c:v>
                </c:pt>
                <c:pt idx="99">
                  <c:v>4.207973067989996</c:v>
                </c:pt>
                <c:pt idx="100">
                  <c:v>4.20812972818</c:v>
                </c:pt>
                <c:pt idx="101">
                  <c:v>4.20829037941</c:v>
                </c:pt>
                <c:pt idx="102">
                  <c:v>4.20851741413</c:v>
                </c:pt>
                <c:pt idx="103">
                  <c:v>4.208912260299995</c:v>
                </c:pt>
                <c:pt idx="104">
                  <c:v>4.209331579219996</c:v>
                </c:pt>
                <c:pt idx="105">
                  <c:v>4.20977642572</c:v>
                </c:pt>
                <c:pt idx="106">
                  <c:v>4.210247846859996</c:v>
                </c:pt>
                <c:pt idx="107">
                  <c:v>4.21074690136</c:v>
                </c:pt>
                <c:pt idx="108">
                  <c:v>4.21127445271</c:v>
                </c:pt>
                <c:pt idx="109">
                  <c:v>4.21183138968</c:v>
                </c:pt>
                <c:pt idx="110">
                  <c:v>4.212418550299993</c:v>
                </c:pt>
                <c:pt idx="111">
                  <c:v>4.213036818089995</c:v>
                </c:pt>
                <c:pt idx="112">
                  <c:v>4.21368689105</c:v>
                </c:pt>
                <c:pt idx="113">
                  <c:v>4.21436955542</c:v>
                </c:pt>
                <c:pt idx="114">
                  <c:v>4.215085566429992</c:v>
                </c:pt>
                <c:pt idx="115">
                  <c:v>4.21583549533</c:v>
                </c:pt>
                <c:pt idx="116">
                  <c:v>4.21662008264</c:v>
                </c:pt>
                <c:pt idx="117">
                  <c:v>4.217440071979996</c:v>
                </c:pt>
                <c:pt idx="118">
                  <c:v>4.218295927199996</c:v>
                </c:pt>
                <c:pt idx="119">
                  <c:v>4.21918814403</c:v>
                </c:pt>
                <c:pt idx="120">
                  <c:v>4.220117442479996</c:v>
                </c:pt>
                <c:pt idx="121">
                  <c:v>4.221084143819996</c:v>
                </c:pt>
                <c:pt idx="122">
                  <c:v>4.222088700819996</c:v>
                </c:pt>
                <c:pt idx="123">
                  <c:v>4.223131466349994</c:v>
                </c:pt>
                <c:pt idx="124">
                  <c:v>4.22421299408</c:v>
                </c:pt>
                <c:pt idx="125">
                  <c:v>4.225333618739996</c:v>
                </c:pt>
                <c:pt idx="126">
                  <c:v>4.22649383304</c:v>
                </c:pt>
                <c:pt idx="127">
                  <c:v>4.227694006519995</c:v>
                </c:pt>
                <c:pt idx="128">
                  <c:v>4.228934597209993</c:v>
                </c:pt>
                <c:pt idx="129">
                  <c:v>4.230215858579996</c:v>
                </c:pt>
                <c:pt idx="130">
                  <c:v>4.231538257649996</c:v>
                </c:pt>
                <c:pt idx="131">
                  <c:v>4.2329021003</c:v>
                </c:pt>
                <c:pt idx="132">
                  <c:v>4.2343077982</c:v>
                </c:pt>
                <c:pt idx="133">
                  <c:v>4.23575572812</c:v>
                </c:pt>
                <c:pt idx="134">
                  <c:v>4.23724619552</c:v>
                </c:pt>
                <c:pt idx="135">
                  <c:v>4.23877977541</c:v>
                </c:pt>
                <c:pt idx="136">
                  <c:v>4.24035663403</c:v>
                </c:pt>
                <c:pt idx="137">
                  <c:v>4.24197821094</c:v>
                </c:pt>
                <c:pt idx="138">
                  <c:v>4.24364392865</c:v>
                </c:pt>
                <c:pt idx="139">
                  <c:v>4.24535435569</c:v>
                </c:pt>
                <c:pt idx="140">
                  <c:v>4.247109839989996</c:v>
                </c:pt>
                <c:pt idx="141">
                  <c:v>4.248910854839995</c:v>
                </c:pt>
                <c:pt idx="142">
                  <c:v>4.2507580195</c:v>
                </c:pt>
                <c:pt idx="143">
                  <c:v>4.252651909489996</c:v>
                </c:pt>
                <c:pt idx="144">
                  <c:v>4.254592810749995</c:v>
                </c:pt>
                <c:pt idx="145">
                  <c:v>4.25658072576</c:v>
                </c:pt>
                <c:pt idx="146">
                  <c:v>4.258616529109996</c:v>
                </c:pt>
                <c:pt idx="147">
                  <c:v>4.26070062372</c:v>
                </c:pt>
                <c:pt idx="148">
                  <c:v>4.262833635499996</c:v>
                </c:pt>
                <c:pt idx="149">
                  <c:v>4.265015893249996</c:v>
                </c:pt>
                <c:pt idx="150">
                  <c:v>4.26724817928</c:v>
                </c:pt>
                <c:pt idx="151">
                  <c:v>4.269531130619996</c:v>
                </c:pt>
                <c:pt idx="152">
                  <c:v>4.27186511807</c:v>
                </c:pt>
                <c:pt idx="153">
                  <c:v>4.274250647209996</c:v>
                </c:pt>
                <c:pt idx="154">
                  <c:v>4.27668870685</c:v>
                </c:pt>
                <c:pt idx="155">
                  <c:v>4.27917984353</c:v>
                </c:pt>
                <c:pt idx="156">
                  <c:v>4.28172468571</c:v>
                </c:pt>
                <c:pt idx="157">
                  <c:v>4.28432343439</c:v>
                </c:pt>
                <c:pt idx="158">
                  <c:v>4.28697736582</c:v>
                </c:pt>
                <c:pt idx="159">
                  <c:v>4.28968688393</c:v>
                </c:pt>
                <c:pt idx="160">
                  <c:v>4.292452850299995</c:v>
                </c:pt>
                <c:pt idx="161">
                  <c:v>4.29527539792</c:v>
                </c:pt>
                <c:pt idx="162">
                  <c:v>4.298155806319992</c:v>
                </c:pt>
                <c:pt idx="163">
                  <c:v>4.301094310539996</c:v>
                </c:pt>
                <c:pt idx="164">
                  <c:v>4.304091640659996</c:v>
                </c:pt>
                <c:pt idx="165">
                  <c:v>4.307148362749996</c:v>
                </c:pt>
                <c:pt idx="166">
                  <c:v>4.310264973209996</c:v>
                </c:pt>
                <c:pt idx="167">
                  <c:v>4.313442260549996</c:v>
                </c:pt>
                <c:pt idx="168">
                  <c:v>4.31668043312</c:v>
                </c:pt>
                <c:pt idx="169">
                  <c:v>4.31998010595</c:v>
                </c:pt>
                <c:pt idx="170">
                  <c:v>4.323341838139995</c:v>
                </c:pt>
                <c:pt idx="171">
                  <c:v>4.326765523099996</c:v>
                </c:pt>
                <c:pt idx="172">
                  <c:v>4.33025193416</c:v>
                </c:pt>
                <c:pt idx="173">
                  <c:v>4.33380101086</c:v>
                </c:pt>
                <c:pt idx="174">
                  <c:v>4.337413500119996</c:v>
                </c:pt>
                <c:pt idx="175">
                  <c:v>4.34108919649</c:v>
                </c:pt>
                <c:pt idx="176">
                  <c:v>4.344828060939996</c:v>
                </c:pt>
                <c:pt idx="177">
                  <c:v>4.348630616749996</c:v>
                </c:pt>
                <c:pt idx="178">
                  <c:v>4.352496276999992</c:v>
                </c:pt>
                <c:pt idx="179">
                  <c:v>4.356425557129993</c:v>
                </c:pt>
                <c:pt idx="180">
                  <c:v>4.360418150249995</c:v>
                </c:pt>
                <c:pt idx="181">
                  <c:v>4.364473917669993</c:v>
                </c:pt>
                <c:pt idx="182">
                  <c:v>4.36859245585</c:v>
                </c:pt>
                <c:pt idx="183">
                  <c:v>4.372774107379996</c:v>
                </c:pt>
                <c:pt idx="184">
                  <c:v>4.377018174929996</c:v>
                </c:pt>
                <c:pt idx="185">
                  <c:v>4.38132452279</c:v>
                </c:pt>
                <c:pt idx="186">
                  <c:v>4.38569248675</c:v>
                </c:pt>
                <c:pt idx="187">
                  <c:v>4.390121675029996</c:v>
                </c:pt>
                <c:pt idx="188">
                  <c:v>4.394611653459995</c:v>
                </c:pt>
                <c:pt idx="189">
                  <c:v>4.3991617154</c:v>
                </c:pt>
                <c:pt idx="190">
                  <c:v>4.40377141625</c:v>
                </c:pt>
                <c:pt idx="191">
                  <c:v>4.40844019478</c:v>
                </c:pt>
                <c:pt idx="192">
                  <c:v>4.413167377329996</c:v>
                </c:pt>
                <c:pt idx="193">
                  <c:v>4.417952342749996</c:v>
                </c:pt>
                <c:pt idx="194">
                  <c:v>4.422794118379996</c:v>
                </c:pt>
                <c:pt idx="195">
                  <c:v>4.427692069079996</c:v>
                </c:pt>
                <c:pt idx="196">
                  <c:v>4.4326454454</c:v>
                </c:pt>
                <c:pt idx="197">
                  <c:v>4.43765304183</c:v>
                </c:pt>
                <c:pt idx="198">
                  <c:v>4.44271449579</c:v>
                </c:pt>
                <c:pt idx="199">
                  <c:v>4.44782866306</c:v>
                </c:pt>
                <c:pt idx="200">
                  <c:v>4.452994579089992</c:v>
                </c:pt>
                <c:pt idx="201">
                  <c:v>4.45821107332</c:v>
                </c:pt>
                <c:pt idx="202">
                  <c:v>4.46347751422</c:v>
                </c:pt>
                <c:pt idx="203">
                  <c:v>4.468792526819996</c:v>
                </c:pt>
                <c:pt idx="204">
                  <c:v>4.47415494501</c:v>
                </c:pt>
                <c:pt idx="205">
                  <c:v>4.47956332758</c:v>
                </c:pt>
                <c:pt idx="206">
                  <c:v>4.48501605513</c:v>
                </c:pt>
                <c:pt idx="207">
                  <c:v>4.490511523339996</c:v>
                </c:pt>
                <c:pt idx="208">
                  <c:v>4.49604849175</c:v>
                </c:pt>
                <c:pt idx="209">
                  <c:v>4.50162509792</c:v>
                </c:pt>
                <c:pt idx="210">
                  <c:v>4.50724235377</c:v>
                </c:pt>
                <c:pt idx="211">
                  <c:v>4.512899227879996</c:v>
                </c:pt>
                <c:pt idx="212">
                  <c:v>4.518595579309993</c:v>
                </c:pt>
                <c:pt idx="213">
                  <c:v>4.524330964159993</c:v>
                </c:pt>
                <c:pt idx="214">
                  <c:v>4.53010548284</c:v>
                </c:pt>
                <c:pt idx="215">
                  <c:v>4.5359185859</c:v>
                </c:pt>
                <c:pt idx="216">
                  <c:v>4.54177042693</c:v>
                </c:pt>
                <c:pt idx="217">
                  <c:v>4.54766078522</c:v>
                </c:pt>
                <c:pt idx="218">
                  <c:v>4.553589567039993</c:v>
                </c:pt>
                <c:pt idx="219">
                  <c:v>4.5595565945</c:v>
                </c:pt>
                <c:pt idx="220">
                  <c:v>4.565561944049996</c:v>
                </c:pt>
                <c:pt idx="221">
                  <c:v>4.57160561748</c:v>
                </c:pt>
                <c:pt idx="222">
                  <c:v>4.577687360509996</c:v>
                </c:pt>
                <c:pt idx="223">
                  <c:v>4.58380728863</c:v>
                </c:pt>
                <c:pt idx="224">
                  <c:v>4.58996564104</c:v>
                </c:pt>
                <c:pt idx="225">
                  <c:v>4.59616214564</c:v>
                </c:pt>
                <c:pt idx="226">
                  <c:v>4.602397166989996</c:v>
                </c:pt>
                <c:pt idx="227">
                  <c:v>4.608670977439995</c:v>
                </c:pt>
                <c:pt idx="228">
                  <c:v>4.614982906569989</c:v>
                </c:pt>
                <c:pt idx="229">
                  <c:v>4.62133338197</c:v>
                </c:pt>
                <c:pt idx="230">
                  <c:v>4.627722506889992</c:v>
                </c:pt>
                <c:pt idx="231">
                  <c:v>4.634150406269993</c:v>
                </c:pt>
                <c:pt idx="232">
                  <c:v>4.64061719629</c:v>
                </c:pt>
                <c:pt idx="233">
                  <c:v>4.647122919179995</c:v>
                </c:pt>
                <c:pt idx="234">
                  <c:v>4.65366779682</c:v>
                </c:pt>
                <c:pt idx="235">
                  <c:v>4.660251926019994</c:v>
                </c:pt>
                <c:pt idx="236">
                  <c:v>4.666875478189992</c:v>
                </c:pt>
                <c:pt idx="237">
                  <c:v>4.673538641519996</c:v>
                </c:pt>
                <c:pt idx="238">
                  <c:v>4.68024177259</c:v>
                </c:pt>
                <c:pt idx="239">
                  <c:v>4.686984899169992</c:v>
                </c:pt>
                <c:pt idx="240">
                  <c:v>4.69376830097</c:v>
                </c:pt>
                <c:pt idx="241">
                  <c:v>4.70059233327</c:v>
                </c:pt>
                <c:pt idx="242">
                  <c:v>4.707457331009996</c:v>
                </c:pt>
                <c:pt idx="243">
                  <c:v>4.71436350512</c:v>
                </c:pt>
                <c:pt idx="244">
                  <c:v>4.72131117543</c:v>
                </c:pt>
                <c:pt idx="245">
                  <c:v>4.72830073448</c:v>
                </c:pt>
                <c:pt idx="246">
                  <c:v>4.73533262888</c:v>
                </c:pt>
                <c:pt idx="247">
                  <c:v>4.74240716492</c:v>
                </c:pt>
                <c:pt idx="248">
                  <c:v>4.74952470737</c:v>
                </c:pt>
                <c:pt idx="249">
                  <c:v>4.75668561292</c:v>
                </c:pt>
                <c:pt idx="250">
                  <c:v>4.763890288429996</c:v>
                </c:pt>
                <c:pt idx="251">
                  <c:v>4.77113915655</c:v>
                </c:pt>
                <c:pt idx="252">
                  <c:v>4.77843271191</c:v>
                </c:pt>
                <c:pt idx="253">
                  <c:v>4.78577118003</c:v>
                </c:pt>
                <c:pt idx="254">
                  <c:v>4.793155250669994</c:v>
                </c:pt>
                <c:pt idx="255">
                  <c:v>4.800585333309994</c:v>
                </c:pt>
                <c:pt idx="256">
                  <c:v>4.8080619297</c:v>
                </c:pt>
                <c:pt idx="257">
                  <c:v>4.81558554157999</c:v>
                </c:pt>
                <c:pt idx="258">
                  <c:v>4.823156761899994</c:v>
                </c:pt>
                <c:pt idx="259">
                  <c:v>4.830776596999996</c:v>
                </c:pt>
                <c:pt idx="260">
                  <c:v>4.8384451628</c:v>
                </c:pt>
                <c:pt idx="261">
                  <c:v>4.8461631877</c:v>
                </c:pt>
                <c:pt idx="262">
                  <c:v>4.853931431079996</c:v>
                </c:pt>
                <c:pt idx="263">
                  <c:v>4.861750600159996</c:v>
                </c:pt>
                <c:pt idx="264">
                  <c:v>4.869621537789996</c:v>
                </c:pt>
                <c:pt idx="265">
                  <c:v>4.877544847829992</c:v>
                </c:pt>
                <c:pt idx="266">
                  <c:v>4.88552142238</c:v>
                </c:pt>
                <c:pt idx="267">
                  <c:v>4.893552052679996</c:v>
                </c:pt>
                <c:pt idx="268">
                  <c:v>4.90163759007</c:v>
                </c:pt>
                <c:pt idx="269">
                  <c:v>4.90977900304</c:v>
                </c:pt>
                <c:pt idx="270">
                  <c:v>4.917977281109996</c:v>
                </c:pt>
                <c:pt idx="271">
                  <c:v>4.9262334138</c:v>
                </c:pt>
                <c:pt idx="272">
                  <c:v>4.93454849088</c:v>
                </c:pt>
                <c:pt idx="273">
                  <c:v>4.94292371349</c:v>
                </c:pt>
                <c:pt idx="274">
                  <c:v>4.9513603824</c:v>
                </c:pt>
                <c:pt idx="275">
                  <c:v>4.95986016302</c:v>
                </c:pt>
                <c:pt idx="276">
                  <c:v>4.968424609519996</c:v>
                </c:pt>
                <c:pt idx="277">
                  <c:v>4.977055855729996</c:v>
                </c:pt>
                <c:pt idx="278">
                  <c:v>4.98575629213</c:v>
                </c:pt>
                <c:pt idx="279">
                  <c:v>4.994527544479996</c:v>
                </c:pt>
                <c:pt idx="280">
                  <c:v>5.00337045749</c:v>
                </c:pt>
                <c:pt idx="281">
                  <c:v>5.012285826629993</c:v>
                </c:pt>
                <c:pt idx="282">
                  <c:v>5.02127374738</c:v>
                </c:pt>
                <c:pt idx="283">
                  <c:v>5.030334246849994</c:v>
                </c:pt>
                <c:pt idx="284">
                  <c:v>5.03946744121</c:v>
                </c:pt>
                <c:pt idx="285">
                  <c:v>5.04867354727</c:v>
                </c:pt>
                <c:pt idx="286">
                  <c:v>5.057952734679996</c:v>
                </c:pt>
                <c:pt idx="287">
                  <c:v>5.067305237059992</c:v>
                </c:pt>
                <c:pt idx="288">
                  <c:v>5.07673137335</c:v>
                </c:pt>
                <c:pt idx="289">
                  <c:v>5.08623145169</c:v>
                </c:pt>
                <c:pt idx="290">
                  <c:v>5.095805852379993</c:v>
                </c:pt>
                <c:pt idx="291">
                  <c:v>5.105454854029993</c:v>
                </c:pt>
                <c:pt idx="292">
                  <c:v>5.115178946549993</c:v>
                </c:pt>
                <c:pt idx="293">
                  <c:v>5.124978535459993</c:v>
                </c:pt>
                <c:pt idx="294">
                  <c:v>5.134854059939993</c:v>
                </c:pt>
                <c:pt idx="295">
                  <c:v>5.144806179669993</c:v>
                </c:pt>
                <c:pt idx="296">
                  <c:v>5.154835148189992</c:v>
                </c:pt>
                <c:pt idx="297">
                  <c:v>5.164941673559992</c:v>
                </c:pt>
                <c:pt idx="298">
                  <c:v>5.175125456369995</c:v>
                </c:pt>
                <c:pt idx="299">
                  <c:v>5.185388348379995</c:v>
                </c:pt>
                <c:pt idx="300">
                  <c:v>5.195730688689996</c:v>
                </c:pt>
                <c:pt idx="301">
                  <c:v>5.20615349371</c:v>
                </c:pt>
                <c:pt idx="302">
                  <c:v>5.216656248849996</c:v>
                </c:pt>
                <c:pt idx="303">
                  <c:v>5.227239986589996</c:v>
                </c:pt>
                <c:pt idx="304">
                  <c:v>5.237905643979996</c:v>
                </c:pt>
                <c:pt idx="305">
                  <c:v>5.24865391344</c:v>
                </c:pt>
                <c:pt idx="306">
                  <c:v>5.25948560442</c:v>
                </c:pt>
                <c:pt idx="307">
                  <c:v>5.27040159019</c:v>
                </c:pt>
                <c:pt idx="308">
                  <c:v>5.28140256043</c:v>
                </c:pt>
                <c:pt idx="309">
                  <c:v>5.292489573229995</c:v>
                </c:pt>
                <c:pt idx="310">
                  <c:v>5.303664377889996</c:v>
                </c:pt>
                <c:pt idx="311">
                  <c:v>5.31492666627999</c:v>
                </c:pt>
                <c:pt idx="312">
                  <c:v>5.32627770645</c:v>
                </c:pt>
                <c:pt idx="313">
                  <c:v>5.337718658599995</c:v>
                </c:pt>
                <c:pt idx="314">
                  <c:v>5.349250636449996</c:v>
                </c:pt>
                <c:pt idx="315">
                  <c:v>5.360875478809993</c:v>
                </c:pt>
                <c:pt idx="316">
                  <c:v>5.3725931868</c:v>
                </c:pt>
                <c:pt idx="317">
                  <c:v>5.384405420809996</c:v>
                </c:pt>
                <c:pt idx="318">
                  <c:v>5.396313551819996</c:v>
                </c:pt>
                <c:pt idx="319">
                  <c:v>5.4083191386</c:v>
                </c:pt>
                <c:pt idx="320">
                  <c:v>5.42042376581</c:v>
                </c:pt>
                <c:pt idx="321">
                  <c:v>5.43262929636</c:v>
                </c:pt>
                <c:pt idx="322">
                  <c:v>5.444937276529992</c:v>
                </c:pt>
                <c:pt idx="323">
                  <c:v>5.45735013354</c:v>
                </c:pt>
                <c:pt idx="324">
                  <c:v>5.469870776069996</c:v>
                </c:pt>
                <c:pt idx="325">
                  <c:v>5.48250270884</c:v>
                </c:pt>
                <c:pt idx="326">
                  <c:v>5.49524777746</c:v>
                </c:pt>
                <c:pt idx="327">
                  <c:v>5.50810738979</c:v>
                </c:pt>
                <c:pt idx="328">
                  <c:v>5.521082263649996</c:v>
                </c:pt>
                <c:pt idx="329">
                  <c:v>5.53417240045</c:v>
                </c:pt>
                <c:pt idx="330">
                  <c:v>5.5473777733</c:v>
                </c:pt>
                <c:pt idx="331">
                  <c:v>5.5606989154</c:v>
                </c:pt>
                <c:pt idx="332">
                  <c:v>5.574136548919993</c:v>
                </c:pt>
                <c:pt idx="333">
                  <c:v>5.587691646179996</c:v>
                </c:pt>
                <c:pt idx="334">
                  <c:v>5.601365359619996</c:v>
                </c:pt>
                <c:pt idx="335">
                  <c:v>5.615158984549996</c:v>
                </c:pt>
                <c:pt idx="336">
                  <c:v>5.629074533399993</c:v>
                </c:pt>
                <c:pt idx="337">
                  <c:v>5.643115701189995</c:v>
                </c:pt>
                <c:pt idx="338">
                  <c:v>5.65728228527</c:v>
                </c:pt>
                <c:pt idx="339">
                  <c:v>5.671578166379996</c:v>
                </c:pt>
                <c:pt idx="340">
                  <c:v>5.686006886339996</c:v>
                </c:pt>
                <c:pt idx="341">
                  <c:v>5.700572069769996</c:v>
                </c:pt>
                <c:pt idx="342">
                  <c:v>5.71527774302</c:v>
                </c:pt>
                <c:pt idx="343">
                  <c:v>5.73012813237</c:v>
                </c:pt>
                <c:pt idx="344">
                  <c:v>5.74512760294</c:v>
                </c:pt>
                <c:pt idx="345">
                  <c:v>5.760280588639996</c:v>
                </c:pt>
                <c:pt idx="346">
                  <c:v>5.77559154327</c:v>
                </c:pt>
                <c:pt idx="347">
                  <c:v>5.79106458344</c:v>
                </c:pt>
                <c:pt idx="348">
                  <c:v>5.8067038125</c:v>
                </c:pt>
                <c:pt idx="349">
                  <c:v>5.822512809549992</c:v>
                </c:pt>
                <c:pt idx="350">
                  <c:v>5.83849478341</c:v>
                </c:pt>
                <c:pt idx="351">
                  <c:v>5.85465188494</c:v>
                </c:pt>
                <c:pt idx="352">
                  <c:v>5.870985653329995</c:v>
                </c:pt>
                <c:pt idx="353">
                  <c:v>5.887496461249996</c:v>
                </c:pt>
                <c:pt idx="354">
                  <c:v>5.904182930099995</c:v>
                </c:pt>
                <c:pt idx="355">
                  <c:v>5.921045237099996</c:v>
                </c:pt>
                <c:pt idx="356">
                  <c:v>5.93807951903</c:v>
                </c:pt>
                <c:pt idx="357">
                  <c:v>5.955280360519996</c:v>
                </c:pt>
                <c:pt idx="358">
                  <c:v>5.97263883517</c:v>
                </c:pt>
                <c:pt idx="359">
                  <c:v>5.99014789246</c:v>
                </c:pt>
                <c:pt idx="360">
                  <c:v>6.007804056989993</c:v>
                </c:pt>
                <c:pt idx="361">
                  <c:v>6.025604646209993</c:v>
                </c:pt>
                <c:pt idx="362">
                  <c:v>6.04354986494</c:v>
                </c:pt>
                <c:pt idx="363">
                  <c:v>6.06163901643</c:v>
                </c:pt>
                <c:pt idx="364">
                  <c:v>6.0798694145</c:v>
                </c:pt>
                <c:pt idx="365">
                  <c:v>6.098238067679996</c:v>
                </c:pt>
                <c:pt idx="366">
                  <c:v>6.1167414447</c:v>
                </c:pt>
                <c:pt idx="367">
                  <c:v>6.13537606568</c:v>
                </c:pt>
                <c:pt idx="368">
                  <c:v>6.154150091369995</c:v>
                </c:pt>
                <c:pt idx="369">
                  <c:v>6.173113021339996</c:v>
                </c:pt>
                <c:pt idx="370">
                  <c:v>6.192196339909993</c:v>
                </c:pt>
                <c:pt idx="371">
                  <c:v>6.21139544877</c:v>
                </c:pt>
                <c:pt idx="372">
                  <c:v>6.230705530369996</c:v>
                </c:pt>
                <c:pt idx="373">
                  <c:v>6.250122737139996</c:v>
                </c:pt>
                <c:pt idx="374">
                  <c:v>6.26964160292</c:v>
                </c:pt>
                <c:pt idx="375">
                  <c:v>6.28925691631</c:v>
                </c:pt>
                <c:pt idx="376">
                  <c:v>6.30896394044</c:v>
                </c:pt>
                <c:pt idx="377">
                  <c:v>6.32875768362</c:v>
                </c:pt>
                <c:pt idx="378">
                  <c:v>6.348633278509996</c:v>
                </c:pt>
                <c:pt idx="379">
                  <c:v>6.368585877549988</c:v>
                </c:pt>
                <c:pt idx="380">
                  <c:v>6.388610547809994</c:v>
                </c:pt>
                <c:pt idx="381">
                  <c:v>6.40870268585</c:v>
                </c:pt>
                <c:pt idx="382">
                  <c:v>6.428857667569995</c:v>
                </c:pt>
                <c:pt idx="383">
                  <c:v>6.44907087199</c:v>
                </c:pt>
                <c:pt idx="384">
                  <c:v>6.469337837409996</c:v>
                </c:pt>
                <c:pt idx="385">
                  <c:v>6.48965422113</c:v>
                </c:pt>
                <c:pt idx="386">
                  <c:v>6.510015660929993</c:v>
                </c:pt>
                <c:pt idx="387">
                  <c:v>6.530418073729996</c:v>
                </c:pt>
                <c:pt idx="388">
                  <c:v>6.550857350239996</c:v>
                </c:pt>
                <c:pt idx="389">
                  <c:v>6.57132964865</c:v>
                </c:pt>
                <c:pt idx="390">
                  <c:v>6.59183093534</c:v>
                </c:pt>
                <c:pt idx="391">
                  <c:v>6.612357594029996</c:v>
                </c:pt>
                <c:pt idx="392">
                  <c:v>6.632905967849992</c:v>
                </c:pt>
                <c:pt idx="393">
                  <c:v>6.653472509529995</c:v>
                </c:pt>
                <c:pt idx="394">
                  <c:v>6.67405369063</c:v>
                </c:pt>
                <c:pt idx="395">
                  <c:v>6.694646214389996</c:v>
                </c:pt>
                <c:pt idx="396">
                  <c:v>6.71524687532</c:v>
                </c:pt>
                <c:pt idx="397">
                  <c:v>6.73585236023</c:v>
                </c:pt>
                <c:pt idx="398">
                  <c:v>6.75645964311</c:v>
                </c:pt>
                <c:pt idx="399">
                  <c:v>6.77706560952</c:v>
                </c:pt>
                <c:pt idx="400">
                  <c:v>6.79766735111</c:v>
                </c:pt>
                <c:pt idx="401">
                  <c:v>6.81826192346</c:v>
                </c:pt>
                <c:pt idx="402">
                  <c:v>6.838846446669996</c:v>
                </c:pt>
                <c:pt idx="403">
                  <c:v>6.85941812333</c:v>
                </c:pt>
                <c:pt idx="404">
                  <c:v>6.87997419114</c:v>
                </c:pt>
                <c:pt idx="405">
                  <c:v>6.900511908389996</c:v>
                </c:pt>
                <c:pt idx="406">
                  <c:v>6.9210283423</c:v>
                </c:pt>
                <c:pt idx="407">
                  <c:v>6.94152034036</c:v>
                </c:pt>
                <c:pt idx="408">
                  <c:v>6.961984371079993</c:v>
                </c:pt>
                <c:pt idx="409">
                  <c:v>6.98241850954</c:v>
                </c:pt>
                <c:pt idx="410">
                  <c:v>7.0028211507</c:v>
                </c:pt>
                <c:pt idx="411">
                  <c:v>7.056881500069996</c:v>
                </c:pt>
                <c:pt idx="412">
                  <c:v>7.423116725489996</c:v>
                </c:pt>
                <c:pt idx="413">
                  <c:v>8.17349940606</c:v>
                </c:pt>
                <c:pt idx="414">
                  <c:v>11.881593853</c:v>
                </c:pt>
                <c:pt idx="415">
                  <c:v>16.9443508546</c:v>
                </c:pt>
                <c:pt idx="416">
                  <c:v>19.3860496955</c:v>
                </c:pt>
                <c:pt idx="417">
                  <c:v>21.3622604799</c:v>
                </c:pt>
                <c:pt idx="418">
                  <c:v>23.1358476188</c:v>
                </c:pt>
                <c:pt idx="419">
                  <c:v>24.56351583309998</c:v>
                </c:pt>
                <c:pt idx="420">
                  <c:v>25.7994146567</c:v>
                </c:pt>
                <c:pt idx="421">
                  <c:v>26.9003283353</c:v>
                </c:pt>
                <c:pt idx="422">
                  <c:v>27.9035369689</c:v>
                </c:pt>
                <c:pt idx="423">
                  <c:v>28.8308646304</c:v>
                </c:pt>
                <c:pt idx="424">
                  <c:v>29.82748395839999</c:v>
                </c:pt>
                <c:pt idx="425">
                  <c:v>30.7611193557</c:v>
                </c:pt>
                <c:pt idx="426">
                  <c:v>31.6401383362</c:v>
                </c:pt>
                <c:pt idx="427">
                  <c:v>32.470582811</c:v>
                </c:pt>
                <c:pt idx="428">
                  <c:v>33.2603723052</c:v>
                </c:pt>
                <c:pt idx="429">
                  <c:v>34.0143232531</c:v>
                </c:pt>
                <c:pt idx="430">
                  <c:v>34.7355369866</c:v>
                </c:pt>
                <c:pt idx="431">
                  <c:v>35.42802545529999</c:v>
                </c:pt>
                <c:pt idx="432">
                  <c:v>36.0953137671</c:v>
                </c:pt>
                <c:pt idx="433">
                  <c:v>36.740297037</c:v>
                </c:pt>
                <c:pt idx="434">
                  <c:v>37.3653319517</c:v>
                </c:pt>
                <c:pt idx="435">
                  <c:v>37.9721858152</c:v>
                </c:pt>
                <c:pt idx="436">
                  <c:v>38.562757274</c:v>
                </c:pt>
                <c:pt idx="437">
                  <c:v>39.13851300960001</c:v>
                </c:pt>
                <c:pt idx="438">
                  <c:v>39.7007343195</c:v>
                </c:pt>
                <c:pt idx="439">
                  <c:v>40.2505011267</c:v>
                </c:pt>
                <c:pt idx="440">
                  <c:v>40.80469729089999</c:v>
                </c:pt>
                <c:pt idx="441">
                  <c:v>41.3530100381</c:v>
                </c:pt>
                <c:pt idx="442">
                  <c:v>41.8912325058</c:v>
                </c:pt>
                <c:pt idx="443">
                  <c:v>42.4191312524</c:v>
                </c:pt>
                <c:pt idx="444">
                  <c:v>42.93722715809999</c:v>
                </c:pt>
                <c:pt idx="445">
                  <c:v>43.44636606909999</c:v>
                </c:pt>
                <c:pt idx="446">
                  <c:v>43.94730455219999</c:v>
                </c:pt>
                <c:pt idx="447">
                  <c:v>44.4404706141</c:v>
                </c:pt>
                <c:pt idx="448">
                  <c:v>44.9261868781</c:v>
                </c:pt>
                <c:pt idx="449">
                  <c:v>45.40487577539999</c:v>
                </c:pt>
                <c:pt idx="450">
                  <c:v>45.8771290344</c:v>
                </c:pt>
                <c:pt idx="451">
                  <c:v>46.3433365011</c:v>
                </c:pt>
                <c:pt idx="452">
                  <c:v>46.803715724</c:v>
                </c:pt>
                <c:pt idx="453">
                  <c:v>47.2584208112</c:v>
                </c:pt>
                <c:pt idx="454">
                  <c:v>47.707501407</c:v>
                </c:pt>
                <c:pt idx="455">
                  <c:v>48.15107007729996</c:v>
                </c:pt>
                <c:pt idx="456">
                  <c:v>48.5893163567</c:v>
                </c:pt>
                <c:pt idx="457">
                  <c:v>49.022589602</c:v>
                </c:pt>
                <c:pt idx="458">
                  <c:v>49.45120545819999</c:v>
                </c:pt>
                <c:pt idx="459">
                  <c:v>49.8753893187</c:v>
                </c:pt>
                <c:pt idx="460">
                  <c:v>50.2953673937</c:v>
                </c:pt>
                <c:pt idx="461">
                  <c:v>50.71126920109999</c:v>
                </c:pt>
                <c:pt idx="462">
                  <c:v>51.1225740281</c:v>
                </c:pt>
                <c:pt idx="463">
                  <c:v>51.529388194</c:v>
                </c:pt>
                <c:pt idx="464">
                  <c:v>51.93144774389999</c:v>
                </c:pt>
                <c:pt idx="465">
                  <c:v>52.3283822372</c:v>
                </c:pt>
                <c:pt idx="466">
                  <c:v>52.7196620235</c:v>
                </c:pt>
                <c:pt idx="467">
                  <c:v>53.10535059</c:v>
                </c:pt>
                <c:pt idx="468">
                  <c:v>53.4855507592</c:v>
                </c:pt>
                <c:pt idx="469">
                  <c:v>53.8602701397</c:v>
                </c:pt>
                <c:pt idx="470">
                  <c:v>54.2296489801</c:v>
                </c:pt>
                <c:pt idx="471">
                  <c:v>54.5941135428</c:v>
                </c:pt>
                <c:pt idx="472">
                  <c:v>54.9538331742</c:v>
                </c:pt>
                <c:pt idx="473">
                  <c:v>55.3087576603</c:v>
                </c:pt>
                <c:pt idx="474">
                  <c:v>55.6589934201</c:v>
                </c:pt>
                <c:pt idx="475">
                  <c:v>56.00469020169999</c:v>
                </c:pt>
                <c:pt idx="476">
                  <c:v>56.34595759329999</c:v>
                </c:pt>
                <c:pt idx="477">
                  <c:v>56.6828629778</c:v>
                </c:pt>
                <c:pt idx="478">
                  <c:v>57.0154601297</c:v>
                </c:pt>
                <c:pt idx="479">
                  <c:v>57.3437960856</c:v>
                </c:pt>
                <c:pt idx="480">
                  <c:v>57.667945555</c:v>
                </c:pt>
                <c:pt idx="481">
                  <c:v>57.98797757969996</c:v>
                </c:pt>
                <c:pt idx="482">
                  <c:v>58.303969971</c:v>
                </c:pt>
                <c:pt idx="483">
                  <c:v>58.6159973607</c:v>
                </c:pt>
                <c:pt idx="484">
                  <c:v>58.92410200560001</c:v>
                </c:pt>
                <c:pt idx="485">
                  <c:v>59.2283405009</c:v>
                </c:pt>
                <c:pt idx="486">
                  <c:v>59.5287651435</c:v>
                </c:pt>
                <c:pt idx="487">
                  <c:v>59.8254148612</c:v>
                </c:pt>
                <c:pt idx="488">
                  <c:v>60.1183326753</c:v>
                </c:pt>
                <c:pt idx="489">
                  <c:v>60.4075541358</c:v>
                </c:pt>
                <c:pt idx="490">
                  <c:v>60.6931152274</c:v>
                </c:pt>
                <c:pt idx="491">
                  <c:v>60.9749589785</c:v>
                </c:pt>
                <c:pt idx="492">
                  <c:v>61.253051617</c:v>
                </c:pt>
                <c:pt idx="493">
                  <c:v>61.5274728753</c:v>
                </c:pt>
                <c:pt idx="494">
                  <c:v>61.7982800065</c:v>
                </c:pt>
                <c:pt idx="495">
                  <c:v>62.0654912667</c:v>
                </c:pt>
                <c:pt idx="496">
                  <c:v>62.329107665</c:v>
                </c:pt>
                <c:pt idx="497">
                  <c:v>62.589059208</c:v>
                </c:pt>
                <c:pt idx="498">
                  <c:v>62.8453076354</c:v>
                </c:pt>
                <c:pt idx="499">
                  <c:v>63.097766068</c:v>
                </c:pt>
                <c:pt idx="500">
                  <c:v>63.3464349699</c:v>
                </c:pt>
                <c:pt idx="501">
                  <c:v>63.5913893506</c:v>
                </c:pt>
                <c:pt idx="502">
                  <c:v>63.83268807779999</c:v>
                </c:pt>
                <c:pt idx="503">
                  <c:v>64.07040977959994</c:v>
                </c:pt>
                <c:pt idx="504">
                  <c:v>64.3046016695</c:v>
                </c:pt>
                <c:pt idx="505">
                  <c:v>64.5352581625999</c:v>
                </c:pt>
                <c:pt idx="506">
                  <c:v>64.7623698831</c:v>
                </c:pt>
                <c:pt idx="507">
                  <c:v>64.9859497295</c:v>
                </c:pt>
                <c:pt idx="508">
                  <c:v>65.20602709969998</c:v>
                </c:pt>
                <c:pt idx="509">
                  <c:v>65.42267964689998</c:v>
                </c:pt>
                <c:pt idx="510">
                  <c:v>65.63595625789991</c:v>
                </c:pt>
                <c:pt idx="511">
                  <c:v>65.8459543007</c:v>
                </c:pt>
                <c:pt idx="512">
                  <c:v>66.05275149809992</c:v>
                </c:pt>
                <c:pt idx="513">
                  <c:v>66.25641521929998</c:v>
                </c:pt>
                <c:pt idx="514">
                  <c:v>66.4569547012</c:v>
                </c:pt>
                <c:pt idx="515">
                  <c:v>66.65438055789988</c:v>
                </c:pt>
                <c:pt idx="516">
                  <c:v>66.8486995698</c:v>
                </c:pt>
                <c:pt idx="517">
                  <c:v>67.0399105749</c:v>
                </c:pt>
                <c:pt idx="518">
                  <c:v>67.2280290637</c:v>
                </c:pt>
                <c:pt idx="519">
                  <c:v>67.4130781618</c:v>
                </c:pt>
                <c:pt idx="520">
                  <c:v>67.59509811549985</c:v>
                </c:pt>
                <c:pt idx="521">
                  <c:v>67.77416184259992</c:v>
                </c:pt>
                <c:pt idx="522">
                  <c:v>67.9503242638</c:v>
                </c:pt>
                <c:pt idx="523">
                  <c:v>68.12362078469998</c:v>
                </c:pt>
                <c:pt idx="524">
                  <c:v>68.2940905188</c:v>
                </c:pt>
                <c:pt idx="525">
                  <c:v>68.46177417469993</c:v>
                </c:pt>
                <c:pt idx="526">
                  <c:v>68.62669545869994</c:v>
                </c:pt>
                <c:pt idx="527">
                  <c:v>68.78886118849989</c:v>
                </c:pt>
                <c:pt idx="528">
                  <c:v>68.94829123</c:v>
                </c:pt>
                <c:pt idx="529">
                  <c:v>69.1050009753</c:v>
                </c:pt>
                <c:pt idx="530">
                  <c:v>69.25902503029998</c:v>
                </c:pt>
                <c:pt idx="531">
                  <c:v>69.4103996519</c:v>
                </c:pt>
                <c:pt idx="532">
                  <c:v>69.5591538286</c:v>
                </c:pt>
                <c:pt idx="533">
                  <c:v>69.70533060079993</c:v>
                </c:pt>
                <c:pt idx="534">
                  <c:v>69.8489766433</c:v>
                </c:pt>
                <c:pt idx="535">
                  <c:v>69.9901314369</c:v>
                </c:pt>
                <c:pt idx="536">
                  <c:v>70.12882739479988</c:v>
                </c:pt>
                <c:pt idx="537">
                  <c:v>70.2650992133</c:v>
                </c:pt>
                <c:pt idx="538">
                  <c:v>70.3989823469999</c:v>
                </c:pt>
                <c:pt idx="539">
                  <c:v>70.5305018169999</c:v>
                </c:pt>
                <c:pt idx="540">
                  <c:v>70.65968962159998</c:v>
                </c:pt>
                <c:pt idx="541">
                  <c:v>70.7865650746</c:v>
                </c:pt>
                <c:pt idx="542">
                  <c:v>70.9111575382</c:v>
                </c:pt>
                <c:pt idx="543">
                  <c:v>71.0334834562</c:v>
                </c:pt>
                <c:pt idx="544">
                  <c:v>71.15356271039992</c:v>
                </c:pt>
                <c:pt idx="545">
                  <c:v>71.2714188754999</c:v>
                </c:pt>
                <c:pt idx="546">
                  <c:v>71.38708061469993</c:v>
                </c:pt>
                <c:pt idx="547">
                  <c:v>71.500574979</c:v>
                </c:pt>
                <c:pt idx="548">
                  <c:v>71.61193407119998</c:v>
                </c:pt>
                <c:pt idx="549">
                  <c:v>71.7211894265</c:v>
                </c:pt>
                <c:pt idx="550">
                  <c:v>71.82838116089985</c:v>
                </c:pt>
                <c:pt idx="551">
                  <c:v>71.933540717</c:v>
                </c:pt>
                <c:pt idx="552">
                  <c:v>72.0366960856</c:v>
                </c:pt>
                <c:pt idx="553">
                  <c:v>72.13787237169988</c:v>
                </c:pt>
                <c:pt idx="554">
                  <c:v>72.237098239</c:v>
                </c:pt>
                <c:pt idx="555">
                  <c:v>72.3343976901</c:v>
                </c:pt>
                <c:pt idx="556">
                  <c:v>72.4298013651</c:v>
                </c:pt>
                <c:pt idx="557">
                  <c:v>72.52333913659984</c:v>
                </c:pt>
                <c:pt idx="558">
                  <c:v>72.61504138499994</c:v>
                </c:pt>
                <c:pt idx="559">
                  <c:v>72.7049364938</c:v>
                </c:pt>
                <c:pt idx="560">
                  <c:v>72.79303987679992</c:v>
                </c:pt>
                <c:pt idx="561">
                  <c:v>72.8793729610999</c:v>
                </c:pt>
                <c:pt idx="562">
                  <c:v>72.9639633169</c:v>
                </c:pt>
                <c:pt idx="563">
                  <c:v>73.0468330944</c:v>
                </c:pt>
                <c:pt idx="564">
                  <c:v>73.1280015472999</c:v>
                </c:pt>
                <c:pt idx="565">
                  <c:v>73.2074913112</c:v>
                </c:pt>
                <c:pt idx="566">
                  <c:v>73.28533250379988</c:v>
                </c:pt>
                <c:pt idx="567">
                  <c:v>73.3615553357</c:v>
                </c:pt>
                <c:pt idx="568">
                  <c:v>73.436187646</c:v>
                </c:pt>
                <c:pt idx="569">
                  <c:v>73.5092524063</c:v>
                </c:pt>
                <c:pt idx="570">
                  <c:v>73.58077429219991</c:v>
                </c:pt>
                <c:pt idx="571">
                  <c:v>73.65078147529989</c:v>
                </c:pt>
                <c:pt idx="572">
                  <c:v>73.7192976414</c:v>
                </c:pt>
                <c:pt idx="573">
                  <c:v>73.7863472881</c:v>
                </c:pt>
                <c:pt idx="574">
                  <c:v>73.8519572887</c:v>
                </c:pt>
                <c:pt idx="575">
                  <c:v>73.916151334</c:v>
                </c:pt>
                <c:pt idx="576">
                  <c:v>73.9789544633</c:v>
                </c:pt>
                <c:pt idx="577">
                  <c:v>74.04039054749992</c:v>
                </c:pt>
                <c:pt idx="578">
                  <c:v>74.10048055859987</c:v>
                </c:pt>
                <c:pt idx="579">
                  <c:v>74.1592502781</c:v>
                </c:pt>
                <c:pt idx="580">
                  <c:v>74.21672021</c:v>
                </c:pt>
                <c:pt idx="581">
                  <c:v>74.27290911609985</c:v>
                </c:pt>
                <c:pt idx="582">
                  <c:v>74.3278395418</c:v>
                </c:pt>
                <c:pt idx="583">
                  <c:v>74.38153461919998</c:v>
                </c:pt>
                <c:pt idx="584">
                  <c:v>74.43401656749998</c:v>
                </c:pt>
                <c:pt idx="585">
                  <c:v>74.485307229</c:v>
                </c:pt>
                <c:pt idx="586">
                  <c:v>74.5354290753</c:v>
                </c:pt>
                <c:pt idx="587">
                  <c:v>74.584403208</c:v>
                </c:pt>
                <c:pt idx="588">
                  <c:v>74.6322496614</c:v>
                </c:pt>
                <c:pt idx="589">
                  <c:v>74.67898868909992</c:v>
                </c:pt>
                <c:pt idx="590">
                  <c:v>74.72463815369989</c:v>
                </c:pt>
                <c:pt idx="591">
                  <c:v>74.7692158536</c:v>
                </c:pt>
                <c:pt idx="592">
                  <c:v>74.81274021819991</c:v>
                </c:pt>
                <c:pt idx="593">
                  <c:v>74.85522990379998</c:v>
                </c:pt>
                <c:pt idx="594">
                  <c:v>74.8967035797</c:v>
                </c:pt>
                <c:pt idx="595">
                  <c:v>74.9371778003</c:v>
                </c:pt>
                <c:pt idx="596">
                  <c:v>74.9766696425</c:v>
                </c:pt>
                <c:pt idx="597">
                  <c:v>75.0151967893</c:v>
                </c:pt>
                <c:pt idx="598">
                  <c:v>75.0527760808999</c:v>
                </c:pt>
                <c:pt idx="599">
                  <c:v>75.0894236093</c:v>
                </c:pt>
                <c:pt idx="600">
                  <c:v>75.12515520779991</c:v>
                </c:pt>
                <c:pt idx="601">
                  <c:v>75.15998795339991</c:v>
                </c:pt>
                <c:pt idx="602">
                  <c:v>75.19393880079988</c:v>
                </c:pt>
                <c:pt idx="603">
                  <c:v>75.2270235487</c:v>
                </c:pt>
                <c:pt idx="604">
                  <c:v>75.25925722469998</c:v>
                </c:pt>
                <c:pt idx="605">
                  <c:v>75.290654806</c:v>
                </c:pt>
                <c:pt idx="606">
                  <c:v>75.3212314662</c:v>
                </c:pt>
                <c:pt idx="607">
                  <c:v>75.3510022121999</c:v>
                </c:pt>
                <c:pt idx="608">
                  <c:v>75.37998150829991</c:v>
                </c:pt>
                <c:pt idx="609">
                  <c:v>75.40818347619998</c:v>
                </c:pt>
                <c:pt idx="610">
                  <c:v>75.4356222288</c:v>
                </c:pt>
                <c:pt idx="611">
                  <c:v>75.4623115097</c:v>
                </c:pt>
                <c:pt idx="612">
                  <c:v>75.4882648943</c:v>
                </c:pt>
                <c:pt idx="613">
                  <c:v>75.5134950804</c:v>
                </c:pt>
                <c:pt idx="614">
                  <c:v>75.5380143353</c:v>
                </c:pt>
                <c:pt idx="615">
                  <c:v>75.56183506569998</c:v>
                </c:pt>
                <c:pt idx="616">
                  <c:v>75.5849699762</c:v>
                </c:pt>
                <c:pt idx="617">
                  <c:v>75.6074316903</c:v>
                </c:pt>
                <c:pt idx="618">
                  <c:v>75.62923275789988</c:v>
                </c:pt>
                <c:pt idx="619">
                  <c:v>75.65038507549987</c:v>
                </c:pt>
                <c:pt idx="620">
                  <c:v>75.67090035489988</c:v>
                </c:pt>
                <c:pt idx="621">
                  <c:v>75.69079024359991</c:v>
                </c:pt>
                <c:pt idx="622">
                  <c:v>75.71006620679998</c:v>
                </c:pt>
                <c:pt idx="623">
                  <c:v>75.72873932839992</c:v>
                </c:pt>
                <c:pt idx="624">
                  <c:v>75.7468205303</c:v>
                </c:pt>
                <c:pt idx="625">
                  <c:v>75.7643207257</c:v>
                </c:pt>
                <c:pt idx="626">
                  <c:v>75.7812504201</c:v>
                </c:pt>
                <c:pt idx="627">
                  <c:v>75.7976200248</c:v>
                </c:pt>
                <c:pt idx="628">
                  <c:v>75.81343967799998</c:v>
                </c:pt>
                <c:pt idx="629">
                  <c:v>75.8287194591</c:v>
                </c:pt>
                <c:pt idx="630">
                  <c:v>75.843469219</c:v>
                </c:pt>
                <c:pt idx="631">
                  <c:v>75.8576986851</c:v>
                </c:pt>
                <c:pt idx="632">
                  <c:v>75.87141730049989</c:v>
                </c:pt>
                <c:pt idx="633">
                  <c:v>75.8846344428</c:v>
                </c:pt>
                <c:pt idx="634">
                  <c:v>75.8973593438</c:v>
                </c:pt>
                <c:pt idx="635">
                  <c:v>75.9096009086</c:v>
                </c:pt>
                <c:pt idx="636">
                  <c:v>75.92136789149993</c:v>
                </c:pt>
                <c:pt idx="637">
                  <c:v>75.93266863549998</c:v>
                </c:pt>
                <c:pt idx="638">
                  <c:v>75.9435117731</c:v>
                </c:pt>
                <c:pt idx="639">
                  <c:v>75.95390570319998</c:v>
                </c:pt>
                <c:pt idx="640">
                  <c:v>75.96385870119998</c:v>
                </c:pt>
                <c:pt idx="641">
                  <c:v>75.97337871009985</c:v>
                </c:pt>
                <c:pt idx="642">
                  <c:v>75.98247360979998</c:v>
                </c:pt>
                <c:pt idx="643">
                  <c:v>75.9911512871</c:v>
                </c:pt>
                <c:pt idx="644">
                  <c:v>75.999419395</c:v>
                </c:pt>
                <c:pt idx="645">
                  <c:v>76.00728554299998</c:v>
                </c:pt>
                <c:pt idx="646">
                  <c:v>76.01475710329994</c:v>
                </c:pt>
                <c:pt idx="647">
                  <c:v>76.02184130189993</c:v>
                </c:pt>
                <c:pt idx="648">
                  <c:v>76.02854527439995</c:v>
                </c:pt>
                <c:pt idx="649">
                  <c:v>76.03487601749987</c:v>
                </c:pt>
                <c:pt idx="650">
                  <c:v>76.04084035599998</c:v>
                </c:pt>
                <c:pt idx="651">
                  <c:v>76.046445039</c:v>
                </c:pt>
                <c:pt idx="652">
                  <c:v>76.05169670719998</c:v>
                </c:pt>
                <c:pt idx="653">
                  <c:v>76.05660187719992</c:v>
                </c:pt>
                <c:pt idx="654">
                  <c:v>76.0611669485</c:v>
                </c:pt>
                <c:pt idx="655">
                  <c:v>76.0653982100999</c:v>
                </c:pt>
                <c:pt idx="656">
                  <c:v>76.06930182439994</c:v>
                </c:pt>
                <c:pt idx="657">
                  <c:v>76.07288387999992</c:v>
                </c:pt>
                <c:pt idx="658">
                  <c:v>76.07615035039994</c:v>
                </c:pt>
                <c:pt idx="659">
                  <c:v>76.07910711299988</c:v>
                </c:pt>
                <c:pt idx="660">
                  <c:v>76.08175993099998</c:v>
                </c:pt>
                <c:pt idx="661">
                  <c:v>76.0841144696</c:v>
                </c:pt>
                <c:pt idx="662">
                  <c:v>76.0861763004999</c:v>
                </c:pt>
                <c:pt idx="663">
                  <c:v>76.0879508512</c:v>
                </c:pt>
                <c:pt idx="664">
                  <c:v>76.08944350119998</c:v>
                </c:pt>
                <c:pt idx="665">
                  <c:v>76.0906594987</c:v>
                </c:pt>
                <c:pt idx="666">
                  <c:v>76.0916040241</c:v>
                </c:pt>
                <c:pt idx="667">
                  <c:v>76.09228213039992</c:v>
                </c:pt>
                <c:pt idx="668">
                  <c:v>76.0926986342</c:v>
                </c:pt>
                <c:pt idx="669">
                  <c:v>76.09285826769992</c:v>
                </c:pt>
                <c:pt idx="670">
                  <c:v>76.09276573539998</c:v>
                </c:pt>
                <c:pt idx="671">
                  <c:v>76.0924256752</c:v>
                </c:pt>
                <c:pt idx="672">
                  <c:v>76.0918426449</c:v>
                </c:pt>
                <c:pt idx="673">
                  <c:v>76.0910211286</c:v>
                </c:pt>
                <c:pt idx="674">
                  <c:v>76.0899655492</c:v>
                </c:pt>
                <c:pt idx="675">
                  <c:v>76.08868014999994</c:v>
                </c:pt>
                <c:pt idx="676">
                  <c:v>76.0871694966</c:v>
                </c:pt>
                <c:pt idx="677">
                  <c:v>76.0854374379999</c:v>
                </c:pt>
                <c:pt idx="678">
                  <c:v>76.0834881050999</c:v>
                </c:pt>
                <c:pt idx="679">
                  <c:v>76.0813255867</c:v>
                </c:pt>
                <c:pt idx="680">
                  <c:v>76.07895390919998</c:v>
                </c:pt>
                <c:pt idx="681">
                  <c:v>76.0763769773999</c:v>
                </c:pt>
                <c:pt idx="682">
                  <c:v>76.07359863069991</c:v>
                </c:pt>
                <c:pt idx="683">
                  <c:v>76.07062277929998</c:v>
                </c:pt>
                <c:pt idx="684">
                  <c:v>76.0674530621</c:v>
                </c:pt>
                <c:pt idx="685">
                  <c:v>76.0640930235</c:v>
                </c:pt>
                <c:pt idx="686">
                  <c:v>76.0605461889</c:v>
                </c:pt>
                <c:pt idx="687">
                  <c:v>76.05681606059994</c:v>
                </c:pt>
                <c:pt idx="688">
                  <c:v>76.0529060865999</c:v>
                </c:pt>
                <c:pt idx="689">
                  <c:v>76.048819635</c:v>
                </c:pt>
                <c:pt idx="690">
                  <c:v>76.0445600137</c:v>
                </c:pt>
                <c:pt idx="691">
                  <c:v>76.0401304721</c:v>
                </c:pt>
                <c:pt idx="692">
                  <c:v>76.0355341891</c:v>
                </c:pt>
                <c:pt idx="693">
                  <c:v>76.03077428919998</c:v>
                </c:pt>
                <c:pt idx="694">
                  <c:v>76.02585381239989</c:v>
                </c:pt>
                <c:pt idx="695">
                  <c:v>76.02077581549985</c:v>
                </c:pt>
                <c:pt idx="696">
                  <c:v>76.01554327089998</c:v>
                </c:pt>
                <c:pt idx="697">
                  <c:v>76.0101590434</c:v>
                </c:pt>
                <c:pt idx="698">
                  <c:v>76.0046258273</c:v>
                </c:pt>
                <c:pt idx="699">
                  <c:v>75.99894635939998</c:v>
                </c:pt>
                <c:pt idx="700">
                  <c:v>75.9931233503</c:v>
                </c:pt>
                <c:pt idx="701">
                  <c:v>75.9871594881</c:v>
                </c:pt>
                <c:pt idx="702">
                  <c:v>75.98105741349993</c:v>
                </c:pt>
                <c:pt idx="703">
                  <c:v>75.97481971099998</c:v>
                </c:pt>
                <c:pt idx="704">
                  <c:v>75.9684489184999</c:v>
                </c:pt>
                <c:pt idx="705">
                  <c:v>75.9619475409</c:v>
                </c:pt>
                <c:pt idx="706">
                  <c:v>75.95531792359992</c:v>
                </c:pt>
                <c:pt idx="707">
                  <c:v>75.94856231739998</c:v>
                </c:pt>
                <c:pt idx="708">
                  <c:v>75.9416830089</c:v>
                </c:pt>
                <c:pt idx="709">
                  <c:v>75.93468225649993</c:v>
                </c:pt>
                <c:pt idx="710">
                  <c:v>75.9275623191</c:v>
                </c:pt>
                <c:pt idx="711">
                  <c:v>75.9203254186</c:v>
                </c:pt>
                <c:pt idx="712">
                  <c:v>75.91297371989998</c:v>
                </c:pt>
                <c:pt idx="713">
                  <c:v>75.9055093617</c:v>
                </c:pt>
                <c:pt idx="714">
                  <c:v>75.8979344291</c:v>
                </c:pt>
                <c:pt idx="715">
                  <c:v>75.89025097069998</c:v>
                </c:pt>
                <c:pt idx="716">
                  <c:v>75.88246110859988</c:v>
                </c:pt>
                <c:pt idx="717">
                  <c:v>75.87456691629993</c:v>
                </c:pt>
                <c:pt idx="718">
                  <c:v>75.86657039969992</c:v>
                </c:pt>
                <c:pt idx="719">
                  <c:v>75.85847353139992</c:v>
                </c:pt>
                <c:pt idx="720">
                  <c:v>75.8502782084999</c:v>
                </c:pt>
                <c:pt idx="721">
                  <c:v>75.841986343</c:v>
                </c:pt>
                <c:pt idx="722">
                  <c:v>75.833599785</c:v>
                </c:pt>
                <c:pt idx="723">
                  <c:v>75.8251203920999</c:v>
                </c:pt>
                <c:pt idx="724">
                  <c:v>75.8165500148</c:v>
                </c:pt>
                <c:pt idx="725">
                  <c:v>75.80789041599998</c:v>
                </c:pt>
                <c:pt idx="726">
                  <c:v>75.79914333669994</c:v>
                </c:pt>
                <c:pt idx="727">
                  <c:v>75.79031047659994</c:v>
                </c:pt>
                <c:pt idx="728">
                  <c:v>75.7813935092</c:v>
                </c:pt>
                <c:pt idx="729">
                  <c:v>75.77239411799985</c:v>
                </c:pt>
                <c:pt idx="730">
                  <c:v>75.7633138515</c:v>
                </c:pt>
                <c:pt idx="731">
                  <c:v>75.75415423949998</c:v>
                </c:pt>
                <c:pt idx="732">
                  <c:v>75.7449168393</c:v>
                </c:pt>
                <c:pt idx="733">
                  <c:v>75.7356032926</c:v>
                </c:pt>
                <c:pt idx="734">
                  <c:v>75.7262152576</c:v>
                </c:pt>
                <c:pt idx="735">
                  <c:v>75.71675427309998</c:v>
                </c:pt>
                <c:pt idx="736">
                  <c:v>75.7072217663</c:v>
                </c:pt>
                <c:pt idx="737">
                  <c:v>75.6976191812</c:v>
                </c:pt>
                <c:pt idx="738">
                  <c:v>75.68794790089994</c:v>
                </c:pt>
                <c:pt idx="739">
                  <c:v>75.6782093331999</c:v>
                </c:pt>
                <c:pt idx="740">
                  <c:v>75.6684047871</c:v>
                </c:pt>
                <c:pt idx="741">
                  <c:v>75.65853551599989</c:v>
                </c:pt>
                <c:pt idx="742">
                  <c:v>75.64860275939998</c:v>
                </c:pt>
                <c:pt idx="743">
                  <c:v>75.6386078215999</c:v>
                </c:pt>
                <c:pt idx="744">
                  <c:v>75.62855193599992</c:v>
                </c:pt>
                <c:pt idx="745">
                  <c:v>75.6184363095999</c:v>
                </c:pt>
                <c:pt idx="746">
                  <c:v>75.6082621205999</c:v>
                </c:pt>
                <c:pt idx="747">
                  <c:v>75.5980305475999</c:v>
                </c:pt>
                <c:pt idx="748">
                  <c:v>75.5877427346999</c:v>
                </c:pt>
                <c:pt idx="749">
                  <c:v>75.5773998028999</c:v>
                </c:pt>
                <c:pt idx="750">
                  <c:v>75.56700285059991</c:v>
                </c:pt>
                <c:pt idx="751">
                  <c:v>75.5565529859</c:v>
                </c:pt>
                <c:pt idx="752">
                  <c:v>75.5460512768</c:v>
                </c:pt>
                <c:pt idx="753">
                  <c:v>75.5354987842</c:v>
                </c:pt>
                <c:pt idx="754">
                  <c:v>75.5248965401</c:v>
                </c:pt>
                <c:pt idx="755">
                  <c:v>75.5142457424</c:v>
                </c:pt>
                <c:pt idx="756">
                  <c:v>75.50354732139998</c:v>
                </c:pt>
                <c:pt idx="757">
                  <c:v>75.4928022024999</c:v>
                </c:pt>
                <c:pt idx="758">
                  <c:v>75.4820113184999</c:v>
                </c:pt>
                <c:pt idx="759">
                  <c:v>75.47117557629994</c:v>
                </c:pt>
                <c:pt idx="760">
                  <c:v>75.4602958593</c:v>
                </c:pt>
                <c:pt idx="761">
                  <c:v>75.44937309329998</c:v>
                </c:pt>
                <c:pt idx="762">
                  <c:v>75.43840815509992</c:v>
                </c:pt>
                <c:pt idx="763">
                  <c:v>75.42740186739998</c:v>
                </c:pt>
                <c:pt idx="764">
                  <c:v>75.4163550551</c:v>
                </c:pt>
                <c:pt idx="765">
                  <c:v>75.4052684966</c:v>
                </c:pt>
                <c:pt idx="766">
                  <c:v>75.3941429842</c:v>
                </c:pt>
                <c:pt idx="767">
                  <c:v>75.38297930829992</c:v>
                </c:pt>
                <c:pt idx="768">
                  <c:v>75.37177825349981</c:v>
                </c:pt>
                <c:pt idx="769">
                  <c:v>75.3605405996</c:v>
                </c:pt>
                <c:pt idx="770">
                  <c:v>75.3492671825</c:v>
                </c:pt>
                <c:pt idx="771">
                  <c:v>75.3379587676</c:v>
                </c:pt>
                <c:pt idx="772">
                  <c:v>75.32661601709992</c:v>
                </c:pt>
                <c:pt idx="773">
                  <c:v>75.3152396072</c:v>
                </c:pt>
                <c:pt idx="774">
                  <c:v>75.30383021609987</c:v>
                </c:pt>
                <c:pt idx="775">
                  <c:v>75.29238851219988</c:v>
                </c:pt>
                <c:pt idx="776">
                  <c:v>75.2809151191</c:v>
                </c:pt>
                <c:pt idx="777">
                  <c:v>75.2694106715</c:v>
                </c:pt>
                <c:pt idx="778">
                  <c:v>75.2578753385999</c:v>
                </c:pt>
                <c:pt idx="779">
                  <c:v>75.24631020069998</c:v>
                </c:pt>
                <c:pt idx="780">
                  <c:v>75.2347158238</c:v>
                </c:pt>
                <c:pt idx="781">
                  <c:v>75.22309276789994</c:v>
                </c:pt>
                <c:pt idx="782">
                  <c:v>75.2114416582</c:v>
                </c:pt>
                <c:pt idx="783">
                  <c:v>75.1997631447</c:v>
                </c:pt>
                <c:pt idx="784">
                  <c:v>75.18805781939989</c:v>
                </c:pt>
                <c:pt idx="785">
                  <c:v>75.17632629709991</c:v>
                </c:pt>
                <c:pt idx="786">
                  <c:v>75.1645691466</c:v>
                </c:pt>
                <c:pt idx="787">
                  <c:v>75.15278690799985</c:v>
                </c:pt>
                <c:pt idx="788">
                  <c:v>75.14098011759985</c:v>
                </c:pt>
                <c:pt idx="789">
                  <c:v>75.1291492254</c:v>
                </c:pt>
                <c:pt idx="790">
                  <c:v>75.117294771</c:v>
                </c:pt>
                <c:pt idx="791">
                  <c:v>75.10541729259985</c:v>
                </c:pt>
                <c:pt idx="792">
                  <c:v>75.0935172681</c:v>
                </c:pt>
                <c:pt idx="793">
                  <c:v>75.08159511809993</c:v>
                </c:pt>
                <c:pt idx="794">
                  <c:v>75.0696513555</c:v>
                </c:pt>
                <c:pt idx="795">
                  <c:v>75.05768651389992</c:v>
                </c:pt>
                <c:pt idx="796">
                  <c:v>75.0457009925999</c:v>
                </c:pt>
                <c:pt idx="797">
                  <c:v>75.0336952352</c:v>
                </c:pt>
                <c:pt idx="798">
                  <c:v>75.0216697095</c:v>
                </c:pt>
                <c:pt idx="799">
                  <c:v>75.00962487719998</c:v>
                </c:pt>
                <c:pt idx="800">
                  <c:v>74.9975611853</c:v>
                </c:pt>
                <c:pt idx="801">
                  <c:v>74.98547907379989</c:v>
                </c:pt>
                <c:pt idx="802">
                  <c:v>74.97337905249985</c:v>
                </c:pt>
                <c:pt idx="803">
                  <c:v>74.9612615434</c:v>
                </c:pt>
                <c:pt idx="804">
                  <c:v>74.9491267357</c:v>
                </c:pt>
                <c:pt idx="805">
                  <c:v>74.93697501549993</c:v>
                </c:pt>
                <c:pt idx="806">
                  <c:v>74.92480683939998</c:v>
                </c:pt>
                <c:pt idx="807">
                  <c:v>74.9126226255</c:v>
                </c:pt>
                <c:pt idx="808">
                  <c:v>74.9004227772</c:v>
                </c:pt>
                <c:pt idx="809">
                  <c:v>74.88820769529998</c:v>
                </c:pt>
                <c:pt idx="810">
                  <c:v>74.87597776299985</c:v>
                </c:pt>
                <c:pt idx="811">
                  <c:v>74.8637333498</c:v>
                </c:pt>
                <c:pt idx="812">
                  <c:v>74.85147482469991</c:v>
                </c:pt>
                <c:pt idx="813">
                  <c:v>74.83920275209989</c:v>
                </c:pt>
                <c:pt idx="814">
                  <c:v>74.8269176</c:v>
                </c:pt>
                <c:pt idx="815">
                  <c:v>74.8146196053</c:v>
                </c:pt>
                <c:pt idx="816">
                  <c:v>74.80230902689991</c:v>
                </c:pt>
                <c:pt idx="817">
                  <c:v>74.78998614999998</c:v>
                </c:pt>
                <c:pt idx="818">
                  <c:v>74.7776512721</c:v>
                </c:pt>
                <c:pt idx="819">
                  <c:v>74.76530468219998</c:v>
                </c:pt>
                <c:pt idx="820">
                  <c:v>74.7529466648</c:v>
                </c:pt>
                <c:pt idx="821">
                  <c:v>74.74057752339998</c:v>
                </c:pt>
                <c:pt idx="822">
                  <c:v>74.72819763549992</c:v>
                </c:pt>
                <c:pt idx="823">
                  <c:v>74.71580736859993</c:v>
                </c:pt>
                <c:pt idx="824">
                  <c:v>74.7034069757</c:v>
                </c:pt>
                <c:pt idx="825">
                  <c:v>74.6909967091</c:v>
                </c:pt>
                <c:pt idx="826">
                  <c:v>74.67857682059984</c:v>
                </c:pt>
                <c:pt idx="827">
                  <c:v>74.66614755429993</c:v>
                </c:pt>
                <c:pt idx="828">
                  <c:v>74.65370918649985</c:v>
                </c:pt>
                <c:pt idx="829">
                  <c:v>74.6412619756</c:v>
                </c:pt>
                <c:pt idx="830">
                  <c:v>74.6288061682999</c:v>
                </c:pt>
                <c:pt idx="831">
                  <c:v>74.61634201949985</c:v>
                </c:pt>
                <c:pt idx="832">
                  <c:v>74.60386979579998</c:v>
                </c:pt>
                <c:pt idx="833">
                  <c:v>74.5913897556</c:v>
                </c:pt>
                <c:pt idx="834">
                  <c:v>74.5789022056999</c:v>
                </c:pt>
                <c:pt idx="835">
                  <c:v>74.56640738219994</c:v>
                </c:pt>
                <c:pt idx="836">
                  <c:v>74.55390549659992</c:v>
                </c:pt>
                <c:pt idx="837">
                  <c:v>74.5413967813</c:v>
                </c:pt>
              </c:numCache>
            </c:numRef>
          </c:yVal>
          <c:smooth val="1"/>
        </c:ser>
        <c:ser>
          <c:idx val="5"/>
          <c:order val="5"/>
          <c:tx>
            <c:strRef>
              <c:f>Sheet1!$M$1</c:f>
              <c:strCache>
                <c:ptCount val="1"/>
                <c:pt idx="0">
                  <c:v>Tmax_M2</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8.24</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8.64</c:v>
                </c:pt>
                <c:pt idx="433">
                  <c:v>8.66</c:v>
                </c:pt>
                <c:pt idx="434">
                  <c:v>8.68</c:v>
                </c:pt>
                <c:pt idx="435">
                  <c:v>8.700000000000001</c:v>
                </c:pt>
                <c:pt idx="436">
                  <c:v>8.720000000000001</c:v>
                </c:pt>
                <c:pt idx="437">
                  <c:v>8.74</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9.24</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9.64</c:v>
                </c:pt>
                <c:pt idx="483">
                  <c:v>9.66</c:v>
                </c:pt>
                <c:pt idx="484">
                  <c:v>9.68</c:v>
                </c:pt>
                <c:pt idx="485">
                  <c:v>9.700000000000001</c:v>
                </c:pt>
                <c:pt idx="486">
                  <c:v>9.720000000000001</c:v>
                </c:pt>
                <c:pt idx="487">
                  <c:v>9.74</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Sheet1!$M$2:$M$839</c:f>
              <c:numCache>
                <c:formatCode>General</c:formatCode>
                <c:ptCount val="838"/>
                <c:pt idx="0">
                  <c:v>4.2</c:v>
                </c:pt>
                <c:pt idx="1">
                  <c:v>4.2</c:v>
                </c:pt>
                <c:pt idx="2">
                  <c:v>4.2</c:v>
                </c:pt>
                <c:pt idx="3">
                  <c:v>4.2</c:v>
                </c:pt>
                <c:pt idx="4">
                  <c:v>4.2000000107</c:v>
                </c:pt>
                <c:pt idx="5">
                  <c:v>4.200000018379996</c:v>
                </c:pt>
                <c:pt idx="6">
                  <c:v>4.20000002046</c:v>
                </c:pt>
                <c:pt idx="7">
                  <c:v>4.200000049989996</c:v>
                </c:pt>
                <c:pt idx="8">
                  <c:v>4.20000009016</c:v>
                </c:pt>
                <c:pt idx="9">
                  <c:v>4.2000001729</c:v>
                </c:pt>
                <c:pt idx="10">
                  <c:v>4.2000003436</c:v>
                </c:pt>
                <c:pt idx="11">
                  <c:v>4.200000560859996</c:v>
                </c:pt>
                <c:pt idx="12">
                  <c:v>4.20000093588</c:v>
                </c:pt>
                <c:pt idx="13">
                  <c:v>4.20000153487</c:v>
                </c:pt>
                <c:pt idx="14">
                  <c:v>4.20000242821</c:v>
                </c:pt>
                <c:pt idx="15">
                  <c:v>4.20000374365</c:v>
                </c:pt>
                <c:pt idx="16">
                  <c:v>4.200005510799996</c:v>
                </c:pt>
                <c:pt idx="17">
                  <c:v>4.20000788343</c:v>
                </c:pt>
                <c:pt idx="18">
                  <c:v>4.200010976049993</c:v>
                </c:pt>
                <c:pt idx="19">
                  <c:v>4.200014871869993</c:v>
                </c:pt>
                <c:pt idx="20">
                  <c:v>4.200019667139996</c:v>
                </c:pt>
                <c:pt idx="21">
                  <c:v>4.20002549398</c:v>
                </c:pt>
                <c:pt idx="22">
                  <c:v>4.2000324651</c:v>
                </c:pt>
                <c:pt idx="23">
                  <c:v>4.200040657229996</c:v>
                </c:pt>
                <c:pt idx="24">
                  <c:v>4.200050177049996</c:v>
                </c:pt>
                <c:pt idx="25">
                  <c:v>4.20006111704</c:v>
                </c:pt>
                <c:pt idx="26">
                  <c:v>4.20007355327</c:v>
                </c:pt>
                <c:pt idx="27">
                  <c:v>4.200087579699994</c:v>
                </c:pt>
                <c:pt idx="28">
                  <c:v>4.200103273149996</c:v>
                </c:pt>
                <c:pt idx="29">
                  <c:v>4.20012072324</c:v>
                </c:pt>
                <c:pt idx="30">
                  <c:v>4.20014002263</c:v>
                </c:pt>
                <c:pt idx="31">
                  <c:v>4.20016125531</c:v>
                </c:pt>
                <c:pt idx="32">
                  <c:v>4.200184524459995</c:v>
                </c:pt>
                <c:pt idx="33">
                  <c:v>4.20020990906</c:v>
                </c:pt>
                <c:pt idx="34">
                  <c:v>4.20023750428</c:v>
                </c:pt>
                <c:pt idx="35">
                  <c:v>4.20026742501</c:v>
                </c:pt>
                <c:pt idx="36">
                  <c:v>4.2002998037</c:v>
                </c:pt>
                <c:pt idx="37">
                  <c:v>4.20033475543</c:v>
                </c:pt>
                <c:pt idx="38">
                  <c:v>4.20037242502</c:v>
                </c:pt>
                <c:pt idx="39">
                  <c:v>4.200412957109996</c:v>
                </c:pt>
                <c:pt idx="40">
                  <c:v>4.20045649503</c:v>
                </c:pt>
                <c:pt idx="41">
                  <c:v>4.200503231379996</c:v>
                </c:pt>
                <c:pt idx="42">
                  <c:v>4.20055338454</c:v>
                </c:pt>
                <c:pt idx="43">
                  <c:v>4.20060717035</c:v>
                </c:pt>
                <c:pt idx="44">
                  <c:v>4.2006648039</c:v>
                </c:pt>
                <c:pt idx="45">
                  <c:v>4.20072658592</c:v>
                </c:pt>
                <c:pt idx="46">
                  <c:v>4.20079280378</c:v>
                </c:pt>
                <c:pt idx="47">
                  <c:v>4.20086379056</c:v>
                </c:pt>
                <c:pt idx="48">
                  <c:v>4.200939873449996</c:v>
                </c:pt>
                <c:pt idx="49">
                  <c:v>4.20102142372</c:v>
                </c:pt>
                <c:pt idx="50">
                  <c:v>4.201108839499996</c:v>
                </c:pt>
                <c:pt idx="51">
                  <c:v>4.20120259689</c:v>
                </c:pt>
                <c:pt idx="52">
                  <c:v>4.20130315515</c:v>
                </c:pt>
                <c:pt idx="53">
                  <c:v>4.20141101257</c:v>
                </c:pt>
                <c:pt idx="54">
                  <c:v>4.20152671173</c:v>
                </c:pt>
                <c:pt idx="55">
                  <c:v>4.20165083254</c:v>
                </c:pt>
                <c:pt idx="56">
                  <c:v>4.2017840014</c:v>
                </c:pt>
                <c:pt idx="57">
                  <c:v>4.20192688768</c:v>
                </c:pt>
                <c:pt idx="58">
                  <c:v>4.202080176899995</c:v>
                </c:pt>
                <c:pt idx="59">
                  <c:v>4.202244679679996</c:v>
                </c:pt>
                <c:pt idx="60">
                  <c:v>4.202421206119996</c:v>
                </c:pt>
                <c:pt idx="61">
                  <c:v>4.20261064404</c:v>
                </c:pt>
                <c:pt idx="62">
                  <c:v>4.202813919169996</c:v>
                </c:pt>
                <c:pt idx="63">
                  <c:v>4.20303201707</c:v>
                </c:pt>
                <c:pt idx="64">
                  <c:v>4.20326598733</c:v>
                </c:pt>
                <c:pt idx="65">
                  <c:v>4.203516936809993</c:v>
                </c:pt>
                <c:pt idx="66">
                  <c:v>4.203786070299996</c:v>
                </c:pt>
                <c:pt idx="67">
                  <c:v>4.204074658389993</c:v>
                </c:pt>
                <c:pt idx="68">
                  <c:v>4.204384051299994</c:v>
                </c:pt>
                <c:pt idx="69">
                  <c:v>4.204715753589996</c:v>
                </c:pt>
                <c:pt idx="70">
                  <c:v>4.20507149883</c:v>
                </c:pt>
                <c:pt idx="71">
                  <c:v>4.20545339216</c:v>
                </c:pt>
                <c:pt idx="72">
                  <c:v>4.20586398134</c:v>
                </c:pt>
                <c:pt idx="73">
                  <c:v>4.20630644567</c:v>
                </c:pt>
                <c:pt idx="74">
                  <c:v>4.206784873839996</c:v>
                </c:pt>
                <c:pt idx="75">
                  <c:v>4.207304179039996</c:v>
                </c:pt>
                <c:pt idx="76">
                  <c:v>4.20786995292</c:v>
                </c:pt>
                <c:pt idx="77">
                  <c:v>4.208488243019996</c:v>
                </c:pt>
                <c:pt idx="78">
                  <c:v>4.20916537254</c:v>
                </c:pt>
                <c:pt idx="79">
                  <c:v>4.20990766596</c:v>
                </c:pt>
                <c:pt idx="80">
                  <c:v>4.210721563519996</c:v>
                </c:pt>
                <c:pt idx="81">
                  <c:v>4.21161332813</c:v>
                </c:pt>
                <c:pt idx="82">
                  <c:v>4.212590427039996</c:v>
                </c:pt>
                <c:pt idx="83">
                  <c:v>4.21366332529</c:v>
                </c:pt>
                <c:pt idx="84">
                  <c:v>4.214847558759993</c:v>
                </c:pt>
                <c:pt idx="85">
                  <c:v>4.21616629243</c:v>
                </c:pt>
                <c:pt idx="86">
                  <c:v>4.217653256459996</c:v>
                </c:pt>
                <c:pt idx="87">
                  <c:v>4.21935900909</c:v>
                </c:pt>
                <c:pt idx="88">
                  <c:v>4.22135981569</c:v>
                </c:pt>
                <c:pt idx="89">
                  <c:v>4.22377471334</c:v>
                </c:pt>
                <c:pt idx="90">
                  <c:v>4.22679318093</c:v>
                </c:pt>
                <c:pt idx="91">
                  <c:v>4.23070189803</c:v>
                </c:pt>
                <c:pt idx="92">
                  <c:v>4.235913769589996</c:v>
                </c:pt>
                <c:pt idx="93">
                  <c:v>4.24299115074</c:v>
                </c:pt>
                <c:pt idx="94">
                  <c:v>4.25266912691</c:v>
                </c:pt>
                <c:pt idx="95">
                  <c:v>4.26566142523</c:v>
                </c:pt>
                <c:pt idx="96">
                  <c:v>4.28278348044</c:v>
                </c:pt>
                <c:pt idx="97">
                  <c:v>4.304851362159994</c:v>
                </c:pt>
                <c:pt idx="98">
                  <c:v>4.33262266246</c:v>
                </c:pt>
                <c:pt idx="99">
                  <c:v>4.36675935555</c:v>
                </c:pt>
                <c:pt idx="100">
                  <c:v>4.40777192031</c:v>
                </c:pt>
                <c:pt idx="101">
                  <c:v>4.455964916279995</c:v>
                </c:pt>
                <c:pt idx="102">
                  <c:v>4.51136433377</c:v>
                </c:pt>
                <c:pt idx="103">
                  <c:v>4.57361163571</c:v>
                </c:pt>
                <c:pt idx="104">
                  <c:v>4.64250278195</c:v>
                </c:pt>
                <c:pt idx="105">
                  <c:v>4.71832168456</c:v>
                </c:pt>
                <c:pt idx="106">
                  <c:v>4.80110814316</c:v>
                </c:pt>
                <c:pt idx="107">
                  <c:v>4.891070758489996</c:v>
                </c:pt>
                <c:pt idx="108">
                  <c:v>4.9885252049</c:v>
                </c:pt>
                <c:pt idx="109">
                  <c:v>5.09424381525</c:v>
                </c:pt>
                <c:pt idx="110">
                  <c:v>5.208854472569996</c:v>
                </c:pt>
                <c:pt idx="111">
                  <c:v>5.33185368174</c:v>
                </c:pt>
                <c:pt idx="112">
                  <c:v>5.46284140718</c:v>
                </c:pt>
                <c:pt idx="113">
                  <c:v>5.601895873279995</c:v>
                </c:pt>
                <c:pt idx="114">
                  <c:v>5.7488750982</c:v>
                </c:pt>
                <c:pt idx="115">
                  <c:v>5.90200141339</c:v>
                </c:pt>
                <c:pt idx="116">
                  <c:v>6.058587461499995</c:v>
                </c:pt>
                <c:pt idx="117">
                  <c:v>6.215986496759996</c:v>
                </c:pt>
                <c:pt idx="118">
                  <c:v>6.373617378449996</c:v>
                </c:pt>
                <c:pt idx="119">
                  <c:v>6.53172081878</c:v>
                </c:pt>
                <c:pt idx="120">
                  <c:v>6.69026675874</c:v>
                </c:pt>
                <c:pt idx="121">
                  <c:v>6.849107275759996</c:v>
                </c:pt>
                <c:pt idx="122">
                  <c:v>7.007956757259993</c:v>
                </c:pt>
                <c:pt idx="123">
                  <c:v>7.166538622439995</c:v>
                </c:pt>
                <c:pt idx="124">
                  <c:v>7.324642768459996</c:v>
                </c:pt>
                <c:pt idx="125">
                  <c:v>7.48221830934</c:v>
                </c:pt>
                <c:pt idx="126">
                  <c:v>7.639145544599996</c:v>
                </c:pt>
                <c:pt idx="127">
                  <c:v>7.795312447149996</c:v>
                </c:pt>
                <c:pt idx="128">
                  <c:v>7.95049610391</c:v>
                </c:pt>
                <c:pt idx="129">
                  <c:v>8.104470908130001</c:v>
                </c:pt>
                <c:pt idx="130">
                  <c:v>8.25717286725</c:v>
                </c:pt>
                <c:pt idx="131">
                  <c:v>8.408717784739998</c:v>
                </c:pt>
                <c:pt idx="132">
                  <c:v>8.5591408081</c:v>
                </c:pt>
                <c:pt idx="133">
                  <c:v>8.708416799470001</c:v>
                </c:pt>
                <c:pt idx="134">
                  <c:v>8.8564855384</c:v>
                </c:pt>
                <c:pt idx="135">
                  <c:v>9.00321822381</c:v>
                </c:pt>
                <c:pt idx="136">
                  <c:v>9.14859430552</c:v>
                </c:pt>
                <c:pt idx="137">
                  <c:v>9.29264616196</c:v>
                </c:pt>
                <c:pt idx="138">
                  <c:v>9.43547439307</c:v>
                </c:pt>
                <c:pt idx="139">
                  <c:v>9.57710020198</c:v>
                </c:pt>
                <c:pt idx="140">
                  <c:v>9.717470992240001</c:v>
                </c:pt>
                <c:pt idx="141">
                  <c:v>9.85651951051001</c:v>
                </c:pt>
                <c:pt idx="142">
                  <c:v>9.994892157910003</c:v>
                </c:pt>
                <c:pt idx="143">
                  <c:v>10.131449792</c:v>
                </c:pt>
                <c:pt idx="144">
                  <c:v>10.2683894831</c:v>
                </c:pt>
                <c:pt idx="145">
                  <c:v>10.4033794962</c:v>
                </c:pt>
                <c:pt idx="146">
                  <c:v>10.5368959142</c:v>
                </c:pt>
                <c:pt idx="147">
                  <c:v>10.6688589724</c:v>
                </c:pt>
                <c:pt idx="148">
                  <c:v>10.8000841452</c:v>
                </c:pt>
                <c:pt idx="149">
                  <c:v>10.9302176009</c:v>
                </c:pt>
                <c:pt idx="150">
                  <c:v>11.0593253161</c:v>
                </c:pt>
                <c:pt idx="151">
                  <c:v>11.1873290167</c:v>
                </c:pt>
                <c:pt idx="152">
                  <c:v>11.3141697439</c:v>
                </c:pt>
                <c:pt idx="153">
                  <c:v>11.4400105187</c:v>
                </c:pt>
                <c:pt idx="154">
                  <c:v>11.5649716816</c:v>
                </c:pt>
                <c:pt idx="155">
                  <c:v>11.6885755313</c:v>
                </c:pt>
                <c:pt idx="156">
                  <c:v>11.8108471937</c:v>
                </c:pt>
                <c:pt idx="157">
                  <c:v>11.9318613955</c:v>
                </c:pt>
                <c:pt idx="158">
                  <c:v>12.0515096417</c:v>
                </c:pt>
                <c:pt idx="159">
                  <c:v>12.1698370755</c:v>
                </c:pt>
                <c:pt idx="160">
                  <c:v>12.2866698694</c:v>
                </c:pt>
                <c:pt idx="161">
                  <c:v>12.4021928849</c:v>
                </c:pt>
                <c:pt idx="162">
                  <c:v>12.5167797558</c:v>
                </c:pt>
                <c:pt idx="163">
                  <c:v>12.6298815065</c:v>
                </c:pt>
                <c:pt idx="164">
                  <c:v>12.7419513356</c:v>
                </c:pt>
                <c:pt idx="165">
                  <c:v>12.8530161944</c:v>
                </c:pt>
                <c:pt idx="166">
                  <c:v>12.9630388586</c:v>
                </c:pt>
                <c:pt idx="167">
                  <c:v>13.07202749</c:v>
                </c:pt>
                <c:pt idx="168">
                  <c:v>13.179987529</c:v>
                </c:pt>
                <c:pt idx="169">
                  <c:v>13.2868249378</c:v>
                </c:pt>
                <c:pt idx="170">
                  <c:v>13.3927925646</c:v>
                </c:pt>
                <c:pt idx="171">
                  <c:v>13.4976903653</c:v>
                </c:pt>
                <c:pt idx="172">
                  <c:v>13.6016037148</c:v>
                </c:pt>
                <c:pt idx="173">
                  <c:v>13.7044226746</c:v>
                </c:pt>
                <c:pt idx="174">
                  <c:v>13.8059781387</c:v>
                </c:pt>
                <c:pt idx="175">
                  <c:v>13.9064134372</c:v>
                </c:pt>
                <c:pt idx="176">
                  <c:v>14.0059112712</c:v>
                </c:pt>
                <c:pt idx="177">
                  <c:v>14.1042848061</c:v>
                </c:pt>
                <c:pt idx="178">
                  <c:v>14.2017980789</c:v>
                </c:pt>
                <c:pt idx="179">
                  <c:v>14.298217069</c:v>
                </c:pt>
                <c:pt idx="180">
                  <c:v>14.3938036241</c:v>
                </c:pt>
                <c:pt idx="181">
                  <c:v>14.4885086413</c:v>
                </c:pt>
                <c:pt idx="182">
                  <c:v>14.582131147</c:v>
                </c:pt>
                <c:pt idx="183">
                  <c:v>14.6747339163</c:v>
                </c:pt>
                <c:pt idx="184">
                  <c:v>14.7665956248</c:v>
                </c:pt>
                <c:pt idx="185">
                  <c:v>14.8575183123</c:v>
                </c:pt>
                <c:pt idx="186">
                  <c:v>14.9475406995</c:v>
                </c:pt>
                <c:pt idx="187">
                  <c:v>15.036807137</c:v>
                </c:pt>
                <c:pt idx="188">
                  <c:v>15.1251677266</c:v>
                </c:pt>
                <c:pt idx="189">
                  <c:v>15.2127048405</c:v>
                </c:pt>
                <c:pt idx="190">
                  <c:v>15.299349455</c:v>
                </c:pt>
                <c:pt idx="191">
                  <c:v>15.3851261354</c:v>
                </c:pt>
                <c:pt idx="192">
                  <c:v>15.4701288823</c:v>
                </c:pt>
                <c:pt idx="193">
                  <c:v>15.554343778</c:v>
                </c:pt>
                <c:pt idx="194">
                  <c:v>15.6376963596</c:v>
                </c:pt>
                <c:pt idx="195">
                  <c:v>15.720320933</c:v>
                </c:pt>
                <c:pt idx="196">
                  <c:v>15.8020977178</c:v>
                </c:pt>
                <c:pt idx="197">
                  <c:v>15.8830885093</c:v>
                </c:pt>
                <c:pt idx="198">
                  <c:v>15.9631916954</c:v>
                </c:pt>
                <c:pt idx="199">
                  <c:v>16.0424972942</c:v>
                </c:pt>
                <c:pt idx="200">
                  <c:v>16.1210191857</c:v>
                </c:pt>
                <c:pt idx="201">
                  <c:v>16.1987463669</c:v>
                </c:pt>
                <c:pt idx="202">
                  <c:v>16.2757004394</c:v>
                </c:pt>
                <c:pt idx="203">
                  <c:v>16.35187627039999</c:v>
                </c:pt>
                <c:pt idx="204">
                  <c:v>16.4273291322</c:v>
                </c:pt>
                <c:pt idx="205">
                  <c:v>16.5020373022</c:v>
                </c:pt>
                <c:pt idx="206">
                  <c:v>16.5759975303</c:v>
                </c:pt>
                <c:pt idx="207">
                  <c:v>16.64925712280001</c:v>
                </c:pt>
                <c:pt idx="208">
                  <c:v>16.7218598302</c:v>
                </c:pt>
                <c:pt idx="209">
                  <c:v>16.79383343969999</c:v>
                </c:pt>
                <c:pt idx="210">
                  <c:v>16.8651383852</c:v>
                </c:pt>
                <c:pt idx="211">
                  <c:v>16.9357606992</c:v>
                </c:pt>
                <c:pt idx="212">
                  <c:v>17.005694025</c:v>
                </c:pt>
                <c:pt idx="213">
                  <c:v>17.0749570627</c:v>
                </c:pt>
                <c:pt idx="214">
                  <c:v>17.1435598429</c:v>
                </c:pt>
                <c:pt idx="215">
                  <c:v>17.2115212552</c:v>
                </c:pt>
                <c:pt idx="216">
                  <c:v>17.2788733967</c:v>
                </c:pt>
                <c:pt idx="217">
                  <c:v>17.3456281701</c:v>
                </c:pt>
                <c:pt idx="218">
                  <c:v>17.4117845839</c:v>
                </c:pt>
                <c:pt idx="219">
                  <c:v>17.4773394152</c:v>
                </c:pt>
                <c:pt idx="220">
                  <c:v>17.542294831</c:v>
                </c:pt>
                <c:pt idx="221">
                  <c:v>17.6066515827</c:v>
                </c:pt>
                <c:pt idx="222">
                  <c:v>17.6704059483</c:v>
                </c:pt>
                <c:pt idx="223">
                  <c:v>17.7335525758</c:v>
                </c:pt>
                <c:pt idx="224">
                  <c:v>17.7960972824</c:v>
                </c:pt>
                <c:pt idx="225">
                  <c:v>17.8580409337</c:v>
                </c:pt>
                <c:pt idx="226">
                  <c:v>17.9194102941</c:v>
                </c:pt>
                <c:pt idx="227">
                  <c:v>17.9802153042</c:v>
                </c:pt>
                <c:pt idx="228">
                  <c:v>18.040431416</c:v>
                </c:pt>
                <c:pt idx="229">
                  <c:v>18.1000685816</c:v>
                </c:pt>
                <c:pt idx="230">
                  <c:v>18.1591411357</c:v>
                </c:pt>
                <c:pt idx="231">
                  <c:v>18.21766145440001</c:v>
                </c:pt>
                <c:pt idx="232">
                  <c:v>18.27564028759997</c:v>
                </c:pt>
                <c:pt idx="233">
                  <c:v>18.3330881433</c:v>
                </c:pt>
                <c:pt idx="234">
                  <c:v>18.3900204611</c:v>
                </c:pt>
                <c:pt idx="235">
                  <c:v>18.4464530009</c:v>
                </c:pt>
                <c:pt idx="236">
                  <c:v>18.5023967467</c:v>
                </c:pt>
                <c:pt idx="237">
                  <c:v>18.557854795</c:v>
                </c:pt>
                <c:pt idx="238">
                  <c:v>18.6128310571</c:v>
                </c:pt>
                <c:pt idx="239">
                  <c:v>18.6673351988</c:v>
                </c:pt>
                <c:pt idx="240">
                  <c:v>18.7213776349</c:v>
                </c:pt>
                <c:pt idx="241">
                  <c:v>18.7749658456</c:v>
                </c:pt>
                <c:pt idx="242">
                  <c:v>18.82810256759998</c:v>
                </c:pt>
                <c:pt idx="243">
                  <c:v>18.88078954259996</c:v>
                </c:pt>
                <c:pt idx="244">
                  <c:v>18.9330301404</c:v>
                </c:pt>
                <c:pt idx="245">
                  <c:v>18.9848293253</c:v>
                </c:pt>
                <c:pt idx="246">
                  <c:v>19.0361878369</c:v>
                </c:pt>
                <c:pt idx="247">
                  <c:v>19.0871180522</c:v>
                </c:pt>
                <c:pt idx="248">
                  <c:v>19.1376227994</c:v>
                </c:pt>
                <c:pt idx="249">
                  <c:v>19.18771057049998</c:v>
                </c:pt>
                <c:pt idx="250">
                  <c:v>19.2373841316</c:v>
                </c:pt>
                <c:pt idx="251">
                  <c:v>19.28664687569996</c:v>
                </c:pt>
                <c:pt idx="252">
                  <c:v>19.33550644709999</c:v>
                </c:pt>
                <c:pt idx="253">
                  <c:v>19.3839632232</c:v>
                </c:pt>
                <c:pt idx="254">
                  <c:v>19.4320294921</c:v>
                </c:pt>
                <c:pt idx="255">
                  <c:v>19.47970937169998</c:v>
                </c:pt>
                <c:pt idx="256">
                  <c:v>19.5270095525</c:v>
                </c:pt>
                <c:pt idx="257">
                  <c:v>19.5739354056</c:v>
                </c:pt>
                <c:pt idx="258">
                  <c:v>19.6204870401</c:v>
                </c:pt>
                <c:pt idx="259">
                  <c:v>19.6666650302</c:v>
                </c:pt>
                <c:pt idx="260">
                  <c:v>19.7124696798</c:v>
                </c:pt>
                <c:pt idx="261">
                  <c:v>19.7578986073</c:v>
                </c:pt>
                <c:pt idx="262">
                  <c:v>19.80294661929999</c:v>
                </c:pt>
                <c:pt idx="263">
                  <c:v>19.8476149945</c:v>
                </c:pt>
                <c:pt idx="264">
                  <c:v>19.8919028246</c:v>
                </c:pt>
                <c:pt idx="265">
                  <c:v>19.9358144599</c:v>
                </c:pt>
                <c:pt idx="266">
                  <c:v>19.9793557938</c:v>
                </c:pt>
                <c:pt idx="267">
                  <c:v>20.0225303999</c:v>
                </c:pt>
                <c:pt idx="268">
                  <c:v>20.06534827259996</c:v>
                </c:pt>
                <c:pt idx="269">
                  <c:v>20.10782001800001</c:v>
                </c:pt>
                <c:pt idx="270">
                  <c:v>20.1499596847</c:v>
                </c:pt>
                <c:pt idx="271">
                  <c:v>20.1917755686</c:v>
                </c:pt>
                <c:pt idx="272">
                  <c:v>20.233271533</c:v>
                </c:pt>
                <c:pt idx="273">
                  <c:v>20.2744521391</c:v>
                </c:pt>
                <c:pt idx="274">
                  <c:v>20.3153216808</c:v>
                </c:pt>
                <c:pt idx="275">
                  <c:v>20.3558835578</c:v>
                </c:pt>
                <c:pt idx="276">
                  <c:v>20.39613853059998</c:v>
                </c:pt>
                <c:pt idx="277">
                  <c:v>20.4360912189</c:v>
                </c:pt>
                <c:pt idx="278">
                  <c:v>20.47574687949996</c:v>
                </c:pt>
                <c:pt idx="279">
                  <c:v>20.5151075704</c:v>
                </c:pt>
                <c:pt idx="280">
                  <c:v>20.5541746096</c:v>
                </c:pt>
                <c:pt idx="281">
                  <c:v>20.59295120279999</c:v>
                </c:pt>
                <c:pt idx="282">
                  <c:v>20.63144296740001</c:v>
                </c:pt>
                <c:pt idx="283">
                  <c:v>20.669654554</c:v>
                </c:pt>
                <c:pt idx="284">
                  <c:v>20.7075911091</c:v>
                </c:pt>
                <c:pt idx="285">
                  <c:v>20.74525342960001</c:v>
                </c:pt>
                <c:pt idx="286">
                  <c:v>20.7826501635</c:v>
                </c:pt>
                <c:pt idx="287">
                  <c:v>20.81978743319999</c:v>
                </c:pt>
                <c:pt idx="288">
                  <c:v>20.856668561</c:v>
                </c:pt>
                <c:pt idx="289">
                  <c:v>20.8932956584</c:v>
                </c:pt>
                <c:pt idx="290">
                  <c:v>20.9296699548</c:v>
                </c:pt>
                <c:pt idx="291">
                  <c:v>20.96579268629996</c:v>
                </c:pt>
                <c:pt idx="292">
                  <c:v>21.0016636661</c:v>
                </c:pt>
                <c:pt idx="293">
                  <c:v>21.0372862119</c:v>
                </c:pt>
                <c:pt idx="294">
                  <c:v>21.0726633172</c:v>
                </c:pt>
                <c:pt idx="295">
                  <c:v>21.1077979748</c:v>
                </c:pt>
                <c:pt idx="296">
                  <c:v>21.1426917254</c:v>
                </c:pt>
                <c:pt idx="297">
                  <c:v>21.1773474596</c:v>
                </c:pt>
                <c:pt idx="298">
                  <c:v>21.2117678308</c:v>
                </c:pt>
                <c:pt idx="299">
                  <c:v>21.2459549431</c:v>
                </c:pt>
                <c:pt idx="300">
                  <c:v>21.2799132843</c:v>
                </c:pt>
                <c:pt idx="301">
                  <c:v>21.31364917619998</c:v>
                </c:pt>
                <c:pt idx="302">
                  <c:v>21.3471687745</c:v>
                </c:pt>
                <c:pt idx="303">
                  <c:v>21.3804713991</c:v>
                </c:pt>
                <c:pt idx="304">
                  <c:v>21.41355873179999</c:v>
                </c:pt>
                <c:pt idx="305">
                  <c:v>21.44642990239996</c:v>
                </c:pt>
                <c:pt idx="306">
                  <c:v>21.4790863698</c:v>
                </c:pt>
                <c:pt idx="307">
                  <c:v>21.5115268742</c:v>
                </c:pt>
                <c:pt idx="308">
                  <c:v>21.5437524036</c:v>
                </c:pt>
                <c:pt idx="309">
                  <c:v>21.5757662633</c:v>
                </c:pt>
                <c:pt idx="310">
                  <c:v>21.607567237</c:v>
                </c:pt>
                <c:pt idx="311">
                  <c:v>21.63915992940001</c:v>
                </c:pt>
                <c:pt idx="312">
                  <c:v>21.6705455438</c:v>
                </c:pt>
                <c:pt idx="313">
                  <c:v>21.7017250031</c:v>
                </c:pt>
                <c:pt idx="314">
                  <c:v>21.73270131</c:v>
                </c:pt>
                <c:pt idx="315">
                  <c:v>21.76347648599998</c:v>
                </c:pt>
                <c:pt idx="316">
                  <c:v>21.7940578588</c:v>
                </c:pt>
                <c:pt idx="317">
                  <c:v>21.8244467055</c:v>
                </c:pt>
                <c:pt idx="318">
                  <c:v>21.8546420545</c:v>
                </c:pt>
                <c:pt idx="319">
                  <c:v>21.88464357439996</c:v>
                </c:pt>
                <c:pt idx="320">
                  <c:v>21.9144509001</c:v>
                </c:pt>
                <c:pt idx="321">
                  <c:v>21.9440617648</c:v>
                </c:pt>
                <c:pt idx="322">
                  <c:v>21.973473957</c:v>
                </c:pt>
                <c:pt idx="323">
                  <c:v>22.0026858188</c:v>
                </c:pt>
                <c:pt idx="324">
                  <c:v>22.0316991692</c:v>
                </c:pt>
                <c:pt idx="325">
                  <c:v>22.0605164582</c:v>
                </c:pt>
                <c:pt idx="326">
                  <c:v>22.0891377807</c:v>
                </c:pt>
                <c:pt idx="327">
                  <c:v>22.1175671939</c:v>
                </c:pt>
                <c:pt idx="328">
                  <c:v>22.1458263748</c:v>
                </c:pt>
                <c:pt idx="329">
                  <c:v>22.1739249092</c:v>
                </c:pt>
                <c:pt idx="330">
                  <c:v>22.20184982629999</c:v>
                </c:pt>
                <c:pt idx="331">
                  <c:v>22.2296037523</c:v>
                </c:pt>
                <c:pt idx="332">
                  <c:v>22.257183603</c:v>
                </c:pt>
                <c:pt idx="333">
                  <c:v>22.2845906644</c:v>
                </c:pt>
                <c:pt idx="334">
                  <c:v>22.3118247685</c:v>
                </c:pt>
                <c:pt idx="335">
                  <c:v>22.3388878527</c:v>
                </c:pt>
                <c:pt idx="336">
                  <c:v>22.3657807524</c:v>
                </c:pt>
                <c:pt idx="337">
                  <c:v>22.3925058256</c:v>
                </c:pt>
                <c:pt idx="338">
                  <c:v>22.4190660795</c:v>
                </c:pt>
                <c:pt idx="339">
                  <c:v>22.4454652942</c:v>
                </c:pt>
                <c:pt idx="340">
                  <c:v>22.4717039888</c:v>
                </c:pt>
                <c:pt idx="341">
                  <c:v>22.4977814838</c:v>
                </c:pt>
                <c:pt idx="342">
                  <c:v>22.5236982766</c:v>
                </c:pt>
                <c:pt idx="343">
                  <c:v>22.549455783</c:v>
                </c:pt>
                <c:pt idx="344">
                  <c:v>22.575056602</c:v>
                </c:pt>
                <c:pt idx="345">
                  <c:v>22.600502863</c:v>
                </c:pt>
                <c:pt idx="346">
                  <c:v>22.6257980339</c:v>
                </c:pt>
                <c:pt idx="347">
                  <c:v>22.6509413197</c:v>
                </c:pt>
                <c:pt idx="348">
                  <c:v>22.6759335026</c:v>
                </c:pt>
                <c:pt idx="349">
                  <c:v>22.7007760337</c:v>
                </c:pt>
                <c:pt idx="350">
                  <c:v>22.7254705266</c:v>
                </c:pt>
                <c:pt idx="351">
                  <c:v>22.7500184687</c:v>
                </c:pt>
                <c:pt idx="352">
                  <c:v>22.7744213438</c:v>
                </c:pt>
                <c:pt idx="353">
                  <c:v>22.7986807653</c:v>
                </c:pt>
                <c:pt idx="354">
                  <c:v>22.8227970322</c:v>
                </c:pt>
                <c:pt idx="355">
                  <c:v>22.84677359579998</c:v>
                </c:pt>
                <c:pt idx="356">
                  <c:v>22.8706115848</c:v>
                </c:pt>
                <c:pt idx="357">
                  <c:v>22.8943124544</c:v>
                </c:pt>
                <c:pt idx="358">
                  <c:v>22.9178776031</c:v>
                </c:pt>
                <c:pt idx="359">
                  <c:v>22.9413085682</c:v>
                </c:pt>
                <c:pt idx="360">
                  <c:v>22.964606781</c:v>
                </c:pt>
                <c:pt idx="361">
                  <c:v>22.9877736804</c:v>
                </c:pt>
                <c:pt idx="362">
                  <c:v>23.0108107437</c:v>
                </c:pt>
                <c:pt idx="363">
                  <c:v>23.0337194476</c:v>
                </c:pt>
                <c:pt idx="364">
                  <c:v>23.056501332</c:v>
                </c:pt>
                <c:pt idx="365">
                  <c:v>23.0791577744</c:v>
                </c:pt>
                <c:pt idx="366">
                  <c:v>23.10169017719999</c:v>
                </c:pt>
                <c:pt idx="367">
                  <c:v>23.124099685</c:v>
                </c:pt>
                <c:pt idx="368">
                  <c:v>23.1463876097</c:v>
                </c:pt>
                <c:pt idx="369">
                  <c:v>23.1685553122</c:v>
                </c:pt>
                <c:pt idx="370">
                  <c:v>23.19060384779998</c:v>
                </c:pt>
                <c:pt idx="371">
                  <c:v>23.2125341475</c:v>
                </c:pt>
                <c:pt idx="372">
                  <c:v>23.234347537</c:v>
                </c:pt>
                <c:pt idx="373">
                  <c:v>23.2560439157</c:v>
                </c:pt>
                <c:pt idx="374">
                  <c:v>23.2776255678</c:v>
                </c:pt>
                <c:pt idx="375">
                  <c:v>23.29909365489999</c:v>
                </c:pt>
                <c:pt idx="376">
                  <c:v>23.3204493587</c:v>
                </c:pt>
                <c:pt idx="377">
                  <c:v>23.3416937543</c:v>
                </c:pt>
                <c:pt idx="378">
                  <c:v>23.3628278835</c:v>
                </c:pt>
                <c:pt idx="379">
                  <c:v>23.3838528801</c:v>
                </c:pt>
                <c:pt idx="380">
                  <c:v>23.40476990539998</c:v>
                </c:pt>
                <c:pt idx="381">
                  <c:v>23.4255801032</c:v>
                </c:pt>
                <c:pt idx="382">
                  <c:v>23.4462845952</c:v>
                </c:pt>
                <c:pt idx="383">
                  <c:v>23.4668844184</c:v>
                </c:pt>
                <c:pt idx="384">
                  <c:v>23.487380625</c:v>
                </c:pt>
                <c:pt idx="385">
                  <c:v>23.50777424429999</c:v>
                </c:pt>
                <c:pt idx="386">
                  <c:v>23.5280664091</c:v>
                </c:pt>
                <c:pt idx="387">
                  <c:v>23.5482580885</c:v>
                </c:pt>
                <c:pt idx="388">
                  <c:v>23.5683503019</c:v>
                </c:pt>
                <c:pt idx="389">
                  <c:v>23.58834404889998</c:v>
                </c:pt>
                <c:pt idx="390">
                  <c:v>23.6082403594</c:v>
                </c:pt>
                <c:pt idx="391">
                  <c:v>23.6280401393</c:v>
                </c:pt>
                <c:pt idx="392">
                  <c:v>23.64774432740001</c:v>
                </c:pt>
                <c:pt idx="393">
                  <c:v>23.66735385639999</c:v>
                </c:pt>
                <c:pt idx="394">
                  <c:v>23.68686962570001</c:v>
                </c:pt>
                <c:pt idx="395">
                  <c:v>23.70629254429998</c:v>
                </c:pt>
                <c:pt idx="396">
                  <c:v>23.7256234826</c:v>
                </c:pt>
                <c:pt idx="397">
                  <c:v>23.7448632519</c:v>
                </c:pt>
                <c:pt idx="398">
                  <c:v>23.7640127118</c:v>
                </c:pt>
                <c:pt idx="399">
                  <c:v>23.78307268389998</c:v>
                </c:pt>
                <c:pt idx="400">
                  <c:v>23.8020439691</c:v>
                </c:pt>
                <c:pt idx="401">
                  <c:v>23.8209274041</c:v>
                </c:pt>
                <c:pt idx="402">
                  <c:v>23.8397237938</c:v>
                </c:pt>
                <c:pt idx="403">
                  <c:v>23.858434019</c:v>
                </c:pt>
                <c:pt idx="404">
                  <c:v>23.8770589254</c:v>
                </c:pt>
                <c:pt idx="405">
                  <c:v>23.89559923319996</c:v>
                </c:pt>
                <c:pt idx="406">
                  <c:v>23.914055683</c:v>
                </c:pt>
                <c:pt idx="407">
                  <c:v>23.9324289636</c:v>
                </c:pt>
                <c:pt idx="408">
                  <c:v>23.9507197529</c:v>
                </c:pt>
                <c:pt idx="409">
                  <c:v>23.9689288136</c:v>
                </c:pt>
                <c:pt idx="410">
                  <c:v>23.9870568633</c:v>
                </c:pt>
                <c:pt idx="411">
                  <c:v>24.0051045503</c:v>
                </c:pt>
                <c:pt idx="412">
                  <c:v>24.0230725461</c:v>
                </c:pt>
                <c:pt idx="413">
                  <c:v>24.0409615548</c:v>
                </c:pt>
                <c:pt idx="414">
                  <c:v>24.0587715853</c:v>
                </c:pt>
                <c:pt idx="415">
                  <c:v>24.0765052017</c:v>
                </c:pt>
                <c:pt idx="416">
                  <c:v>24.0941614732</c:v>
                </c:pt>
                <c:pt idx="417">
                  <c:v>24.1117411894</c:v>
                </c:pt>
                <c:pt idx="418">
                  <c:v>24.1292452394</c:v>
                </c:pt>
                <c:pt idx="419">
                  <c:v>24.1466741951</c:v>
                </c:pt>
                <c:pt idx="420">
                  <c:v>24.1640285926</c:v>
                </c:pt>
                <c:pt idx="421">
                  <c:v>24.1813092089</c:v>
                </c:pt>
                <c:pt idx="422">
                  <c:v>24.1985167011</c:v>
                </c:pt>
                <c:pt idx="423">
                  <c:v>24.2156516559</c:v>
                </c:pt>
                <c:pt idx="424">
                  <c:v>24.23271529459998</c:v>
                </c:pt>
                <c:pt idx="425">
                  <c:v>24.2497084413</c:v>
                </c:pt>
                <c:pt idx="426">
                  <c:v>24.2666321251</c:v>
                </c:pt>
                <c:pt idx="427">
                  <c:v>24.2834873746</c:v>
                </c:pt>
                <c:pt idx="428">
                  <c:v>24.3002751518</c:v>
                </c:pt>
                <c:pt idx="429">
                  <c:v>24.31699664670001</c:v>
                </c:pt>
                <c:pt idx="430">
                  <c:v>24.3336529798</c:v>
                </c:pt>
                <c:pt idx="431">
                  <c:v>24.3502451397</c:v>
                </c:pt>
                <c:pt idx="432">
                  <c:v>24.3667744296</c:v>
                </c:pt>
                <c:pt idx="433">
                  <c:v>24.383244856</c:v>
                </c:pt>
                <c:pt idx="434">
                  <c:v>24.3996756162</c:v>
                </c:pt>
                <c:pt idx="435">
                  <c:v>24.4160469587</c:v>
                </c:pt>
                <c:pt idx="436">
                  <c:v>24.4323600012</c:v>
                </c:pt>
                <c:pt idx="437">
                  <c:v>24.44861581429998</c:v>
                </c:pt>
                <c:pt idx="438">
                  <c:v>24.4648154667</c:v>
                </c:pt>
                <c:pt idx="439">
                  <c:v>24.4809599401</c:v>
                </c:pt>
                <c:pt idx="440">
                  <c:v>24.4970502701</c:v>
                </c:pt>
                <c:pt idx="441">
                  <c:v>24.5130874675</c:v>
                </c:pt>
                <c:pt idx="442">
                  <c:v>24.5290724751</c:v>
                </c:pt>
                <c:pt idx="443">
                  <c:v>24.5450061479</c:v>
                </c:pt>
                <c:pt idx="444">
                  <c:v>24.5608895612</c:v>
                </c:pt>
                <c:pt idx="445">
                  <c:v>24.5767236859</c:v>
                </c:pt>
                <c:pt idx="446">
                  <c:v>24.59250939149998</c:v>
                </c:pt>
                <c:pt idx="447">
                  <c:v>24.6082474575</c:v>
                </c:pt>
                <c:pt idx="448">
                  <c:v>24.6239389635</c:v>
                </c:pt>
                <c:pt idx="449">
                  <c:v>24.6395847013</c:v>
                </c:pt>
                <c:pt idx="450">
                  <c:v>24.6551856004</c:v>
                </c:pt>
                <c:pt idx="451">
                  <c:v>24.67074253289998</c:v>
                </c:pt>
                <c:pt idx="452">
                  <c:v>24.68625638569999</c:v>
                </c:pt>
                <c:pt idx="453">
                  <c:v>24.7017280171</c:v>
                </c:pt>
                <c:pt idx="454">
                  <c:v>24.71715836790001</c:v>
                </c:pt>
                <c:pt idx="455">
                  <c:v>24.73254828489998</c:v>
                </c:pt>
                <c:pt idx="456">
                  <c:v>24.7478984092</c:v>
                </c:pt>
                <c:pt idx="457">
                  <c:v>24.76320964069998</c:v>
                </c:pt>
                <c:pt idx="458">
                  <c:v>24.7784827322</c:v>
                </c:pt>
                <c:pt idx="459">
                  <c:v>24.7937184685</c:v>
                </c:pt>
                <c:pt idx="460">
                  <c:v>24.808917635</c:v>
                </c:pt>
                <c:pt idx="461">
                  <c:v>24.8240810956</c:v>
                </c:pt>
                <c:pt idx="462">
                  <c:v>24.8392093509</c:v>
                </c:pt>
                <c:pt idx="463">
                  <c:v>24.8543030767</c:v>
                </c:pt>
                <c:pt idx="464">
                  <c:v>24.8693628235</c:v>
                </c:pt>
                <c:pt idx="465">
                  <c:v>24.884388975</c:v>
                </c:pt>
                <c:pt idx="466">
                  <c:v>24.8993818388</c:v>
                </c:pt>
                <c:pt idx="467">
                  <c:v>24.9143417809</c:v>
                </c:pt>
                <c:pt idx="468">
                  <c:v>24.9292693521</c:v>
                </c:pt>
                <c:pt idx="469">
                  <c:v>24.9441648823</c:v>
                </c:pt>
                <c:pt idx="470">
                  <c:v>24.9590286991</c:v>
                </c:pt>
                <c:pt idx="471">
                  <c:v>24.9738609429</c:v>
                </c:pt>
                <c:pt idx="472">
                  <c:v>24.98866163469998</c:v>
                </c:pt>
                <c:pt idx="473">
                  <c:v>25.0034304153</c:v>
                </c:pt>
                <c:pt idx="474">
                  <c:v>25.01816770590001</c:v>
                </c:pt>
                <c:pt idx="475">
                  <c:v>25.03287400310001</c:v>
                </c:pt>
                <c:pt idx="476">
                  <c:v>25.0475499111</c:v>
                </c:pt>
                <c:pt idx="477">
                  <c:v>25.0621964079</c:v>
                </c:pt>
                <c:pt idx="478">
                  <c:v>25.0768147242</c:v>
                </c:pt>
                <c:pt idx="479">
                  <c:v>25.091405864</c:v>
                </c:pt>
                <c:pt idx="480">
                  <c:v>25.1059705869</c:v>
                </c:pt>
                <c:pt idx="481">
                  <c:v>25.120509684</c:v>
                </c:pt>
                <c:pt idx="482">
                  <c:v>25.1350238601</c:v>
                </c:pt>
                <c:pt idx="483">
                  <c:v>25.1495136578</c:v>
                </c:pt>
                <c:pt idx="484">
                  <c:v>25.16397969479999</c:v>
                </c:pt>
                <c:pt idx="485">
                  <c:v>25.1784225231</c:v>
                </c:pt>
                <c:pt idx="486">
                  <c:v>25.1928427136</c:v>
                </c:pt>
                <c:pt idx="487">
                  <c:v>25.20724076600001</c:v>
                </c:pt>
                <c:pt idx="488">
                  <c:v>25.2216171003</c:v>
                </c:pt>
                <c:pt idx="489">
                  <c:v>25.23597240360001</c:v>
                </c:pt>
                <c:pt idx="490">
                  <c:v>25.2503070877</c:v>
                </c:pt>
                <c:pt idx="491">
                  <c:v>25.2646214459</c:v>
                </c:pt>
                <c:pt idx="492">
                  <c:v>25.2789159289</c:v>
                </c:pt>
                <c:pt idx="493">
                  <c:v>25.2931909901</c:v>
                </c:pt>
                <c:pt idx="494">
                  <c:v>25.3074470606</c:v>
                </c:pt>
                <c:pt idx="495">
                  <c:v>25.3216845454</c:v>
                </c:pt>
                <c:pt idx="496">
                  <c:v>25.3359038271</c:v>
                </c:pt>
                <c:pt idx="497">
                  <c:v>25.3501052709</c:v>
                </c:pt>
                <c:pt idx="498">
                  <c:v>25.3642892174</c:v>
                </c:pt>
                <c:pt idx="499">
                  <c:v>25.3784559724</c:v>
                </c:pt>
                <c:pt idx="500">
                  <c:v>25.39260586469999</c:v>
                </c:pt>
                <c:pt idx="501">
                  <c:v>25.40673918209998</c:v>
                </c:pt>
                <c:pt idx="502">
                  <c:v>25.4208562243</c:v>
                </c:pt>
                <c:pt idx="503">
                  <c:v>25.434957294</c:v>
                </c:pt>
                <c:pt idx="504">
                  <c:v>25.44904265489998</c:v>
                </c:pt>
                <c:pt idx="505">
                  <c:v>25.46311254339996</c:v>
                </c:pt>
                <c:pt idx="506">
                  <c:v>25.4771673362</c:v>
                </c:pt>
                <c:pt idx="507">
                  <c:v>25.4912080081</c:v>
                </c:pt>
                <c:pt idx="508">
                  <c:v>25.5052636997</c:v>
                </c:pt>
                <c:pt idx="509">
                  <c:v>25.51930537439999</c:v>
                </c:pt>
                <c:pt idx="510">
                  <c:v>25.533333178</c:v>
                </c:pt>
                <c:pt idx="511">
                  <c:v>25.5473472819</c:v>
                </c:pt>
                <c:pt idx="512">
                  <c:v>25.56134783689998</c:v>
                </c:pt>
                <c:pt idx="513">
                  <c:v>25.57533496909999</c:v>
                </c:pt>
                <c:pt idx="514">
                  <c:v>25.5893087993</c:v>
                </c:pt>
                <c:pt idx="515">
                  <c:v>25.6032694453</c:v>
                </c:pt>
                <c:pt idx="516">
                  <c:v>25.6172170375</c:v>
                </c:pt>
                <c:pt idx="517">
                  <c:v>25.631151694</c:v>
                </c:pt>
                <c:pt idx="518">
                  <c:v>25.6450735047</c:v>
                </c:pt>
                <c:pt idx="519">
                  <c:v>25.6589824983</c:v>
                </c:pt>
                <c:pt idx="520">
                  <c:v>25.6728787196</c:v>
                </c:pt>
                <c:pt idx="521">
                  <c:v>25.6867622213</c:v>
                </c:pt>
                <c:pt idx="522">
                  <c:v>25.70063307369998</c:v>
                </c:pt>
                <c:pt idx="523">
                  <c:v>25.7144912941</c:v>
                </c:pt>
                <c:pt idx="524">
                  <c:v>25.72833688659996</c:v>
                </c:pt>
                <c:pt idx="525">
                  <c:v>25.74216987629998</c:v>
                </c:pt>
                <c:pt idx="526">
                  <c:v>25.7559902768</c:v>
                </c:pt>
                <c:pt idx="527">
                  <c:v>25.7697981023</c:v>
                </c:pt>
                <c:pt idx="528">
                  <c:v>25.78359334849998</c:v>
                </c:pt>
                <c:pt idx="529">
                  <c:v>25.7973760139</c:v>
                </c:pt>
                <c:pt idx="530">
                  <c:v>25.8111460702</c:v>
                </c:pt>
                <c:pt idx="531">
                  <c:v>25.8249037956</c:v>
                </c:pt>
                <c:pt idx="532">
                  <c:v>25.8386488754</c:v>
                </c:pt>
                <c:pt idx="533">
                  <c:v>25.8523812496</c:v>
                </c:pt>
                <c:pt idx="534">
                  <c:v>25.8661008957</c:v>
                </c:pt>
                <c:pt idx="535">
                  <c:v>25.8798077666</c:v>
                </c:pt>
                <c:pt idx="536">
                  <c:v>25.8935018068</c:v>
                </c:pt>
                <c:pt idx="537">
                  <c:v>25.90722937</c:v>
                </c:pt>
                <c:pt idx="538">
                  <c:v>25.92095779</c:v>
                </c:pt>
                <c:pt idx="539">
                  <c:v>25.9346732641</c:v>
                </c:pt>
                <c:pt idx="540">
                  <c:v>25.94837570529999</c:v>
                </c:pt>
                <c:pt idx="541">
                  <c:v>25.9620650208</c:v>
                </c:pt>
                <c:pt idx="542">
                  <c:v>25.9757411131</c:v>
                </c:pt>
                <c:pt idx="543">
                  <c:v>25.98940388389996</c:v>
                </c:pt>
                <c:pt idx="544">
                  <c:v>26.0030532484</c:v>
                </c:pt>
                <c:pt idx="545">
                  <c:v>26.0166890855</c:v>
                </c:pt>
                <c:pt idx="546">
                  <c:v>26.0303112922</c:v>
                </c:pt>
                <c:pt idx="547">
                  <c:v>26.04391974609999</c:v>
                </c:pt>
                <c:pt idx="548">
                  <c:v>26.0575143015</c:v>
                </c:pt>
                <c:pt idx="549">
                  <c:v>26.0710948316</c:v>
                </c:pt>
                <c:pt idx="550">
                  <c:v>26.0846613448</c:v>
                </c:pt>
                <c:pt idx="551">
                  <c:v>26.0982134683</c:v>
                </c:pt>
                <c:pt idx="552">
                  <c:v>26.11175087259999</c:v>
                </c:pt>
                <c:pt idx="553">
                  <c:v>26.1252734146</c:v>
                </c:pt>
                <c:pt idx="554">
                  <c:v>26.13878093</c:v>
                </c:pt>
                <c:pt idx="555">
                  <c:v>26.1522732565</c:v>
                </c:pt>
                <c:pt idx="556">
                  <c:v>26.16575011819999</c:v>
                </c:pt>
                <c:pt idx="557">
                  <c:v>26.1792114476</c:v>
                </c:pt>
                <c:pt idx="558">
                  <c:v>26.1926571352</c:v>
                </c:pt>
                <c:pt idx="559">
                  <c:v>26.2060870883</c:v>
                </c:pt>
                <c:pt idx="560">
                  <c:v>26.21950114019999</c:v>
                </c:pt>
                <c:pt idx="561">
                  <c:v>26.2328991142</c:v>
                </c:pt>
                <c:pt idx="562">
                  <c:v>26.2462811036</c:v>
                </c:pt>
                <c:pt idx="563">
                  <c:v>26.25964681329998</c:v>
                </c:pt>
                <c:pt idx="564">
                  <c:v>26.27299599139999</c:v>
                </c:pt>
                <c:pt idx="565">
                  <c:v>26.2863284484</c:v>
                </c:pt>
                <c:pt idx="566">
                  <c:v>26.29964403609998</c:v>
                </c:pt>
                <c:pt idx="567">
                  <c:v>26.3129425829</c:v>
                </c:pt>
                <c:pt idx="568">
                  <c:v>26.3262238772</c:v>
                </c:pt>
                <c:pt idx="569">
                  <c:v>26.3394877147</c:v>
                </c:pt>
                <c:pt idx="570">
                  <c:v>26.35273388759996</c:v>
                </c:pt>
                <c:pt idx="571">
                  <c:v>26.3659622185</c:v>
                </c:pt>
                <c:pt idx="572">
                  <c:v>26.3791726228</c:v>
                </c:pt>
                <c:pt idx="573">
                  <c:v>26.392364896</c:v>
                </c:pt>
                <c:pt idx="574">
                  <c:v>26.40553883279996</c:v>
                </c:pt>
                <c:pt idx="575">
                  <c:v>26.4186941936</c:v>
                </c:pt>
                <c:pt idx="576">
                  <c:v>26.4318308555</c:v>
                </c:pt>
                <c:pt idx="577">
                  <c:v>26.4449485821</c:v>
                </c:pt>
                <c:pt idx="578">
                  <c:v>26.4580471947</c:v>
                </c:pt>
                <c:pt idx="579">
                  <c:v>26.4711702977</c:v>
                </c:pt>
                <c:pt idx="580">
                  <c:v>26.4844830704</c:v>
                </c:pt>
                <c:pt idx="581">
                  <c:v>26.4977755658</c:v>
                </c:pt>
                <c:pt idx="582">
                  <c:v>26.5110475558</c:v>
                </c:pt>
                <c:pt idx="583">
                  <c:v>26.5242988512</c:v>
                </c:pt>
                <c:pt idx="584">
                  <c:v>26.53752920299998</c:v>
                </c:pt>
                <c:pt idx="585">
                  <c:v>26.5507384213</c:v>
                </c:pt>
                <c:pt idx="586">
                  <c:v>26.5639261853</c:v>
                </c:pt>
                <c:pt idx="587">
                  <c:v>26.5770922196</c:v>
                </c:pt>
                <c:pt idx="588">
                  <c:v>26.5902363858</c:v>
                </c:pt>
                <c:pt idx="589">
                  <c:v>26.6033585061</c:v>
                </c:pt>
                <c:pt idx="590">
                  <c:v>26.61645838800001</c:v>
                </c:pt>
                <c:pt idx="591">
                  <c:v>26.6295358357</c:v>
                </c:pt>
                <c:pt idx="592">
                  <c:v>26.6425906497</c:v>
                </c:pt>
                <c:pt idx="593">
                  <c:v>26.65562261399998</c:v>
                </c:pt>
                <c:pt idx="594">
                  <c:v>26.66863227819996</c:v>
                </c:pt>
                <c:pt idx="595">
                  <c:v>26.6816178816</c:v>
                </c:pt>
                <c:pt idx="596">
                  <c:v>26.69457986640001</c:v>
                </c:pt>
                <c:pt idx="597">
                  <c:v>26.7075181573</c:v>
                </c:pt>
                <c:pt idx="598">
                  <c:v>26.72043257339996</c:v>
                </c:pt>
                <c:pt idx="599">
                  <c:v>26.7333229281</c:v>
                </c:pt>
                <c:pt idx="600">
                  <c:v>26.7461890194</c:v>
                </c:pt>
                <c:pt idx="601">
                  <c:v>26.7590306265</c:v>
                </c:pt>
                <c:pt idx="602">
                  <c:v>26.7718474718</c:v>
                </c:pt>
                <c:pt idx="603">
                  <c:v>26.78463943129998</c:v>
                </c:pt>
                <c:pt idx="604">
                  <c:v>26.797406356</c:v>
                </c:pt>
                <c:pt idx="605">
                  <c:v>26.8101480885</c:v>
                </c:pt>
                <c:pt idx="606">
                  <c:v>26.8228644576</c:v>
                </c:pt>
                <c:pt idx="607">
                  <c:v>26.8355552997</c:v>
                </c:pt>
                <c:pt idx="608">
                  <c:v>26.8482204448</c:v>
                </c:pt>
                <c:pt idx="609">
                  <c:v>26.8608597282</c:v>
                </c:pt>
                <c:pt idx="610">
                  <c:v>26.8734729868</c:v>
                </c:pt>
                <c:pt idx="611">
                  <c:v>26.8860600659</c:v>
                </c:pt>
                <c:pt idx="612">
                  <c:v>26.8986564132</c:v>
                </c:pt>
                <c:pt idx="613">
                  <c:v>26.9115488287</c:v>
                </c:pt>
                <c:pt idx="614">
                  <c:v>26.9244096891</c:v>
                </c:pt>
                <c:pt idx="615">
                  <c:v>26.9372388277</c:v>
                </c:pt>
                <c:pt idx="616">
                  <c:v>26.95003607569998</c:v>
                </c:pt>
                <c:pt idx="617">
                  <c:v>26.9628012871</c:v>
                </c:pt>
                <c:pt idx="618">
                  <c:v>26.9755343121</c:v>
                </c:pt>
                <c:pt idx="619">
                  <c:v>26.98823417379996</c:v>
                </c:pt>
                <c:pt idx="620">
                  <c:v>27.0009010282</c:v>
                </c:pt>
                <c:pt idx="621">
                  <c:v>27.0135348984</c:v>
                </c:pt>
                <c:pt idx="622">
                  <c:v>27.0261357278</c:v>
                </c:pt>
                <c:pt idx="623">
                  <c:v>27.0387033355</c:v>
                </c:pt>
                <c:pt idx="624">
                  <c:v>27.0512375163</c:v>
                </c:pt>
                <c:pt idx="625">
                  <c:v>27.0637380127</c:v>
                </c:pt>
                <c:pt idx="626">
                  <c:v>27.07620453299998</c:v>
                </c:pt>
                <c:pt idx="627">
                  <c:v>27.08863691419996</c:v>
                </c:pt>
                <c:pt idx="628">
                  <c:v>27.1010352067</c:v>
                </c:pt>
                <c:pt idx="629">
                  <c:v>27.1133993566</c:v>
                </c:pt>
                <c:pt idx="630">
                  <c:v>27.1257293136</c:v>
                </c:pt>
                <c:pt idx="631">
                  <c:v>27.138024797</c:v>
                </c:pt>
                <c:pt idx="632">
                  <c:v>27.1502857031</c:v>
                </c:pt>
                <c:pt idx="633">
                  <c:v>27.16251207989998</c:v>
                </c:pt>
                <c:pt idx="634">
                  <c:v>27.174703804</c:v>
                </c:pt>
                <c:pt idx="635">
                  <c:v>27.1868608072</c:v>
                </c:pt>
                <c:pt idx="636">
                  <c:v>27.1989830204</c:v>
                </c:pt>
                <c:pt idx="637">
                  <c:v>27.2110705734</c:v>
                </c:pt>
                <c:pt idx="638">
                  <c:v>27.2231231629</c:v>
                </c:pt>
                <c:pt idx="639">
                  <c:v>27.23514088569998</c:v>
                </c:pt>
                <c:pt idx="640">
                  <c:v>27.2471237105</c:v>
                </c:pt>
                <c:pt idx="641">
                  <c:v>27.2590664278</c:v>
                </c:pt>
                <c:pt idx="642">
                  <c:v>27.2709707681</c:v>
                </c:pt>
                <c:pt idx="643">
                  <c:v>27.28283776729999</c:v>
                </c:pt>
                <c:pt idx="644">
                  <c:v>27.2946678485</c:v>
                </c:pt>
                <c:pt idx="645">
                  <c:v>27.3064611654</c:v>
                </c:pt>
                <c:pt idx="646">
                  <c:v>27.3182177786</c:v>
                </c:pt>
                <c:pt idx="647">
                  <c:v>27.32993774179999</c:v>
                </c:pt>
                <c:pt idx="648">
                  <c:v>27.3416210853</c:v>
                </c:pt>
                <c:pt idx="649">
                  <c:v>27.3532678606</c:v>
                </c:pt>
                <c:pt idx="650">
                  <c:v>27.3648781084</c:v>
                </c:pt>
                <c:pt idx="651">
                  <c:v>27.3764518832</c:v>
                </c:pt>
                <c:pt idx="652">
                  <c:v>27.3879892346</c:v>
                </c:pt>
                <c:pt idx="653">
                  <c:v>27.4002086544</c:v>
                </c:pt>
                <c:pt idx="654">
                  <c:v>27.4128693792</c:v>
                </c:pt>
                <c:pt idx="655">
                  <c:v>27.4254660844</c:v>
                </c:pt>
                <c:pt idx="656">
                  <c:v>27.4379989503</c:v>
                </c:pt>
                <c:pt idx="657">
                  <c:v>27.450468172</c:v>
                </c:pt>
                <c:pt idx="658">
                  <c:v>27.46287394719998</c:v>
                </c:pt>
                <c:pt idx="659">
                  <c:v>27.4752164519</c:v>
                </c:pt>
                <c:pt idx="660">
                  <c:v>27.4875340406</c:v>
                </c:pt>
                <c:pt idx="661">
                  <c:v>27.4999351591</c:v>
                </c:pt>
                <c:pt idx="662">
                  <c:v>27.5122689128</c:v>
                </c:pt>
                <c:pt idx="663">
                  <c:v>27.5245354992</c:v>
                </c:pt>
                <c:pt idx="664">
                  <c:v>27.5367351209</c:v>
                </c:pt>
                <c:pt idx="665">
                  <c:v>27.54886797469999</c:v>
                </c:pt>
                <c:pt idx="666">
                  <c:v>27.5609342589</c:v>
                </c:pt>
                <c:pt idx="667">
                  <c:v>27.5729341705</c:v>
                </c:pt>
                <c:pt idx="668">
                  <c:v>27.5848679155</c:v>
                </c:pt>
                <c:pt idx="669">
                  <c:v>27.5967140353</c:v>
                </c:pt>
                <c:pt idx="670">
                  <c:v>27.6084828407</c:v>
                </c:pt>
                <c:pt idx="671">
                  <c:v>27.6201780239</c:v>
                </c:pt>
                <c:pt idx="672">
                  <c:v>27.6318012916</c:v>
                </c:pt>
                <c:pt idx="673">
                  <c:v>27.6433536142</c:v>
                </c:pt>
                <c:pt idx="674">
                  <c:v>27.654835679</c:v>
                </c:pt>
                <c:pt idx="675">
                  <c:v>27.66624806960001</c:v>
                </c:pt>
                <c:pt idx="676">
                  <c:v>27.6775914741</c:v>
                </c:pt>
                <c:pt idx="677">
                  <c:v>27.6888661823</c:v>
                </c:pt>
                <c:pt idx="678">
                  <c:v>27.700072784</c:v>
                </c:pt>
                <c:pt idx="679">
                  <c:v>27.7112117129</c:v>
                </c:pt>
                <c:pt idx="680">
                  <c:v>27.7222833932</c:v>
                </c:pt>
                <c:pt idx="681">
                  <c:v>27.7332882468</c:v>
                </c:pt>
                <c:pt idx="682">
                  <c:v>27.74422669899998</c:v>
                </c:pt>
                <c:pt idx="683">
                  <c:v>27.7550991668</c:v>
                </c:pt>
                <c:pt idx="684">
                  <c:v>27.7659060628</c:v>
                </c:pt>
                <c:pt idx="685">
                  <c:v>27.7766477948</c:v>
                </c:pt>
                <c:pt idx="686">
                  <c:v>27.7872892133</c:v>
                </c:pt>
                <c:pt idx="687">
                  <c:v>27.7978474314</c:v>
                </c:pt>
                <c:pt idx="688">
                  <c:v>27.8083285738</c:v>
                </c:pt>
                <c:pt idx="689">
                  <c:v>27.8187354745</c:v>
                </c:pt>
                <c:pt idx="690">
                  <c:v>27.82906974739999</c:v>
                </c:pt>
                <c:pt idx="691">
                  <c:v>27.83933253009998</c:v>
                </c:pt>
                <c:pt idx="692">
                  <c:v>27.84952476520001</c:v>
                </c:pt>
                <c:pt idx="693">
                  <c:v>27.8596473062</c:v>
                </c:pt>
                <c:pt idx="694">
                  <c:v>27.8697009552</c:v>
                </c:pt>
                <c:pt idx="695">
                  <c:v>27.8796864775</c:v>
                </c:pt>
                <c:pt idx="696">
                  <c:v>27.8896046095</c:v>
                </c:pt>
                <c:pt idx="697">
                  <c:v>27.8994560594</c:v>
                </c:pt>
                <c:pt idx="698">
                  <c:v>27.9092415127</c:v>
                </c:pt>
                <c:pt idx="699">
                  <c:v>27.9189616325</c:v>
                </c:pt>
                <c:pt idx="700">
                  <c:v>27.9286170613</c:v>
                </c:pt>
                <c:pt idx="701">
                  <c:v>27.9382084245</c:v>
                </c:pt>
                <c:pt idx="702">
                  <c:v>27.9477363298</c:v>
                </c:pt>
                <c:pt idx="703">
                  <c:v>27.9572013678</c:v>
                </c:pt>
                <c:pt idx="704">
                  <c:v>27.9666041191</c:v>
                </c:pt>
                <c:pt idx="705">
                  <c:v>27.9759451492</c:v>
                </c:pt>
                <c:pt idx="706">
                  <c:v>27.9852250126</c:v>
                </c:pt>
                <c:pt idx="707">
                  <c:v>27.9944442538</c:v>
                </c:pt>
                <c:pt idx="708">
                  <c:v>28.0035860531</c:v>
                </c:pt>
                <c:pt idx="709">
                  <c:v>28.0126591303</c:v>
                </c:pt>
                <c:pt idx="710">
                  <c:v>28.0216668225</c:v>
                </c:pt>
                <c:pt idx="711">
                  <c:v>28.03061084779998</c:v>
                </c:pt>
                <c:pt idx="712">
                  <c:v>28.0395984665</c:v>
                </c:pt>
                <c:pt idx="713">
                  <c:v>28.0488105468</c:v>
                </c:pt>
                <c:pt idx="714">
                  <c:v>28.0579550086</c:v>
                </c:pt>
                <c:pt idx="715">
                  <c:v>28.06703280309998</c:v>
                </c:pt>
                <c:pt idx="716">
                  <c:v>28.0760447866</c:v>
                </c:pt>
                <c:pt idx="717">
                  <c:v>28.0849917064</c:v>
                </c:pt>
                <c:pt idx="718">
                  <c:v>28.09384852299999</c:v>
                </c:pt>
                <c:pt idx="719">
                  <c:v>28.1026318758</c:v>
                </c:pt>
                <c:pt idx="720">
                  <c:v>28.1113359532</c:v>
                </c:pt>
                <c:pt idx="721">
                  <c:v>28.1199662549</c:v>
                </c:pt>
                <c:pt idx="722">
                  <c:v>28.12852579620001</c:v>
                </c:pt>
                <c:pt idx="723">
                  <c:v>28.1370184504</c:v>
                </c:pt>
                <c:pt idx="724">
                  <c:v>28.1455803961</c:v>
                </c:pt>
                <c:pt idx="725">
                  <c:v>28.1540865292</c:v>
                </c:pt>
                <c:pt idx="726">
                  <c:v>28.1625374836</c:v>
                </c:pt>
                <c:pt idx="727">
                  <c:v>28.1709338682</c:v>
                </c:pt>
                <c:pt idx="728">
                  <c:v>28.1792762678</c:v>
                </c:pt>
                <c:pt idx="729">
                  <c:v>28.1875652496</c:v>
                </c:pt>
                <c:pt idx="730">
                  <c:v>28.1958013565</c:v>
                </c:pt>
                <c:pt idx="731">
                  <c:v>28.2039851302</c:v>
                </c:pt>
                <c:pt idx="732">
                  <c:v>28.21211709669999</c:v>
                </c:pt>
                <c:pt idx="733">
                  <c:v>28.2201977725</c:v>
                </c:pt>
                <c:pt idx="734">
                  <c:v>28.2282276682</c:v>
                </c:pt>
                <c:pt idx="735">
                  <c:v>28.2361946336</c:v>
                </c:pt>
                <c:pt idx="736">
                  <c:v>28.2441052413</c:v>
                </c:pt>
                <c:pt idx="737">
                  <c:v>28.2519620188</c:v>
                </c:pt>
                <c:pt idx="738">
                  <c:v>28.2597663542</c:v>
                </c:pt>
                <c:pt idx="739">
                  <c:v>28.26751926</c:v>
                </c:pt>
                <c:pt idx="740">
                  <c:v>28.2752215774</c:v>
                </c:pt>
                <c:pt idx="741">
                  <c:v>28.2828867128</c:v>
                </c:pt>
                <c:pt idx="742">
                  <c:v>28.2909837281</c:v>
                </c:pt>
                <c:pt idx="743">
                  <c:v>28.29904318339998</c:v>
                </c:pt>
                <c:pt idx="744">
                  <c:v>28.3070654482</c:v>
                </c:pt>
                <c:pt idx="745">
                  <c:v>28.3150508806</c:v>
                </c:pt>
                <c:pt idx="746">
                  <c:v>28.3229998311</c:v>
                </c:pt>
                <c:pt idx="747">
                  <c:v>28.3309126439</c:v>
                </c:pt>
                <c:pt idx="748">
                  <c:v>28.3387896603</c:v>
                </c:pt>
                <c:pt idx="749">
                  <c:v>28.346631218</c:v>
                </c:pt>
                <c:pt idx="750">
                  <c:v>28.35443765</c:v>
                </c:pt>
                <c:pt idx="751">
                  <c:v>28.36220928639996</c:v>
                </c:pt>
                <c:pt idx="752">
                  <c:v>28.370027545</c:v>
                </c:pt>
                <c:pt idx="753">
                  <c:v>28.377870057</c:v>
                </c:pt>
                <c:pt idx="754">
                  <c:v>28.3856810522</c:v>
                </c:pt>
                <c:pt idx="755">
                  <c:v>28.39386562110001</c:v>
                </c:pt>
                <c:pt idx="756">
                  <c:v>28.40230333109998</c:v>
                </c:pt>
                <c:pt idx="757">
                  <c:v>28.4107174005</c:v>
                </c:pt>
                <c:pt idx="758">
                  <c:v>28.4191079905</c:v>
                </c:pt>
                <c:pt idx="759">
                  <c:v>28.4274752625</c:v>
                </c:pt>
                <c:pt idx="760">
                  <c:v>28.4358193761</c:v>
                </c:pt>
                <c:pt idx="761">
                  <c:v>28.4441404899</c:v>
                </c:pt>
                <c:pt idx="762">
                  <c:v>28.4524387626</c:v>
                </c:pt>
                <c:pt idx="763">
                  <c:v>28.46071435229998</c:v>
                </c:pt>
                <c:pt idx="764">
                  <c:v>28.4689674167</c:v>
                </c:pt>
                <c:pt idx="765">
                  <c:v>28.4771981126</c:v>
                </c:pt>
                <c:pt idx="766">
                  <c:v>28.48541780799996</c:v>
                </c:pt>
                <c:pt idx="767">
                  <c:v>28.4937598544</c:v>
                </c:pt>
                <c:pt idx="768">
                  <c:v>28.502079953</c:v>
                </c:pt>
                <c:pt idx="769">
                  <c:v>28.5103782502</c:v>
                </c:pt>
                <c:pt idx="770">
                  <c:v>28.5186548885</c:v>
                </c:pt>
                <c:pt idx="771">
                  <c:v>28.52691001239999</c:v>
                </c:pt>
                <c:pt idx="772">
                  <c:v>28.535143763</c:v>
                </c:pt>
                <c:pt idx="773">
                  <c:v>28.5433562806</c:v>
                </c:pt>
                <c:pt idx="774">
                  <c:v>28.5515477077</c:v>
                </c:pt>
                <c:pt idx="775">
                  <c:v>28.5597080814</c:v>
                </c:pt>
                <c:pt idx="776">
                  <c:v>28.5678465479</c:v>
                </c:pt>
                <c:pt idx="777">
                  <c:v>28.5759646398</c:v>
                </c:pt>
                <c:pt idx="778">
                  <c:v>28.5840649365</c:v>
                </c:pt>
                <c:pt idx="779">
                  <c:v>28.592143515</c:v>
                </c:pt>
                <c:pt idx="780">
                  <c:v>28.6002022316</c:v>
                </c:pt>
                <c:pt idx="781">
                  <c:v>28.6082414054</c:v>
                </c:pt>
                <c:pt idx="782">
                  <c:v>28.6162612093</c:v>
                </c:pt>
                <c:pt idx="783">
                  <c:v>28.6242617952</c:v>
                </c:pt>
                <c:pt idx="784">
                  <c:v>28.6322433054</c:v>
                </c:pt>
                <c:pt idx="785">
                  <c:v>28.6402058753</c:v>
                </c:pt>
                <c:pt idx="786">
                  <c:v>28.64814963349998</c:v>
                </c:pt>
                <c:pt idx="787">
                  <c:v>28.6560747069</c:v>
                </c:pt>
                <c:pt idx="788">
                  <c:v>28.66398121790001</c:v>
                </c:pt>
                <c:pt idx="789">
                  <c:v>28.67186928650001</c:v>
                </c:pt>
                <c:pt idx="790">
                  <c:v>28.6797390306</c:v>
                </c:pt>
                <c:pt idx="791">
                  <c:v>28.687590566</c:v>
                </c:pt>
                <c:pt idx="792">
                  <c:v>28.6954240069</c:v>
                </c:pt>
                <c:pt idx="793">
                  <c:v>28.703239467</c:v>
                </c:pt>
                <c:pt idx="794">
                  <c:v>28.711037057</c:v>
                </c:pt>
                <c:pt idx="795">
                  <c:v>28.7188168876</c:v>
                </c:pt>
                <c:pt idx="796">
                  <c:v>28.7265790679</c:v>
                </c:pt>
                <c:pt idx="797">
                  <c:v>28.7343237061</c:v>
                </c:pt>
                <c:pt idx="798">
                  <c:v>28.7420509085</c:v>
                </c:pt>
                <c:pt idx="799">
                  <c:v>28.7497607823</c:v>
                </c:pt>
                <c:pt idx="800">
                  <c:v>28.7574534325</c:v>
                </c:pt>
                <c:pt idx="801">
                  <c:v>28.7651289633</c:v>
                </c:pt>
                <c:pt idx="802">
                  <c:v>28.7727874789</c:v>
                </c:pt>
                <c:pt idx="803">
                  <c:v>28.78042908159996</c:v>
                </c:pt>
                <c:pt idx="804">
                  <c:v>28.78805387409998</c:v>
                </c:pt>
                <c:pt idx="805">
                  <c:v>28.79566195649999</c:v>
                </c:pt>
                <c:pt idx="806">
                  <c:v>28.8032534303</c:v>
                </c:pt>
                <c:pt idx="807">
                  <c:v>28.8108283944</c:v>
                </c:pt>
                <c:pt idx="808">
                  <c:v>28.8183869479</c:v>
                </c:pt>
                <c:pt idx="809">
                  <c:v>28.82592918909999</c:v>
                </c:pt>
                <c:pt idx="810">
                  <c:v>28.8334552148</c:v>
                </c:pt>
                <c:pt idx="811">
                  <c:v>28.8409651219</c:v>
                </c:pt>
                <c:pt idx="812">
                  <c:v>28.8484590065</c:v>
                </c:pt>
                <c:pt idx="813">
                  <c:v>28.8559369637</c:v>
                </c:pt>
                <c:pt idx="814">
                  <c:v>28.8633990887</c:v>
                </c:pt>
                <c:pt idx="815">
                  <c:v>28.8708454749</c:v>
                </c:pt>
                <c:pt idx="816">
                  <c:v>28.8782762154</c:v>
                </c:pt>
                <c:pt idx="817">
                  <c:v>28.8856914037</c:v>
                </c:pt>
                <c:pt idx="818">
                  <c:v>28.8930911328</c:v>
                </c:pt>
                <c:pt idx="819">
                  <c:v>28.90047549160001</c:v>
                </c:pt>
                <c:pt idx="820">
                  <c:v>28.9078445725</c:v>
                </c:pt>
                <c:pt idx="821">
                  <c:v>28.9151984641</c:v>
                </c:pt>
                <c:pt idx="822">
                  <c:v>28.92253725129996</c:v>
                </c:pt>
                <c:pt idx="823">
                  <c:v>28.92986103739999</c:v>
                </c:pt>
                <c:pt idx="824">
                  <c:v>28.9371698977</c:v>
                </c:pt>
                <c:pt idx="825">
                  <c:v>28.9444639226</c:v>
                </c:pt>
                <c:pt idx="826">
                  <c:v>28.9517431985</c:v>
                </c:pt>
                <c:pt idx="827">
                  <c:v>28.9590078105</c:v>
                </c:pt>
                <c:pt idx="828">
                  <c:v>28.9662578414</c:v>
                </c:pt>
                <c:pt idx="829">
                  <c:v>28.9734933829</c:v>
                </c:pt>
                <c:pt idx="830">
                  <c:v>28.98071451579996</c:v>
                </c:pt>
                <c:pt idx="831">
                  <c:v>28.9879213215</c:v>
                </c:pt>
                <c:pt idx="832">
                  <c:v>28.99511388539996</c:v>
                </c:pt>
                <c:pt idx="833">
                  <c:v>29.00229228949998</c:v>
                </c:pt>
                <c:pt idx="834">
                  <c:v>29.0094566155</c:v>
                </c:pt>
                <c:pt idx="835">
                  <c:v>29.0166069466</c:v>
                </c:pt>
                <c:pt idx="836">
                  <c:v>29.0237433502</c:v>
                </c:pt>
                <c:pt idx="837">
                  <c:v>29.0308659069</c:v>
                </c:pt>
              </c:numCache>
            </c:numRef>
          </c:yVal>
          <c:smooth val="1"/>
        </c:ser>
        <c:dLbls>
          <c:showLegendKey val="0"/>
          <c:showVal val="0"/>
          <c:showCatName val="0"/>
          <c:showSerName val="0"/>
          <c:showPercent val="0"/>
          <c:showBubbleSize val="0"/>
        </c:dLbls>
        <c:axId val="2143705240"/>
        <c:axId val="2143711096"/>
      </c:scatterChart>
      <c:valAx>
        <c:axId val="2143705240"/>
        <c:scaling>
          <c:orientation val="minMax"/>
        </c:scaling>
        <c:delete val="0"/>
        <c:axPos val="b"/>
        <c:majorGridlines>
          <c:spPr>
            <a:ln>
              <a:solidFill>
                <a:schemeClr val="accent1">
                  <a:alpha val="20000"/>
                </a:schemeClr>
              </a:solidFill>
            </a:ln>
          </c:spPr>
        </c:majorGridlines>
        <c:title>
          <c:tx>
            <c:rich>
              <a:bodyPr/>
              <a:lstStyle/>
              <a:p>
                <a:pPr>
                  <a:defRPr/>
                </a:pPr>
                <a:r>
                  <a:rPr lang="en-US"/>
                  <a:t>Time (s)</a:t>
                </a:r>
              </a:p>
            </c:rich>
          </c:tx>
          <c:layout/>
          <c:overlay val="0"/>
        </c:title>
        <c:numFmt formatCode="General" sourceLinked="1"/>
        <c:majorTickMark val="none"/>
        <c:minorTickMark val="none"/>
        <c:tickLblPos val="nextTo"/>
        <c:crossAx val="2143711096"/>
        <c:crosses val="autoZero"/>
        <c:crossBetween val="midCat"/>
      </c:valAx>
      <c:valAx>
        <c:axId val="2143711096"/>
        <c:scaling>
          <c:orientation val="minMax"/>
        </c:scaling>
        <c:delete val="0"/>
        <c:axPos val="l"/>
        <c:majorGridlines>
          <c:spPr>
            <a:ln>
              <a:solidFill>
                <a:schemeClr val="accent1">
                  <a:alpha val="20000"/>
                </a:schemeClr>
              </a:solidFill>
            </a:ln>
          </c:spPr>
        </c:majorGridlines>
        <c:title>
          <c:tx>
            <c:rich>
              <a:bodyPr/>
              <a:lstStyle/>
              <a:p>
                <a:pPr>
                  <a:defRPr/>
                </a:pPr>
                <a:r>
                  <a:rPr lang="en-US"/>
                  <a:t>Temperature (K)</a:t>
                </a:r>
              </a:p>
            </c:rich>
          </c:tx>
          <c:layout/>
          <c:overlay val="0"/>
        </c:title>
        <c:numFmt formatCode="General" sourceLinked="1"/>
        <c:majorTickMark val="none"/>
        <c:minorTickMark val="none"/>
        <c:tickLblPos val="nextTo"/>
        <c:crossAx val="2143705240"/>
        <c:crosses val="autoZero"/>
        <c:crossBetween val="midCat"/>
      </c:valAx>
    </c:plotArea>
    <c:legend>
      <c:legendPos val="r"/>
      <c:layout>
        <c:manualLayout>
          <c:xMode val="edge"/>
          <c:yMode val="edge"/>
          <c:x val="0.759859424351617"/>
          <c:y val="0.508218423916522"/>
          <c:w val="0.234655233773744"/>
          <c:h val="0.304554330708661"/>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dirty="0"/>
          </a:p>
        </p:txBody>
      </p:sp>
      <p:sp>
        <p:nvSpPr>
          <p:cNvPr id="3277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fld id="{B8A69BA4-EB0C-4B21-88CA-BF90123ACA24}" type="datetimeFigureOut">
              <a:rPr lang="en-US"/>
              <a:pPr>
                <a:defRPr/>
              </a:pPr>
              <a:t>11/6/15</a:t>
            </a:fld>
            <a:endParaRPr lang="en-US" dirty="0"/>
          </a:p>
        </p:txBody>
      </p:sp>
      <p:sp>
        <p:nvSpPr>
          <p:cNvPr id="3277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dirty="0"/>
          </a:p>
        </p:txBody>
      </p:sp>
      <p:sp>
        <p:nvSpPr>
          <p:cNvPr id="3277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FE747DA4-0842-4BF5-8C2C-60A5B815CB07}" type="slidenum">
              <a:rPr lang="en-US"/>
              <a:pPr>
                <a:defRPr/>
              </a:pPr>
              <a:t>‹#›</a:t>
            </a:fld>
            <a:endParaRPr lang="en-US" dirty="0"/>
          </a:p>
        </p:txBody>
      </p:sp>
    </p:spTree>
    <p:extLst>
      <p:ext uri="{BB962C8B-B14F-4D97-AF65-F5344CB8AC3E}">
        <p14:creationId xmlns:p14="http://schemas.microsoft.com/office/powerpoint/2010/main" val="1451293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3963988"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atin typeface="Calibri" pitchFamily="34" charset="0"/>
              </a:defRPr>
            </a:lvl1pPr>
          </a:lstStyle>
          <a:p>
            <a:pPr>
              <a:defRPr/>
            </a:pPr>
            <a:fld id="{665632C9-ED2E-4765-A6F5-24DD6D4281E1}" type="datetimeFigureOut">
              <a:rPr lang="en-US"/>
              <a:pPr>
                <a:defRPr/>
              </a:pPr>
              <a:t>11/6/15</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atin typeface="Calibri" pitchFamily="34" charset="0"/>
              </a:defRPr>
            </a:lvl1pPr>
          </a:lstStyle>
          <a:p>
            <a:pPr>
              <a:defRPr/>
            </a:pPr>
            <a:fld id="{21EE86C8-2A0E-4557-9A3D-82FE4691816A}" type="slidenum">
              <a:rPr lang="en-US"/>
              <a:pPr>
                <a:defRPr/>
              </a:pPr>
              <a:t>‹#›</a:t>
            </a:fld>
            <a:endParaRPr lang="en-US" dirty="0"/>
          </a:p>
        </p:txBody>
      </p:sp>
    </p:spTree>
    <p:extLst>
      <p:ext uri="{BB962C8B-B14F-4D97-AF65-F5344CB8AC3E}">
        <p14:creationId xmlns:p14="http://schemas.microsoft.com/office/powerpoint/2010/main" val="6416248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7"/>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C:\Documents and Settings\sgeer\My Documents\MAP\MAP-LOGO.png"/>
          <p:cNvPicPr>
            <a:picLocks noChangeAspect="1" noChangeArrowheads="1"/>
          </p:cNvPicPr>
          <p:nvPr userDrawn="1"/>
        </p:nvPicPr>
        <p:blipFill>
          <a:blip r:embed="rId2"/>
          <a:srcRect/>
          <a:stretch>
            <a:fillRect/>
          </a:stretch>
        </p:blipFill>
        <p:spPr bwMode="auto">
          <a:xfrm>
            <a:off x="8172450" y="76200"/>
            <a:ext cx="857250" cy="974725"/>
          </a:xfrm>
          <a:prstGeom prst="rect">
            <a:avLst/>
          </a:prstGeom>
          <a:noFill/>
          <a:ln w="38100">
            <a:solidFill>
              <a:schemeClr val="bg1">
                <a:lumMod val="85000"/>
              </a:schemeClr>
            </a:solidFill>
          </a:ln>
        </p:spPr>
      </p:pic>
      <p:sp>
        <p:nvSpPr>
          <p:cNvPr id="2" name="Title 1"/>
          <p:cNvSpPr>
            <a:spLocks noGrp="1"/>
          </p:cNvSpPr>
          <p:nvPr>
            <p:ph type="ctrTitle"/>
          </p:nvPr>
        </p:nvSpPr>
        <p:spPr>
          <a:xfrm>
            <a:off x="1600200" y="1"/>
            <a:ext cx="6400800" cy="1143000"/>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2286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Footer Placeholder 4"/>
          <p:cNvSpPr>
            <a:spLocks noGrp="1"/>
          </p:cNvSpPr>
          <p:nvPr>
            <p:ph type="ftr" sz="quarter" idx="11"/>
          </p:nvPr>
        </p:nvSpPr>
        <p:spPr/>
        <p:txBody>
          <a:bodyPr/>
          <a:lstStyle>
            <a:lvl1pPr>
              <a:defRPr smtClean="0"/>
            </a:lvl1pPr>
          </a:lstStyle>
          <a:p>
            <a:pPr>
              <a:defRPr/>
            </a:pPr>
            <a:r>
              <a:rPr lang="da-DK" altLang="ja-JP" smtClean="0"/>
              <a:t>MAP Friday Meeting, 11/6/15	Alan Bross      </a:t>
            </a:r>
            <a:endParaRPr lang="en-US" altLang="ja-JP" dirty="0"/>
          </a:p>
        </p:txBody>
      </p:sp>
      <p:sp>
        <p:nvSpPr>
          <p:cNvPr id="10" name="Slide Number Placeholder 5"/>
          <p:cNvSpPr>
            <a:spLocks noGrp="1"/>
          </p:cNvSpPr>
          <p:nvPr>
            <p:ph type="sldNum" sz="quarter" idx="12"/>
          </p:nvPr>
        </p:nvSpPr>
        <p:spPr/>
        <p:txBody>
          <a:bodyPr/>
          <a:lstStyle>
            <a:lvl1pPr>
              <a:defRPr>
                <a:solidFill>
                  <a:schemeClr val="tx1"/>
                </a:solidFill>
              </a:defRPr>
            </a:lvl1pPr>
          </a:lstStyle>
          <a:p>
            <a:pPr>
              <a:defRPr/>
            </a:pPr>
            <a:fld id="{58404F3C-4186-483F-BEBC-737E39340E40}" type="slidenum">
              <a:rPr lang="en-US" smtClean="0"/>
              <a:pPr>
                <a:defRPr/>
              </a:pPr>
              <a:t>‹#›</a:t>
            </a:fld>
            <a:endParaRPr lang="en-US" dirty="0"/>
          </a:p>
        </p:txBody>
      </p:sp>
      <p:pic>
        <p:nvPicPr>
          <p:cNvPr id="11" name="Picture 17" descr="MICE_Logo_smal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133350"/>
            <a:ext cx="8715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13"/>
          <p:cNvCxnSpPr/>
          <p:nvPr userDrawn="1"/>
        </p:nvCxnSpPr>
        <p:spPr>
          <a:xfrm>
            <a:off x="76200" y="6400800"/>
            <a:ext cx="89154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2" descr="C:\Documents and Settings\sgeer\My Documents\MAP\MAP-LOGO.png"/>
          <p:cNvPicPr>
            <a:picLocks noChangeAspect="1" noChangeArrowheads="1"/>
          </p:cNvPicPr>
          <p:nvPr userDrawn="1"/>
        </p:nvPicPr>
        <p:blipFill>
          <a:blip r:embed="rId2"/>
          <a:srcRect/>
          <a:stretch>
            <a:fillRect/>
          </a:stretch>
        </p:blipFill>
        <p:spPr bwMode="auto">
          <a:xfrm>
            <a:off x="8194675" y="88900"/>
            <a:ext cx="857250" cy="974725"/>
          </a:xfrm>
          <a:prstGeom prst="rect">
            <a:avLst/>
          </a:prstGeom>
          <a:noFill/>
          <a:ln w="38100">
            <a:solidFill>
              <a:schemeClr val="bg1">
                <a:lumMod val="85000"/>
              </a:schemeClr>
            </a:solidFill>
          </a:ln>
        </p:spPr>
      </p:pic>
      <p:sp>
        <p:nvSpPr>
          <p:cNvPr id="2" name="Title 1"/>
          <p:cNvSpPr>
            <a:spLocks noGrp="1"/>
          </p:cNvSpPr>
          <p:nvPr>
            <p:ph type="title"/>
          </p:nvPr>
        </p:nvSpPr>
        <p:spPr>
          <a:xfrm>
            <a:off x="1485363" y="0"/>
            <a:ext cx="6705600" cy="1143000"/>
          </a:xfrm>
        </p:spPr>
        <p:txBody>
          <a:bodyPr/>
          <a:lstStyle>
            <a:lvl1pPr>
              <a:defRPr sz="4000" b="0">
                <a:effectLst/>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143000"/>
            <a:ext cx="9144000" cy="5181600"/>
          </a:xfrm>
        </p:spPr>
        <p:txBody>
          <a:bodyPr/>
          <a:lstStyle>
            <a:lvl1pPr>
              <a:defRPr b="0">
                <a:effectLst/>
                <a:latin typeface="Calibri" pitchFamily="34" charset="0"/>
                <a:cs typeface="Calibri" pitchFamily="34" charset="0"/>
              </a:defRPr>
            </a:lvl1pPr>
            <a:lvl2pPr>
              <a:defRPr b="0">
                <a:effectLst/>
                <a:latin typeface="Calibri" pitchFamily="34" charset="0"/>
                <a:cs typeface="Calibri" pitchFamily="34" charset="0"/>
              </a:defRPr>
            </a:lvl2pPr>
            <a:lvl3pPr>
              <a:defRPr b="0">
                <a:effectLst/>
                <a:latin typeface="Calibri" pitchFamily="34" charset="0"/>
                <a:cs typeface="Calibri" pitchFamily="34" charset="0"/>
              </a:defRPr>
            </a:lvl3pPr>
            <a:lvl4pPr>
              <a:defRPr b="0">
                <a:effectLst/>
                <a:latin typeface="Calibri" pitchFamily="34" charset="0"/>
                <a:cs typeface="Calibri" pitchFamily="34" charset="0"/>
              </a:defRPr>
            </a:lvl4pPr>
            <a:lvl5pPr>
              <a:defRPr b="0">
                <a:effectLst/>
                <a:latin typeface="Calibri" pitchFamily="34" charset="0"/>
                <a:cs typeface="Calibri" pitchFamily="34" charset="0"/>
              </a:defRPr>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Slide Number Placeholder 4"/>
          <p:cNvSpPr>
            <a:spLocks noGrp="1"/>
          </p:cNvSpPr>
          <p:nvPr>
            <p:ph type="sldNum" sz="quarter" idx="11"/>
          </p:nvPr>
        </p:nvSpPr>
        <p:spPr/>
        <p:txBody>
          <a:bodyPr/>
          <a:lstStyle>
            <a:lvl1pPr>
              <a:defRPr sz="1200" b="0" dirty="0" smtClean="0">
                <a:solidFill>
                  <a:schemeClr val="tx1"/>
                </a:solidFill>
                <a:effectLst/>
              </a:defRPr>
            </a:lvl1pPr>
          </a:lstStyle>
          <a:p>
            <a:pPr>
              <a:defRPr/>
            </a:pPr>
            <a:fld id="{9E3438D9-95E3-4462-A3C8-5E9271B28828}" type="slidenum">
              <a:rPr lang="en-US" altLang="zh-CN" smtClean="0"/>
              <a:pPr>
                <a:defRPr/>
              </a:pPr>
              <a:t>‹#›</a:t>
            </a:fld>
            <a:endParaRPr lang="en-US" altLang="zh-CN" dirty="0"/>
          </a:p>
        </p:txBody>
      </p:sp>
      <p:sp>
        <p:nvSpPr>
          <p:cNvPr id="10" name="Footer Placeholder 5"/>
          <p:cNvSpPr>
            <a:spLocks noGrp="1"/>
          </p:cNvSpPr>
          <p:nvPr>
            <p:ph type="ftr" sz="quarter" idx="12"/>
          </p:nvPr>
        </p:nvSpPr>
        <p:spPr>
          <a:xfrm>
            <a:off x="2514600" y="6492875"/>
            <a:ext cx="4191000" cy="365125"/>
          </a:xfrm>
        </p:spPr>
        <p:txBody>
          <a:bodyPr/>
          <a:lstStyle>
            <a:lvl1pPr>
              <a:defRPr sz="1200" b="0" dirty="0" smtClean="0">
                <a:solidFill>
                  <a:schemeClr val="tx1"/>
                </a:solidFill>
                <a:effectLst/>
              </a:defRPr>
            </a:lvl1pPr>
          </a:lstStyle>
          <a:p>
            <a:pPr>
              <a:defRPr/>
            </a:pPr>
            <a:r>
              <a:rPr lang="da-DK" altLang="ja-JP" smtClean="0"/>
              <a:t>MAP Friday Meeting, 11/6/15	Alan Bross      </a:t>
            </a:r>
            <a:endParaRPr lang="en-US" altLang="ja-JP"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97631"/>
            <a:ext cx="8715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1371600" y="228600"/>
            <a:ext cx="6248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Text Placeholder 2"/>
          <p:cNvSpPr>
            <a:spLocks noGrp="1"/>
          </p:cNvSpPr>
          <p:nvPr>
            <p:ph type="body" idx="1"/>
          </p:nvPr>
        </p:nvSpPr>
        <p:spPr bwMode="auto">
          <a:xfrm>
            <a:off x="0" y="1143000"/>
            <a:ext cx="91440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Footer Placeholder 4"/>
          <p:cNvSpPr>
            <a:spLocks noGrp="1"/>
          </p:cNvSpPr>
          <p:nvPr>
            <p:ph type="ftr" sz="quarter" idx="3"/>
          </p:nvPr>
        </p:nvSpPr>
        <p:spPr>
          <a:xfrm>
            <a:off x="2438400" y="6416675"/>
            <a:ext cx="41910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da-DK" smtClean="0"/>
              <a:t>MAP Friday Meeting, 11/6/15	Alan Bross      </a:t>
            </a:r>
            <a:endParaRPr lang="en-US" dirty="0"/>
          </a:p>
        </p:txBody>
      </p:sp>
      <p:sp>
        <p:nvSpPr>
          <p:cNvPr id="1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494B91FA-DBD7-4BBD-B1CA-5708E4F0EA69}" type="slidenum">
              <a:rPr lang="en-US" smtClean="0"/>
              <a:pPr>
                <a:defRPr/>
              </a:pPr>
              <a:t>‹#›</a:t>
            </a:fld>
            <a:endParaRPr lang="en-US" dirty="0"/>
          </a:p>
        </p:txBody>
      </p:sp>
      <p:pic>
        <p:nvPicPr>
          <p:cNvPr id="8" name="Picture 6" descr="FermilLogo_blue"/>
          <p:cNvPicPr>
            <a:picLocks noChangeAspect="1" noChangeArrowheads="1"/>
          </p:cNvPicPr>
          <p:nvPr userDrawn="1"/>
        </p:nvPicPr>
        <p:blipFill>
          <a:blip r:embed="rId4" cstate="screen"/>
          <a:srcRect/>
          <a:stretch>
            <a:fillRect/>
          </a:stretch>
        </p:blipFill>
        <p:spPr bwMode="auto">
          <a:xfrm>
            <a:off x="152400" y="6477000"/>
            <a:ext cx="1295400" cy="234453"/>
          </a:xfrm>
          <a:prstGeom prst="rect">
            <a:avLst/>
          </a:prstGeom>
          <a:noFill/>
          <a:ln w="9525">
            <a:noFill/>
            <a:miter lim="800000"/>
            <a:headEnd/>
            <a:tailEnd/>
          </a:ln>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01000" y="76200"/>
            <a:ext cx="9271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8750"/>
            <a:ext cx="8715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transition xmlns:p14="http://schemas.microsoft.com/office/powerpoint/2010/main" spd="med">
    <p:fade/>
  </p:transition>
  <p:hf hd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charset="0"/>
        <a:buChar char="–"/>
        <a:defRPr sz="2800" kern="1200">
          <a:solidFill>
            <a:schemeClr val="hlink"/>
          </a:solidFill>
          <a:latin typeface="+mn-lt"/>
          <a:ea typeface="+mn-ea"/>
          <a:cs typeface="+mn-cs"/>
        </a:defRPr>
      </a:lvl2pPr>
      <a:lvl3pPr marL="1143000" indent="-228600" algn="l" rtl="0" eaLnBrk="0" fontAlgn="base" hangingPunct="0">
        <a:spcBef>
          <a:spcPct val="0"/>
        </a:spcBef>
        <a:spcAft>
          <a:spcPct val="0"/>
        </a:spcAft>
        <a:buFont typeface="Arial" charset="0"/>
        <a:buChar char="•"/>
        <a:defRPr sz="2400" kern="1200">
          <a:solidFill>
            <a:srgbClr val="008000"/>
          </a:solidFill>
          <a:latin typeface="+mn-lt"/>
          <a:ea typeface="+mn-ea"/>
          <a:cs typeface="+mn-cs"/>
        </a:defRPr>
      </a:lvl3pPr>
      <a:lvl4pPr marL="1600200" indent="-228600" algn="l" rtl="0" eaLnBrk="0" fontAlgn="base" hangingPunct="0">
        <a:spcBef>
          <a:spcPct val="0"/>
        </a:spcBef>
        <a:spcAft>
          <a:spcPct val="0"/>
        </a:spcAft>
        <a:buFont typeface="Arial" charset="0"/>
        <a:buChar char="–"/>
        <a:defRPr sz="2000" kern="1200">
          <a:solidFill>
            <a:srgbClr val="6600FF"/>
          </a:solidFill>
          <a:latin typeface="+mn-lt"/>
          <a:ea typeface="+mn-ea"/>
          <a:cs typeface="+mn-cs"/>
        </a:defRPr>
      </a:lvl4pPr>
      <a:lvl5pPr marL="2057400" indent="-228600" algn="l" rtl="0" eaLnBrk="0" fontAlgn="base" hangingPunct="0">
        <a:spcBef>
          <a:spcPct val="0"/>
        </a:spcBef>
        <a:spcAft>
          <a:spcPct val="0"/>
        </a:spcAft>
        <a:buFont typeface="Wingdings" pitchFamily="2" charset="2"/>
        <a:buChar char="s"/>
        <a:defRPr sz="2000" kern="1200">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95563" cy="1066800"/>
          </a:xfrm>
        </p:spPr>
        <p:txBody>
          <a:bodyPr/>
          <a:lstStyle/>
          <a:p>
            <a:r>
              <a:rPr lang="en-US" dirty="0" smtClean="0"/>
              <a:t>MICE Spectrometer Solenoid Repair</a:t>
            </a:r>
            <a:endParaRPr lang="en-US" sz="3600" i="1" dirty="0"/>
          </a:p>
        </p:txBody>
      </p:sp>
      <p:pic>
        <p:nvPicPr>
          <p:cNvPr id="7" name="Content Placeholder 6" descr="IMG_0322.jpg"/>
          <p:cNvPicPr>
            <a:picLocks noGrp="1" noChangeAspect="1"/>
          </p:cNvPicPr>
          <p:nvPr>
            <p:ph idx="1"/>
          </p:nvPr>
        </p:nvPicPr>
        <p:blipFill>
          <a:blip r:embed="rId2" cstate="print">
            <a:extLst>
              <a:ext uri="{28A0092B-C50C-407E-A947-70E740481C1C}">
                <a14:useLocalDpi xmlns:a14="http://schemas.microsoft.com/office/drawing/2010/main" val="0"/>
              </a:ext>
            </a:extLst>
          </a:blip>
          <a:srcRect l="-67647" r="-67647"/>
          <a:stretch>
            <a:fillRect/>
          </a:stretch>
        </p:blipFill>
        <p:spPr>
          <a:xfrm>
            <a:off x="152400" y="1295400"/>
            <a:ext cx="8740588" cy="4953000"/>
          </a:xfrm>
        </p:spPr>
      </p:pic>
      <p:sp>
        <p:nvSpPr>
          <p:cNvPr id="4" name="Footer Placeholder 3"/>
          <p:cNvSpPr>
            <a:spLocks noGrp="1"/>
          </p:cNvSpPr>
          <p:nvPr>
            <p:ph type="ftr" sz="quarter" idx="12"/>
          </p:nvPr>
        </p:nvSpPr>
        <p:spPr/>
        <p:txBody>
          <a:bodyPr/>
          <a:lstStyle/>
          <a:p>
            <a:pPr>
              <a:defRPr/>
            </a:pPr>
            <a:r>
              <a:rPr lang="da-DK" altLang="ja-JP" smtClean="0"/>
              <a:t>MAP Friday Meeting, 11/6/15	Alan Bross      </a:t>
            </a:r>
            <a:endParaRPr lang="en-US" altLang="ja-JP" dirty="0"/>
          </a:p>
        </p:txBody>
      </p:sp>
      <p:sp>
        <p:nvSpPr>
          <p:cNvPr id="6" name="Slide Number Placeholder 5"/>
          <p:cNvSpPr>
            <a:spLocks noGrp="1"/>
          </p:cNvSpPr>
          <p:nvPr>
            <p:ph type="sldNum" sz="quarter" idx="11"/>
          </p:nvPr>
        </p:nvSpPr>
        <p:spPr/>
        <p:txBody>
          <a:bodyPr/>
          <a:lstStyle/>
          <a:p>
            <a:pPr>
              <a:defRPr/>
            </a:pPr>
            <a:fld id="{9E3438D9-95E3-4462-A3C8-5E9271B28828}" type="slidenum">
              <a:rPr lang="en-US" altLang="zh-CN" smtClean="0"/>
              <a:pPr>
                <a:defRPr/>
              </a:pPr>
              <a:t>1</a:t>
            </a:fld>
            <a:endParaRPr lang="en-US" altLang="zh-CN" dirty="0"/>
          </a:p>
        </p:txBody>
      </p:sp>
    </p:spTree>
    <p:extLst>
      <p:ext uri="{BB962C8B-B14F-4D97-AF65-F5344CB8AC3E}">
        <p14:creationId xmlns:p14="http://schemas.microsoft.com/office/powerpoint/2010/main" val="2101586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705600" cy="1143000"/>
          </a:xfrm>
        </p:spPr>
        <p:txBody>
          <a:bodyPr>
            <a:normAutofit fontScale="90000"/>
          </a:bodyPr>
          <a:lstStyle/>
          <a:p>
            <a:r>
              <a:rPr kumimoji="1" lang="en-US" altLang="ja-JP" sz="4400" dirty="0"/>
              <a:t>LBNL re-design</a:t>
            </a:r>
            <a:br>
              <a:rPr kumimoji="1" lang="en-US" altLang="ja-JP" sz="4400" dirty="0"/>
            </a:br>
            <a:r>
              <a:rPr kumimoji="1" lang="en-US" altLang="ja-JP" sz="3100" dirty="0"/>
              <a:t>Picture of final configuration for SS2/SSU </a:t>
            </a:r>
            <a:endParaRPr kumimoji="1" lang="ja-JP" altLang="en-US" sz="3100"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10</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pic>
        <p:nvPicPr>
          <p:cNvPr id="6" name="Picture 7" descr="IMG_0821.jpeg"/>
          <p:cNvPicPr>
            <a:picLocks noChangeAspect="1"/>
          </p:cNvPicPr>
          <p:nvPr/>
        </p:nvPicPr>
        <p:blipFill>
          <a:blip r:embed="rId2">
            <a:extLst>
              <a:ext uri="{28A0092B-C50C-407E-A947-70E740481C1C}">
                <a14:useLocalDpi xmlns:a14="http://schemas.microsoft.com/office/drawing/2010/main" val="0"/>
              </a:ext>
            </a:extLst>
          </a:blip>
          <a:srcRect l="9462" t="20674" r="7916" b="10670"/>
          <a:stretch>
            <a:fillRect/>
          </a:stretch>
        </p:blipFill>
        <p:spPr bwMode="auto">
          <a:xfrm>
            <a:off x="4648200" y="1447800"/>
            <a:ext cx="4268788"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G_0832.jpeg"/>
          <p:cNvPicPr>
            <a:picLocks noChangeAspect="1"/>
          </p:cNvPicPr>
          <p:nvPr/>
        </p:nvPicPr>
        <p:blipFill>
          <a:blip r:embed="rId3">
            <a:extLst>
              <a:ext uri="{28A0092B-C50C-407E-A947-70E740481C1C}">
                <a14:useLocalDpi xmlns:a14="http://schemas.microsoft.com/office/drawing/2010/main" val="0"/>
              </a:ext>
            </a:extLst>
          </a:blip>
          <a:srcRect l="11708" t="13022" b="6393"/>
          <a:stretch>
            <a:fillRect/>
          </a:stretch>
        </p:blipFill>
        <p:spPr bwMode="auto">
          <a:xfrm>
            <a:off x="76200" y="2362200"/>
            <a:ext cx="4878388"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09600" y="1219200"/>
            <a:ext cx="5387975" cy="1912937"/>
            <a:chOff x="771525" y="1138238"/>
            <a:chExt cx="5387975" cy="1912937"/>
          </a:xfrm>
        </p:grpSpPr>
        <p:cxnSp>
          <p:nvCxnSpPr>
            <p:cNvPr id="9" name="Straight Connector 8"/>
            <p:cNvCxnSpPr/>
            <p:nvPr/>
          </p:nvCxnSpPr>
          <p:spPr>
            <a:xfrm rot="5400000">
              <a:off x="1204120" y="2510631"/>
              <a:ext cx="855662" cy="34925"/>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35188" y="2135188"/>
              <a:ext cx="950912" cy="915987"/>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06825" y="1290638"/>
              <a:ext cx="2352675" cy="1177925"/>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sp>
          <p:nvSpPr>
            <p:cNvPr id="12" name="TextBox 5"/>
            <p:cNvSpPr txBox="1">
              <a:spLocks noChangeArrowheads="1"/>
            </p:cNvSpPr>
            <p:nvPr/>
          </p:nvSpPr>
          <p:spPr bwMode="auto">
            <a:xfrm>
              <a:off x="771525" y="1804988"/>
              <a:ext cx="2930525"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dirty="0"/>
                <a:t>Quench protection circuitry</a:t>
              </a:r>
            </a:p>
          </p:txBody>
        </p:sp>
        <p:sp>
          <p:nvSpPr>
            <p:cNvPr id="13" name="TextBox 12"/>
            <p:cNvSpPr txBox="1">
              <a:spLocks noChangeArrowheads="1"/>
            </p:cNvSpPr>
            <p:nvPr/>
          </p:nvSpPr>
          <p:spPr bwMode="auto">
            <a:xfrm>
              <a:off x="935038" y="1138238"/>
              <a:ext cx="31877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a:t>Conductively cooled resistors</a:t>
              </a:r>
            </a:p>
          </p:txBody>
        </p:sp>
      </p:grpSp>
    </p:spTree>
    <p:extLst>
      <p:ext uri="{BB962C8B-B14F-4D97-AF65-F5344CB8AC3E}">
        <p14:creationId xmlns:p14="http://schemas.microsoft.com/office/powerpoint/2010/main" val="31109511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SS1/SSD</a:t>
            </a:r>
            <a:endParaRPr kumimoji="1" lang="ja-JP" altLang="en-US" dirty="0"/>
          </a:p>
        </p:txBody>
      </p:sp>
      <p:pic>
        <p:nvPicPr>
          <p:cNvPr id="6" name="Content Placeholder 5" descr="IMG_1145.jpg"/>
          <p:cNvPicPr>
            <a:picLocks noGrp="1" noChangeAspect="1"/>
          </p:cNvPicPr>
          <p:nvPr>
            <p:ph idx="1"/>
          </p:nvPr>
        </p:nvPicPr>
        <p:blipFill>
          <a:blip r:embed="rId2">
            <a:extLst>
              <a:ext uri="{28A0092B-C50C-407E-A947-70E740481C1C}">
                <a14:useLocalDpi xmlns:a14="http://schemas.microsoft.com/office/drawing/2010/main" val="0"/>
              </a:ext>
            </a:extLst>
          </a:blip>
          <a:srcRect l="-68133" r="-68133"/>
          <a:stretch>
            <a:fillRect/>
          </a:stretch>
        </p:blipFill>
        <p:spPr>
          <a:xfrm>
            <a:off x="1905000" y="1219200"/>
            <a:ext cx="9144000" cy="5181600"/>
          </a:xfrm>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11</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
        <p:nvSpPr>
          <p:cNvPr id="7" name="TextBox 6"/>
          <p:cNvSpPr txBox="1"/>
          <p:nvPr/>
        </p:nvSpPr>
        <p:spPr>
          <a:xfrm>
            <a:off x="152401" y="1905000"/>
            <a:ext cx="4267200" cy="1477328"/>
          </a:xfrm>
          <a:prstGeom prst="rect">
            <a:avLst/>
          </a:prstGeom>
          <a:noFill/>
        </p:spPr>
        <p:txBody>
          <a:bodyPr wrap="square" rtlCol="0">
            <a:spAutoFit/>
          </a:bodyPr>
          <a:lstStyle/>
          <a:p>
            <a:r>
              <a:rPr kumimoji="1" lang="en-US" altLang="ja-JP" dirty="0" smtClean="0"/>
              <a:t>This is a photo of the QP pack for SSD/SS1.  What  is not known at this time is</a:t>
            </a:r>
          </a:p>
          <a:p>
            <a:r>
              <a:rPr kumimoji="1" lang="en-US" altLang="ja-JP" dirty="0" smtClean="0"/>
              <a:t>exactly how the terminations were made.  Did Wang follow the procedures used on SSU/SS1?</a:t>
            </a:r>
          </a:p>
        </p:txBody>
      </p:sp>
    </p:spTree>
    <p:extLst>
      <p:ext uri="{BB962C8B-B14F-4D97-AF65-F5344CB8AC3E}">
        <p14:creationId xmlns:p14="http://schemas.microsoft.com/office/powerpoint/2010/main" val="39423710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Normal Quench</a:t>
            </a:r>
            <a:endParaRPr kumimoji="1" lang="ja-JP" altLang="en-US" dirty="0"/>
          </a:p>
        </p:txBody>
      </p:sp>
      <p:pic>
        <p:nvPicPr>
          <p:cNvPr id="6" name="Content Placeholder 5" descr="Normal_Q.png"/>
          <p:cNvPicPr>
            <a:picLocks noGrp="1" noChangeAspect="1"/>
          </p:cNvPicPr>
          <p:nvPr>
            <p:ph idx="1"/>
          </p:nvPr>
        </p:nvPicPr>
        <p:blipFill>
          <a:blip r:embed="rId2">
            <a:extLst>
              <a:ext uri="{28A0092B-C50C-407E-A947-70E740481C1C}">
                <a14:useLocalDpi xmlns:a14="http://schemas.microsoft.com/office/drawing/2010/main" val="0"/>
              </a:ext>
            </a:extLst>
          </a:blip>
          <a:srcRect l="-32597" r="-32597"/>
          <a:stretch>
            <a:fillRect/>
          </a:stretch>
        </p:blipFill>
        <p:spPr>
          <a:xfrm>
            <a:off x="-1371600" y="1295400"/>
            <a:ext cx="8001000" cy="4533900"/>
          </a:xfrm>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12</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
        <p:nvSpPr>
          <p:cNvPr id="7" name="Content Placeholder 2"/>
          <p:cNvSpPr txBox="1">
            <a:spLocks/>
          </p:cNvSpPr>
          <p:nvPr/>
        </p:nvSpPr>
        <p:spPr bwMode="auto">
          <a:xfrm>
            <a:off x="4724399" y="1371600"/>
            <a:ext cx="440049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0"/>
              </a:spcBef>
              <a:spcAft>
                <a:spcPct val="0"/>
              </a:spcAft>
              <a:buFont typeface="Arial" charset="0"/>
              <a:buChar char="•"/>
              <a:defRPr sz="3200" b="0" kern="1200">
                <a:solidFill>
                  <a:schemeClr val="tx1"/>
                </a:solidFill>
                <a:effectLst/>
                <a:latin typeface="Calibri" pitchFamily="34" charset="0"/>
                <a:ea typeface="+mn-ea"/>
                <a:cs typeface="Calibri" pitchFamily="34" charset="0"/>
              </a:defRPr>
            </a:lvl1pPr>
            <a:lvl2pPr marL="742950" indent="-285750" algn="l" rtl="0" eaLnBrk="0" fontAlgn="base" hangingPunct="0">
              <a:spcBef>
                <a:spcPct val="0"/>
              </a:spcBef>
              <a:spcAft>
                <a:spcPct val="0"/>
              </a:spcAft>
              <a:buFont typeface="Arial" charset="0"/>
              <a:buChar char="–"/>
              <a:defRPr sz="2800" b="0" kern="1200">
                <a:solidFill>
                  <a:schemeClr val="hlink"/>
                </a:solidFill>
                <a:effectLst/>
                <a:latin typeface="Calibri" pitchFamily="34" charset="0"/>
                <a:ea typeface="+mn-ea"/>
                <a:cs typeface="Calibri" pitchFamily="34" charset="0"/>
              </a:defRPr>
            </a:lvl2pPr>
            <a:lvl3pPr marL="1143000" indent="-228600" algn="l" rtl="0" eaLnBrk="0" fontAlgn="base" hangingPunct="0">
              <a:spcBef>
                <a:spcPct val="0"/>
              </a:spcBef>
              <a:spcAft>
                <a:spcPct val="0"/>
              </a:spcAft>
              <a:buFont typeface="Arial" charset="0"/>
              <a:buChar char="•"/>
              <a:defRPr sz="2400" b="0" kern="1200">
                <a:solidFill>
                  <a:srgbClr val="008000"/>
                </a:solidFill>
                <a:effectLst/>
                <a:latin typeface="Calibri" pitchFamily="34" charset="0"/>
                <a:ea typeface="+mn-ea"/>
                <a:cs typeface="Calibri" pitchFamily="34" charset="0"/>
              </a:defRPr>
            </a:lvl3pPr>
            <a:lvl4pPr marL="1600200" indent="-228600" algn="l" rtl="0" eaLnBrk="0" fontAlgn="base" hangingPunct="0">
              <a:spcBef>
                <a:spcPct val="0"/>
              </a:spcBef>
              <a:spcAft>
                <a:spcPct val="0"/>
              </a:spcAft>
              <a:buFont typeface="Arial" charset="0"/>
              <a:buChar char="–"/>
              <a:defRPr sz="2000" b="0" kern="1200">
                <a:solidFill>
                  <a:srgbClr val="6600FF"/>
                </a:solidFill>
                <a:effectLst/>
                <a:latin typeface="Calibri" pitchFamily="34" charset="0"/>
                <a:ea typeface="+mn-ea"/>
                <a:cs typeface="Calibri" pitchFamily="34" charset="0"/>
              </a:defRPr>
            </a:lvl4pPr>
            <a:lvl5pPr marL="2057400" indent="-228600" algn="l" rtl="0" eaLnBrk="0" fontAlgn="base" hangingPunct="0">
              <a:spcBef>
                <a:spcPct val="0"/>
              </a:spcBef>
              <a:spcAft>
                <a:spcPct val="0"/>
              </a:spcAft>
              <a:buFont typeface="Wingdings" pitchFamily="2" charset="2"/>
              <a:buChar char="s"/>
              <a:defRPr sz="2000" b="0" kern="1200">
                <a:solidFill>
                  <a:srgbClr val="663300"/>
                </a:solidFill>
                <a:effectLst/>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dirty="0" smtClean="0"/>
              <a:t>These are data from a normal quench</a:t>
            </a:r>
          </a:p>
          <a:p>
            <a:pPr lvl="1"/>
            <a:r>
              <a:rPr kumimoji="1" lang="en-US" altLang="ja-JP" dirty="0" smtClean="0"/>
              <a:t>All coils ramping together to their design current</a:t>
            </a:r>
          </a:p>
          <a:p>
            <a:pPr lvl="1"/>
            <a:r>
              <a:rPr kumimoji="1" lang="en-US" altLang="ja-JP" dirty="0" smtClean="0"/>
              <a:t>NOTE: In this case, the quench occurred as the currents were ramping down</a:t>
            </a:r>
          </a:p>
          <a:p>
            <a:r>
              <a:rPr kumimoji="1" lang="en-US" altLang="ja-JP" dirty="0" smtClean="0"/>
              <a:t>ECE initiated the quench (QP system detected and sent trigger to open contactors)</a:t>
            </a:r>
          </a:p>
          <a:p>
            <a:r>
              <a:rPr kumimoji="1" lang="en-US" altLang="ja-JP" dirty="0" smtClean="0"/>
              <a:t>M2 followed, then M1</a:t>
            </a:r>
          </a:p>
          <a:p>
            <a:pPr lvl="1"/>
            <a:r>
              <a:rPr kumimoji="1" lang="en-US" altLang="ja-JP" dirty="0" smtClean="0"/>
              <a:t>As predicted.</a:t>
            </a:r>
            <a:endParaRPr kumimoji="1" lang="ja-JP" altLang="en-US" dirty="0"/>
          </a:p>
        </p:txBody>
      </p:sp>
    </p:spTree>
    <p:extLst>
      <p:ext uri="{BB962C8B-B14F-4D97-AF65-F5344CB8AC3E}">
        <p14:creationId xmlns:p14="http://schemas.microsoft.com/office/powerpoint/2010/main" val="117385237"/>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51106309"/>
              </p:ext>
            </p:extLst>
          </p:nvPr>
        </p:nvGraphicFramePr>
        <p:xfrm>
          <a:off x="228600" y="1219200"/>
          <a:ext cx="4100513" cy="313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080730472"/>
              </p:ext>
            </p:extLst>
          </p:nvPr>
        </p:nvGraphicFramePr>
        <p:xfrm>
          <a:off x="4419600" y="1299652"/>
          <a:ext cx="4343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04800" y="4495800"/>
            <a:ext cx="8534400" cy="1477328"/>
          </a:xfrm>
          <a:prstGeom prst="rect">
            <a:avLst/>
          </a:prstGeom>
        </p:spPr>
        <p:txBody>
          <a:bodyPr wrap="square">
            <a:spAutoFit/>
          </a:bodyPr>
          <a:lstStyle/>
          <a:p>
            <a:pPr marL="285750" indent="-285750">
              <a:buFont typeface="Arial" panose="020B0604020202020204" pitchFamily="34" charset="0"/>
              <a:buChar char="•"/>
            </a:pPr>
            <a:r>
              <a:rPr lang="en-US" dirty="0">
                <a:solidFill>
                  <a:srgbClr val="0070C0"/>
                </a:solidFill>
              </a:rPr>
              <a:t>Compared the results with </a:t>
            </a:r>
            <a:r>
              <a:rPr lang="en-US" dirty="0" smtClean="0">
                <a:solidFill>
                  <a:srgbClr val="0070C0"/>
                </a:solidFill>
              </a:rPr>
              <a:t>(case I)and </a:t>
            </a:r>
            <a:r>
              <a:rPr lang="en-US" dirty="0">
                <a:solidFill>
                  <a:srgbClr val="0070C0"/>
                </a:solidFill>
              </a:rPr>
              <a:t>without </a:t>
            </a:r>
            <a:r>
              <a:rPr lang="en-US" dirty="0" smtClean="0">
                <a:solidFill>
                  <a:srgbClr val="0070C0"/>
                </a:solidFill>
              </a:rPr>
              <a:t>(case II) M2 powered.</a:t>
            </a: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Quenches were initiated in E2 in both cases</a:t>
            </a:r>
            <a:r>
              <a:rPr lang="en-US" dirty="0" smtClean="0">
                <a:solidFill>
                  <a:srgbClr val="0070C0"/>
                </a:solidFill>
              </a:rPr>
              <a:t>.</a:t>
            </a:r>
          </a:p>
          <a:p>
            <a:pPr marL="285750" indent="-285750">
              <a:buFont typeface="Arial" panose="020B0604020202020204" pitchFamily="34" charset="0"/>
              <a:buChar char="•"/>
            </a:pPr>
            <a:r>
              <a:rPr lang="en-US" dirty="0" smtClean="0">
                <a:solidFill>
                  <a:srgbClr val="0070C0"/>
                </a:solidFill>
              </a:rPr>
              <a:t>The quench current in case I is 265A in all coils.</a:t>
            </a:r>
          </a:p>
          <a:p>
            <a:pPr marL="285750" indent="-285750">
              <a:buFont typeface="Arial" panose="020B0604020202020204" pitchFamily="34" charset="0"/>
              <a:buChar char="•"/>
            </a:pPr>
            <a:r>
              <a:rPr lang="en-US" dirty="0" smtClean="0">
                <a:solidFill>
                  <a:srgbClr val="0070C0"/>
                </a:solidFill>
              </a:rPr>
              <a:t>In case II, the quench currents in ECE and M1 are 260A and 250A, respectively. </a:t>
            </a:r>
            <a:endParaRPr lang="en-US" dirty="0">
              <a:solidFill>
                <a:srgbClr val="0070C0"/>
              </a:solidFill>
            </a:endParaRPr>
          </a:p>
        </p:txBody>
      </p:sp>
      <p:sp>
        <p:nvSpPr>
          <p:cNvPr id="10" name="TextBox 9"/>
          <p:cNvSpPr txBox="1"/>
          <p:nvPr/>
        </p:nvSpPr>
        <p:spPr>
          <a:xfrm>
            <a:off x="1828800" y="1066800"/>
            <a:ext cx="734496" cy="369332"/>
          </a:xfrm>
          <a:prstGeom prst="rect">
            <a:avLst/>
          </a:prstGeom>
          <a:noFill/>
        </p:spPr>
        <p:txBody>
          <a:bodyPr wrap="none" rtlCol="0">
            <a:spAutoFit/>
          </a:bodyPr>
          <a:lstStyle/>
          <a:p>
            <a:r>
              <a:rPr lang="en-US" dirty="0" smtClean="0"/>
              <a:t>Case I</a:t>
            </a:r>
            <a:endParaRPr lang="en-US" dirty="0"/>
          </a:p>
        </p:txBody>
      </p:sp>
      <p:sp>
        <p:nvSpPr>
          <p:cNvPr id="11" name="TextBox 10"/>
          <p:cNvSpPr txBox="1"/>
          <p:nvPr/>
        </p:nvSpPr>
        <p:spPr>
          <a:xfrm>
            <a:off x="6172200" y="1066800"/>
            <a:ext cx="792205" cy="369332"/>
          </a:xfrm>
          <a:prstGeom prst="rect">
            <a:avLst/>
          </a:prstGeom>
          <a:noFill/>
        </p:spPr>
        <p:txBody>
          <a:bodyPr wrap="none" rtlCol="0">
            <a:spAutoFit/>
          </a:bodyPr>
          <a:lstStyle/>
          <a:p>
            <a:r>
              <a:rPr lang="en-US" dirty="0" smtClean="0"/>
              <a:t>Case II</a:t>
            </a:r>
            <a:endParaRPr lang="en-US" dirty="0"/>
          </a:p>
        </p:txBody>
      </p:sp>
      <p:sp>
        <p:nvSpPr>
          <p:cNvPr id="12" name="Title 1"/>
          <p:cNvSpPr txBox="1">
            <a:spLocks/>
          </p:cNvSpPr>
          <p:nvPr/>
        </p:nvSpPr>
        <p:spPr bwMode="auto">
          <a:xfrm>
            <a:off x="1485363" y="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kumimoji="1" lang="en-US" altLang="ja-JP" dirty="0" smtClean="0"/>
              <a:t>Quench propagation analysis without M2 powered</a:t>
            </a:r>
            <a:endParaRPr kumimoji="1" lang="ja-JP" altLang="en-US" dirty="0"/>
          </a:p>
        </p:txBody>
      </p:sp>
    </p:spTree>
    <p:extLst>
      <p:ext uri="{BB962C8B-B14F-4D97-AF65-F5344CB8AC3E}">
        <p14:creationId xmlns:p14="http://schemas.microsoft.com/office/powerpoint/2010/main" val="694896127"/>
      </p:ext>
    </p:extLst>
  </p:cSld>
  <p:clrMapOvr>
    <a:masterClrMapping/>
  </p:clrMapOvr>
  <p:transition xmlns:p14="http://schemas.microsoft.com/office/powerpoint/2010/mai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Quench delay</a:t>
            </a:r>
            <a:endParaRPr kumimoji="1" lang="ja-JP" altLang="en-US" dirty="0"/>
          </a:p>
        </p:txBody>
      </p:sp>
      <p:sp>
        <p:nvSpPr>
          <p:cNvPr id="3" name="Content Placeholder 2"/>
          <p:cNvSpPr>
            <a:spLocks noGrp="1"/>
          </p:cNvSpPr>
          <p:nvPr>
            <p:ph idx="1"/>
          </p:nvPr>
        </p:nvSpPr>
        <p:spPr>
          <a:xfrm>
            <a:off x="0" y="1143000"/>
            <a:ext cx="9067800" cy="5181600"/>
          </a:xfrm>
        </p:spPr>
        <p:txBody>
          <a:bodyPr>
            <a:normAutofit fontScale="92500" lnSpcReduction="10000"/>
          </a:bodyPr>
          <a:lstStyle/>
          <a:p>
            <a:r>
              <a:rPr kumimoji="1" lang="en-US" altLang="ja-JP" dirty="0" smtClean="0"/>
              <a:t>Time to Q for M1 increased by ~ 2X</a:t>
            </a:r>
          </a:p>
          <a:p>
            <a:r>
              <a:rPr kumimoji="1" lang="en-US" altLang="ja-JP" dirty="0" smtClean="0"/>
              <a:t>However, overall scale in simulation does not agree with data</a:t>
            </a:r>
          </a:p>
          <a:p>
            <a:pPr lvl="1"/>
            <a:r>
              <a:rPr kumimoji="1" lang="en-US" altLang="ja-JP" dirty="0" smtClean="0"/>
              <a:t>There is a qualitative understanding</a:t>
            </a:r>
          </a:p>
          <a:p>
            <a:pPr lvl="2"/>
            <a:r>
              <a:rPr kumimoji="1" lang="en-US" altLang="ja-JP" dirty="0" err="1" smtClean="0"/>
              <a:t>LHe</a:t>
            </a:r>
            <a:r>
              <a:rPr kumimoji="1" lang="en-US" altLang="ja-JP" dirty="0" smtClean="0"/>
              <a:t> &amp; gas not modeled exactly</a:t>
            </a:r>
          </a:p>
          <a:p>
            <a:pPr lvl="2"/>
            <a:r>
              <a:rPr kumimoji="1" lang="en-US" altLang="ja-JP" dirty="0"/>
              <a:t>T</a:t>
            </a:r>
            <a:r>
              <a:rPr kumimoji="1" lang="en-US" altLang="ja-JP" dirty="0" smtClean="0"/>
              <a:t>he </a:t>
            </a:r>
            <a:r>
              <a:rPr kumimoji="1" lang="en-US" altLang="ja-JP" dirty="0"/>
              <a:t>thermal properties of the mandrel + </a:t>
            </a:r>
            <a:r>
              <a:rPr kumimoji="1" lang="en-US" altLang="ja-JP" dirty="0" smtClean="0"/>
              <a:t>insulation </a:t>
            </a:r>
            <a:r>
              <a:rPr kumimoji="1" lang="en-US" altLang="ja-JP" dirty="0"/>
              <a:t>between coils and the </a:t>
            </a:r>
            <a:r>
              <a:rPr kumimoji="1" lang="en-US" altLang="ja-JP" dirty="0" smtClean="0"/>
              <a:t>bobbin</a:t>
            </a:r>
            <a:r>
              <a:rPr kumimoji="1" lang="en-US" altLang="ja-JP" dirty="0"/>
              <a:t> </a:t>
            </a:r>
            <a:r>
              <a:rPr kumimoji="1" lang="en-US" altLang="ja-JP" dirty="0" smtClean="0"/>
              <a:t>are not precisely known</a:t>
            </a:r>
            <a:endParaRPr kumimoji="1" lang="en-US" altLang="ja-JP" dirty="0"/>
          </a:p>
          <a:p>
            <a:pPr lvl="2"/>
            <a:r>
              <a:rPr kumimoji="1" lang="en-US" altLang="ja-JP" dirty="0" smtClean="0"/>
              <a:t>The starting location of the quench will </a:t>
            </a:r>
            <a:r>
              <a:rPr kumimoji="1" lang="en-US" altLang="ja-JP" dirty="0"/>
              <a:t>affect the heat propagation from the hot spot to the mandrel, this will cause time difference. The model is always set </a:t>
            </a:r>
            <a:r>
              <a:rPr kumimoji="1" lang="en-US" altLang="ja-JP" dirty="0" smtClean="0"/>
              <a:t>so that the </a:t>
            </a:r>
            <a:r>
              <a:rPr kumimoji="1" lang="en-US" altLang="ja-JP" dirty="0"/>
              <a:t>innermost layer initiates </a:t>
            </a:r>
            <a:r>
              <a:rPr kumimoji="1" lang="en-US" altLang="ja-JP" dirty="0" smtClean="0"/>
              <a:t>the quench.</a:t>
            </a:r>
          </a:p>
          <a:p>
            <a:r>
              <a:rPr kumimoji="1" lang="en-US" altLang="ja-JP" dirty="0" smtClean="0"/>
              <a:t>Given the above, there is qualitative agreement:</a:t>
            </a:r>
          </a:p>
          <a:p>
            <a:pPr lvl="1"/>
            <a:r>
              <a:rPr kumimoji="1" lang="en-US" altLang="ja-JP" dirty="0" smtClean="0"/>
              <a:t>The quench delay of M1 increased by ~2X, from 10 seconds to 20+ seconds.</a:t>
            </a:r>
          </a:p>
          <a:p>
            <a:pPr lvl="2"/>
            <a:endParaRPr kumimoji="1" lang="en-US" altLang="ja-JP" dirty="0"/>
          </a:p>
          <a:p>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14</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Tree>
    <p:extLst>
      <p:ext uri="{BB962C8B-B14F-4D97-AF65-F5344CB8AC3E}">
        <p14:creationId xmlns:p14="http://schemas.microsoft.com/office/powerpoint/2010/main" val="3536271511"/>
      </p:ext>
    </p:extLst>
  </p:cSld>
  <p:clrMapOvr>
    <a:masterClrMapping/>
  </p:clrMapOvr>
  <p:transition xmlns:p14="http://schemas.microsoft.com/office/powerpoint/2010/mai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Moving forward</a:t>
            </a:r>
            <a:endParaRPr kumimoji="1" lang="ja-JP" altLang="en-US" dirty="0"/>
          </a:p>
        </p:txBody>
      </p:sp>
      <p:sp>
        <p:nvSpPr>
          <p:cNvPr id="3" name="Content Placeholder 2"/>
          <p:cNvSpPr>
            <a:spLocks noGrp="1"/>
          </p:cNvSpPr>
          <p:nvPr>
            <p:ph idx="1"/>
          </p:nvPr>
        </p:nvSpPr>
        <p:spPr/>
        <p:txBody>
          <a:bodyPr>
            <a:normAutofit fontScale="92500" lnSpcReduction="20000"/>
          </a:bodyPr>
          <a:lstStyle/>
          <a:p>
            <a:r>
              <a:rPr kumimoji="1" lang="en-US" altLang="ja-JP" dirty="0" smtClean="0"/>
              <a:t>Options to move forward</a:t>
            </a:r>
          </a:p>
          <a:p>
            <a:pPr lvl="1"/>
            <a:r>
              <a:rPr kumimoji="1" lang="en-US" altLang="ja-JP" dirty="0" smtClean="0"/>
              <a:t>Disassemble</a:t>
            </a:r>
            <a:r>
              <a:rPr kumimoji="1" lang="en-US" altLang="ja-JP" dirty="0"/>
              <a:t>, fix, and rebuild the current SSD.</a:t>
            </a:r>
          </a:p>
          <a:p>
            <a:pPr lvl="1"/>
            <a:r>
              <a:rPr kumimoji="1" lang="en-US" altLang="ja-JP" dirty="0" smtClean="0"/>
              <a:t>Build </a:t>
            </a:r>
            <a:r>
              <a:rPr kumimoji="1" lang="en-US" altLang="ja-JP" dirty="0"/>
              <a:t>a new cold mass, and insert it into the existing SSD cryostat.</a:t>
            </a:r>
          </a:p>
          <a:p>
            <a:pPr lvl="1"/>
            <a:r>
              <a:rPr kumimoji="1" lang="en-US" altLang="ja-JP" dirty="0" smtClean="0"/>
              <a:t>Do </a:t>
            </a:r>
            <a:r>
              <a:rPr kumimoji="1" lang="en-US" altLang="ja-JP" dirty="0"/>
              <a:t>no rework on SSD but insert a new (TBD) solenoid coil in the MICE hall</a:t>
            </a:r>
            <a:r>
              <a:rPr kumimoji="1" lang="en-US" altLang="ja-JP" dirty="0" smtClean="0"/>
              <a:t>, lengthening </a:t>
            </a:r>
            <a:r>
              <a:rPr kumimoji="1" lang="en-US" altLang="ja-JP" dirty="0"/>
              <a:t>the overall system from the current plan but meeting the optics needs.</a:t>
            </a:r>
          </a:p>
          <a:p>
            <a:pPr lvl="1"/>
            <a:r>
              <a:rPr kumimoji="1" lang="en-US" altLang="ja-JP" dirty="0" smtClean="0"/>
              <a:t>Repair </a:t>
            </a:r>
            <a:r>
              <a:rPr kumimoji="1" lang="en-US" altLang="ja-JP" dirty="0"/>
              <a:t>the SSD in place by attempting surgery through </a:t>
            </a:r>
            <a:r>
              <a:rPr kumimoji="1" lang="en-US" altLang="ja-JP" dirty="0" smtClean="0"/>
              <a:t>the vacuum </a:t>
            </a:r>
            <a:r>
              <a:rPr kumimoji="1" lang="en-US" altLang="ja-JP" dirty="0"/>
              <a:t>vessel, shields, MLI</a:t>
            </a:r>
            <a:r>
              <a:rPr kumimoji="1" lang="en-US" altLang="ja-JP" dirty="0" smtClean="0"/>
              <a:t>, and </a:t>
            </a:r>
            <a:r>
              <a:rPr kumimoji="1" lang="en-US" altLang="ja-JP" dirty="0"/>
              <a:t>helium vessel.</a:t>
            </a:r>
          </a:p>
          <a:p>
            <a:pPr lvl="1"/>
            <a:r>
              <a:rPr kumimoji="1" lang="en-US" altLang="ja-JP" dirty="0" smtClean="0"/>
              <a:t>Construct </a:t>
            </a:r>
            <a:r>
              <a:rPr kumimoji="1" lang="en-US" altLang="ja-JP" dirty="0"/>
              <a:t>a completely new spectrometer solenoid and cryostat.</a:t>
            </a:r>
          </a:p>
          <a:p>
            <a:r>
              <a:rPr kumimoji="1" lang="en-US" altLang="ja-JP" dirty="0" smtClean="0"/>
              <a:t>Best option we feel is to build a new cold mass and cryostat it with the existing SSD vacuum vessel, etc.</a:t>
            </a:r>
          </a:p>
          <a:p>
            <a:pPr lvl="1"/>
            <a:r>
              <a:rPr kumimoji="1" lang="en-US" altLang="ja-JP" dirty="0" smtClean="0"/>
              <a:t>Don’t have the funds to do this</a:t>
            </a:r>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15</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Tree>
    <p:extLst>
      <p:ext uri="{BB962C8B-B14F-4D97-AF65-F5344CB8AC3E}">
        <p14:creationId xmlns:p14="http://schemas.microsoft.com/office/powerpoint/2010/main" val="817663457"/>
      </p:ext>
    </p:extLst>
  </p:cSld>
  <p:clrMapOvr>
    <a:masterClrMapping/>
  </p:clrMapOvr>
  <p:transition xmlns:p14="http://schemas.microsoft.com/office/powerpoint/2010/mai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MICE Project Board</a:t>
            </a:r>
            <a:endParaRPr kumimoji="1" lang="ja-JP" altLang="en-US" dirty="0"/>
          </a:p>
        </p:txBody>
      </p:sp>
      <p:sp>
        <p:nvSpPr>
          <p:cNvPr id="3" name="Content Placeholder 2"/>
          <p:cNvSpPr>
            <a:spLocks noGrp="1"/>
          </p:cNvSpPr>
          <p:nvPr>
            <p:ph idx="1"/>
          </p:nvPr>
        </p:nvSpPr>
        <p:spPr/>
        <p:txBody>
          <a:bodyPr>
            <a:normAutofit fontScale="85000" lnSpcReduction="20000"/>
          </a:bodyPr>
          <a:lstStyle/>
          <a:p>
            <a:r>
              <a:rPr kumimoji="1" lang="en-US" altLang="ja-JP" dirty="0"/>
              <a:t>Recommendations from MICE project Board:</a:t>
            </a:r>
          </a:p>
          <a:p>
            <a:pPr lvl="1"/>
            <a:r>
              <a:rPr lang="en-US" altLang="ja-JP" dirty="0"/>
              <a:t>Prepare technical, cost, schedule and risk information to an equivalent level for </a:t>
            </a:r>
            <a:r>
              <a:rPr lang="en-US" altLang="ja-JP" dirty="0" smtClean="0"/>
              <a:t>the Second </a:t>
            </a:r>
            <a:r>
              <a:rPr lang="en-US" altLang="ja-JP" dirty="0"/>
              <a:t>Spectrometer Solenoid Review (in November or December) such that a </a:t>
            </a:r>
            <a:r>
              <a:rPr lang="en-US" altLang="ja-JP" dirty="0" smtClean="0"/>
              <a:t>preferred path </a:t>
            </a:r>
            <a:r>
              <a:rPr lang="en-US" altLang="ja-JP" dirty="0"/>
              <a:t>going forward is confirmed.</a:t>
            </a:r>
          </a:p>
          <a:p>
            <a:pPr lvl="1"/>
            <a:r>
              <a:rPr lang="en-US" altLang="ja-JP" dirty="0" smtClean="0"/>
              <a:t>Develop </a:t>
            </a:r>
            <a:r>
              <a:rPr lang="en-US" altLang="ja-JP" dirty="0"/>
              <a:t>the preferred option from that review in more detail such that a full project </a:t>
            </a:r>
            <a:r>
              <a:rPr lang="en-US" altLang="ja-JP" dirty="0" err="1" smtClean="0"/>
              <a:t>planis</a:t>
            </a:r>
            <a:r>
              <a:rPr lang="en-US" altLang="ja-JP" dirty="0" smtClean="0"/>
              <a:t> </a:t>
            </a:r>
            <a:r>
              <a:rPr lang="en-US" altLang="ja-JP" dirty="0"/>
              <a:t>available for review in (about) January 2016.</a:t>
            </a:r>
          </a:p>
          <a:p>
            <a:pPr lvl="1"/>
            <a:r>
              <a:rPr lang="en-US" altLang="ja-JP" dirty="0" smtClean="0"/>
              <a:t>Consider </a:t>
            </a:r>
            <a:r>
              <a:rPr lang="en-US" altLang="ja-JP" dirty="0"/>
              <a:t>one team for fabrication and test of a new coil assembly at one location (</a:t>
            </a:r>
            <a:r>
              <a:rPr lang="en-US" altLang="ja-JP" dirty="0" smtClean="0"/>
              <a:t>for instance </a:t>
            </a:r>
            <a:r>
              <a:rPr lang="en-US" altLang="ja-JP" dirty="0"/>
              <a:t>Fermilab), and another team for integration into the cryostat at a second </a:t>
            </a:r>
            <a:r>
              <a:rPr lang="en-US" altLang="ja-JP" dirty="0" smtClean="0"/>
              <a:t>location (</a:t>
            </a:r>
            <a:r>
              <a:rPr lang="en-US" altLang="ja-JP" dirty="0"/>
              <a:t>for instance Europe)</a:t>
            </a:r>
            <a:r>
              <a:rPr lang="en-US" altLang="ja-JP" dirty="0" smtClean="0"/>
              <a:t>.</a:t>
            </a:r>
          </a:p>
          <a:p>
            <a:r>
              <a:rPr kumimoji="1" lang="en-US" altLang="ja-JP" dirty="0" smtClean="0"/>
              <a:t>Action:</a:t>
            </a:r>
          </a:p>
          <a:p>
            <a:pPr lvl="1"/>
            <a:r>
              <a:rPr kumimoji="1" lang="en-US" altLang="ja-JP" dirty="0"/>
              <a:t>Confirm the optics and performance limitations of various options at the </a:t>
            </a:r>
            <a:r>
              <a:rPr kumimoji="1" lang="en-US" altLang="ja-JP" dirty="0" smtClean="0"/>
              <a:t>Beam Dynamics </a:t>
            </a:r>
            <a:r>
              <a:rPr kumimoji="1" lang="en-US" altLang="ja-JP" dirty="0"/>
              <a:t>Review, and keep the collaboration fully informed of these options.</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16</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Tree>
    <p:extLst>
      <p:ext uri="{BB962C8B-B14F-4D97-AF65-F5344CB8AC3E}">
        <p14:creationId xmlns:p14="http://schemas.microsoft.com/office/powerpoint/2010/main" val="3729130455"/>
      </p:ext>
    </p:extLst>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Schedule Review Panel</a:t>
            </a:r>
            <a:endParaRPr kumimoji="1" lang="ja-JP" altLang="en-US" dirty="0"/>
          </a:p>
        </p:txBody>
      </p:sp>
      <p:sp>
        <p:nvSpPr>
          <p:cNvPr id="3" name="Content Placeholder 2"/>
          <p:cNvSpPr>
            <a:spLocks noGrp="1"/>
          </p:cNvSpPr>
          <p:nvPr>
            <p:ph idx="1"/>
          </p:nvPr>
        </p:nvSpPr>
        <p:spPr/>
        <p:txBody>
          <a:bodyPr>
            <a:normAutofit fontScale="70000" lnSpcReduction="20000"/>
          </a:bodyPr>
          <a:lstStyle/>
          <a:p>
            <a:r>
              <a:rPr lang="en-US" altLang="ja-JP" dirty="0" smtClean="0"/>
              <a:t>Recommendations:</a:t>
            </a:r>
          </a:p>
          <a:p>
            <a:pPr lvl="1"/>
            <a:r>
              <a:rPr lang="en-US" altLang="ja-JP" dirty="0" smtClean="0"/>
              <a:t>The </a:t>
            </a:r>
            <a:r>
              <a:rPr lang="en-US" altLang="ja-JP" dirty="0"/>
              <a:t>Panel strongly recommends that the DoE offers some formal alleviation to </a:t>
            </a:r>
            <a:r>
              <a:rPr lang="en-US" altLang="ja-JP" dirty="0" smtClean="0"/>
              <a:t>the current </a:t>
            </a:r>
            <a:r>
              <a:rPr lang="en-US" altLang="ja-JP" dirty="0"/>
              <a:t>hard schedule end-date and 9:6:3 funding profile. While this goes against </a:t>
            </a:r>
            <a:r>
              <a:rPr lang="en-US" altLang="ja-JP" dirty="0" err="1"/>
              <a:t>thegrain</a:t>
            </a:r>
            <a:r>
              <a:rPr lang="en-US" altLang="ja-JP" dirty="0"/>
              <a:t> for top-level project management, the Panel is convinced that it is </a:t>
            </a:r>
            <a:r>
              <a:rPr lang="en-US" altLang="ja-JP" dirty="0" smtClean="0"/>
              <a:t>now necessary </a:t>
            </a:r>
            <a:r>
              <a:rPr lang="en-US" altLang="ja-JP" dirty="0"/>
              <a:t>to relax these boundaries/constraints to reduce ongoing risk and </a:t>
            </a:r>
            <a:r>
              <a:rPr lang="en-US" altLang="ja-JP" dirty="0" err="1" smtClean="0"/>
              <a:t>maximise</a:t>
            </a:r>
            <a:r>
              <a:rPr lang="en-US" altLang="ja-JP" dirty="0" smtClean="0"/>
              <a:t> the </a:t>
            </a:r>
            <a:r>
              <a:rPr lang="en-US" altLang="ja-JP" dirty="0"/>
              <a:t>probability of success for the MICE project to achieve its goals and </a:t>
            </a:r>
            <a:r>
              <a:rPr lang="en-US" altLang="ja-JP" dirty="0" smtClean="0"/>
              <a:t>hence </a:t>
            </a:r>
            <a:r>
              <a:rPr lang="en-US" altLang="ja-JP" dirty="0" err="1" smtClean="0"/>
              <a:t>maximise</a:t>
            </a:r>
            <a:r>
              <a:rPr lang="en-US" altLang="ja-JP" dirty="0" smtClean="0"/>
              <a:t> </a:t>
            </a:r>
            <a:r>
              <a:rPr lang="en-US" altLang="ja-JP" dirty="0"/>
              <a:t>return for the funding agencies.</a:t>
            </a:r>
          </a:p>
          <a:p>
            <a:pPr lvl="1"/>
            <a:r>
              <a:rPr lang="en-US" altLang="ja-JP" dirty="0" smtClean="0"/>
              <a:t>The </a:t>
            </a:r>
            <a:r>
              <a:rPr lang="en-US" altLang="ja-JP" dirty="0"/>
              <a:t>US Project Director should not undertake a fully resource-loaded schedule </a:t>
            </a:r>
            <a:r>
              <a:rPr lang="en-US" altLang="ja-JP" dirty="0" smtClean="0"/>
              <a:t>for the </a:t>
            </a:r>
            <a:r>
              <a:rPr lang="en-US" altLang="ja-JP" dirty="0"/>
              <a:t>second Solenoid Review but rather investigate more than one option that </a:t>
            </a:r>
            <a:r>
              <a:rPr lang="en-US" altLang="ja-JP" dirty="0" smtClean="0"/>
              <a:t>provides a </a:t>
            </a:r>
            <a:r>
              <a:rPr lang="en-US" altLang="ja-JP" dirty="0"/>
              <a:t>‘good-enough’ solution and subsequently spend time working on the </a:t>
            </a:r>
            <a:r>
              <a:rPr lang="en-US" altLang="ja-JP" dirty="0" err="1" smtClean="0"/>
              <a:t>resourceloaded</a:t>
            </a:r>
            <a:r>
              <a:rPr lang="en-US" altLang="ja-JP" dirty="0" smtClean="0"/>
              <a:t> impacts </a:t>
            </a:r>
            <a:r>
              <a:rPr lang="en-US" altLang="ja-JP" dirty="0"/>
              <a:t>in detail to report to the funding agencies in ~January.</a:t>
            </a:r>
          </a:p>
          <a:p>
            <a:pPr lvl="1"/>
            <a:r>
              <a:rPr lang="en-US" altLang="ja-JP" dirty="0" smtClean="0"/>
              <a:t>The </a:t>
            </a:r>
            <a:r>
              <a:rPr lang="en-US" altLang="ja-JP" dirty="0"/>
              <a:t>STFC and DoE need to jointly agree on the future funding for MICE over the </a:t>
            </a:r>
            <a:r>
              <a:rPr lang="en-US" altLang="ja-JP" dirty="0" smtClean="0"/>
              <a:t>next three </a:t>
            </a:r>
            <a:r>
              <a:rPr lang="en-US" altLang="ja-JP" dirty="0"/>
              <a:t>months – this is the most important recommendation/action from the </a:t>
            </a:r>
            <a:r>
              <a:rPr lang="en-US" altLang="ja-JP" dirty="0" smtClean="0"/>
              <a:t>entire Review.</a:t>
            </a:r>
          </a:p>
          <a:p>
            <a:r>
              <a:rPr kumimoji="1" lang="en-US" altLang="ja-JP" dirty="0" smtClean="0"/>
              <a:t>Actions:</a:t>
            </a:r>
          </a:p>
          <a:p>
            <a:pPr lvl="1"/>
            <a:r>
              <a:rPr kumimoji="1" lang="en-US" altLang="ja-JP" dirty="0" smtClean="0"/>
              <a:t>The </a:t>
            </a:r>
            <a:r>
              <a:rPr kumimoji="1" lang="en-US" altLang="ja-JP" dirty="0"/>
              <a:t>STFC needs to communicate concerns about potential transferred risks to the </a:t>
            </a:r>
            <a:r>
              <a:rPr kumimoji="1" lang="en-US" altLang="ja-JP" dirty="0" smtClean="0"/>
              <a:t>US project </a:t>
            </a:r>
            <a:r>
              <a:rPr kumimoji="1" lang="en-US" altLang="ja-JP" dirty="0"/>
              <a:t>side prior to the second Solenoid Review</a:t>
            </a:r>
          </a:p>
          <a:p>
            <a:pPr lvl="1"/>
            <a:r>
              <a:rPr kumimoji="1" lang="en-US" altLang="ja-JP" dirty="0" smtClean="0"/>
              <a:t>The </a:t>
            </a:r>
            <a:r>
              <a:rPr kumimoji="1" lang="en-US" altLang="ja-JP" dirty="0"/>
              <a:t>STFC needs to be made aware of the consequences of the flat-cash </a:t>
            </a:r>
            <a:r>
              <a:rPr kumimoji="1" lang="en-US" altLang="ja-JP" dirty="0" smtClean="0"/>
              <a:t>funding profile </a:t>
            </a:r>
            <a:r>
              <a:rPr kumimoji="1" lang="en-US" altLang="ja-JP" dirty="0"/>
              <a:t>on the schedule of the project (action on the RLSR Chair)</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17</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Tree>
    <p:extLst>
      <p:ext uri="{BB962C8B-B14F-4D97-AF65-F5344CB8AC3E}">
        <p14:creationId xmlns:p14="http://schemas.microsoft.com/office/powerpoint/2010/main" val="1191203863"/>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MICE Spectrometer Solenoids</a:t>
            </a:r>
            <a:endParaRPr kumimoji="1" lang="ja-JP" altLang="en-US" dirty="0"/>
          </a:p>
        </p:txBody>
      </p:sp>
      <p:sp>
        <p:nvSpPr>
          <p:cNvPr id="3" name="Content Placeholder 2"/>
          <p:cNvSpPr>
            <a:spLocks noGrp="1"/>
          </p:cNvSpPr>
          <p:nvPr>
            <p:ph idx="1"/>
          </p:nvPr>
        </p:nvSpPr>
        <p:spPr/>
        <p:txBody>
          <a:bodyPr>
            <a:normAutofit fontScale="92500" lnSpcReduction="20000"/>
          </a:bodyPr>
          <a:lstStyle/>
          <a:p>
            <a:r>
              <a:rPr kumimoji="1" lang="en-US" altLang="ja-JP" dirty="0" smtClean="0"/>
              <a:t>These magnets have had a long history and I will make NO attempt to review it in any detail here.</a:t>
            </a:r>
          </a:p>
          <a:p>
            <a:pPr lvl="1"/>
            <a:r>
              <a:rPr kumimoji="1" lang="en-US" altLang="ja-JP" dirty="0" smtClean="0"/>
              <a:t>Steve and </a:t>
            </a:r>
            <a:r>
              <a:rPr kumimoji="1" lang="en-US" altLang="ja-JP" dirty="0" err="1" smtClean="0"/>
              <a:t>Soren</a:t>
            </a:r>
            <a:r>
              <a:rPr kumimoji="1" lang="en-US" altLang="ja-JP" dirty="0" smtClean="0"/>
              <a:t> will fill in some of the details</a:t>
            </a:r>
          </a:p>
          <a:p>
            <a:r>
              <a:rPr kumimoji="1" lang="en-US" altLang="ja-JP" dirty="0" smtClean="0"/>
              <a:t>Both magnets met the full specification at the vendor and were fully mapped.</a:t>
            </a:r>
          </a:p>
          <a:p>
            <a:pPr lvl="1"/>
            <a:r>
              <a:rPr kumimoji="1" lang="en-US" altLang="ja-JP" dirty="0" smtClean="0"/>
              <a:t>Cryogenic operation was very good.  Both magnets had significant cooling headroom (SS2 more than SS1)</a:t>
            </a:r>
          </a:p>
          <a:p>
            <a:r>
              <a:rPr kumimoji="1" lang="en-US" altLang="ja-JP" dirty="0" smtClean="0"/>
              <a:t>SS2 (in upstream position of the beam line – SSU) has reached full operating current at RAL, but full training (soak, solenoid mode) has not been completed.</a:t>
            </a:r>
          </a:p>
          <a:p>
            <a:r>
              <a:rPr kumimoji="1" lang="en-US" altLang="ja-JP" dirty="0" smtClean="0"/>
              <a:t>SS1 (in downstream position – SSD) had a lead failure during training.</a:t>
            </a:r>
          </a:p>
          <a:p>
            <a:r>
              <a:rPr kumimoji="1" lang="en-US" altLang="ja-JP" dirty="0" smtClean="0"/>
              <a:t>What is the optimal path forward?</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2</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Tree>
    <p:extLst>
      <p:ext uri="{BB962C8B-B14F-4D97-AF65-F5344CB8AC3E}">
        <p14:creationId xmlns:p14="http://schemas.microsoft.com/office/powerpoint/2010/main" val="1821877305"/>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Reminder: Basic design</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3</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pic>
        <p:nvPicPr>
          <p:cNvPr id="8" name="Content Placeholder 7" descr="Untitled2.png"/>
          <p:cNvPicPr>
            <a:picLocks noGrp="1" noChangeAspect="1"/>
          </p:cNvPicPr>
          <p:nvPr>
            <p:ph idx="1"/>
          </p:nvPr>
        </p:nvPicPr>
        <p:blipFill>
          <a:blip r:embed="rId2">
            <a:extLst>
              <a:ext uri="{28A0092B-C50C-407E-A947-70E740481C1C}">
                <a14:useLocalDpi xmlns:a14="http://schemas.microsoft.com/office/drawing/2010/main" val="0"/>
              </a:ext>
            </a:extLst>
          </a:blip>
          <a:srcRect l="-19973" r="-19973"/>
          <a:stretch>
            <a:fillRect/>
          </a:stretch>
        </p:blipFill>
        <p:spPr>
          <a:xfrm>
            <a:off x="-192741" y="1600200"/>
            <a:ext cx="8202706" cy="4648200"/>
          </a:xfrm>
        </p:spPr>
      </p:pic>
      <p:sp>
        <p:nvSpPr>
          <p:cNvPr id="9" name="Content Placeholder 2"/>
          <p:cNvSpPr txBox="1">
            <a:spLocks/>
          </p:cNvSpPr>
          <p:nvPr/>
        </p:nvSpPr>
        <p:spPr bwMode="auto">
          <a:xfrm>
            <a:off x="6248400" y="1447800"/>
            <a:ext cx="2895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0"/>
              </a:spcBef>
              <a:spcAft>
                <a:spcPct val="0"/>
              </a:spcAft>
              <a:buFont typeface="Arial" charset="0"/>
              <a:buChar char="•"/>
              <a:defRPr sz="3200" b="0" kern="1200">
                <a:solidFill>
                  <a:schemeClr val="tx1"/>
                </a:solidFill>
                <a:effectLst/>
                <a:latin typeface="Calibri" pitchFamily="34" charset="0"/>
                <a:ea typeface="+mn-ea"/>
                <a:cs typeface="Calibri" pitchFamily="34" charset="0"/>
              </a:defRPr>
            </a:lvl1pPr>
            <a:lvl2pPr marL="742950" indent="-285750" algn="l" rtl="0" eaLnBrk="0" fontAlgn="base" hangingPunct="0">
              <a:spcBef>
                <a:spcPct val="0"/>
              </a:spcBef>
              <a:spcAft>
                <a:spcPct val="0"/>
              </a:spcAft>
              <a:buFont typeface="Arial" charset="0"/>
              <a:buChar char="–"/>
              <a:defRPr sz="2800" b="0" kern="1200">
                <a:solidFill>
                  <a:schemeClr val="hlink"/>
                </a:solidFill>
                <a:effectLst/>
                <a:latin typeface="Calibri" pitchFamily="34" charset="0"/>
                <a:ea typeface="+mn-ea"/>
                <a:cs typeface="Calibri" pitchFamily="34" charset="0"/>
              </a:defRPr>
            </a:lvl2pPr>
            <a:lvl3pPr marL="1143000" indent="-228600" algn="l" rtl="0" eaLnBrk="0" fontAlgn="base" hangingPunct="0">
              <a:spcBef>
                <a:spcPct val="0"/>
              </a:spcBef>
              <a:spcAft>
                <a:spcPct val="0"/>
              </a:spcAft>
              <a:buFont typeface="Arial" charset="0"/>
              <a:buChar char="•"/>
              <a:defRPr sz="2400" b="0" kern="1200">
                <a:solidFill>
                  <a:srgbClr val="008000"/>
                </a:solidFill>
                <a:effectLst/>
                <a:latin typeface="Calibri" pitchFamily="34" charset="0"/>
                <a:ea typeface="+mn-ea"/>
                <a:cs typeface="Calibri" pitchFamily="34" charset="0"/>
              </a:defRPr>
            </a:lvl3pPr>
            <a:lvl4pPr marL="1600200" indent="-228600" algn="l" rtl="0" eaLnBrk="0" fontAlgn="base" hangingPunct="0">
              <a:spcBef>
                <a:spcPct val="0"/>
              </a:spcBef>
              <a:spcAft>
                <a:spcPct val="0"/>
              </a:spcAft>
              <a:buFont typeface="Arial" charset="0"/>
              <a:buChar char="–"/>
              <a:defRPr sz="2000" b="0" kern="1200">
                <a:solidFill>
                  <a:srgbClr val="6600FF"/>
                </a:solidFill>
                <a:effectLst/>
                <a:latin typeface="Calibri" pitchFamily="34" charset="0"/>
                <a:ea typeface="+mn-ea"/>
                <a:cs typeface="Calibri" pitchFamily="34" charset="0"/>
              </a:defRPr>
            </a:lvl4pPr>
            <a:lvl5pPr marL="2057400" indent="-228600" algn="l" rtl="0" eaLnBrk="0" fontAlgn="base" hangingPunct="0">
              <a:spcBef>
                <a:spcPct val="0"/>
              </a:spcBef>
              <a:spcAft>
                <a:spcPct val="0"/>
              </a:spcAft>
              <a:buFont typeface="Wingdings" pitchFamily="2" charset="2"/>
              <a:buChar char="s"/>
              <a:defRPr sz="2000" b="0" kern="1200">
                <a:solidFill>
                  <a:srgbClr val="663300"/>
                </a:solidFill>
                <a:effectLst/>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dirty="0" smtClean="0"/>
              <a:t>5 2-stage CCs</a:t>
            </a:r>
          </a:p>
          <a:p>
            <a:r>
              <a:rPr kumimoji="1" lang="en-US" altLang="ja-JP" dirty="0" smtClean="0"/>
              <a:t>1 single-stage CC</a:t>
            </a:r>
          </a:p>
          <a:p>
            <a:r>
              <a:rPr kumimoji="1" lang="en-US" altLang="ja-JP" dirty="0" smtClean="0"/>
              <a:t>5 Coils</a:t>
            </a:r>
          </a:p>
          <a:p>
            <a:r>
              <a:rPr kumimoji="1" lang="en-US" altLang="ja-JP" dirty="0" smtClean="0"/>
              <a:t>Max current ~300A</a:t>
            </a:r>
          </a:p>
          <a:p>
            <a:r>
              <a:rPr kumimoji="1" lang="en-US" altLang="ja-JP" dirty="0" smtClean="0"/>
              <a:t>High inductance 10-40H</a:t>
            </a:r>
            <a:endParaRPr kumimoji="1" lang="ja-JP" altLang="en-US" dirty="0"/>
          </a:p>
        </p:txBody>
      </p:sp>
      <p:sp>
        <p:nvSpPr>
          <p:cNvPr id="10" name="TextBox 9"/>
          <p:cNvSpPr txBox="1"/>
          <p:nvPr/>
        </p:nvSpPr>
        <p:spPr>
          <a:xfrm>
            <a:off x="2362200" y="4381500"/>
            <a:ext cx="505329" cy="369332"/>
          </a:xfrm>
          <a:prstGeom prst="rect">
            <a:avLst/>
          </a:prstGeom>
          <a:noFill/>
        </p:spPr>
        <p:txBody>
          <a:bodyPr wrap="none" rtlCol="0">
            <a:spAutoFit/>
          </a:bodyPr>
          <a:lstStyle/>
          <a:p>
            <a:r>
              <a:rPr kumimoji="1" lang="en-US" altLang="ja-JP" b="1" dirty="0" smtClean="0">
                <a:solidFill>
                  <a:srgbClr val="0000FF"/>
                </a:solidFill>
              </a:rPr>
              <a:t>M2</a:t>
            </a:r>
            <a:endParaRPr kumimoji="1" lang="ja-JP" altLang="en-US" b="1" dirty="0">
              <a:solidFill>
                <a:srgbClr val="0000FF"/>
              </a:solidFill>
            </a:endParaRPr>
          </a:p>
        </p:txBody>
      </p:sp>
      <p:sp>
        <p:nvSpPr>
          <p:cNvPr id="11" name="TextBox 10"/>
          <p:cNvSpPr txBox="1"/>
          <p:nvPr/>
        </p:nvSpPr>
        <p:spPr>
          <a:xfrm>
            <a:off x="1524000" y="4381500"/>
            <a:ext cx="505329" cy="369332"/>
          </a:xfrm>
          <a:prstGeom prst="rect">
            <a:avLst/>
          </a:prstGeom>
          <a:noFill/>
        </p:spPr>
        <p:txBody>
          <a:bodyPr wrap="none" rtlCol="0">
            <a:spAutoFit/>
          </a:bodyPr>
          <a:lstStyle/>
          <a:p>
            <a:r>
              <a:rPr kumimoji="1" lang="en-US" altLang="ja-JP" b="1" dirty="0" smtClean="0">
                <a:solidFill>
                  <a:srgbClr val="0000FF"/>
                </a:solidFill>
              </a:rPr>
              <a:t>M1</a:t>
            </a:r>
            <a:endParaRPr kumimoji="1" lang="ja-JP" altLang="en-US" b="1" dirty="0">
              <a:solidFill>
                <a:srgbClr val="0000FF"/>
              </a:solidFill>
            </a:endParaRPr>
          </a:p>
        </p:txBody>
      </p:sp>
      <p:sp>
        <p:nvSpPr>
          <p:cNvPr id="12" name="TextBox 11"/>
          <p:cNvSpPr txBox="1"/>
          <p:nvPr/>
        </p:nvSpPr>
        <p:spPr>
          <a:xfrm>
            <a:off x="5791200" y="4381500"/>
            <a:ext cx="467007" cy="369332"/>
          </a:xfrm>
          <a:prstGeom prst="rect">
            <a:avLst/>
          </a:prstGeom>
          <a:noFill/>
        </p:spPr>
        <p:txBody>
          <a:bodyPr wrap="none" rtlCol="0">
            <a:spAutoFit/>
          </a:bodyPr>
          <a:lstStyle/>
          <a:p>
            <a:r>
              <a:rPr kumimoji="1" lang="en-US" altLang="ja-JP" b="1" dirty="0" smtClean="0">
                <a:solidFill>
                  <a:srgbClr val="0000FF"/>
                </a:solidFill>
              </a:rPr>
              <a:t>E2</a:t>
            </a:r>
            <a:endParaRPr kumimoji="1" lang="ja-JP" altLang="en-US" b="1" dirty="0">
              <a:solidFill>
                <a:srgbClr val="0000FF"/>
              </a:solidFill>
            </a:endParaRPr>
          </a:p>
        </p:txBody>
      </p:sp>
      <p:sp>
        <p:nvSpPr>
          <p:cNvPr id="13" name="TextBox 12"/>
          <p:cNvSpPr txBox="1"/>
          <p:nvPr/>
        </p:nvSpPr>
        <p:spPr>
          <a:xfrm>
            <a:off x="4267200" y="4381500"/>
            <a:ext cx="351366" cy="369332"/>
          </a:xfrm>
          <a:prstGeom prst="rect">
            <a:avLst/>
          </a:prstGeom>
          <a:noFill/>
        </p:spPr>
        <p:txBody>
          <a:bodyPr wrap="none" rtlCol="0">
            <a:spAutoFit/>
          </a:bodyPr>
          <a:lstStyle/>
          <a:p>
            <a:r>
              <a:rPr kumimoji="1" lang="en-US" altLang="ja-JP" b="1" dirty="0">
                <a:solidFill>
                  <a:srgbClr val="0000FF"/>
                </a:solidFill>
              </a:rPr>
              <a:t>C</a:t>
            </a:r>
            <a:endParaRPr kumimoji="1" lang="ja-JP" altLang="en-US" b="1" dirty="0">
              <a:solidFill>
                <a:srgbClr val="0000FF"/>
              </a:solidFill>
            </a:endParaRPr>
          </a:p>
        </p:txBody>
      </p:sp>
      <p:sp>
        <p:nvSpPr>
          <p:cNvPr id="14" name="TextBox 13"/>
          <p:cNvSpPr txBox="1"/>
          <p:nvPr/>
        </p:nvSpPr>
        <p:spPr>
          <a:xfrm>
            <a:off x="3048000" y="4381500"/>
            <a:ext cx="467007" cy="369332"/>
          </a:xfrm>
          <a:prstGeom prst="rect">
            <a:avLst/>
          </a:prstGeom>
          <a:noFill/>
        </p:spPr>
        <p:txBody>
          <a:bodyPr wrap="none" rtlCol="0">
            <a:spAutoFit/>
          </a:bodyPr>
          <a:lstStyle/>
          <a:p>
            <a:r>
              <a:rPr kumimoji="1" lang="en-US" altLang="ja-JP" b="1" dirty="0">
                <a:solidFill>
                  <a:srgbClr val="0000FF"/>
                </a:solidFill>
              </a:rPr>
              <a:t>E</a:t>
            </a:r>
            <a:r>
              <a:rPr kumimoji="1" lang="en-US" altLang="ja-JP" b="1" dirty="0" smtClean="0">
                <a:solidFill>
                  <a:srgbClr val="0000FF"/>
                </a:solidFill>
              </a:rPr>
              <a:t>1</a:t>
            </a:r>
            <a:endParaRPr kumimoji="1" lang="ja-JP" altLang="en-US" b="1" dirty="0">
              <a:solidFill>
                <a:srgbClr val="0000FF"/>
              </a:solidFill>
            </a:endParaRPr>
          </a:p>
        </p:txBody>
      </p:sp>
    </p:spTree>
    <p:extLst>
      <p:ext uri="{BB962C8B-B14F-4D97-AF65-F5344CB8AC3E}">
        <p14:creationId xmlns:p14="http://schemas.microsoft.com/office/powerpoint/2010/main" val="3008470874"/>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Training history</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4</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pic>
        <p:nvPicPr>
          <p:cNvPr id="6" name="Content Placeholder 5" descr="MICE_SS_Train.pdf"/>
          <p:cNvPicPr>
            <a:picLocks noGrp="1" noChangeAspect="1"/>
          </p:cNvPicPr>
          <p:nvPr>
            <p:ph idx="1"/>
          </p:nvPr>
        </p:nvPicPr>
        <p:blipFill>
          <a:blip r:embed="rId2">
            <a:extLst>
              <a:ext uri="{28A0092B-C50C-407E-A947-70E740481C1C}">
                <a14:useLocalDpi xmlns:a14="http://schemas.microsoft.com/office/drawing/2010/main" val="0"/>
              </a:ext>
            </a:extLst>
          </a:blip>
          <a:srcRect l="-18182" r="-18182"/>
          <a:stretch>
            <a:fillRect/>
          </a:stretch>
        </p:blipFill>
        <p:spPr>
          <a:xfrm>
            <a:off x="21492" y="914400"/>
            <a:ext cx="9144000" cy="5181600"/>
          </a:xfrm>
          <a:prstGeom prst="rect">
            <a:avLst/>
          </a:prstGeom>
        </p:spPr>
      </p:pic>
      <p:sp>
        <p:nvSpPr>
          <p:cNvPr id="8" name="Right Arrow 7"/>
          <p:cNvSpPr/>
          <p:nvPr/>
        </p:nvSpPr>
        <p:spPr>
          <a:xfrm rot="1429363">
            <a:off x="3064951" y="3024362"/>
            <a:ext cx="6858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Right Arrow 8"/>
          <p:cNvSpPr/>
          <p:nvPr/>
        </p:nvSpPr>
        <p:spPr>
          <a:xfrm rot="12371235">
            <a:off x="6339844" y="2501791"/>
            <a:ext cx="685800" cy="2286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8010531"/>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Lead failure</a:t>
            </a:r>
            <a:endParaRPr kumimoji="1" lang="ja-JP" altLang="en-US" dirty="0"/>
          </a:p>
        </p:txBody>
      </p:sp>
      <p:sp>
        <p:nvSpPr>
          <p:cNvPr id="3" name="Content Placeholder 2"/>
          <p:cNvSpPr>
            <a:spLocks noGrp="1"/>
          </p:cNvSpPr>
          <p:nvPr>
            <p:ph idx="1"/>
          </p:nvPr>
        </p:nvSpPr>
        <p:spPr/>
        <p:txBody>
          <a:bodyPr>
            <a:normAutofit fontScale="85000" lnSpcReduction="10000"/>
          </a:bodyPr>
          <a:lstStyle/>
          <a:p>
            <a:r>
              <a:rPr kumimoji="1" lang="en-US" altLang="ja-JP" dirty="0" smtClean="0"/>
              <a:t>However, upon entering the hall the odor of burnt FR4/G10 was extremely strong.  Strongest at He relief valve</a:t>
            </a:r>
          </a:p>
          <a:p>
            <a:r>
              <a:rPr kumimoji="1" lang="en-US" altLang="ja-JP" dirty="0" smtClean="0"/>
              <a:t>After a great deal of analysis, it has now been determined that (see diagram on next slide):</a:t>
            </a:r>
          </a:p>
          <a:p>
            <a:pPr lvl="1"/>
            <a:r>
              <a:rPr kumimoji="1" lang="en-US" altLang="ja-JP" dirty="0" smtClean="0"/>
              <a:t>One leg of M1 dead short to ground.  This is LTSA lead.</a:t>
            </a:r>
          </a:p>
          <a:p>
            <a:pPr lvl="1"/>
            <a:r>
              <a:rPr kumimoji="1" lang="en-US" altLang="ja-JP" dirty="0" smtClean="0"/>
              <a:t>LTSB lead not connected to coil (open), but connected to LTSA with ~ 2.4KOhm resistance.</a:t>
            </a:r>
          </a:p>
          <a:p>
            <a:pPr lvl="1"/>
            <a:r>
              <a:rPr kumimoji="1" lang="en-US" altLang="ja-JP" dirty="0" smtClean="0"/>
              <a:t>M2 coil OK.</a:t>
            </a:r>
          </a:p>
          <a:p>
            <a:pPr lvl="1"/>
            <a:r>
              <a:rPr kumimoji="1" lang="en-US" altLang="ja-JP" dirty="0" smtClean="0"/>
              <a:t>No damage seen anywhere else.</a:t>
            </a:r>
          </a:p>
          <a:p>
            <a:pPr lvl="2"/>
            <a:r>
              <a:rPr kumimoji="1" lang="en-US" altLang="ja-JP" dirty="0" smtClean="0"/>
              <a:t>However, M2 coil has 1.3 </a:t>
            </a:r>
            <a:r>
              <a:rPr kumimoji="1" lang="en-US" altLang="ja-JP" dirty="0" err="1" smtClean="0"/>
              <a:t>KOhm</a:t>
            </a:r>
            <a:r>
              <a:rPr kumimoji="1" lang="en-US" altLang="ja-JP" dirty="0" smtClean="0"/>
              <a:t> resistance to M1 (</a:t>
            </a:r>
            <a:r>
              <a:rPr kumimoji="1" lang="en-US" altLang="ja-JP" dirty="0"/>
              <a:t>&amp;</a:t>
            </a:r>
            <a:r>
              <a:rPr kumimoji="1" lang="en-US" altLang="ja-JP" dirty="0" smtClean="0"/>
              <a:t> ground)</a:t>
            </a:r>
          </a:p>
          <a:p>
            <a:pPr lvl="1"/>
            <a:r>
              <a:rPr kumimoji="1" lang="en-US" altLang="ja-JP" dirty="0" smtClean="0"/>
              <a:t>AC measurements show that QP on M1 not active</a:t>
            </a:r>
            <a:r>
              <a:rPr kumimoji="1" lang="en-US" altLang="ja-JP" dirty="0"/>
              <a:t> </a:t>
            </a:r>
            <a:r>
              <a:rPr kumimoji="1" lang="en-US" altLang="ja-JP" dirty="0" smtClean="0"/>
              <a:t>indicating a break in the internal QP circuit.  Most likely point is indicated in the figure on the next slide (x next to diodes) because there is another short to ground on this leg of the circuit.</a:t>
            </a:r>
          </a:p>
          <a:p>
            <a:pPr lvl="1"/>
            <a:r>
              <a:rPr kumimoji="1" lang="en-US" altLang="ja-JP" dirty="0"/>
              <a:t>A</a:t>
            </a:r>
            <a:r>
              <a:rPr kumimoji="1" lang="en-US" altLang="ja-JP" dirty="0" smtClean="0"/>
              <a:t>ll other coils OK (including their QP circuit).</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5</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Tree>
    <p:extLst>
      <p:ext uri="{BB962C8B-B14F-4D97-AF65-F5344CB8AC3E}">
        <p14:creationId xmlns:p14="http://schemas.microsoft.com/office/powerpoint/2010/main" val="2985959503"/>
      </p:ext>
    </p:extLst>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M1 circuit after fault</a:t>
            </a:r>
            <a:endParaRPr kumimoji="1" lang="ja-JP" altLang="en-US" dirty="0"/>
          </a:p>
        </p:txBody>
      </p:sp>
      <p:pic>
        <p:nvPicPr>
          <p:cNvPr id="7" name="Content Placeholder 6" descr="Circuit.png"/>
          <p:cNvPicPr>
            <a:picLocks noGrp="1" noChangeAspect="1"/>
          </p:cNvPicPr>
          <p:nvPr>
            <p:ph idx="1"/>
          </p:nvPr>
        </p:nvPicPr>
        <p:blipFill>
          <a:blip r:embed="rId2">
            <a:extLst>
              <a:ext uri="{28A0092B-C50C-407E-A947-70E740481C1C}">
                <a14:useLocalDpi xmlns:a14="http://schemas.microsoft.com/office/drawing/2010/main" val="0"/>
              </a:ext>
            </a:extLst>
          </a:blip>
          <a:srcRect t="-25788" b="-25788"/>
          <a:stretch>
            <a:fillRect/>
          </a:stretch>
        </p:blipFill>
        <p:spPr>
          <a:xfrm>
            <a:off x="1447800" y="2057400"/>
            <a:ext cx="6589059" cy="3733800"/>
          </a:xfrm>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6</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
        <p:nvSpPr>
          <p:cNvPr id="8" name="TextBox 7"/>
          <p:cNvSpPr txBox="1"/>
          <p:nvPr/>
        </p:nvSpPr>
        <p:spPr>
          <a:xfrm>
            <a:off x="762000" y="4876800"/>
            <a:ext cx="7767534" cy="1477328"/>
          </a:xfrm>
          <a:prstGeom prst="rect">
            <a:avLst/>
          </a:prstGeom>
          <a:noFill/>
        </p:spPr>
        <p:txBody>
          <a:bodyPr wrap="none" rtlCol="0">
            <a:spAutoFit/>
          </a:bodyPr>
          <a:lstStyle/>
          <a:p>
            <a:r>
              <a:rPr lang="en-US" altLang="ja-JP" dirty="0"/>
              <a:t>Diagram of the M1 circuit. Resistance (four wire and two wire) </a:t>
            </a:r>
            <a:endParaRPr lang="en-US" altLang="ja-JP" dirty="0" smtClean="0"/>
          </a:p>
          <a:p>
            <a:r>
              <a:rPr lang="en-US" altLang="ja-JP" dirty="0" smtClean="0"/>
              <a:t>measurements </a:t>
            </a:r>
            <a:r>
              <a:rPr lang="en-US" altLang="ja-JP" dirty="0"/>
              <a:t>revealed: </a:t>
            </a:r>
            <a:endParaRPr lang="en-US" altLang="ja-JP" dirty="0" smtClean="0"/>
          </a:p>
          <a:p>
            <a:r>
              <a:rPr lang="en-US" altLang="ja-JP" dirty="0" err="1" smtClean="0"/>
              <a:t>i</a:t>
            </a:r>
            <a:r>
              <a:rPr lang="en-US" altLang="ja-JP" dirty="0"/>
              <a:t>) Lead A has hard short to ground, </a:t>
            </a:r>
            <a:endParaRPr lang="en-US" altLang="ja-JP" dirty="0" smtClean="0"/>
          </a:p>
          <a:p>
            <a:r>
              <a:rPr lang="en-US" altLang="ja-JP" dirty="0" smtClean="0"/>
              <a:t>ii</a:t>
            </a:r>
            <a:r>
              <a:rPr lang="en-US" altLang="ja-JP" dirty="0"/>
              <a:t>) LTSB is shorted to LTSA </a:t>
            </a:r>
            <a:r>
              <a:rPr lang="en-US" altLang="ja-JP" dirty="0" smtClean="0"/>
              <a:t>through </a:t>
            </a:r>
            <a:r>
              <a:rPr lang="en-US" altLang="ja-JP" dirty="0"/>
              <a:t>2.4 </a:t>
            </a:r>
            <a:r>
              <a:rPr lang="en-US" altLang="ja-JP" dirty="0" err="1"/>
              <a:t>kOhms</a:t>
            </a:r>
            <a:r>
              <a:rPr lang="en-US" altLang="ja-JP" dirty="0"/>
              <a:t> and LTSB is not connected </a:t>
            </a:r>
            <a:endParaRPr lang="en-US" altLang="ja-JP" dirty="0" smtClean="0"/>
          </a:p>
          <a:p>
            <a:r>
              <a:rPr lang="en-US" altLang="ja-JP" dirty="0" smtClean="0"/>
              <a:t>to </a:t>
            </a:r>
            <a:r>
              <a:rPr lang="en-US" altLang="ja-JP" dirty="0"/>
              <a:t>the M1 coil on the Lead B side. </a:t>
            </a:r>
            <a:endParaRPr kumimoji="1" lang="ja-JP" altLang="en-US" dirty="0"/>
          </a:p>
        </p:txBody>
      </p:sp>
      <p:pic>
        <p:nvPicPr>
          <p:cNvPr id="9" name="Content Placeholder 5" descr="M1circuit.png"/>
          <p:cNvPicPr>
            <a:picLocks noChangeAspect="1"/>
          </p:cNvPicPr>
          <p:nvPr/>
        </p:nvPicPr>
        <p:blipFill>
          <a:blip r:embed="rId3">
            <a:extLst>
              <a:ext uri="{28A0092B-C50C-407E-A947-70E740481C1C}">
                <a14:useLocalDpi xmlns:a14="http://schemas.microsoft.com/office/drawing/2010/main" val="0"/>
              </a:ext>
            </a:extLst>
          </a:blip>
          <a:srcRect t="-65492" b="-65492"/>
          <a:stretch>
            <a:fillRect/>
          </a:stretch>
        </p:blipFill>
        <p:spPr bwMode="auto">
          <a:xfrm>
            <a:off x="1524000" y="228600"/>
            <a:ext cx="6248400" cy="3540760"/>
          </a:xfrm>
          <a:prstGeom prst="rect">
            <a:avLst/>
          </a:prstGeom>
          <a:noFill/>
          <a:ln w="9525">
            <a:noFill/>
            <a:miter lim="800000"/>
            <a:headEnd/>
            <a:tailEnd/>
          </a:ln>
        </p:spPr>
      </p:pic>
    </p:spTree>
    <p:extLst>
      <p:ext uri="{BB962C8B-B14F-4D97-AF65-F5344CB8AC3E}">
        <p14:creationId xmlns:p14="http://schemas.microsoft.com/office/powerpoint/2010/main" val="3260102362"/>
      </p:ext>
    </p:extLst>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QP data – M1</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7</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pic>
        <p:nvPicPr>
          <p:cNvPr id="6" name="Content Placeholder 5" descr="QPD1.png"/>
          <p:cNvPicPr>
            <a:picLocks noGrp="1" noChangeAspect="1"/>
          </p:cNvPicPr>
          <p:nvPr>
            <p:ph idx="1"/>
          </p:nvPr>
        </p:nvPicPr>
        <p:blipFill>
          <a:blip r:embed="rId2">
            <a:extLst>
              <a:ext uri="{28A0092B-C50C-407E-A947-70E740481C1C}">
                <a14:useLocalDpi xmlns:a14="http://schemas.microsoft.com/office/drawing/2010/main" val="0"/>
              </a:ext>
            </a:extLst>
          </a:blip>
          <a:srcRect l="-18256" r="-18256"/>
          <a:stretch>
            <a:fillRect/>
          </a:stretch>
        </p:blipFill>
        <p:spPr/>
      </p:pic>
    </p:spTree>
    <p:extLst>
      <p:ext uri="{BB962C8B-B14F-4D97-AF65-F5344CB8AC3E}">
        <p14:creationId xmlns:p14="http://schemas.microsoft.com/office/powerpoint/2010/main" val="1775954009"/>
      </p:ext>
    </p:extLst>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QP data – </a:t>
            </a:r>
            <a:r>
              <a:rPr kumimoji="1" lang="en-US" altLang="ja-JP" dirty="0" smtClean="0"/>
              <a:t>M1</a:t>
            </a:r>
            <a:r>
              <a:rPr kumimoji="1" lang="en-US" altLang="ja-JP" dirty="0"/>
              <a:t/>
            </a:r>
            <a:br>
              <a:rPr kumimoji="1" lang="en-US" altLang="ja-JP" dirty="0"/>
            </a:br>
            <a:r>
              <a:rPr kumimoji="1" lang="en-US" altLang="ja-JP" sz="3200" i="1" dirty="0"/>
              <a:t>Expanded V </a:t>
            </a:r>
            <a:r>
              <a:rPr kumimoji="1" lang="en-US" altLang="ja-JP" sz="3200" i="1" dirty="0" smtClean="0"/>
              <a:t>scale II</a:t>
            </a:r>
            <a:endParaRPr kumimoji="1" lang="ja-JP" altLang="en-US" dirty="0"/>
          </a:p>
        </p:txBody>
      </p:sp>
      <p:pic>
        <p:nvPicPr>
          <p:cNvPr id="6" name="Content Placeholder 5" descr="QPD3.png"/>
          <p:cNvPicPr>
            <a:picLocks noGrp="1" noChangeAspect="1"/>
          </p:cNvPicPr>
          <p:nvPr>
            <p:ph idx="1"/>
          </p:nvPr>
        </p:nvPicPr>
        <p:blipFill>
          <a:blip r:embed="rId2">
            <a:extLst>
              <a:ext uri="{28A0092B-C50C-407E-A947-70E740481C1C}">
                <a14:useLocalDpi xmlns:a14="http://schemas.microsoft.com/office/drawing/2010/main" val="0"/>
              </a:ext>
            </a:extLst>
          </a:blip>
          <a:srcRect l="-29035" r="-29035"/>
          <a:stretch>
            <a:fillRect/>
          </a:stretch>
        </p:blipFill>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8</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Tree>
    <p:extLst>
      <p:ext uri="{BB962C8B-B14F-4D97-AF65-F5344CB8AC3E}">
        <p14:creationId xmlns:p14="http://schemas.microsoft.com/office/powerpoint/2010/main" val="1805041047"/>
      </p:ext>
    </p:extLst>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Analysis</a:t>
            </a:r>
            <a:endParaRPr kumimoji="1" lang="ja-JP" altLang="en-US" dirty="0"/>
          </a:p>
        </p:txBody>
      </p:sp>
      <p:sp>
        <p:nvSpPr>
          <p:cNvPr id="3" name="Content Placeholder 2"/>
          <p:cNvSpPr>
            <a:spLocks noGrp="1"/>
          </p:cNvSpPr>
          <p:nvPr>
            <p:ph idx="1"/>
          </p:nvPr>
        </p:nvSpPr>
        <p:spPr/>
        <p:txBody>
          <a:bodyPr/>
          <a:lstStyle/>
          <a:p>
            <a:r>
              <a:rPr kumimoji="1" lang="en-US" altLang="ja-JP" dirty="0" smtClean="0"/>
              <a:t>Quench initiated on ECE and initially proceeded normally</a:t>
            </a:r>
          </a:p>
          <a:p>
            <a:pPr lvl="1"/>
            <a:r>
              <a:rPr kumimoji="1" lang="en-US" altLang="ja-JP" dirty="0" smtClean="0"/>
              <a:t>There is no evidence that any LTS leads were involved initially</a:t>
            </a:r>
          </a:p>
          <a:p>
            <a:r>
              <a:rPr kumimoji="1" lang="en-US" altLang="ja-JP" dirty="0" smtClean="0"/>
              <a:t>At ~ 20 sec, the internal QP for coil M1 failed</a:t>
            </a:r>
          </a:p>
          <a:p>
            <a:pPr lvl="1"/>
            <a:r>
              <a:rPr kumimoji="1" lang="en-US" altLang="ja-JP" dirty="0" smtClean="0"/>
              <a:t>The voltage on the coil increased rapidly and, it appears that an arc at the LTS power feed through (from vacuum to </a:t>
            </a:r>
            <a:r>
              <a:rPr kumimoji="1" lang="en-US" altLang="ja-JP" dirty="0" err="1" smtClean="0"/>
              <a:t>LHe</a:t>
            </a:r>
            <a:r>
              <a:rPr kumimoji="1" lang="en-US" altLang="ja-JP" dirty="0" smtClean="0"/>
              <a:t> volume) occurred which burned out the lead and effected M2 (the power leads for M1 and M2 utilize the same 4 pin feed through).</a:t>
            </a:r>
          </a:p>
          <a:p>
            <a:r>
              <a:rPr kumimoji="1" lang="en-US" altLang="ja-JP" dirty="0" smtClean="0"/>
              <a:t>What caused the QP failure?</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9</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MAP Friday Meeting, 11/6/15	Alan Bross      </a:t>
            </a:r>
            <a:endParaRPr lang="en-US" altLang="ja-JP" dirty="0"/>
          </a:p>
        </p:txBody>
      </p:sp>
    </p:spTree>
    <p:extLst>
      <p:ext uri="{BB962C8B-B14F-4D97-AF65-F5344CB8AC3E}">
        <p14:creationId xmlns:p14="http://schemas.microsoft.com/office/powerpoint/2010/main" val="1100496503"/>
      </p:ext>
    </p:extLst>
  </p:cSld>
  <p:clrMapOvr>
    <a:masterClrMapping/>
  </p:clrMapOvr>
  <p:transition xmlns:p14="http://schemas.microsoft.com/office/powerpoint/2010/main" spd="med">
    <p:fade/>
  </p:transition>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9927</TotalTime>
  <Words>1435</Words>
  <Application>Microsoft Macintosh PowerPoint</Application>
  <PresentationFormat>On-screen Show (4:3)</PresentationFormat>
  <Paragraphs>136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Presentation1</vt:lpstr>
      <vt:lpstr>MICE Spectrometer Solenoid Repair</vt:lpstr>
      <vt:lpstr>MICE Spectrometer Solenoids</vt:lpstr>
      <vt:lpstr>Reminder: Basic design</vt:lpstr>
      <vt:lpstr>Training history</vt:lpstr>
      <vt:lpstr>Lead failure</vt:lpstr>
      <vt:lpstr>M1 circuit after fault</vt:lpstr>
      <vt:lpstr>QP data – M1</vt:lpstr>
      <vt:lpstr>QP data – M1 Expanded V scale II</vt:lpstr>
      <vt:lpstr>Analysis</vt:lpstr>
      <vt:lpstr>LBNL re-design Picture of final configuration for SS2/SSU </vt:lpstr>
      <vt:lpstr>SS1/SSD</vt:lpstr>
      <vt:lpstr>Normal Quench</vt:lpstr>
      <vt:lpstr>PowerPoint Presentation</vt:lpstr>
      <vt:lpstr>Quench delay</vt:lpstr>
      <vt:lpstr>Moving forward</vt:lpstr>
      <vt:lpstr>MICE Project Board</vt:lpstr>
      <vt:lpstr>Schedule Review Panel</vt:lpstr>
    </vt:vector>
  </TitlesOfParts>
  <Company>Fermilab | Accelerator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OVERVIEW</dc:title>
  <dc:creator>Derun</dc:creator>
  <cp:lastModifiedBy>Alan Bross</cp:lastModifiedBy>
  <cp:revision>562</cp:revision>
  <dcterms:created xsi:type="dcterms:W3CDTF">2010-07-20T19:13:29Z</dcterms:created>
  <dcterms:modified xsi:type="dcterms:W3CDTF">2015-11-06T18:51:35Z</dcterms:modified>
</cp:coreProperties>
</file>