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5957" y="6413500"/>
            <a:ext cx="53213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90625"/>
            <a:ext cx="7772400" cy="2695575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5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591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036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9138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9182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1518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4361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1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887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1406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34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264" y="-3192"/>
            <a:ext cx="7166020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fld id="{4FFC43B7-01FC-4503-87AE-459096E6DB64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7580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1FD33C6A-11A7-484A-BB98-C3F5268CEF0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/>
            </a:gs>
            <a:gs pos="100000">
              <a:srgbClr val="000000"/>
            </a:gs>
            <a:gs pos="14000">
              <a:schemeClr val="bg2">
                <a:lumMod val="25000"/>
              </a:schemeClr>
            </a:gs>
            <a:gs pos="71000">
              <a:schemeClr val="bg2">
                <a:lumMod val="2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100" y="96838"/>
            <a:ext cx="8064500" cy="954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00" y="1050926"/>
            <a:ext cx="8921750" cy="5362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38800" y="6426200"/>
            <a:ext cx="182845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July 10, 2015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" y="6426200"/>
            <a:ext cx="53213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t>Derun Li | MAP Friday Meeting</a:t>
            </a:r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100" y="6426200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7235-C917-8F48-A936-FEF3725D9AF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857250" cy="974725"/>
          </a:xfrm>
          <a:prstGeom prst="rect">
            <a:avLst/>
          </a:prstGeom>
          <a:noFill/>
          <a:ln w="50800">
            <a:solidFill>
              <a:srgbClr val="FFFFFF"/>
            </a:solidFill>
          </a:ln>
          <a:effectLst>
            <a:softEdge rad="63500"/>
          </a:effectLst>
        </p:spPr>
      </p:pic>
      <p:pic>
        <p:nvPicPr>
          <p:cNvPr id="8" name="Picture 7" descr="FermilabLogo_White]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257" y="6451387"/>
            <a:ext cx="1628790" cy="29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2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9144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MICE RF Module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Lambert</a:t>
            </a:r>
          </a:p>
          <a:p>
            <a:r>
              <a:rPr lang="en-US" dirty="0" smtClean="0"/>
              <a:t>01/08/2016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0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Vacuum vessels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shipment from Keller on 02/01/2016</a:t>
            </a:r>
          </a:p>
          <a:p>
            <a:r>
              <a:rPr lang="en-US" dirty="0" smtClean="0"/>
              <a:t>Actuator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RF coupler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Clean </a:t>
            </a:r>
            <a:r>
              <a:rPr lang="en-US" dirty="0"/>
              <a:t>room </a:t>
            </a:r>
            <a:r>
              <a:rPr lang="en-US" dirty="0" smtClean="0"/>
              <a:t>preparation</a:t>
            </a:r>
            <a:endParaRPr lang="en-US" dirty="0" smtClean="0"/>
          </a:p>
          <a:p>
            <a:r>
              <a:rPr lang="en-US" dirty="0" smtClean="0"/>
              <a:t>Assembly </a:t>
            </a:r>
            <a:r>
              <a:rPr lang="en-US" dirty="0" smtClean="0"/>
              <a:t>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5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14 </a:t>
            </a:r>
            <a:r>
              <a:rPr lang="en-US" dirty="0" smtClean="0"/>
              <a:t>actuators </a:t>
            </a:r>
            <a:r>
              <a:rPr lang="en-US" dirty="0" smtClean="0"/>
              <a:t>are completed</a:t>
            </a:r>
          </a:p>
          <a:p>
            <a:pPr lvl="1"/>
            <a:r>
              <a:rPr lang="en-US" dirty="0" smtClean="0"/>
              <a:t>Vacuum </a:t>
            </a:r>
            <a:r>
              <a:rPr lang="en-US" dirty="0" smtClean="0"/>
              <a:t>tight</a:t>
            </a:r>
          </a:p>
          <a:p>
            <a:pPr lvl="1"/>
            <a:r>
              <a:rPr lang="en-US" dirty="0" smtClean="0"/>
              <a:t>Leak tight</a:t>
            </a:r>
            <a:endParaRPr lang="en-US" dirty="0" smtClean="0"/>
          </a:p>
          <a:p>
            <a:pPr lvl="1"/>
            <a:r>
              <a:rPr lang="en-US" dirty="0" smtClean="0"/>
              <a:t>12 </a:t>
            </a:r>
            <a:r>
              <a:rPr lang="en-US" dirty="0" smtClean="0"/>
              <a:t>required for operation</a:t>
            </a:r>
          </a:p>
          <a:p>
            <a:r>
              <a:rPr lang="en-US" dirty="0" smtClean="0"/>
              <a:t>2 working spares</a:t>
            </a:r>
          </a:p>
          <a:p>
            <a:r>
              <a:rPr lang="en-US" dirty="0" smtClean="0"/>
              <a:t>2 additional spares that need repair</a:t>
            </a:r>
            <a:endParaRPr lang="en-US" dirty="0"/>
          </a:p>
          <a:p>
            <a:pPr lvl="1"/>
            <a:r>
              <a:rPr lang="en-US" dirty="0" smtClean="0"/>
              <a:t>Low priority</a:t>
            </a:r>
          </a:p>
          <a:p>
            <a:pPr lvl="1"/>
            <a:r>
              <a:rPr lang="en-US" dirty="0" smtClean="0"/>
              <a:t>Will fix once other welding tasks are completed (couplers, water feedthrough lines)</a:t>
            </a:r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1905000"/>
            <a:ext cx="4318000" cy="3238500"/>
          </a:xfrm>
        </p:spPr>
      </p:pic>
    </p:spTree>
    <p:extLst>
      <p:ext uri="{BB962C8B-B14F-4D97-AF65-F5344CB8AC3E}">
        <p14:creationId xmlns:p14="http://schemas.microsoft.com/office/powerpoint/2010/main" val="40019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welds on the first two RF couplers are </a:t>
            </a:r>
            <a:r>
              <a:rPr lang="en-US" dirty="0" smtClean="0"/>
              <a:t>complete</a:t>
            </a:r>
            <a:r>
              <a:rPr lang="en-US" dirty="0" smtClean="0"/>
              <a:t>, one is vacuum tight, the other is in repair for minor vacuum leaks</a:t>
            </a:r>
            <a:endParaRPr lang="en-US" dirty="0" smtClean="0"/>
          </a:p>
          <a:p>
            <a:pPr lvl="1"/>
            <a:r>
              <a:rPr lang="en-US" dirty="0" smtClean="0"/>
              <a:t>Will begin assembly immediately after 2</a:t>
            </a:r>
            <a:r>
              <a:rPr lang="en-US" baseline="30000" dirty="0" smtClean="0"/>
              <a:t>nd</a:t>
            </a:r>
            <a:r>
              <a:rPr lang="en-US" dirty="0" smtClean="0"/>
              <a:t> coupler is leak tight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hip </a:t>
            </a:r>
            <a:r>
              <a:rPr lang="en-US" dirty="0" smtClean="0"/>
              <a:t>two fully assembled couplers (minus cooling line fixtures) to </a:t>
            </a:r>
            <a:r>
              <a:rPr lang="en-US" dirty="0" smtClean="0"/>
              <a:t>FNAL</a:t>
            </a:r>
            <a:r>
              <a:rPr lang="en-US" dirty="0" smtClean="0"/>
              <a:t> </a:t>
            </a:r>
            <a:r>
              <a:rPr lang="en-US" dirty="0" smtClean="0"/>
              <a:t>MTA – do these go to RAL as spares when MTA testing is finished?</a:t>
            </a:r>
          </a:p>
          <a:p>
            <a:r>
              <a:rPr lang="en-US" dirty="0" smtClean="0"/>
              <a:t>Continuing with the welding and assembly of the remaining 4 couplers</a:t>
            </a:r>
          </a:p>
          <a:p>
            <a:r>
              <a:rPr lang="en-US" dirty="0" smtClean="0"/>
              <a:t>What will be done with the current RF </a:t>
            </a:r>
            <a:r>
              <a:rPr lang="en-US" dirty="0" smtClean="0"/>
              <a:t>couplers at the MTA?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8938" y="2036762"/>
            <a:ext cx="4813300" cy="3609975"/>
          </a:xfrm>
        </p:spPr>
      </p:pic>
    </p:spTree>
    <p:extLst>
      <p:ext uri="{BB962C8B-B14F-4D97-AF65-F5344CB8AC3E}">
        <p14:creationId xmlns:p14="http://schemas.microsoft.com/office/powerpoint/2010/main" val="1673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room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curtains</a:t>
            </a:r>
          </a:p>
          <a:p>
            <a:pPr lvl="1"/>
            <a:r>
              <a:rPr lang="en-US" dirty="0" smtClean="0"/>
              <a:t>Ordered, waiting on arrival</a:t>
            </a:r>
            <a:endParaRPr lang="en-US" dirty="0" smtClean="0"/>
          </a:p>
          <a:p>
            <a:r>
              <a:rPr lang="en-US" dirty="0" smtClean="0"/>
              <a:t>Linoleum flooring </a:t>
            </a:r>
          </a:p>
          <a:p>
            <a:pPr lvl="1"/>
            <a:r>
              <a:rPr lang="en-US" dirty="0" smtClean="0"/>
              <a:t>Ordered, </a:t>
            </a:r>
            <a:r>
              <a:rPr lang="en-US" dirty="0" smtClean="0"/>
              <a:t>waiting on </a:t>
            </a:r>
            <a:r>
              <a:rPr lang="en-US" dirty="0" smtClean="0"/>
              <a:t>arrival</a:t>
            </a:r>
          </a:p>
          <a:p>
            <a:r>
              <a:rPr lang="en-US" dirty="0" smtClean="0"/>
              <a:t>Ceiling work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 smtClean="0"/>
              <a:t>ceiling filtration units </a:t>
            </a:r>
            <a:r>
              <a:rPr lang="en-US" dirty="0" smtClean="0"/>
              <a:t>in-hand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</a:t>
            </a:r>
            <a:r>
              <a:rPr lang="en-US" dirty="0" smtClean="0"/>
              <a:t>begin installation next </a:t>
            </a:r>
            <a:r>
              <a:rPr lang="en-US" dirty="0" smtClean="0"/>
              <a:t>week</a:t>
            </a:r>
          </a:p>
          <a:p>
            <a:r>
              <a:rPr lang="en-US" dirty="0"/>
              <a:t>C</a:t>
            </a:r>
            <a:r>
              <a:rPr lang="en-US" dirty="0" smtClean="0"/>
              <a:t>hanging tent</a:t>
            </a:r>
          </a:p>
          <a:p>
            <a:pPr lvl="1"/>
            <a:r>
              <a:rPr lang="en-US" dirty="0" smtClean="0"/>
              <a:t>Bids out, will purchase and install</a:t>
            </a:r>
          </a:p>
        </p:txBody>
      </p:sp>
    </p:spTree>
    <p:extLst>
      <p:ext uri="{BB962C8B-B14F-4D97-AF65-F5344CB8AC3E}">
        <p14:creationId xmlns:p14="http://schemas.microsoft.com/office/powerpoint/2010/main" val="379827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preparation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Waiting on equipment from </a:t>
            </a:r>
            <a:r>
              <a:rPr lang="en-US" dirty="0" smtClean="0"/>
              <a:t>FNAL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tems should </a:t>
            </a:r>
            <a:r>
              <a:rPr lang="en-US" dirty="0" smtClean="0"/>
              <a:t>arrive next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Cleanroom item procurement</a:t>
            </a:r>
          </a:p>
          <a:p>
            <a:pPr lvl="1"/>
            <a:r>
              <a:rPr lang="en-US" dirty="0" smtClean="0"/>
              <a:t>Underway</a:t>
            </a:r>
            <a:endParaRPr lang="en-US" dirty="0" smtClean="0"/>
          </a:p>
          <a:p>
            <a:r>
              <a:rPr lang="en-US" dirty="0" smtClean="0"/>
              <a:t>Measured the two MICE cavities for tuner arm machining</a:t>
            </a:r>
          </a:p>
          <a:p>
            <a:pPr lvl="1"/>
            <a:r>
              <a:rPr lang="en-US" dirty="0" smtClean="0"/>
              <a:t>Tuner arms </a:t>
            </a:r>
            <a:r>
              <a:rPr lang="en-US" dirty="0" smtClean="0"/>
              <a:t>being </a:t>
            </a:r>
            <a:r>
              <a:rPr lang="en-US" dirty="0" smtClean="0"/>
              <a:t>machined to nominal </a:t>
            </a:r>
            <a:r>
              <a:rPr lang="en-US" dirty="0" smtClean="0"/>
              <a:t>dimension; shimmed into place during assembly</a:t>
            </a:r>
          </a:p>
          <a:p>
            <a:pPr lvl="1"/>
            <a:r>
              <a:rPr lang="en-US" dirty="0" smtClean="0"/>
              <a:t>Fabricating shims</a:t>
            </a:r>
            <a:endParaRPr lang="en-US" dirty="0" smtClean="0"/>
          </a:p>
          <a:p>
            <a:r>
              <a:rPr lang="en-US" dirty="0" smtClean="0"/>
              <a:t>Water feedthrough welds on cavity</a:t>
            </a:r>
          </a:p>
          <a:p>
            <a:pPr lvl="1"/>
            <a:r>
              <a:rPr lang="en-US" dirty="0" smtClean="0"/>
              <a:t>Starting this process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24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Actuators</a:t>
            </a:r>
          </a:p>
          <a:p>
            <a:pPr lvl="1"/>
            <a:r>
              <a:rPr lang="en-US" dirty="0" smtClean="0"/>
              <a:t>Completed 12 + 2 spares</a:t>
            </a:r>
          </a:p>
          <a:p>
            <a:r>
              <a:rPr lang="en-US" dirty="0" smtClean="0"/>
              <a:t>RF couplers</a:t>
            </a:r>
          </a:p>
          <a:p>
            <a:pPr lvl="1"/>
            <a:r>
              <a:rPr lang="en-US" dirty="0" smtClean="0"/>
              <a:t>2 for FNAL MTA near complete</a:t>
            </a:r>
          </a:p>
          <a:p>
            <a:pPr lvl="1"/>
            <a:r>
              <a:rPr lang="en-US" dirty="0" smtClean="0"/>
              <a:t>Next 4 for MICE underway</a:t>
            </a:r>
          </a:p>
          <a:p>
            <a:r>
              <a:rPr lang="en-US" dirty="0" smtClean="0"/>
              <a:t>Clean room prep</a:t>
            </a:r>
          </a:p>
          <a:p>
            <a:pPr lvl="1"/>
            <a:r>
              <a:rPr lang="en-US" dirty="0" smtClean="0"/>
              <a:t>Underway </a:t>
            </a:r>
          </a:p>
          <a:p>
            <a:r>
              <a:rPr lang="en-US" dirty="0" smtClean="0"/>
              <a:t>Assembly prep</a:t>
            </a:r>
          </a:p>
          <a:p>
            <a:pPr lvl="1"/>
            <a:r>
              <a:rPr lang="en-US" dirty="0" smtClean="0"/>
              <a:t>Tuner arm machining</a:t>
            </a:r>
          </a:p>
          <a:p>
            <a:pPr lvl="1"/>
            <a:r>
              <a:rPr lang="en-US" dirty="0" smtClean="0"/>
              <a:t>Feedthrough welding</a:t>
            </a:r>
          </a:p>
          <a:p>
            <a:pPr lvl="1"/>
            <a:r>
              <a:rPr lang="en-US" dirty="0" smtClean="0"/>
              <a:t>Staging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23420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NAL_MAP_R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774</TotalTime>
  <Words>273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Theme1</vt:lpstr>
      <vt:lpstr>FNAL_MAP_R2</vt:lpstr>
      <vt:lpstr>MICE RF Module Update</vt:lpstr>
      <vt:lpstr>Items</vt:lpstr>
      <vt:lpstr>Actuators</vt:lpstr>
      <vt:lpstr>RF Couplers</vt:lpstr>
      <vt:lpstr>Clean room preparation</vt:lpstr>
      <vt:lpstr>Assembly preparation work</vt:lpstr>
      <vt:lpstr>Summary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 RF Module Update</dc:title>
  <dc:creator>arlambert</dc:creator>
  <cp:lastModifiedBy>arlambert</cp:lastModifiedBy>
  <cp:revision>12</cp:revision>
  <dcterms:created xsi:type="dcterms:W3CDTF">2016-01-07T22:35:30Z</dcterms:created>
  <dcterms:modified xsi:type="dcterms:W3CDTF">2016-01-08T17:34:13Z</dcterms:modified>
</cp:coreProperties>
</file>