
<file path=[Content_Types].xml><?xml version="1.0" encoding="utf-8"?>
<Types xmlns="http://schemas.openxmlformats.org/package/2006/content-types">
  <Default Extension="jpeg" ContentType="image/jpeg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15620"/>
    <p:restoredTop sz="94109" autoAdjust="0"/>
  </p:normalViewPr>
  <p:slideViewPr>
    <p:cSldViewPr snapToGrid="0" snapToObjects="1">
      <p:cViewPr varScale="1">
        <p:scale>
          <a:sx n="105" d="100"/>
          <a:sy n="105" d="100"/>
        </p:scale>
        <p:origin x="-184" y="-96"/>
      </p:cViewPr>
      <p:guideLst>
        <p:guide orient="horz" pos="2084"/>
        <p:guide pos="43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E08C5-A32F-3C41-BAA0-EEB218506FD3}" type="datetimeFigureOut">
              <a:rPr lang="en-US" smtClean="0"/>
              <a:pPr/>
              <a:t>1/8/16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9E0D8-5555-DE4B-9648-6820758687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932176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59F0F-6C05-0040-8204-889F74859342}" type="datetimeFigureOut">
              <a:rPr lang="en-US" smtClean="0"/>
              <a:pPr/>
              <a:t>1/8/16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120CD-7DB0-D545-BD09-FE8BD4915A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04815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 userDrawn="1"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72112157"/>
              </p:ext>
            </p:extLst>
          </p:nvPr>
        </p:nvGraphicFramePr>
        <p:xfrm>
          <a:off x="0" y="978599"/>
          <a:ext cx="9144000" cy="579173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064307">
                <a:tc rowSpan="2"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Milestone Status (Progress)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Resource Conflicts, Plan Changes</a:t>
                      </a:r>
                      <a:r>
                        <a:rPr lang="en-US" sz="1400" b="1" u="sng" baseline="0" dirty="0" smtClean="0"/>
                        <a:t> and Issues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b="0" u="none" dirty="0" smtClean="0"/>
                        <a:t> </a:t>
                      </a:r>
                      <a:endParaRPr lang="en-US" sz="1200" b="0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62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sng" baseline="0" dirty="0" smtClean="0"/>
                        <a:t>Late Items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Summary of Previous Month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b="1" u="sng" baseline="0" smtClean="0"/>
                        <a:t>Quarterly </a:t>
                      </a:r>
                      <a:r>
                        <a:rPr lang="en-US" sz="1400" b="1" u="sng" baseline="0" dirty="0" smtClean="0"/>
                        <a:t>Plans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Upcoming Work (Next Month)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b="0" u="none" dirty="0" smtClean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0" y="82818"/>
            <a:ext cx="8310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3588" algn="l"/>
              </a:tabLst>
            </a:pPr>
            <a:r>
              <a:rPr lang="en-US" sz="2800" dirty="0" smtClean="0">
                <a:solidFill>
                  <a:srgbClr val="000090"/>
                </a:solidFill>
              </a:rPr>
              <a:t>Monthly L2 Status Report - </a:t>
            </a:r>
            <a:br>
              <a:rPr lang="en-US" sz="2800" dirty="0" smtClean="0">
                <a:solidFill>
                  <a:srgbClr val="000090"/>
                </a:solidFill>
              </a:rPr>
            </a:br>
            <a:r>
              <a:rPr lang="en-US" sz="2000" dirty="0" smtClean="0">
                <a:solidFill>
                  <a:srgbClr val="000090"/>
                </a:solidFill>
              </a:rPr>
              <a:t>WBS:  	Presenter:  </a:t>
            </a:r>
            <a:endParaRPr lang="en-US" sz="24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0" y="1223903"/>
            <a:ext cx="4555320" cy="177604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0" y="3253570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0" y="5146692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4588680" y="3271973"/>
            <a:ext cx="4555320" cy="3505345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4588680" y="2272963"/>
            <a:ext cx="4555320" cy="72698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4588680" y="1223904"/>
            <a:ext cx="4555320" cy="809800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" hasCustomPrompt="1"/>
          </p:nvPr>
        </p:nvSpPr>
        <p:spPr>
          <a:xfrm>
            <a:off x="4684803" y="119626"/>
            <a:ext cx="3625206" cy="441717"/>
          </a:xfrm>
        </p:spPr>
        <p:txBody>
          <a:bodyPr anchor="ctr">
            <a:noAutofit/>
          </a:bodyPr>
          <a:lstStyle>
            <a:lvl1pPr marL="0" indent="0">
              <a:buNone/>
              <a:defRPr sz="28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1 September 2012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7" hasCustomPrompt="1"/>
          </p:nvPr>
        </p:nvSpPr>
        <p:spPr>
          <a:xfrm>
            <a:off x="723620" y="579747"/>
            <a:ext cx="3831700" cy="239259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err="1" smtClean="0"/>
              <a:t>x.y</a:t>
            </a:r>
            <a:r>
              <a:rPr lang="en-US" dirty="0" smtClean="0"/>
              <a:t> - Title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18" hasCustomPrompt="1"/>
          </p:nvPr>
        </p:nvSpPr>
        <p:spPr>
          <a:xfrm>
            <a:off x="5817853" y="561343"/>
            <a:ext cx="2492156" cy="283505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806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CE61-5EEF-054B-8CE6-1FACAEA84158}" type="datetime1">
              <a:rPr lang="en-US" smtClean="0"/>
              <a:pPr/>
              <a:t>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27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ECA3-1A4A-9349-913F-46D59F6C7FE8}" type="datetime1">
              <a:rPr lang="en-US" smtClean="0"/>
              <a:pPr/>
              <a:t>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7831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76DA-49D0-5448-8589-B7EEB1133536}" type="datetime1">
              <a:rPr lang="en-US" smtClean="0"/>
              <a:pPr/>
              <a:t>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0296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054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7920-CAB2-C64D-8B79-D3BB49394B68}" type="datetime1">
              <a:rPr lang="en-US" smtClean="0"/>
              <a:pPr/>
              <a:t>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53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C1FE-F7FB-2A48-85D7-CDDAA29E36CE}" type="datetime1">
              <a:rPr lang="en-US" smtClean="0"/>
              <a:pPr/>
              <a:t>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5537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49CE-5E6A-8042-8721-5F3998D61E7B}" type="datetime1">
              <a:rPr lang="en-US" smtClean="0"/>
              <a:pPr/>
              <a:t>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6323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F1D6-957B-2949-94AF-786CD7ED917D}" type="datetime1">
              <a:rPr lang="en-US" smtClean="0"/>
              <a:pPr/>
              <a:t>1/8/16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175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A61D-DAD9-AD46-B8C3-AFD71D34C3E8}" type="datetime1">
              <a:rPr lang="en-US" smtClean="0"/>
              <a:pPr/>
              <a:t>1/8/16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62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E42A-818B-684C-B6EB-4CD61C9C314E}" type="datetime1">
              <a:rPr lang="en-US" smtClean="0"/>
              <a:pPr/>
              <a:t>1/8/16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22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C960-C0E3-D04D-AFEA-6E1579116133}" type="datetime1">
              <a:rPr lang="en-US" smtClean="0"/>
              <a:pPr/>
              <a:t>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302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88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0"/>
                </a:solidFill>
              </a:defRPr>
            </a:lvl1pPr>
          </a:lstStyle>
          <a:p>
            <a:fld id="{E877982C-E10B-0645-AD5D-B45CF301C158}" type="datetime1">
              <a:rPr lang="en-US" smtClean="0"/>
              <a:pPr/>
              <a:t>1/8/16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43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90"/>
                </a:solidFill>
              </a:defRPr>
            </a:lvl1pPr>
          </a:lstStyle>
          <a:p>
            <a:r>
              <a:rPr lang="en-US" dirty="0" smtClean="0"/>
              <a:t>MAP Bi-Weekly Planning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90"/>
                </a:solidFill>
              </a:defRPr>
            </a:lvl1pPr>
          </a:lstStyle>
          <a:p>
            <a:fld id="{95AF3C95-1EE9-DC48-A086-9FAA3E32F6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294684" y="-10111"/>
            <a:ext cx="857250" cy="974725"/>
          </a:xfrm>
          <a:prstGeom prst="rect">
            <a:avLst/>
          </a:prstGeom>
          <a:noFill/>
          <a:ln w="50800">
            <a:noFill/>
          </a:ln>
          <a:effectLst/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397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FC successfully operated in flip mode with +/- polarities</a:t>
            </a:r>
          </a:p>
          <a:p>
            <a:r>
              <a:rPr lang="en-US" dirty="0" smtClean="0"/>
              <a:t>Data taken Dec 13-18 with </a:t>
            </a:r>
            <a:r>
              <a:rPr lang="en-US" dirty="0" err="1" smtClean="0"/>
              <a:t>Xe</a:t>
            </a:r>
            <a:r>
              <a:rPr lang="en-US" dirty="0" smtClean="0"/>
              <a:t> absorber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i="1" dirty="0" smtClean="0"/>
              <a:t>Computing/C&amp;M</a:t>
            </a:r>
            <a:r>
              <a:rPr lang="en-US" dirty="0" smtClean="0"/>
              <a:t>: </a:t>
            </a:r>
            <a:r>
              <a:rPr lang="en-US" dirty="0" smtClean="0"/>
              <a:t>Plan to reconfigure MLCR network interfaces to make C&amp;M more </a:t>
            </a:r>
            <a:r>
              <a:rPr lang="en-US" dirty="0" smtClean="0"/>
              <a:t>robust</a:t>
            </a:r>
          </a:p>
          <a:p>
            <a:r>
              <a:rPr lang="en-US" i="1" dirty="0" smtClean="0"/>
              <a:t>Computing/Analysis</a:t>
            </a:r>
            <a:r>
              <a:rPr lang="en-US" dirty="0" smtClean="0"/>
              <a:t>: December data reconstructed</a:t>
            </a:r>
          </a:p>
          <a:p>
            <a:pPr lvl="1"/>
            <a:r>
              <a:rPr lang="en-US" dirty="0" smtClean="0"/>
              <a:t>FC data for alignment studies, </a:t>
            </a:r>
            <a:r>
              <a:rPr lang="en-US" dirty="0" err="1" smtClean="0"/>
              <a:t>Xe</a:t>
            </a:r>
            <a:r>
              <a:rPr lang="en-US" dirty="0" smtClean="0"/>
              <a:t> absorber data for scattering </a:t>
            </a:r>
            <a:r>
              <a:rPr lang="en-US" dirty="0" smtClean="0"/>
              <a:t>studies. Analysis </a:t>
            </a:r>
            <a:r>
              <a:rPr lang="en-US" dirty="0" smtClean="0"/>
              <a:t>in</a:t>
            </a:r>
            <a:r>
              <a:rPr lang="en-US" dirty="0" smtClean="0"/>
              <a:t> progress.</a:t>
            </a:r>
          </a:p>
          <a:p>
            <a:r>
              <a:rPr lang="en-US" i="1" dirty="0" smtClean="0"/>
              <a:t>Software</a:t>
            </a:r>
            <a:r>
              <a:rPr lang="en-US" dirty="0" smtClean="0"/>
              <a:t>: Bug in tracker reconstruction geometry interpretation fixed for real </a:t>
            </a:r>
            <a:r>
              <a:rPr lang="en-US" dirty="0" smtClean="0"/>
              <a:t>data. MC being validated</a:t>
            </a:r>
          </a:p>
          <a:p>
            <a:r>
              <a:rPr lang="en-US" i="1" dirty="0" smtClean="0"/>
              <a:t>DAQ: </a:t>
            </a:r>
            <a:r>
              <a:rPr lang="en-US" dirty="0" err="1" smtClean="0"/>
              <a:t>OnMon</a:t>
            </a:r>
            <a:r>
              <a:rPr lang="en-US" dirty="0" smtClean="0"/>
              <a:t> now trapping </a:t>
            </a:r>
            <a:r>
              <a:rPr lang="en-US" dirty="0" err="1" smtClean="0"/>
              <a:t>daq</a:t>
            </a:r>
            <a:r>
              <a:rPr lang="en-US" dirty="0" smtClean="0"/>
              <a:t> errors &amp; reporting via RC </a:t>
            </a:r>
          </a:p>
          <a:p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0" y="5098312"/>
            <a:ext cx="4555320" cy="1605236"/>
          </a:xfrm>
        </p:spPr>
        <p:txBody>
          <a:bodyPr/>
          <a:lstStyle/>
          <a:p>
            <a:r>
              <a:rPr lang="en-US" dirty="0" smtClean="0"/>
              <a:t>FC move &amp; LH leak checks</a:t>
            </a:r>
          </a:p>
          <a:p>
            <a:r>
              <a:rPr lang="en-US" dirty="0" smtClean="0"/>
              <a:t>Reprocessing of Step IV data </a:t>
            </a:r>
            <a:r>
              <a:rPr lang="en-US" dirty="0" err="1" smtClean="0"/>
              <a:t>w</a:t>
            </a:r>
            <a:r>
              <a:rPr lang="en-US" dirty="0" smtClean="0"/>
              <a:t>/ new </a:t>
            </a:r>
            <a:r>
              <a:rPr lang="en-US" dirty="0" err="1" smtClean="0"/>
              <a:t>s/w</a:t>
            </a:r>
            <a:r>
              <a:rPr lang="en-US" dirty="0" smtClean="0"/>
              <a:t> release &amp; Batch MC production</a:t>
            </a:r>
          </a:p>
          <a:p>
            <a:r>
              <a:rPr lang="en-US" dirty="0" smtClean="0"/>
              <a:t>MLCR networking changes for C&amp;M (static IP, no DNS, </a:t>
            </a:r>
            <a:r>
              <a:rPr lang="en-US" dirty="0" err="1" smtClean="0"/>
              <a:t>ssh</a:t>
            </a:r>
            <a:r>
              <a:rPr lang="en-US" dirty="0" smtClean="0"/>
              <a:t>-lockout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Detector reconstruction efficiency improvements</a:t>
            </a:r>
            <a:endParaRPr lang="en-US" dirty="0" smtClean="0"/>
          </a:p>
          <a:p>
            <a:r>
              <a:rPr lang="en-US" dirty="0" smtClean="0"/>
              <a:t>Software code changes</a:t>
            </a:r>
            <a:r>
              <a:rPr lang="en-US" dirty="0" smtClean="0"/>
              <a:t> for revamped </a:t>
            </a:r>
            <a:r>
              <a:rPr lang="en-US" dirty="0" smtClean="0"/>
              <a:t>online</a:t>
            </a:r>
            <a:r>
              <a:rPr lang="en-US" dirty="0" smtClean="0"/>
              <a:t> recon. framework</a:t>
            </a:r>
          </a:p>
          <a:p>
            <a:r>
              <a:rPr lang="en-US" dirty="0" smtClean="0"/>
              <a:t>2-day MICE Optics Review, 14-15 </a:t>
            </a:r>
            <a:r>
              <a:rPr lang="en-US" dirty="0" smtClean="0"/>
              <a:t>Jan</a:t>
            </a: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endParaRPr lang="en-US" sz="11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88680" y="3247783"/>
            <a:ext cx="4555320" cy="3505345"/>
          </a:xfrm>
        </p:spPr>
        <p:txBody>
          <a:bodyPr/>
          <a:lstStyle/>
          <a:p>
            <a:r>
              <a:rPr lang="en-US" dirty="0" smtClean="0"/>
              <a:t>Magnet </a:t>
            </a:r>
            <a:r>
              <a:rPr lang="en-US" dirty="0" err="1" smtClean="0"/>
              <a:t>commisioning</a:t>
            </a:r>
            <a:endParaRPr lang="en-US" dirty="0" smtClean="0"/>
          </a:p>
          <a:p>
            <a:r>
              <a:rPr lang="en-US" dirty="0" smtClean="0"/>
              <a:t>Optimize reconstruction</a:t>
            </a:r>
          </a:p>
          <a:p>
            <a:r>
              <a:rPr lang="en-US" dirty="0" smtClean="0"/>
              <a:t>Take data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dirty="0" smtClean="0"/>
              <a:t> </a:t>
            </a: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04.01 - MICE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Durga Rajaram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966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P_L2_Managers_MonthlyRepor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MAP_L2_Managers_MonthlyReport_Template.potx</Template>
  <TotalTime>892</TotalTime>
  <Words>168</Words>
  <Application>Microsoft Macintosh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MAP_L2_Managers_MonthlyReport_Template</vt:lpstr>
      <vt:lpstr>Slide 1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Palmer</dc:creator>
  <cp:lastModifiedBy>Durga Rajaram</cp:lastModifiedBy>
  <cp:revision>80</cp:revision>
  <cp:lastPrinted>2016-01-08T13:55:49Z</cp:lastPrinted>
  <dcterms:created xsi:type="dcterms:W3CDTF">2016-01-08T11:38:43Z</dcterms:created>
  <dcterms:modified xsi:type="dcterms:W3CDTF">2016-01-08T13:56:10Z</dcterms:modified>
</cp:coreProperties>
</file>