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2" r:id="rId2"/>
  </p:sldMasterIdLst>
  <p:notesMasterIdLst>
    <p:notesMasterId r:id="rId10"/>
  </p:notesMasterIdLst>
  <p:handoutMasterIdLst>
    <p:handoutMasterId r:id="rId11"/>
  </p:handoutMasterIdLst>
  <p:sldIdLst>
    <p:sldId id="273" r:id="rId3"/>
    <p:sldId id="272" r:id="rId4"/>
    <p:sldId id="266" r:id="rId5"/>
    <p:sldId id="275" r:id="rId6"/>
    <p:sldId id="276" r:id="rId7"/>
    <p:sldId id="277" r:id="rId8"/>
    <p:sldId id="278" r:id="rId9"/>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5pPr>
    <a:lvl6pPr marL="2286000" algn="l" defTabSz="914400" rtl="0" eaLnBrk="1" latinLnBrk="0" hangingPunct="1">
      <a:defRPr sz="2400" kern="1200">
        <a:solidFill>
          <a:schemeClr val="tx1"/>
        </a:solidFill>
        <a:latin typeface="Calibri" pitchFamily="34" charset="0"/>
        <a:ea typeface="MS PGothic" pitchFamily="34" charset="-128"/>
        <a:cs typeface="+mn-cs"/>
      </a:defRPr>
    </a:lvl6pPr>
    <a:lvl7pPr marL="2743200" algn="l" defTabSz="914400" rtl="0" eaLnBrk="1" latinLnBrk="0" hangingPunct="1">
      <a:defRPr sz="2400" kern="1200">
        <a:solidFill>
          <a:schemeClr val="tx1"/>
        </a:solidFill>
        <a:latin typeface="Calibri" pitchFamily="34" charset="0"/>
        <a:ea typeface="MS PGothic" pitchFamily="34" charset="-128"/>
        <a:cs typeface="+mn-cs"/>
      </a:defRPr>
    </a:lvl7pPr>
    <a:lvl8pPr marL="3200400" algn="l" defTabSz="914400" rtl="0" eaLnBrk="1" latinLnBrk="0" hangingPunct="1">
      <a:defRPr sz="2400" kern="1200">
        <a:solidFill>
          <a:schemeClr val="tx1"/>
        </a:solidFill>
        <a:latin typeface="Calibri" pitchFamily="34" charset="0"/>
        <a:ea typeface="MS PGothic" pitchFamily="34" charset="-128"/>
        <a:cs typeface="+mn-cs"/>
      </a:defRPr>
    </a:lvl8pPr>
    <a:lvl9pPr marL="3657600" algn="l" defTabSz="914400" rtl="0" eaLnBrk="1" latinLnBrk="0" hangingPunct="1">
      <a:defRPr sz="2400"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nnie" initial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505050"/>
    <a:srgbClr val="004C97"/>
    <a:srgbClr val="63666A"/>
    <a:srgbClr val="A7A8AA"/>
    <a:srgbClr val="003087"/>
    <a:srgbClr val="0F2D62"/>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2" d="100"/>
          <a:sy n="122" d="100"/>
        </p:scale>
        <p:origin x="1206" y="96"/>
      </p:cViewPr>
      <p:guideLst>
        <p:guide orient="horz" pos="2160"/>
        <p:guide pos="2880"/>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Helvetica" pitchFamily="124" charset="0"/>
              </a:defRPr>
            </a:lvl1pPr>
          </a:lstStyle>
          <a:p>
            <a:fld id="{5D6790B1-C554-47F2-A468-67D0BB750420}" type="datetimeFigureOut">
              <a:rPr lang="en-US" altLang="en-US"/>
              <a:pPr/>
              <a:t>7/21/2016</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Helvetica" pitchFamily="124" charset="0"/>
              </a:defRPr>
            </a:lvl1pPr>
          </a:lstStyle>
          <a:p>
            <a:fld id="{2CAC6F1C-8A27-4A0B-8A22-9228997C69AD}" type="slidenum">
              <a:rPr lang="en-US" altLang="en-US"/>
              <a:pPr/>
              <a:t>‹#›</a:t>
            </a:fld>
            <a:endParaRPr lang="en-US" altLang="en-US"/>
          </a:p>
        </p:txBody>
      </p:sp>
    </p:spTree>
    <p:extLst>
      <p:ext uri="{BB962C8B-B14F-4D97-AF65-F5344CB8AC3E}">
        <p14:creationId xmlns:p14="http://schemas.microsoft.com/office/powerpoint/2010/main" val="4827705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Helvetica" pitchFamily="124" charset="0"/>
              </a:defRPr>
            </a:lvl1pPr>
          </a:lstStyle>
          <a:p>
            <a:fld id="{0AA6D45E-7853-4DEF-98D4-31EDEE6BE39D}" type="datetimeFigureOut">
              <a:rPr lang="en-US" altLang="en-US"/>
              <a:pPr/>
              <a:t>7/21/2016</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Helvetica" pitchFamily="124" charset="0"/>
              </a:defRPr>
            </a:lvl1pPr>
          </a:lstStyle>
          <a:p>
            <a:fld id="{E0472E62-99EE-453A-B0D0-F485A8713B51}" type="slidenum">
              <a:rPr lang="en-US" altLang="en-US"/>
              <a:pPr/>
              <a:t>‹#›</a:t>
            </a:fld>
            <a:endParaRPr lang="en-US" altLang="en-US"/>
          </a:p>
        </p:txBody>
      </p:sp>
    </p:spTree>
    <p:extLst>
      <p:ext uri="{BB962C8B-B14F-4D97-AF65-F5344CB8AC3E}">
        <p14:creationId xmlns:p14="http://schemas.microsoft.com/office/powerpoint/2010/main" val="331313238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5" descr="TitleSlide_0605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0" y="1149350"/>
            <a:ext cx="32670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004C97"/>
                </a:solidFill>
                <a:latin typeface="Helvetica"/>
              </a:defRPr>
            </a:lvl1pPr>
          </a:lstStyle>
          <a:p>
            <a:r>
              <a:rPr lang="en-US" smtClean="0"/>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smtClean="0"/>
              <a:t>Click to edit Master text styles</a:t>
            </a:r>
          </a:p>
        </p:txBody>
      </p:sp>
    </p:spTree>
    <p:extLst>
      <p:ext uri="{BB962C8B-B14F-4D97-AF65-F5344CB8AC3E}">
        <p14:creationId xmlns:p14="http://schemas.microsoft.com/office/powerpoint/2010/main" val="28552495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mp; Content">
    <p:bg>
      <p:bgPr>
        <a:solidFill>
          <a:schemeClr val="bg2">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450013" y="6515100"/>
            <a:ext cx="1076325" cy="241300"/>
          </a:xfrm>
        </p:spPr>
        <p:txBody>
          <a:bodyPr/>
          <a:lstStyle>
            <a:lvl1pPr>
              <a:defRPr/>
            </a:lvl1pPr>
          </a:lstStyle>
          <a:p>
            <a:r>
              <a:rPr lang="en-US" altLang="en-US" dirty="0" smtClean="0"/>
              <a:t>18 July 2016</a:t>
            </a:r>
            <a:endParaRPr lang="en-US" altLang="en-US" dirty="0"/>
          </a:p>
        </p:txBody>
      </p:sp>
      <p:sp>
        <p:nvSpPr>
          <p:cNvPr id="5" name="Footer Placeholder 4"/>
          <p:cNvSpPr>
            <a:spLocks noGrp="1"/>
          </p:cNvSpPr>
          <p:nvPr>
            <p:ph type="ftr" sz="quarter" idx="11"/>
          </p:nvPr>
        </p:nvSpPr>
        <p:spPr/>
        <p:txBody>
          <a:bodyPr/>
          <a:lstStyle>
            <a:lvl1pPr>
              <a:defRPr sz="900">
                <a:solidFill>
                  <a:srgbClr val="004C97"/>
                </a:solidFill>
              </a:defRPr>
            </a:lvl1pPr>
          </a:lstStyle>
          <a:p>
            <a:pPr>
              <a:defRPr/>
            </a:pPr>
            <a:r>
              <a:rPr lang="en-US" dirty="0" smtClean="0"/>
              <a:t>David E. Mertz | EFCOG ESW 2016 Welcome</a:t>
            </a:r>
            <a:endParaRPr lang="en-US" b="1" dirty="0"/>
          </a:p>
        </p:txBody>
      </p:sp>
      <p:sp>
        <p:nvSpPr>
          <p:cNvPr id="6" name="Slide Number Placeholder 5"/>
          <p:cNvSpPr>
            <a:spLocks noGrp="1"/>
          </p:cNvSpPr>
          <p:nvPr>
            <p:ph type="sldNum" sz="quarter" idx="12"/>
          </p:nvPr>
        </p:nvSpPr>
        <p:spPr/>
        <p:txBody>
          <a:bodyPr/>
          <a:lstStyle>
            <a:lvl1pPr>
              <a:defRPr/>
            </a:lvl1pPr>
          </a:lstStyle>
          <a:p>
            <a:fld id="{37CB4708-A853-4A5F-80F7-6FE06E582B29}" type="slidenum">
              <a:rPr lang="en-US" altLang="en-US"/>
              <a:pPr/>
              <a:t>‹#›</a:t>
            </a:fld>
            <a:endParaRPr lang="en-US" altLang="en-US"/>
          </a:p>
        </p:txBody>
      </p:sp>
    </p:spTree>
    <p:extLst>
      <p:ext uri="{BB962C8B-B14F-4D97-AF65-F5344CB8AC3E}">
        <p14:creationId xmlns:p14="http://schemas.microsoft.com/office/powerpoint/2010/main" val="379031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amp;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smtClean="0"/>
              <a:t>Click to edit Master title style</a:t>
            </a:r>
            <a:endParaRPr lang="en-US" dirty="0"/>
          </a:p>
        </p:txBody>
      </p:sp>
      <p:sp>
        <p:nvSpPr>
          <p:cNvPr id="7" name="Date Placeholder 3"/>
          <p:cNvSpPr>
            <a:spLocks noGrp="1"/>
          </p:cNvSpPr>
          <p:nvPr>
            <p:ph type="dt" sz="half" idx="19"/>
          </p:nvPr>
        </p:nvSpPr>
        <p:spPr/>
        <p:txBody>
          <a:bodyPr/>
          <a:lstStyle>
            <a:lvl1pPr>
              <a:defRPr/>
            </a:lvl1pPr>
          </a:lstStyle>
          <a:p>
            <a:r>
              <a:rPr lang="en-US" altLang="en-US" dirty="0" smtClean="0"/>
              <a:t>18 July 2016</a:t>
            </a:r>
            <a:endParaRPr lang="en-US" altLang="en-US" dirty="0"/>
          </a:p>
        </p:txBody>
      </p:sp>
      <p:sp>
        <p:nvSpPr>
          <p:cNvPr id="8" name="Footer Placeholder 4"/>
          <p:cNvSpPr>
            <a:spLocks noGrp="1"/>
          </p:cNvSpPr>
          <p:nvPr>
            <p:ph type="ftr" sz="quarter" idx="20"/>
          </p:nvPr>
        </p:nvSpPr>
        <p:spPr/>
        <p:txBody>
          <a:bodyPr/>
          <a:lstStyle>
            <a:lvl1pPr>
              <a:defRPr/>
            </a:lvl1pPr>
          </a:lstStyle>
          <a:p>
            <a:pPr>
              <a:defRPr/>
            </a:pPr>
            <a:r>
              <a:rPr lang="en-US" dirty="0" smtClean="0"/>
              <a:t>David E. Mertz | EFCOG ESW 2016 Welcome</a:t>
            </a:r>
            <a:endParaRPr lang="en-US" b="1" dirty="0"/>
          </a:p>
        </p:txBody>
      </p:sp>
      <p:sp>
        <p:nvSpPr>
          <p:cNvPr id="9" name="Slide Number Placeholder 5"/>
          <p:cNvSpPr>
            <a:spLocks noGrp="1"/>
          </p:cNvSpPr>
          <p:nvPr>
            <p:ph type="sldNum" sz="quarter" idx="21"/>
          </p:nvPr>
        </p:nvSpPr>
        <p:spPr/>
        <p:txBody>
          <a:bodyPr/>
          <a:lstStyle>
            <a:lvl1pPr>
              <a:defRPr/>
            </a:lvl1pPr>
          </a:lstStyle>
          <a:p>
            <a:fld id="{9C6FDCBE-94BC-422D-82AC-BE4537E0AB28}" type="slidenum">
              <a:rPr lang="en-US" altLang="en-US"/>
              <a:pPr/>
              <a:t>‹#›</a:t>
            </a:fld>
            <a:endParaRPr lang="en-US" altLang="en-US"/>
          </a:p>
        </p:txBody>
      </p:sp>
    </p:spTree>
    <p:extLst>
      <p:ext uri="{BB962C8B-B14F-4D97-AF65-F5344CB8AC3E}">
        <p14:creationId xmlns:p14="http://schemas.microsoft.com/office/powerpoint/2010/main" val="2040786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smtClean="0"/>
              <a:t>Click to edit Master title style</a:t>
            </a:r>
            <a:endParaRPr lang="en-US" dirty="0"/>
          </a:p>
        </p:txBody>
      </p:sp>
      <p:sp>
        <p:nvSpPr>
          <p:cNvPr id="5" name="Date Placeholder 3"/>
          <p:cNvSpPr>
            <a:spLocks noGrp="1"/>
          </p:cNvSpPr>
          <p:nvPr>
            <p:ph type="dt" sz="half" idx="16"/>
          </p:nvPr>
        </p:nvSpPr>
        <p:spPr/>
        <p:txBody>
          <a:bodyPr/>
          <a:lstStyle>
            <a:lvl1pPr>
              <a:defRPr/>
            </a:lvl1pPr>
          </a:lstStyle>
          <a:p>
            <a:r>
              <a:rPr lang="en-US" altLang="en-US" dirty="0" smtClean="0"/>
              <a:t>18 July 2016</a:t>
            </a:r>
            <a:endParaRPr lang="en-US" altLang="en-US" dirty="0"/>
          </a:p>
        </p:txBody>
      </p:sp>
      <p:sp>
        <p:nvSpPr>
          <p:cNvPr id="6" name="Footer Placeholder 4"/>
          <p:cNvSpPr>
            <a:spLocks noGrp="1"/>
          </p:cNvSpPr>
          <p:nvPr>
            <p:ph type="ftr" sz="quarter" idx="17"/>
          </p:nvPr>
        </p:nvSpPr>
        <p:spPr/>
        <p:txBody>
          <a:bodyPr/>
          <a:lstStyle>
            <a:lvl1pPr>
              <a:defRPr/>
            </a:lvl1pPr>
          </a:lstStyle>
          <a:p>
            <a:pPr>
              <a:defRPr/>
            </a:pPr>
            <a:r>
              <a:rPr lang="en-US" dirty="0" smtClean="0"/>
              <a:t>David E. Mertz | EFCOG ESW 2016 Welcome</a:t>
            </a:r>
            <a:endParaRPr lang="en-US" b="1" dirty="0"/>
          </a:p>
        </p:txBody>
      </p:sp>
      <p:sp>
        <p:nvSpPr>
          <p:cNvPr id="7" name="Slide Number Placeholder 5"/>
          <p:cNvSpPr>
            <a:spLocks noGrp="1"/>
          </p:cNvSpPr>
          <p:nvPr>
            <p:ph type="sldNum" sz="quarter" idx="18"/>
          </p:nvPr>
        </p:nvSpPr>
        <p:spPr/>
        <p:txBody>
          <a:bodyPr/>
          <a:lstStyle>
            <a:lvl1pPr>
              <a:defRPr/>
            </a:lvl1pPr>
          </a:lstStyle>
          <a:p>
            <a:fld id="{66BF538F-01FF-4B3D-855D-B36793093504}" type="slidenum">
              <a:rPr lang="en-US" altLang="en-US"/>
              <a:pPr/>
              <a:t>‹#›</a:t>
            </a:fld>
            <a:endParaRPr lang="en-US" altLang="en-US"/>
          </a:p>
        </p:txBody>
      </p:sp>
    </p:spTree>
    <p:extLst>
      <p:ext uri="{BB962C8B-B14F-4D97-AF65-F5344CB8AC3E}">
        <p14:creationId xmlns:p14="http://schemas.microsoft.com/office/powerpoint/2010/main" val="664202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amp;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smtClean="0"/>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r>
              <a:rPr lang="en-US" altLang="en-US" dirty="0" smtClean="0"/>
              <a:t>18 July 2016</a:t>
            </a:r>
            <a:endParaRPr lang="en-US" altLang="en-US" dirty="0"/>
          </a:p>
        </p:txBody>
      </p:sp>
      <p:sp>
        <p:nvSpPr>
          <p:cNvPr id="6" name="Footer Placeholder 4"/>
          <p:cNvSpPr>
            <a:spLocks noGrp="1"/>
          </p:cNvSpPr>
          <p:nvPr>
            <p:ph type="ftr" sz="quarter" idx="11"/>
          </p:nvPr>
        </p:nvSpPr>
        <p:spPr/>
        <p:txBody>
          <a:bodyPr/>
          <a:lstStyle>
            <a:lvl1pPr>
              <a:defRPr/>
            </a:lvl1pPr>
          </a:lstStyle>
          <a:p>
            <a:pPr>
              <a:defRPr/>
            </a:pPr>
            <a:r>
              <a:rPr lang="en-US" dirty="0" smtClean="0"/>
              <a:t>David E. Mertz | EFCOG ESW 2016 Welcome</a:t>
            </a:r>
            <a:endParaRPr lang="en-US" b="1" dirty="0"/>
          </a:p>
        </p:txBody>
      </p:sp>
      <p:sp>
        <p:nvSpPr>
          <p:cNvPr id="7" name="Slide Number Placeholder 5"/>
          <p:cNvSpPr>
            <a:spLocks noGrp="1"/>
          </p:cNvSpPr>
          <p:nvPr>
            <p:ph type="sldNum" sz="quarter" idx="12"/>
          </p:nvPr>
        </p:nvSpPr>
        <p:spPr/>
        <p:txBody>
          <a:bodyPr/>
          <a:lstStyle>
            <a:lvl1pPr>
              <a:defRPr/>
            </a:lvl1pPr>
          </a:lstStyle>
          <a:p>
            <a:fld id="{A1736050-443A-449C-BC8B-825D55D30370}" type="slidenum">
              <a:rPr lang="en-US" altLang="en-US"/>
              <a:pPr/>
              <a:t>‹#›</a:t>
            </a:fld>
            <a:endParaRPr lang="en-US" altLang="en-US"/>
          </a:p>
        </p:txBody>
      </p:sp>
    </p:spTree>
    <p:extLst>
      <p:ext uri="{BB962C8B-B14F-4D97-AF65-F5344CB8AC3E}">
        <p14:creationId xmlns:p14="http://schemas.microsoft.com/office/powerpoint/2010/main" val="3979170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Only: 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3"/>
          <p:cNvSpPr>
            <a:spLocks noGrp="1"/>
          </p:cNvSpPr>
          <p:nvPr>
            <p:ph type="dt" sz="half" idx="14"/>
          </p:nvPr>
        </p:nvSpPr>
        <p:spPr>
          <a:ln/>
        </p:spPr>
        <p:txBody>
          <a:bodyPr/>
          <a:lstStyle>
            <a:lvl1pPr>
              <a:defRPr/>
            </a:lvl1pPr>
          </a:lstStyle>
          <a:p>
            <a:r>
              <a:rPr lang="en-US" altLang="en-US" dirty="0" smtClean="0"/>
              <a:t>18 July 2016</a:t>
            </a:r>
            <a:endParaRPr lang="en-US" altLang="en-US" dirty="0"/>
          </a:p>
        </p:txBody>
      </p:sp>
      <p:sp>
        <p:nvSpPr>
          <p:cNvPr id="4" name="Footer Placeholder 4"/>
          <p:cNvSpPr>
            <a:spLocks noGrp="1"/>
          </p:cNvSpPr>
          <p:nvPr>
            <p:ph type="ftr" sz="quarter" idx="15"/>
          </p:nvPr>
        </p:nvSpPr>
        <p:spPr>
          <a:ln/>
        </p:spPr>
        <p:txBody>
          <a:bodyPr/>
          <a:lstStyle>
            <a:lvl1pPr>
              <a:defRPr/>
            </a:lvl1pPr>
          </a:lstStyle>
          <a:p>
            <a:pPr>
              <a:defRPr/>
            </a:pPr>
            <a:r>
              <a:rPr lang="en-US" dirty="0" smtClean="0"/>
              <a:t>David E. Mertz | EFCOG ESW 2016 Welcome</a:t>
            </a:r>
            <a:endParaRPr lang="en-US" b="1" dirty="0"/>
          </a:p>
        </p:txBody>
      </p:sp>
      <p:sp>
        <p:nvSpPr>
          <p:cNvPr id="5" name="Slide Number Placeholder 5"/>
          <p:cNvSpPr>
            <a:spLocks noGrp="1"/>
          </p:cNvSpPr>
          <p:nvPr>
            <p:ph type="sldNum" sz="quarter" idx="16"/>
          </p:nvPr>
        </p:nvSpPr>
        <p:spPr>
          <a:ln/>
        </p:spPr>
        <p:txBody>
          <a:bodyPr/>
          <a:lstStyle>
            <a:lvl1pPr>
              <a:defRPr/>
            </a:lvl1pPr>
          </a:lstStyle>
          <a:p>
            <a:fld id="{F58FDFF4-419A-4632-A797-B27CBDCDE96E}" type="slidenum">
              <a:rPr lang="en-US" altLang="en-US"/>
              <a:pPr/>
              <a:t>‹#›</a:t>
            </a:fld>
            <a:endParaRPr lang="en-US" altLang="en-US"/>
          </a:p>
        </p:txBody>
      </p:sp>
    </p:spTree>
    <p:extLst>
      <p:ext uri="{BB962C8B-B14F-4D97-AF65-F5344CB8AC3E}">
        <p14:creationId xmlns:p14="http://schemas.microsoft.com/office/powerpoint/2010/main" val="1798609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oter Only: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4" name="Date Placeholder 3"/>
          <p:cNvSpPr>
            <a:spLocks noGrp="1"/>
          </p:cNvSpPr>
          <p:nvPr>
            <p:ph type="dt" sz="half" idx="14"/>
          </p:nvPr>
        </p:nvSpPr>
        <p:spPr>
          <a:ln/>
        </p:spPr>
        <p:txBody>
          <a:bodyPr/>
          <a:lstStyle>
            <a:lvl1pPr>
              <a:defRPr/>
            </a:lvl1pPr>
          </a:lstStyle>
          <a:p>
            <a:r>
              <a:rPr lang="en-US" altLang="en-US" dirty="0" smtClean="0"/>
              <a:t>18 July 2016</a:t>
            </a:r>
            <a:endParaRPr lang="en-US" altLang="en-US" dirty="0"/>
          </a:p>
        </p:txBody>
      </p:sp>
      <p:sp>
        <p:nvSpPr>
          <p:cNvPr id="5" name="Footer Placeholder 4"/>
          <p:cNvSpPr>
            <a:spLocks noGrp="1"/>
          </p:cNvSpPr>
          <p:nvPr>
            <p:ph type="ftr" sz="quarter" idx="15"/>
          </p:nvPr>
        </p:nvSpPr>
        <p:spPr>
          <a:ln/>
        </p:spPr>
        <p:txBody>
          <a:bodyPr/>
          <a:lstStyle>
            <a:lvl1pPr>
              <a:defRPr/>
            </a:lvl1pPr>
          </a:lstStyle>
          <a:p>
            <a:pPr>
              <a:defRPr/>
            </a:pPr>
            <a:r>
              <a:rPr lang="en-US" dirty="0" smtClean="0"/>
              <a:t>David E. Mertz | EFCOG ESW 2016 Welcome</a:t>
            </a:r>
            <a:endParaRPr lang="en-US" b="1" dirty="0"/>
          </a:p>
        </p:txBody>
      </p:sp>
      <p:sp>
        <p:nvSpPr>
          <p:cNvPr id="6" name="Slide Number Placeholder 5"/>
          <p:cNvSpPr>
            <a:spLocks noGrp="1"/>
          </p:cNvSpPr>
          <p:nvPr>
            <p:ph type="sldNum" sz="quarter" idx="16"/>
          </p:nvPr>
        </p:nvSpPr>
        <p:spPr>
          <a:ln/>
        </p:spPr>
        <p:txBody>
          <a:bodyPr/>
          <a:lstStyle>
            <a:lvl1pPr>
              <a:defRPr/>
            </a:lvl1pPr>
          </a:lstStyle>
          <a:p>
            <a:fld id="{003F58ED-98AE-415F-99BC-FDCEB0745FB0}" type="slidenum">
              <a:rPr lang="en-US" altLang="en-US"/>
              <a:pPr/>
              <a:t>‹#›</a:t>
            </a:fld>
            <a:endParaRPr lang="en-US" altLang="en-US"/>
          </a:p>
        </p:txBody>
      </p:sp>
    </p:spTree>
    <p:extLst>
      <p:ext uri="{BB962C8B-B14F-4D97-AF65-F5344CB8AC3E}">
        <p14:creationId xmlns:p14="http://schemas.microsoft.com/office/powerpoint/2010/main" val="325688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oter Only: Title &amp; Content">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dirty="0" smtClean="0"/>
              <a:t>Click to edit Master title style</a:t>
            </a:r>
            <a:endParaRPr lang="en-US" dirty="0"/>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ln/>
        </p:spPr>
        <p:txBody>
          <a:bodyPr/>
          <a:lstStyle>
            <a:lvl1pPr>
              <a:defRPr/>
            </a:lvl1pPr>
          </a:lstStyle>
          <a:p>
            <a:r>
              <a:rPr lang="en-US" altLang="en-US" dirty="0" smtClean="0"/>
              <a:t>18 July 2016</a:t>
            </a:r>
            <a:endParaRPr lang="en-US" altLang="en-US" dirty="0"/>
          </a:p>
        </p:txBody>
      </p:sp>
      <p:sp>
        <p:nvSpPr>
          <p:cNvPr id="5" name="Footer Placeholder 4"/>
          <p:cNvSpPr>
            <a:spLocks noGrp="1"/>
          </p:cNvSpPr>
          <p:nvPr>
            <p:ph type="ftr" sz="quarter" idx="11"/>
          </p:nvPr>
        </p:nvSpPr>
        <p:spPr>
          <a:ln/>
        </p:spPr>
        <p:txBody>
          <a:bodyPr/>
          <a:lstStyle>
            <a:lvl1pPr>
              <a:defRPr/>
            </a:lvl1pPr>
          </a:lstStyle>
          <a:p>
            <a:pPr>
              <a:defRPr/>
            </a:pPr>
            <a:r>
              <a:rPr lang="en-US" dirty="0" smtClean="0"/>
              <a:t>David E. Mertz | EFCOG ESW 2016 Welcome</a:t>
            </a:r>
            <a:endParaRPr lang="en-US" b="1" dirty="0"/>
          </a:p>
        </p:txBody>
      </p:sp>
      <p:sp>
        <p:nvSpPr>
          <p:cNvPr id="8" name="Slide Number Placeholder 5"/>
          <p:cNvSpPr>
            <a:spLocks noGrp="1"/>
          </p:cNvSpPr>
          <p:nvPr>
            <p:ph type="sldNum" sz="quarter" idx="12"/>
          </p:nvPr>
        </p:nvSpPr>
        <p:spPr>
          <a:ln/>
        </p:spPr>
        <p:txBody>
          <a:bodyPr/>
          <a:lstStyle>
            <a:lvl1pPr>
              <a:defRPr/>
            </a:lvl1pPr>
          </a:lstStyle>
          <a:p>
            <a:fld id="{69C9C4A6-9360-422A-B96E-E7BA31EB7716}" type="slidenum">
              <a:rPr lang="en-US" altLang="en-US"/>
              <a:pPr/>
              <a:t>‹#›</a:t>
            </a:fld>
            <a:endParaRPr lang="en-US" altLang="en-US"/>
          </a:p>
        </p:txBody>
      </p:sp>
    </p:spTree>
    <p:extLst>
      <p:ext uri="{BB962C8B-B14F-4D97-AF65-F5344CB8AC3E}">
        <p14:creationId xmlns:p14="http://schemas.microsoft.com/office/powerpoint/2010/main" val="2815595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oter Only: Comparison ">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sz="half" idx="15"/>
          </p:nvPr>
        </p:nvSpPr>
        <p:spPr>
          <a:xfrm>
            <a:off x="470916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3"/>
          <p:cNvSpPr>
            <a:spLocks noGrp="1"/>
          </p:cNvSpPr>
          <p:nvPr>
            <p:ph type="body" sz="half" idx="16"/>
          </p:nvPr>
        </p:nvSpPr>
        <p:spPr>
          <a:xfrm>
            <a:off x="229365" y="4765101"/>
            <a:ext cx="4205476"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0"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Date Placeholder 3"/>
          <p:cNvSpPr>
            <a:spLocks noGrp="1"/>
          </p:cNvSpPr>
          <p:nvPr>
            <p:ph type="dt" sz="half" idx="20"/>
          </p:nvPr>
        </p:nvSpPr>
        <p:spPr>
          <a:ln/>
        </p:spPr>
        <p:txBody>
          <a:bodyPr/>
          <a:lstStyle>
            <a:lvl1pPr>
              <a:defRPr/>
            </a:lvl1pPr>
          </a:lstStyle>
          <a:p>
            <a:r>
              <a:rPr lang="en-US" altLang="en-US" dirty="0" smtClean="0"/>
              <a:t>18 July 2016</a:t>
            </a:r>
            <a:endParaRPr lang="en-US" altLang="en-US" dirty="0"/>
          </a:p>
        </p:txBody>
      </p:sp>
      <p:sp>
        <p:nvSpPr>
          <p:cNvPr id="11" name="Footer Placeholder 4"/>
          <p:cNvSpPr>
            <a:spLocks noGrp="1"/>
          </p:cNvSpPr>
          <p:nvPr>
            <p:ph type="ftr" sz="quarter" idx="21"/>
          </p:nvPr>
        </p:nvSpPr>
        <p:spPr>
          <a:ln/>
        </p:spPr>
        <p:txBody>
          <a:bodyPr/>
          <a:lstStyle>
            <a:lvl1pPr>
              <a:defRPr/>
            </a:lvl1pPr>
          </a:lstStyle>
          <a:p>
            <a:pPr>
              <a:defRPr/>
            </a:pPr>
            <a:r>
              <a:rPr lang="en-US" dirty="0" smtClean="0"/>
              <a:t>David E. Mertz | EFCOG ESW 2016 Welcome</a:t>
            </a:r>
            <a:endParaRPr lang="en-US" b="1" dirty="0"/>
          </a:p>
        </p:txBody>
      </p:sp>
      <p:sp>
        <p:nvSpPr>
          <p:cNvPr id="12" name="Slide Number Placeholder 5"/>
          <p:cNvSpPr>
            <a:spLocks noGrp="1"/>
          </p:cNvSpPr>
          <p:nvPr>
            <p:ph type="sldNum" sz="quarter" idx="22"/>
          </p:nvPr>
        </p:nvSpPr>
        <p:spPr>
          <a:ln/>
        </p:spPr>
        <p:txBody>
          <a:bodyPr/>
          <a:lstStyle>
            <a:lvl1pPr>
              <a:defRPr/>
            </a:lvl1pPr>
          </a:lstStyle>
          <a:p>
            <a:fld id="{3CC00D0C-E6F5-43EA-88DA-C726F47F641A}" type="slidenum">
              <a:rPr lang="en-US" altLang="en-US"/>
              <a:pPr/>
              <a:t>‹#›</a:t>
            </a:fld>
            <a:endParaRPr lang="en-US" altLang="en-US"/>
          </a:p>
        </p:txBody>
      </p:sp>
    </p:spTree>
    <p:extLst>
      <p:ext uri="{BB962C8B-B14F-4D97-AF65-F5344CB8AC3E}">
        <p14:creationId xmlns:p14="http://schemas.microsoft.com/office/powerpoint/2010/main" val="14156117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vert="horz" wrap="square" lIns="0" tIns="0" rIns="0" bIns="0" numCol="1" anchor="t" anchorCtr="0" compatLnSpc="1">
            <a:prstTxWarp prst="textNoShape">
              <a:avLst/>
            </a:prstTxWarp>
          </a:bodyPr>
          <a:lstStyle>
            <a:lvl1pPr algn="r">
              <a:defRPr sz="900">
                <a:solidFill>
                  <a:srgbClr val="004C97"/>
                </a:solidFill>
                <a:latin typeface="Helvetica" pitchFamily="124" charset="0"/>
              </a:defRPr>
            </a:lvl1pPr>
          </a:lstStyle>
          <a:p>
            <a:r>
              <a:rPr lang="en-US" altLang="en-US" dirty="0" smtClean="0"/>
              <a:t>18 July 2016</a:t>
            </a:r>
            <a:endParaRPr lang="en-US" altLang="en-US" dirty="0"/>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r>
              <a:rPr lang="en-US" dirty="0" smtClean="0"/>
              <a:t>David E. Mertz | EFCOG ESW 2016 Welcome</a:t>
            </a:r>
            <a:endParaRPr lang="en-US" b="1" dirty="0"/>
          </a:p>
        </p:txBody>
      </p:sp>
      <p:sp>
        <p:nvSpPr>
          <p:cNvPr id="13" name="Slide Number Placeholder 5"/>
          <p:cNvSpPr>
            <a:spLocks noGrp="1"/>
          </p:cNvSpPr>
          <p:nvPr>
            <p:ph type="sldNum" sz="quarter" idx="4"/>
          </p:nvPr>
        </p:nvSpPr>
        <p:spPr>
          <a:xfrm>
            <a:off x="228600" y="6515100"/>
            <a:ext cx="447675" cy="241300"/>
          </a:xfrm>
          <a:prstGeom prst="rect">
            <a:avLst/>
          </a:prstGeom>
        </p:spPr>
        <p:txBody>
          <a:bodyPr vert="horz" wrap="square" lIns="0" tIns="0" rIns="0" bIns="0" numCol="1" anchor="t" anchorCtr="0" compatLnSpc="1">
            <a:prstTxWarp prst="textNoShape">
              <a:avLst/>
            </a:prstTxWarp>
          </a:bodyPr>
          <a:lstStyle>
            <a:lvl1pPr>
              <a:defRPr sz="900">
                <a:solidFill>
                  <a:srgbClr val="004C97"/>
                </a:solidFill>
                <a:latin typeface="Helvetica" pitchFamily="124" charset="0"/>
              </a:defRPr>
            </a:lvl1pPr>
          </a:lstStyle>
          <a:p>
            <a:fld id="{CEC03981-81F0-4730-B37F-41710A25E5B7}" type="slidenum">
              <a:rPr lang="en-US" altLang="en-US"/>
              <a:pPr/>
              <a:t>‹#›</a:t>
            </a:fld>
            <a:endParaRPr lang="en-US" altLang="en-US"/>
          </a:p>
        </p:txBody>
      </p:sp>
      <p:pic>
        <p:nvPicPr>
          <p:cNvPr id="1029" name="Picture 2" descr="HeaderFooter_006031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86" r:id="rId1"/>
    <p:sldLayoutId id="2147484087" r:id="rId2"/>
    <p:sldLayoutId id="2147484079" r:id="rId3"/>
    <p:sldLayoutId id="2147484080" r:id="rId4"/>
    <p:sldLayoutId id="2147484081" r:id="rId5"/>
  </p:sldLayoutIdLst>
  <p:timing>
    <p:tnLst>
      <p:par>
        <p:cTn id="1" dur="indefinite" restart="never" nodeType="tmRoot"/>
      </p:par>
    </p:tnLst>
  </p:timing>
  <p:hf hdr="0"/>
  <p:txStyles>
    <p:titleStyle>
      <a:lvl1pPr algn="l" defTabSz="457200" rtl="0" eaLnBrk="1" fontAlgn="base" hangingPunct="1">
        <a:spcBef>
          <a:spcPct val="0"/>
        </a:spcBef>
        <a:spcAft>
          <a:spcPct val="0"/>
        </a:spcAft>
        <a:defRPr sz="1700" b="1" kern="1200">
          <a:solidFill>
            <a:srgbClr val="074184"/>
          </a:solidFill>
          <a:latin typeface="Helvetica"/>
          <a:ea typeface="MS PGothic" pitchFamily="34" charset="-128"/>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MS PGothic" pitchFamily="34" charset="-128"/>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MS PGothic" pitchFamily="34" charset="-128"/>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MS PGothic" pitchFamily="34" charset="-128"/>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itchFamily="34" charset="0"/>
        <a:buChar char="•"/>
        <a:defRPr kern="1200">
          <a:solidFill>
            <a:srgbClr val="595959"/>
          </a:solidFill>
          <a:latin typeface="Helvetica"/>
          <a:ea typeface="MS PGothic" pitchFamily="34" charset="-128"/>
          <a:cs typeface="ＭＳ Ｐゴシック" charset="0"/>
        </a:defRPr>
      </a:lvl1pPr>
      <a:lvl2pPr marL="742950" indent="-285750" algn="l" defTabSz="457200" rtl="0" eaLnBrk="1" fontAlgn="base" hangingPunct="1">
        <a:spcBef>
          <a:spcPct val="20000"/>
        </a:spcBef>
        <a:spcAft>
          <a:spcPct val="0"/>
        </a:spcAft>
        <a:buFont typeface="Arial" pitchFamily="34" charset="0"/>
        <a:buChar char="–"/>
        <a:defRPr sz="1600" kern="1200">
          <a:solidFill>
            <a:srgbClr val="595959"/>
          </a:solidFill>
          <a:latin typeface="Helvetica"/>
          <a:ea typeface="MS PGothic" pitchFamily="34" charset="-128"/>
          <a:cs typeface="ＭＳ Ｐゴシック" charset="0"/>
        </a:defRPr>
      </a:lvl2pPr>
      <a:lvl3pPr marL="1143000" indent="-228600" algn="l" defTabSz="457200" rtl="0" eaLnBrk="1" fontAlgn="base" hangingPunct="1">
        <a:spcBef>
          <a:spcPct val="20000"/>
        </a:spcBef>
        <a:spcAft>
          <a:spcPct val="0"/>
        </a:spcAft>
        <a:buFont typeface="Arial" pitchFamily="34" charset="0"/>
        <a:buChar char="•"/>
        <a:defRPr sz="1400" kern="1200">
          <a:solidFill>
            <a:srgbClr val="595959"/>
          </a:solidFill>
          <a:latin typeface="Helvetica"/>
          <a:ea typeface="MS PGothic" pitchFamily="34" charset="-128"/>
          <a:cs typeface="ＭＳ Ｐゴシック" charset="0"/>
        </a:defRPr>
      </a:lvl3pPr>
      <a:lvl4pPr marL="1600200" indent="-228600" algn="l" defTabSz="457200" rtl="0" eaLnBrk="1" fontAlgn="base" hangingPunct="1">
        <a:spcBef>
          <a:spcPct val="20000"/>
        </a:spcBef>
        <a:spcAft>
          <a:spcPct val="0"/>
        </a:spcAft>
        <a:buFont typeface="Arial" pitchFamily="34" charset="0"/>
        <a:buChar char="–"/>
        <a:defRPr sz="1200" kern="1200">
          <a:solidFill>
            <a:srgbClr val="595959"/>
          </a:solidFill>
          <a:latin typeface="Helvetica"/>
          <a:ea typeface="MS PGothic" pitchFamily="34" charset="-128"/>
          <a:cs typeface="ＭＳ Ｐゴシック" charset="0"/>
        </a:defRPr>
      </a:lvl4pPr>
      <a:lvl5pPr marL="2057400" indent="-228600" algn="l" defTabSz="457200" rtl="0" eaLnBrk="1" fontAlgn="base" hangingPunct="1">
        <a:spcBef>
          <a:spcPct val="20000"/>
        </a:spcBef>
        <a:spcAft>
          <a:spcPct val="0"/>
        </a:spcAft>
        <a:buFont typeface="Arial" pitchFamily="34" charset="0"/>
        <a:buChar char="»"/>
        <a:defRPr sz="1200" kern="1200">
          <a:solidFill>
            <a:srgbClr val="595959"/>
          </a:solidFill>
          <a:latin typeface="Helvetica"/>
          <a:ea typeface="MS PGothic" pitchFamily="34"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algn="r" defTabSz="914400">
              <a:defRPr sz="900">
                <a:solidFill>
                  <a:srgbClr val="004C97"/>
                </a:solidFill>
                <a:latin typeface="Helvetica" pitchFamily="124" charset="0"/>
              </a:defRPr>
            </a:lvl1pPr>
          </a:lstStyle>
          <a:p>
            <a:r>
              <a:rPr lang="en-US" altLang="en-US" dirty="0" smtClean="0"/>
              <a:t>18 July 2016</a:t>
            </a:r>
            <a:endParaRPr lang="en-US" altLang="en-US" dirty="0"/>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charset="0"/>
                <a:ea typeface="ＭＳ Ｐゴシック" charset="0"/>
                <a:cs typeface="ＭＳ Ｐゴシック" charset="0"/>
              </a:defRPr>
            </a:lvl1pPr>
          </a:lstStyle>
          <a:p>
            <a:pPr>
              <a:defRPr/>
            </a:pPr>
            <a:r>
              <a:rPr lang="en-US" dirty="0" smtClean="0"/>
              <a:t>David E. Mertz | EFCOG ESW 2016 Welcome</a:t>
            </a:r>
            <a:endParaRPr lang="en-US" b="1" dirty="0"/>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pitchFamily="124" charset="0"/>
              </a:defRPr>
            </a:lvl1pPr>
          </a:lstStyle>
          <a:p>
            <a:fld id="{D6F4A8C4-6D97-4424-9204-26B2DE5C2D84}" type="slidenum">
              <a:rPr lang="en-US" altLang="en-US"/>
              <a:pPr/>
              <a:t>‹#›</a:t>
            </a:fld>
            <a:endParaRPr lang="en-US" altLang="en-US"/>
          </a:p>
        </p:txBody>
      </p:sp>
      <p:pic>
        <p:nvPicPr>
          <p:cNvPr id="7173" name="Picture 1" descr="Footer_060314.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Lst>
  <p:timing>
    <p:tnLst>
      <p:par>
        <p:cTn id="1" dur="indefinite" restart="never" nodeType="tmRoot"/>
      </p:par>
    </p:tnLst>
  </p:timing>
  <p:hf hdr="0"/>
  <p:txStyles>
    <p:titleStyle>
      <a:lvl1pPr algn="l" defTabSz="457200" rtl="0" eaLnBrk="0" fontAlgn="base" hangingPunct="0">
        <a:spcBef>
          <a:spcPct val="0"/>
        </a:spcBef>
        <a:spcAft>
          <a:spcPct val="0"/>
        </a:spcAft>
        <a:defRPr sz="1700" b="1" kern="1200">
          <a:solidFill>
            <a:srgbClr val="2E5286"/>
          </a:solidFill>
          <a:latin typeface="Helvetica"/>
          <a:ea typeface="MS PGothic" pitchFamily="34" charset="-128"/>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MS PGothic" pitchFamily="34" charset="-128"/>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MS PGothic" pitchFamily="34" charset="-128"/>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MS PGothic" pitchFamily="34" charset="-128"/>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MS PGothic" pitchFamily="34" charset="-128"/>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kern="1200">
          <a:solidFill>
            <a:srgbClr val="7F7F7F"/>
          </a:solidFill>
          <a:latin typeface="Helvetica"/>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1600" kern="1200">
          <a:solidFill>
            <a:srgbClr val="7F7F7F"/>
          </a:solidFill>
          <a:latin typeface="Helvetica"/>
          <a:ea typeface="MS PGothic" pitchFamily="34" charset="-128"/>
          <a:cs typeface="ＭＳ Ｐゴシック" charset="0"/>
        </a:defRPr>
      </a:lvl2pPr>
      <a:lvl3pPr marL="1143000" indent="-228600" algn="l" defTabSz="457200" rtl="0" eaLnBrk="0" fontAlgn="base" hangingPunct="0">
        <a:spcBef>
          <a:spcPct val="20000"/>
        </a:spcBef>
        <a:spcAft>
          <a:spcPct val="0"/>
        </a:spcAft>
        <a:buFont typeface="Arial" pitchFamily="34" charset="0"/>
        <a:buChar char="•"/>
        <a:defRPr sz="1400" kern="1200">
          <a:solidFill>
            <a:srgbClr val="7F7F7F"/>
          </a:solidFill>
          <a:latin typeface="Helvetica"/>
          <a:ea typeface="MS PGothic" pitchFamily="34" charset="-128"/>
          <a:cs typeface="ＭＳ Ｐゴシック" charset="0"/>
        </a:defRPr>
      </a:lvl3pPr>
      <a:lvl4pPr marL="1600200" indent="-228600" algn="l" defTabSz="457200" rtl="0" eaLnBrk="0" fontAlgn="base" hangingPunct="0">
        <a:spcBef>
          <a:spcPct val="20000"/>
        </a:spcBef>
        <a:spcAft>
          <a:spcPct val="0"/>
        </a:spcAft>
        <a:buFont typeface="Arial" pitchFamily="34" charset="0"/>
        <a:buChar char="–"/>
        <a:defRPr sz="1200" kern="1200">
          <a:solidFill>
            <a:srgbClr val="7F7F7F"/>
          </a:solidFill>
          <a:latin typeface="Helvetica"/>
          <a:ea typeface="MS PGothic" pitchFamily="34" charset="-128"/>
          <a:cs typeface="ＭＳ Ｐゴシック" charset="0"/>
        </a:defRPr>
      </a:lvl4pPr>
      <a:lvl5pPr marL="2057400" indent="-228600" algn="l" defTabSz="457200" rtl="0" eaLnBrk="0" fontAlgn="base" hangingPunct="0">
        <a:spcBef>
          <a:spcPct val="20000"/>
        </a:spcBef>
        <a:spcAft>
          <a:spcPct val="0"/>
        </a:spcAft>
        <a:buFont typeface="Arial" pitchFamily="34" charset="0"/>
        <a:buChar char="»"/>
        <a:defRPr sz="1200" kern="1200">
          <a:solidFill>
            <a:srgbClr val="7F7F7F"/>
          </a:solidFill>
          <a:latin typeface="Helvetica"/>
          <a:ea typeface="MS PGothic" pitchFamily="34"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oleObject" Target="../embeddings/oleObject2.bin"/><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xfrm>
            <a:off x="806450" y="3559175"/>
            <a:ext cx="7526338"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Ctr="0" compatLnSpc="1">
            <a:prstTxWarp prst="textNoShape">
              <a:avLst/>
            </a:prstTxWarp>
          </a:bodyPr>
          <a:lstStyle/>
          <a:p>
            <a:r>
              <a:rPr lang="en-US" altLang="en-US" dirty="0" smtClean="0">
                <a:latin typeface="Helvetica" pitchFamily="124" charset="0"/>
              </a:rPr>
              <a:t>Tours, etc., for the 2016</a:t>
            </a:r>
            <a:r>
              <a:rPr lang="en-US" altLang="en-US" dirty="0" smtClean="0">
                <a:latin typeface="Helvetica" pitchFamily="124" charset="0"/>
              </a:rPr>
              <a:t/>
            </a:r>
            <a:br>
              <a:rPr lang="en-US" altLang="en-US" dirty="0" smtClean="0">
                <a:latin typeface="Helvetica" pitchFamily="124" charset="0"/>
              </a:rPr>
            </a:br>
            <a:r>
              <a:rPr lang="en-US" altLang="en-US" dirty="0" smtClean="0">
                <a:latin typeface="Helvetica" pitchFamily="124" charset="0"/>
              </a:rPr>
              <a:t>EFCOG Electrical Safety Workshop</a:t>
            </a:r>
          </a:p>
        </p:txBody>
      </p:sp>
      <p:sp>
        <p:nvSpPr>
          <p:cNvPr id="14338" name="Text Placeholder 2"/>
          <p:cNvSpPr>
            <a:spLocks noGrp="1"/>
          </p:cNvSpPr>
          <p:nvPr>
            <p:ph type="body" sz="quarter" idx="10"/>
          </p:nvPr>
        </p:nvSpPr>
        <p:spPr bwMode="auto">
          <a:xfrm>
            <a:off x="806450" y="4841875"/>
            <a:ext cx="7526338" cy="148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smtClean="0">
                <a:latin typeface="Helvetica" pitchFamily="124" charset="0"/>
              </a:rPr>
              <a:t>David E. Mertz, P. E.</a:t>
            </a:r>
          </a:p>
          <a:p>
            <a:r>
              <a:rPr lang="en-US" altLang="en-US" dirty="0" smtClean="0">
                <a:latin typeface="Helvetica" pitchFamily="124" charset="0"/>
              </a:rPr>
              <a:t>21 </a:t>
            </a:r>
            <a:r>
              <a:rPr lang="en-US" altLang="en-US" dirty="0" smtClean="0">
                <a:latin typeface="Helvetica" pitchFamily="124" charset="0"/>
              </a:rPr>
              <a:t>July 2016</a:t>
            </a:r>
          </a:p>
          <a:p>
            <a:endParaRPr lang="en-US" altLang="en-US" dirty="0" smtClean="0">
              <a:latin typeface="Helvetica" pitchFamily="124" charset="0"/>
            </a:endParaRPr>
          </a:p>
          <a:p>
            <a:endParaRPr lang="en-US" altLang="en-US" dirty="0" smtClean="0">
              <a:latin typeface="Helvetica" pitchFamily="124" charset="0"/>
            </a:endParaRPr>
          </a:p>
        </p:txBody>
      </p:sp>
    </p:spTree>
    <p:extLst>
      <p:ext uri="{BB962C8B-B14F-4D97-AF65-F5344CB8AC3E}">
        <p14:creationId xmlns:p14="http://schemas.microsoft.com/office/powerpoint/2010/main" val="1893275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EFCOG Electrical Safety </a:t>
            </a:r>
            <a:r>
              <a:rPr lang="en-US" dirty="0" smtClean="0"/>
              <a:t>Workshop</a:t>
            </a:r>
            <a:endParaRPr lang="en-US" dirty="0"/>
          </a:p>
        </p:txBody>
      </p:sp>
      <p:sp>
        <p:nvSpPr>
          <p:cNvPr id="3" name="Content Placeholder 2"/>
          <p:cNvSpPr>
            <a:spLocks noGrp="1"/>
          </p:cNvSpPr>
          <p:nvPr>
            <p:ph idx="1"/>
          </p:nvPr>
        </p:nvSpPr>
        <p:spPr/>
        <p:txBody>
          <a:bodyPr/>
          <a:lstStyle/>
          <a:p>
            <a:pPr>
              <a:lnSpc>
                <a:spcPct val="200000"/>
              </a:lnSpc>
            </a:pPr>
            <a:r>
              <a:rPr lang="en-US" dirty="0" smtClean="0"/>
              <a:t>Thanks to everyone who contributed!</a:t>
            </a:r>
          </a:p>
          <a:p>
            <a:pPr>
              <a:lnSpc>
                <a:spcPct val="200000"/>
              </a:lnSpc>
            </a:pPr>
            <a:r>
              <a:rPr lang="en-US" dirty="0" smtClean="0"/>
              <a:t>Please – please –please </a:t>
            </a:r>
            <a:endParaRPr lang="en-US" dirty="0" smtClean="0"/>
          </a:p>
          <a:p>
            <a:pPr lvl="1"/>
            <a:r>
              <a:rPr lang="en-US" dirty="0" smtClean="0"/>
              <a:t>Fill out a comment form. This is feedback for both the EFCOG ESTG on how we did with plenary presentations, workshops, and publicity for this event and for our host laboratory on how what we did great and what </a:t>
            </a:r>
            <a:r>
              <a:rPr lang="en-US" dirty="0" smtClean="0"/>
              <a:t>could be improved.</a:t>
            </a:r>
            <a:endParaRPr lang="en-US" dirty="0" smtClean="0"/>
          </a:p>
          <a:p>
            <a:pPr lvl="1"/>
            <a:r>
              <a:rPr lang="en-US" dirty="0" smtClean="0"/>
              <a:t>The EFCOG Electrical Safety Task Group does not hit the proverbial “</a:t>
            </a:r>
            <a:r>
              <a:rPr lang="en-US" dirty="0" smtClean="0"/>
              <a:t>pause button” until the </a:t>
            </a:r>
            <a:r>
              <a:rPr lang="en-US" smtClean="0"/>
              <a:t>next meeting. </a:t>
            </a:r>
            <a:r>
              <a:rPr lang="en-US" dirty="0" smtClean="0"/>
              <a:t>The working groups continue their efforts and the monthly teleconferences continue. Your participation is as valuable to others as their participation is to you, and increases the value of EFCOG to the entire DOE organization. </a:t>
            </a:r>
            <a:endParaRPr lang="en-US" dirty="0"/>
          </a:p>
        </p:txBody>
      </p:sp>
      <p:sp>
        <p:nvSpPr>
          <p:cNvPr id="4" name="Date Placeholder 3"/>
          <p:cNvSpPr>
            <a:spLocks noGrp="1"/>
          </p:cNvSpPr>
          <p:nvPr>
            <p:ph type="dt" sz="half" idx="10"/>
          </p:nvPr>
        </p:nvSpPr>
        <p:spPr/>
        <p:txBody>
          <a:bodyPr/>
          <a:lstStyle/>
          <a:p>
            <a:r>
              <a:rPr lang="en-US" altLang="en-US" dirty="0" smtClean="0"/>
              <a:t>18 July 2016</a:t>
            </a:r>
            <a:endParaRPr lang="en-US" altLang="en-US" dirty="0"/>
          </a:p>
        </p:txBody>
      </p:sp>
      <p:sp>
        <p:nvSpPr>
          <p:cNvPr id="5" name="Footer Placeholder 4"/>
          <p:cNvSpPr>
            <a:spLocks noGrp="1"/>
          </p:cNvSpPr>
          <p:nvPr>
            <p:ph type="ftr" sz="quarter" idx="11"/>
          </p:nvPr>
        </p:nvSpPr>
        <p:spPr/>
        <p:txBody>
          <a:bodyPr/>
          <a:lstStyle/>
          <a:p>
            <a:pPr>
              <a:defRPr/>
            </a:pPr>
            <a:r>
              <a:rPr lang="en-US" dirty="0" smtClean="0"/>
              <a:t>David E. Mertz | EFCOG ESW 2016 Welcome</a:t>
            </a:r>
            <a:endParaRPr lang="en-US" b="1" dirty="0"/>
          </a:p>
        </p:txBody>
      </p:sp>
      <p:sp>
        <p:nvSpPr>
          <p:cNvPr id="6" name="Slide Number Placeholder 5"/>
          <p:cNvSpPr>
            <a:spLocks noGrp="1"/>
          </p:cNvSpPr>
          <p:nvPr>
            <p:ph type="sldNum" sz="quarter" idx="12"/>
          </p:nvPr>
        </p:nvSpPr>
        <p:spPr/>
        <p:txBody>
          <a:bodyPr/>
          <a:lstStyle/>
          <a:p>
            <a:fld id="{37CB4708-A853-4A5F-80F7-6FE06E582B29}" type="slidenum">
              <a:rPr lang="en-US" altLang="en-US" smtClean="0"/>
              <a:pPr/>
              <a:t>2</a:t>
            </a:fld>
            <a:endParaRPr lang="en-US" altLang="en-US"/>
          </a:p>
        </p:txBody>
      </p:sp>
    </p:spTree>
    <p:extLst>
      <p:ext uri="{BB962C8B-B14F-4D97-AF65-F5344CB8AC3E}">
        <p14:creationId xmlns:p14="http://schemas.microsoft.com/office/powerpoint/2010/main" val="1845607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EFCOG </a:t>
            </a:r>
            <a:r>
              <a:rPr lang="en-US" dirty="0"/>
              <a:t>Electrical Safety Workshop </a:t>
            </a:r>
            <a:r>
              <a:rPr lang="en-US" dirty="0" smtClean="0"/>
              <a:t>Tours</a:t>
            </a:r>
            <a:endParaRPr lang="en-US" dirty="0"/>
          </a:p>
        </p:txBody>
      </p:sp>
      <p:sp>
        <p:nvSpPr>
          <p:cNvPr id="3" name="Content Placeholder 2"/>
          <p:cNvSpPr>
            <a:spLocks noGrp="1"/>
          </p:cNvSpPr>
          <p:nvPr>
            <p:ph idx="1"/>
          </p:nvPr>
        </p:nvSpPr>
        <p:spPr>
          <a:xfrm>
            <a:off x="228600" y="1043046"/>
            <a:ext cx="8672513" cy="5152014"/>
          </a:xfrm>
        </p:spPr>
        <p:txBody>
          <a:bodyPr/>
          <a:lstStyle/>
          <a:p>
            <a:pPr>
              <a:lnSpc>
                <a:spcPct val="200000"/>
              </a:lnSpc>
            </a:pPr>
            <a:r>
              <a:rPr lang="en-US" dirty="0" smtClean="0"/>
              <a:t>Tours require closed, low-heel footing</a:t>
            </a:r>
          </a:p>
          <a:p>
            <a:pPr lvl="1"/>
            <a:r>
              <a:rPr lang="en-US" dirty="0" smtClean="0"/>
              <a:t>High heeled shoes and open toed shoes are not permitted</a:t>
            </a:r>
          </a:p>
          <a:p>
            <a:pPr lvl="1"/>
            <a:r>
              <a:rPr lang="en-US" dirty="0" smtClean="0"/>
              <a:t>Sandals with socks are not OK.</a:t>
            </a:r>
          </a:p>
          <a:p>
            <a:pPr lvl="1"/>
            <a:r>
              <a:rPr lang="en-US" dirty="0" smtClean="0"/>
              <a:t>Stairs must be climbed on all tours except Accelerator complex</a:t>
            </a:r>
          </a:p>
          <a:p>
            <a:pPr>
              <a:lnSpc>
                <a:spcPct val="200000"/>
              </a:lnSpc>
            </a:pPr>
            <a:r>
              <a:rPr lang="en-US" dirty="0" smtClean="0"/>
              <a:t>Tour tickets are in your badge holder</a:t>
            </a:r>
          </a:p>
          <a:p>
            <a:pPr lvl="1">
              <a:lnSpc>
                <a:spcPct val="150000"/>
              </a:lnSpc>
            </a:pPr>
            <a:r>
              <a:rPr lang="en-US" dirty="0" smtClean="0"/>
              <a:t>We will work with you to help you get on the tours you want</a:t>
            </a:r>
            <a:r>
              <a:rPr lang="en-US" dirty="0" smtClean="0"/>
              <a:t>.</a:t>
            </a:r>
          </a:p>
          <a:p>
            <a:pPr>
              <a:lnSpc>
                <a:spcPct val="150000"/>
              </a:lnSpc>
            </a:pPr>
            <a:r>
              <a:rPr lang="en-US" dirty="0" smtClean="0"/>
              <a:t>All tour groups will start from table by One West conference room.</a:t>
            </a:r>
            <a:endParaRPr lang="en-US" dirty="0" smtClean="0"/>
          </a:p>
        </p:txBody>
      </p:sp>
      <p:sp>
        <p:nvSpPr>
          <p:cNvPr id="4" name="Date Placeholder 3"/>
          <p:cNvSpPr>
            <a:spLocks noGrp="1"/>
          </p:cNvSpPr>
          <p:nvPr>
            <p:ph type="dt" sz="half" idx="10"/>
          </p:nvPr>
        </p:nvSpPr>
        <p:spPr/>
        <p:txBody>
          <a:bodyPr/>
          <a:lstStyle/>
          <a:p>
            <a:r>
              <a:rPr lang="en-US" altLang="en-US" dirty="0" smtClean="0"/>
              <a:t>18 July 2016</a:t>
            </a:r>
            <a:endParaRPr lang="en-US" altLang="en-US" dirty="0"/>
          </a:p>
        </p:txBody>
      </p:sp>
      <p:sp>
        <p:nvSpPr>
          <p:cNvPr id="5" name="Footer Placeholder 4"/>
          <p:cNvSpPr>
            <a:spLocks noGrp="1"/>
          </p:cNvSpPr>
          <p:nvPr>
            <p:ph type="ftr" sz="quarter" idx="11"/>
          </p:nvPr>
        </p:nvSpPr>
        <p:spPr/>
        <p:txBody>
          <a:bodyPr/>
          <a:lstStyle/>
          <a:p>
            <a:pPr>
              <a:defRPr/>
            </a:pPr>
            <a:r>
              <a:rPr lang="en-US" dirty="0" smtClean="0"/>
              <a:t>David E. Mertz | EFCOG ESW 2016 Welcome</a:t>
            </a:r>
            <a:endParaRPr lang="en-US" b="1" dirty="0"/>
          </a:p>
        </p:txBody>
      </p:sp>
      <p:sp>
        <p:nvSpPr>
          <p:cNvPr id="6" name="Slide Number Placeholder 5"/>
          <p:cNvSpPr>
            <a:spLocks noGrp="1"/>
          </p:cNvSpPr>
          <p:nvPr>
            <p:ph type="sldNum" sz="quarter" idx="12"/>
          </p:nvPr>
        </p:nvSpPr>
        <p:spPr/>
        <p:txBody>
          <a:bodyPr/>
          <a:lstStyle/>
          <a:p>
            <a:fld id="{37CB4708-A853-4A5F-80F7-6FE06E582B29}" type="slidenum">
              <a:rPr lang="en-US" altLang="en-US" smtClean="0"/>
              <a:pPr/>
              <a:t>3</a:t>
            </a:fld>
            <a:endParaRPr lang="en-US" altLang="en-US"/>
          </a:p>
        </p:txBody>
      </p:sp>
    </p:spTree>
    <p:extLst>
      <p:ext uri="{BB962C8B-B14F-4D97-AF65-F5344CB8AC3E}">
        <p14:creationId xmlns:p14="http://schemas.microsoft.com/office/powerpoint/2010/main" val="4021326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EFCOG </a:t>
            </a:r>
            <a:r>
              <a:rPr lang="en-US" dirty="0"/>
              <a:t>Electrical Safety Workshop </a:t>
            </a:r>
            <a:r>
              <a:rPr lang="en-US" dirty="0" smtClean="0"/>
              <a:t>Tours</a:t>
            </a:r>
            <a:endParaRPr lang="en-US" dirty="0"/>
          </a:p>
        </p:txBody>
      </p:sp>
      <p:sp>
        <p:nvSpPr>
          <p:cNvPr id="3" name="Content Placeholder 2"/>
          <p:cNvSpPr>
            <a:spLocks noGrp="1"/>
          </p:cNvSpPr>
          <p:nvPr>
            <p:ph idx="1"/>
          </p:nvPr>
        </p:nvSpPr>
        <p:spPr>
          <a:xfrm>
            <a:off x="228600" y="1043046"/>
            <a:ext cx="8672513" cy="5152014"/>
          </a:xfrm>
        </p:spPr>
        <p:txBody>
          <a:bodyPr/>
          <a:lstStyle/>
          <a:p>
            <a:pPr>
              <a:lnSpc>
                <a:spcPct val="200000"/>
              </a:lnSpc>
            </a:pPr>
            <a:r>
              <a:rPr lang="en-US" dirty="0" smtClean="0"/>
              <a:t>Accelerator Complex tour</a:t>
            </a:r>
            <a:endParaRPr lang="en-US" dirty="0" smtClean="0"/>
          </a:p>
          <a:p>
            <a:pPr lvl="1"/>
            <a:r>
              <a:rPr lang="en-US" dirty="0" smtClean="0"/>
              <a:t>Walking tour from Wilson Hall</a:t>
            </a:r>
            <a:endParaRPr lang="en-US" dirty="0" smtClean="0"/>
          </a:p>
          <a:p>
            <a:pPr lvl="1"/>
            <a:r>
              <a:rPr lang="en-US" dirty="0" smtClean="0"/>
              <a:t>Times: (TBD)</a:t>
            </a:r>
            <a:endParaRPr lang="en-US" dirty="0" smtClean="0"/>
          </a:p>
          <a:p>
            <a:pPr>
              <a:lnSpc>
                <a:spcPct val="200000"/>
              </a:lnSpc>
            </a:pPr>
            <a:r>
              <a:rPr lang="en-US" dirty="0" smtClean="0"/>
              <a:t>D-Zero tour</a:t>
            </a:r>
            <a:endParaRPr lang="en-US" dirty="0" smtClean="0"/>
          </a:p>
          <a:p>
            <a:pPr lvl="1">
              <a:lnSpc>
                <a:spcPct val="150000"/>
              </a:lnSpc>
            </a:pPr>
            <a:r>
              <a:rPr lang="en-US" dirty="0" smtClean="0"/>
              <a:t>One tour, maximum 10 people, leaves Wilson Hall </a:t>
            </a:r>
            <a:r>
              <a:rPr lang="en-US" b="1" dirty="0" smtClean="0"/>
              <a:t>PROMPTLY</a:t>
            </a:r>
            <a:r>
              <a:rPr lang="en-US" dirty="0" smtClean="0"/>
              <a:t> at 08:00.</a:t>
            </a:r>
          </a:p>
          <a:p>
            <a:pPr lvl="1">
              <a:lnSpc>
                <a:spcPct val="150000"/>
              </a:lnSpc>
            </a:pPr>
            <a:endParaRPr lang="en-US" dirty="0" smtClean="0"/>
          </a:p>
        </p:txBody>
      </p:sp>
      <p:sp>
        <p:nvSpPr>
          <p:cNvPr id="4" name="Date Placeholder 3"/>
          <p:cNvSpPr>
            <a:spLocks noGrp="1"/>
          </p:cNvSpPr>
          <p:nvPr>
            <p:ph type="dt" sz="half" idx="10"/>
          </p:nvPr>
        </p:nvSpPr>
        <p:spPr/>
        <p:txBody>
          <a:bodyPr/>
          <a:lstStyle/>
          <a:p>
            <a:r>
              <a:rPr lang="en-US" altLang="en-US" dirty="0" smtClean="0"/>
              <a:t>18 July 2016</a:t>
            </a:r>
            <a:endParaRPr lang="en-US" altLang="en-US" dirty="0"/>
          </a:p>
        </p:txBody>
      </p:sp>
      <p:sp>
        <p:nvSpPr>
          <p:cNvPr id="5" name="Footer Placeholder 4"/>
          <p:cNvSpPr>
            <a:spLocks noGrp="1"/>
          </p:cNvSpPr>
          <p:nvPr>
            <p:ph type="ftr" sz="quarter" idx="11"/>
          </p:nvPr>
        </p:nvSpPr>
        <p:spPr/>
        <p:txBody>
          <a:bodyPr/>
          <a:lstStyle/>
          <a:p>
            <a:pPr>
              <a:defRPr/>
            </a:pPr>
            <a:r>
              <a:rPr lang="en-US" dirty="0" smtClean="0"/>
              <a:t>David E. Mertz | EFCOG ESW 2016 Welcome</a:t>
            </a:r>
            <a:endParaRPr lang="en-US" b="1" dirty="0"/>
          </a:p>
        </p:txBody>
      </p:sp>
      <p:sp>
        <p:nvSpPr>
          <p:cNvPr id="6" name="Slide Number Placeholder 5"/>
          <p:cNvSpPr>
            <a:spLocks noGrp="1"/>
          </p:cNvSpPr>
          <p:nvPr>
            <p:ph type="sldNum" sz="quarter" idx="12"/>
          </p:nvPr>
        </p:nvSpPr>
        <p:spPr/>
        <p:txBody>
          <a:bodyPr/>
          <a:lstStyle/>
          <a:p>
            <a:fld id="{37CB4708-A853-4A5F-80F7-6FE06E582B29}" type="slidenum">
              <a:rPr lang="en-US" altLang="en-US" smtClean="0"/>
              <a:pPr/>
              <a:t>4</a:t>
            </a:fld>
            <a:endParaRPr lang="en-US" altLang="en-US"/>
          </a:p>
        </p:txBody>
      </p:sp>
    </p:spTree>
    <p:extLst>
      <p:ext uri="{BB962C8B-B14F-4D97-AF65-F5344CB8AC3E}">
        <p14:creationId xmlns:p14="http://schemas.microsoft.com/office/powerpoint/2010/main" val="1942333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EFCOG </a:t>
            </a:r>
            <a:r>
              <a:rPr lang="en-US" dirty="0"/>
              <a:t>Electrical Safety Workshop </a:t>
            </a:r>
            <a:r>
              <a:rPr lang="en-US" dirty="0" smtClean="0"/>
              <a:t>Tours</a:t>
            </a:r>
            <a:endParaRPr lang="en-US" dirty="0"/>
          </a:p>
        </p:txBody>
      </p:sp>
      <p:sp>
        <p:nvSpPr>
          <p:cNvPr id="3" name="Content Placeholder 2"/>
          <p:cNvSpPr>
            <a:spLocks noGrp="1"/>
          </p:cNvSpPr>
          <p:nvPr>
            <p:ph idx="1"/>
          </p:nvPr>
        </p:nvSpPr>
        <p:spPr>
          <a:xfrm>
            <a:off x="228600" y="1043046"/>
            <a:ext cx="8672513" cy="5152014"/>
          </a:xfrm>
        </p:spPr>
        <p:txBody>
          <a:bodyPr/>
          <a:lstStyle/>
          <a:p>
            <a:pPr>
              <a:lnSpc>
                <a:spcPct val="200000"/>
              </a:lnSpc>
            </a:pPr>
            <a:r>
              <a:rPr lang="en-US" dirty="0" smtClean="0"/>
              <a:t>FAST / CMTF tour</a:t>
            </a:r>
            <a:endParaRPr lang="en-US" dirty="0" smtClean="0"/>
          </a:p>
          <a:p>
            <a:pPr lvl="1"/>
            <a:r>
              <a:rPr lang="en-US" dirty="0" smtClean="0"/>
              <a:t>Times: 13:30 &amp; 15:00, limit 12 per tour</a:t>
            </a:r>
            <a:endParaRPr lang="en-US" dirty="0" smtClean="0"/>
          </a:p>
          <a:p>
            <a:pPr>
              <a:lnSpc>
                <a:spcPct val="200000"/>
              </a:lnSpc>
            </a:pPr>
            <a:r>
              <a:rPr lang="en-US" dirty="0" smtClean="0"/>
              <a:t>Grid Computing Center tour</a:t>
            </a:r>
            <a:endParaRPr lang="en-US" dirty="0" smtClean="0"/>
          </a:p>
          <a:p>
            <a:pPr lvl="1">
              <a:lnSpc>
                <a:spcPct val="150000"/>
              </a:lnSpc>
            </a:pPr>
            <a:r>
              <a:rPr lang="en-US" dirty="0" smtClean="0"/>
              <a:t>One tour, maximum 10 people, leaves Wilson Hall </a:t>
            </a:r>
            <a:r>
              <a:rPr lang="en-US" b="1" dirty="0" smtClean="0"/>
              <a:t>PROMPTLY</a:t>
            </a:r>
            <a:r>
              <a:rPr lang="en-US" dirty="0" smtClean="0"/>
              <a:t> at 08:00.</a:t>
            </a:r>
          </a:p>
          <a:p>
            <a:pPr>
              <a:lnSpc>
                <a:spcPct val="200000"/>
              </a:lnSpc>
            </a:pPr>
            <a:r>
              <a:rPr lang="en-US" dirty="0" smtClean="0"/>
              <a:t>G-2 visit</a:t>
            </a:r>
            <a:endParaRPr lang="en-US" dirty="0"/>
          </a:p>
          <a:p>
            <a:pPr lvl="1">
              <a:lnSpc>
                <a:spcPct val="150000"/>
              </a:lnSpc>
            </a:pPr>
            <a:r>
              <a:rPr lang="en-US" dirty="0"/>
              <a:t>One </a:t>
            </a:r>
            <a:r>
              <a:rPr lang="en-US" dirty="0" smtClean="0"/>
              <a:t>visit, walking, at 09:30, </a:t>
            </a:r>
            <a:r>
              <a:rPr lang="en-US" dirty="0"/>
              <a:t>maximum </a:t>
            </a:r>
            <a:r>
              <a:rPr lang="en-US" dirty="0" smtClean="0"/>
              <a:t>12 people. May be able to schedule an additional tour if interest is there.</a:t>
            </a:r>
            <a:endParaRPr lang="en-US" dirty="0"/>
          </a:p>
          <a:p>
            <a:pPr lvl="1">
              <a:lnSpc>
                <a:spcPct val="150000"/>
              </a:lnSpc>
            </a:pPr>
            <a:endParaRPr lang="en-US" dirty="0" smtClean="0"/>
          </a:p>
        </p:txBody>
      </p:sp>
      <p:sp>
        <p:nvSpPr>
          <p:cNvPr id="4" name="Date Placeholder 3"/>
          <p:cNvSpPr>
            <a:spLocks noGrp="1"/>
          </p:cNvSpPr>
          <p:nvPr>
            <p:ph type="dt" sz="half" idx="10"/>
          </p:nvPr>
        </p:nvSpPr>
        <p:spPr/>
        <p:txBody>
          <a:bodyPr/>
          <a:lstStyle/>
          <a:p>
            <a:r>
              <a:rPr lang="en-US" altLang="en-US" dirty="0" smtClean="0"/>
              <a:t>18 July 2016</a:t>
            </a:r>
            <a:endParaRPr lang="en-US" altLang="en-US" dirty="0"/>
          </a:p>
        </p:txBody>
      </p:sp>
      <p:sp>
        <p:nvSpPr>
          <p:cNvPr id="5" name="Footer Placeholder 4"/>
          <p:cNvSpPr>
            <a:spLocks noGrp="1"/>
          </p:cNvSpPr>
          <p:nvPr>
            <p:ph type="ftr" sz="quarter" idx="11"/>
          </p:nvPr>
        </p:nvSpPr>
        <p:spPr/>
        <p:txBody>
          <a:bodyPr/>
          <a:lstStyle/>
          <a:p>
            <a:pPr>
              <a:defRPr/>
            </a:pPr>
            <a:r>
              <a:rPr lang="en-US" dirty="0" smtClean="0"/>
              <a:t>David E. Mertz | EFCOG ESW 2016 Welcome</a:t>
            </a:r>
            <a:endParaRPr lang="en-US" b="1" dirty="0"/>
          </a:p>
        </p:txBody>
      </p:sp>
      <p:sp>
        <p:nvSpPr>
          <p:cNvPr id="6" name="Slide Number Placeholder 5"/>
          <p:cNvSpPr>
            <a:spLocks noGrp="1"/>
          </p:cNvSpPr>
          <p:nvPr>
            <p:ph type="sldNum" sz="quarter" idx="12"/>
          </p:nvPr>
        </p:nvSpPr>
        <p:spPr/>
        <p:txBody>
          <a:bodyPr/>
          <a:lstStyle/>
          <a:p>
            <a:fld id="{37CB4708-A853-4A5F-80F7-6FE06E582B29}" type="slidenum">
              <a:rPr lang="en-US" altLang="en-US" smtClean="0"/>
              <a:pPr/>
              <a:t>5</a:t>
            </a:fld>
            <a:endParaRPr lang="en-US" altLang="en-US"/>
          </a:p>
        </p:txBody>
      </p:sp>
    </p:spTree>
    <p:extLst>
      <p:ext uri="{BB962C8B-B14F-4D97-AF65-F5344CB8AC3E}">
        <p14:creationId xmlns:p14="http://schemas.microsoft.com/office/powerpoint/2010/main" val="3167931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EFCOG </a:t>
            </a:r>
            <a:r>
              <a:rPr lang="en-US" dirty="0"/>
              <a:t>Electrical Safety Workshop </a:t>
            </a:r>
            <a:r>
              <a:rPr lang="en-US" dirty="0" smtClean="0"/>
              <a:t>Tours</a:t>
            </a:r>
            <a:endParaRPr lang="en-US" dirty="0"/>
          </a:p>
        </p:txBody>
      </p:sp>
      <p:sp>
        <p:nvSpPr>
          <p:cNvPr id="3" name="Content Placeholder 2"/>
          <p:cNvSpPr>
            <a:spLocks noGrp="1"/>
          </p:cNvSpPr>
          <p:nvPr>
            <p:ph idx="1"/>
          </p:nvPr>
        </p:nvSpPr>
        <p:spPr>
          <a:xfrm>
            <a:off x="228600" y="1043046"/>
            <a:ext cx="8672513" cy="5152014"/>
          </a:xfrm>
        </p:spPr>
        <p:txBody>
          <a:bodyPr/>
          <a:lstStyle/>
          <a:p>
            <a:pPr>
              <a:lnSpc>
                <a:spcPct val="200000"/>
              </a:lnSpc>
            </a:pPr>
            <a:r>
              <a:rPr lang="en-US" dirty="0" smtClean="0"/>
              <a:t>MINOS/ </a:t>
            </a:r>
            <a:r>
              <a:rPr lang="en-US" dirty="0" err="1" smtClean="0"/>
              <a:t>NOvA</a:t>
            </a:r>
            <a:r>
              <a:rPr lang="en-US" dirty="0" smtClean="0"/>
              <a:t> underground tour</a:t>
            </a:r>
            <a:endParaRPr lang="en-US" dirty="0" smtClean="0"/>
          </a:p>
          <a:p>
            <a:pPr lvl="1">
              <a:lnSpc>
                <a:spcPct val="150000"/>
              </a:lnSpc>
            </a:pPr>
            <a:r>
              <a:rPr lang="en-US" dirty="0"/>
              <a:t>One tour, maximum 10 people, leaves Wilson Hall </a:t>
            </a:r>
            <a:r>
              <a:rPr lang="en-US" b="1" dirty="0"/>
              <a:t>PROMPTLY</a:t>
            </a:r>
            <a:r>
              <a:rPr lang="en-US" dirty="0"/>
              <a:t> at </a:t>
            </a:r>
            <a:r>
              <a:rPr lang="en-US" dirty="0" smtClean="0"/>
              <a:t>08:30</a:t>
            </a:r>
            <a:r>
              <a:rPr lang="en-US" dirty="0"/>
              <a:t>.</a:t>
            </a:r>
          </a:p>
          <a:p>
            <a:pPr>
              <a:lnSpc>
                <a:spcPct val="200000"/>
              </a:lnSpc>
            </a:pPr>
            <a:r>
              <a:rPr lang="en-US" dirty="0" smtClean="0"/>
              <a:t>Fermilab Site on tour cancelled. You can take your own “windshield” tour and see many of the locations, talk to me.</a:t>
            </a:r>
          </a:p>
          <a:p>
            <a:pPr>
              <a:lnSpc>
                <a:spcPct val="200000"/>
              </a:lnSpc>
            </a:pPr>
            <a:r>
              <a:rPr lang="en-US" dirty="0" smtClean="0"/>
              <a:t>Technical Division tour cancelled due to guide’s unavailability.</a:t>
            </a:r>
            <a:endParaRPr lang="en-US" dirty="0" smtClean="0"/>
          </a:p>
          <a:p>
            <a:pPr>
              <a:lnSpc>
                <a:spcPct val="200000"/>
              </a:lnSpc>
            </a:pPr>
            <a:endParaRPr lang="en-US" dirty="0" smtClean="0"/>
          </a:p>
          <a:p>
            <a:pPr lvl="1">
              <a:lnSpc>
                <a:spcPct val="150000"/>
              </a:lnSpc>
            </a:pPr>
            <a:endParaRPr lang="en-US" dirty="0" smtClean="0"/>
          </a:p>
        </p:txBody>
      </p:sp>
      <p:sp>
        <p:nvSpPr>
          <p:cNvPr id="4" name="Date Placeholder 3"/>
          <p:cNvSpPr>
            <a:spLocks noGrp="1"/>
          </p:cNvSpPr>
          <p:nvPr>
            <p:ph type="dt" sz="half" idx="10"/>
          </p:nvPr>
        </p:nvSpPr>
        <p:spPr/>
        <p:txBody>
          <a:bodyPr/>
          <a:lstStyle/>
          <a:p>
            <a:r>
              <a:rPr lang="en-US" altLang="en-US" dirty="0" smtClean="0"/>
              <a:t>18 July 2016</a:t>
            </a:r>
            <a:endParaRPr lang="en-US" altLang="en-US" dirty="0"/>
          </a:p>
        </p:txBody>
      </p:sp>
      <p:sp>
        <p:nvSpPr>
          <p:cNvPr id="5" name="Footer Placeholder 4"/>
          <p:cNvSpPr>
            <a:spLocks noGrp="1"/>
          </p:cNvSpPr>
          <p:nvPr>
            <p:ph type="ftr" sz="quarter" idx="11"/>
          </p:nvPr>
        </p:nvSpPr>
        <p:spPr/>
        <p:txBody>
          <a:bodyPr/>
          <a:lstStyle/>
          <a:p>
            <a:pPr>
              <a:defRPr/>
            </a:pPr>
            <a:r>
              <a:rPr lang="en-US" dirty="0" smtClean="0"/>
              <a:t>David E. Mertz | EFCOG ESW 2016 Welcome</a:t>
            </a:r>
            <a:endParaRPr lang="en-US" b="1" dirty="0"/>
          </a:p>
        </p:txBody>
      </p:sp>
      <p:sp>
        <p:nvSpPr>
          <p:cNvPr id="6" name="Slide Number Placeholder 5"/>
          <p:cNvSpPr>
            <a:spLocks noGrp="1"/>
          </p:cNvSpPr>
          <p:nvPr>
            <p:ph type="sldNum" sz="quarter" idx="12"/>
          </p:nvPr>
        </p:nvSpPr>
        <p:spPr/>
        <p:txBody>
          <a:bodyPr/>
          <a:lstStyle/>
          <a:p>
            <a:fld id="{37CB4708-A853-4A5F-80F7-6FE06E582B29}" type="slidenum">
              <a:rPr lang="en-US" altLang="en-US" smtClean="0"/>
              <a:pPr/>
              <a:t>6</a:t>
            </a:fld>
            <a:endParaRPr lang="en-US" altLang="en-US"/>
          </a:p>
        </p:txBody>
      </p:sp>
    </p:spTree>
    <p:extLst>
      <p:ext uri="{BB962C8B-B14F-4D97-AF65-F5344CB8AC3E}">
        <p14:creationId xmlns:p14="http://schemas.microsoft.com/office/powerpoint/2010/main" val="2774044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event tonight</a:t>
            </a:r>
            <a:endParaRPr lang="en-US" dirty="0"/>
          </a:p>
        </p:txBody>
      </p:sp>
      <p:sp>
        <p:nvSpPr>
          <p:cNvPr id="4" name="Date Placeholder 3"/>
          <p:cNvSpPr>
            <a:spLocks noGrp="1"/>
          </p:cNvSpPr>
          <p:nvPr>
            <p:ph type="dt" sz="half" idx="10"/>
          </p:nvPr>
        </p:nvSpPr>
        <p:spPr/>
        <p:txBody>
          <a:bodyPr/>
          <a:lstStyle/>
          <a:p>
            <a:r>
              <a:rPr lang="en-US" altLang="en-US" dirty="0" smtClean="0"/>
              <a:t>18 July 2016</a:t>
            </a:r>
            <a:endParaRPr lang="en-US" altLang="en-US" dirty="0"/>
          </a:p>
        </p:txBody>
      </p:sp>
      <p:sp>
        <p:nvSpPr>
          <p:cNvPr id="5" name="Footer Placeholder 4"/>
          <p:cNvSpPr>
            <a:spLocks noGrp="1"/>
          </p:cNvSpPr>
          <p:nvPr>
            <p:ph type="ftr" sz="quarter" idx="11"/>
          </p:nvPr>
        </p:nvSpPr>
        <p:spPr/>
        <p:txBody>
          <a:bodyPr/>
          <a:lstStyle/>
          <a:p>
            <a:pPr>
              <a:defRPr/>
            </a:pPr>
            <a:r>
              <a:rPr lang="en-US" dirty="0" smtClean="0"/>
              <a:t>David E. Mertz | EFCOG ESW 2016 Welcome</a:t>
            </a:r>
            <a:endParaRPr lang="en-US" b="1" dirty="0"/>
          </a:p>
        </p:txBody>
      </p:sp>
      <p:sp>
        <p:nvSpPr>
          <p:cNvPr id="6" name="Slide Number Placeholder 5"/>
          <p:cNvSpPr>
            <a:spLocks noGrp="1"/>
          </p:cNvSpPr>
          <p:nvPr>
            <p:ph type="sldNum" sz="quarter" idx="12"/>
          </p:nvPr>
        </p:nvSpPr>
        <p:spPr/>
        <p:txBody>
          <a:bodyPr/>
          <a:lstStyle/>
          <a:p>
            <a:fld id="{37CB4708-A853-4A5F-80F7-6FE06E582B29}" type="slidenum">
              <a:rPr lang="en-US" altLang="en-US" smtClean="0"/>
              <a:pPr/>
              <a:t>7</a:t>
            </a:fld>
            <a:endParaRPr lang="en-US" altLang="en-US"/>
          </a:p>
        </p:txBody>
      </p:sp>
      <p:graphicFrame>
        <p:nvGraphicFramePr>
          <p:cNvPr id="8" name="Object 7"/>
          <p:cNvGraphicFramePr>
            <a:graphicFrameLocks noChangeAspect="1"/>
          </p:cNvGraphicFramePr>
          <p:nvPr>
            <p:extLst>
              <p:ext uri="{D42A27DB-BD31-4B8C-83A1-F6EECF244321}">
                <p14:modId xmlns:p14="http://schemas.microsoft.com/office/powerpoint/2010/main" val="211108478"/>
              </p:ext>
            </p:extLst>
          </p:nvPr>
        </p:nvGraphicFramePr>
        <p:xfrm>
          <a:off x="4287838" y="879964"/>
          <a:ext cx="4324350" cy="5229225"/>
        </p:xfrm>
        <a:graphic>
          <a:graphicData uri="http://schemas.openxmlformats.org/presentationml/2006/ole">
            <mc:AlternateContent xmlns:mc="http://schemas.openxmlformats.org/markup-compatibility/2006">
              <mc:Choice xmlns:v="urn:schemas-microsoft-com:vml" Requires="v">
                <p:oleObj spid="_x0000_s1033" name="Acrobat Document" r:id="rId3" imgW="4324288" imgH="5229157" progId="Acrobat.Document.11">
                  <p:embed/>
                </p:oleObj>
              </mc:Choice>
              <mc:Fallback>
                <p:oleObj name="Acrobat Document" r:id="rId3" imgW="4324288" imgH="5229157" progId="Acrobat.Document.11">
                  <p:embed/>
                  <p:pic>
                    <p:nvPicPr>
                      <p:cNvPr id="0" name=""/>
                      <p:cNvPicPr/>
                      <p:nvPr/>
                    </p:nvPicPr>
                    <p:blipFill>
                      <a:blip r:embed="rId4"/>
                      <a:stretch>
                        <a:fillRect/>
                      </a:stretch>
                    </p:blipFill>
                    <p:spPr>
                      <a:xfrm>
                        <a:off x="4287838" y="879964"/>
                        <a:ext cx="4324350" cy="522922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384473873"/>
              </p:ext>
            </p:extLst>
          </p:nvPr>
        </p:nvGraphicFramePr>
        <p:xfrm>
          <a:off x="124786" y="924171"/>
          <a:ext cx="4163052" cy="5387974"/>
        </p:xfrm>
        <a:graphic>
          <a:graphicData uri="http://schemas.openxmlformats.org/presentationml/2006/ole">
            <mc:AlternateContent xmlns:mc="http://schemas.openxmlformats.org/markup-compatibility/2006">
              <mc:Choice xmlns:v="urn:schemas-microsoft-com:vml" Requires="v">
                <p:oleObj spid="_x0000_s1034" name="Acrobat Document" r:id="rId5" imgW="5829199" imgH="7543800" progId="Acrobat.Document.11">
                  <p:embed/>
                </p:oleObj>
              </mc:Choice>
              <mc:Fallback>
                <p:oleObj name="Acrobat Document" r:id="rId5" imgW="5829199" imgH="7543800" progId="Acrobat.Document.11">
                  <p:embed/>
                  <p:pic>
                    <p:nvPicPr>
                      <p:cNvPr id="0" name=""/>
                      <p:cNvPicPr/>
                      <p:nvPr/>
                    </p:nvPicPr>
                    <p:blipFill>
                      <a:blip r:embed="rId6"/>
                      <a:stretch>
                        <a:fillRect/>
                      </a:stretch>
                    </p:blipFill>
                    <p:spPr>
                      <a:xfrm>
                        <a:off x="124786" y="924171"/>
                        <a:ext cx="4163052" cy="5387974"/>
                      </a:xfrm>
                      <a:prstGeom prst="rect">
                        <a:avLst/>
                      </a:prstGeom>
                    </p:spPr>
                  </p:pic>
                </p:oleObj>
              </mc:Fallback>
            </mc:AlternateContent>
          </a:graphicData>
        </a:graphic>
      </p:graphicFrame>
    </p:spTree>
    <p:extLst>
      <p:ext uri="{BB962C8B-B14F-4D97-AF65-F5344CB8AC3E}">
        <p14:creationId xmlns:p14="http://schemas.microsoft.com/office/powerpoint/2010/main" val="48953997"/>
      </p:ext>
    </p:extLst>
  </p:cSld>
  <p:clrMapOvr>
    <a:masterClrMapping/>
  </p:clrMapOvr>
</p:sld>
</file>

<file path=ppt/theme/theme1.xml><?xml version="1.0" encoding="utf-8"?>
<a:theme xmlns:a="http://schemas.openxmlformats.org/drawingml/2006/main" name="Fermilab Template">
  <a:themeElements>
    <a:clrScheme name="Fermilab">
      <a:dk1>
        <a:srgbClr val="004C97"/>
      </a:dk1>
      <a:lt1>
        <a:srgbClr val="FFFFFF"/>
      </a:lt1>
      <a:dk2>
        <a:srgbClr val="004C97"/>
      </a:dk2>
      <a:lt2>
        <a:srgbClr val="FFFFFF"/>
      </a:lt2>
      <a:accent1>
        <a:srgbClr val="99D6EA"/>
      </a:accent1>
      <a:accent2>
        <a:srgbClr val="DB720C"/>
      </a:accent2>
      <a:accent3>
        <a:srgbClr val="519A24"/>
      </a:accent3>
      <a:accent4>
        <a:srgbClr val="AF272F"/>
      </a:accent4>
      <a:accent5>
        <a:srgbClr val="00B5E2"/>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Fermilab: Footer Only">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Fermilab Template</Template>
  <TotalTime>2165</TotalTime>
  <Words>449</Words>
  <Application>Microsoft Office PowerPoint</Application>
  <PresentationFormat>On-screen Show (4:3)</PresentationFormat>
  <Paragraphs>53</Paragraphs>
  <Slides>7</Slides>
  <Notes>0</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7</vt:i4>
      </vt:variant>
    </vt:vector>
  </HeadingPairs>
  <TitlesOfParts>
    <vt:vector size="15" baseType="lpstr">
      <vt:lpstr>ＭＳ Ｐゴシック</vt:lpstr>
      <vt:lpstr>ＭＳ Ｐゴシック</vt:lpstr>
      <vt:lpstr>Arial</vt:lpstr>
      <vt:lpstr>Calibri</vt:lpstr>
      <vt:lpstr>Helvetica</vt:lpstr>
      <vt:lpstr>Fermilab Template</vt:lpstr>
      <vt:lpstr>Fermilab: Footer Only</vt:lpstr>
      <vt:lpstr>Adobe Acrobat Document</vt:lpstr>
      <vt:lpstr>Tours, etc., for the 2016 EFCOG Electrical Safety Workshop</vt:lpstr>
      <vt:lpstr>EFCOG Electrical Safety Workshop</vt:lpstr>
      <vt:lpstr>EFCOG Electrical Safety Workshop Tours</vt:lpstr>
      <vt:lpstr>EFCOG Electrical Safety Workshop Tours</vt:lpstr>
      <vt:lpstr>EFCOG Electrical Safety Workshop Tours</vt:lpstr>
      <vt:lpstr>EFCOG Electrical Safety Workshop Tours</vt:lpstr>
      <vt:lpstr>Cultural event tonight</vt:lpstr>
    </vt:vector>
  </TitlesOfParts>
  <Company>Fermilab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 one line or two lines</dc:title>
  <dc:creator>John E. AndersonJr. x4973 04659N</dc:creator>
  <cp:lastModifiedBy>David E. Mertz x3511 16311N</cp:lastModifiedBy>
  <cp:revision>92</cp:revision>
  <cp:lastPrinted>2014-01-20T19:40:21Z</cp:lastPrinted>
  <dcterms:created xsi:type="dcterms:W3CDTF">2014-07-16T13:01:16Z</dcterms:created>
  <dcterms:modified xsi:type="dcterms:W3CDTF">2016-07-21T15:49:34Z</dcterms:modified>
</cp:coreProperties>
</file>