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3"/>
  </p:notesMasterIdLst>
  <p:handoutMasterIdLst>
    <p:handoutMasterId r:id="rId14"/>
  </p:handoutMasterIdLst>
  <p:sldIdLst>
    <p:sldId id="259" r:id="rId2"/>
    <p:sldId id="287" r:id="rId3"/>
    <p:sldId id="278" r:id="rId4"/>
    <p:sldId id="279" r:id="rId5"/>
    <p:sldId id="280" r:id="rId6"/>
    <p:sldId id="260" r:id="rId7"/>
    <p:sldId id="288" r:id="rId8"/>
    <p:sldId id="265" r:id="rId9"/>
    <p:sldId id="266" r:id="rId10"/>
    <p:sldId id="267"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54" autoAdjust="0"/>
    <p:restoredTop sz="94683" autoAdjust="0"/>
  </p:normalViewPr>
  <p:slideViewPr>
    <p:cSldViewPr>
      <p:cViewPr varScale="1">
        <p:scale>
          <a:sx n="96" d="100"/>
          <a:sy n="96" d="100"/>
        </p:scale>
        <p:origin x="84" y="354"/>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71" d="100"/>
          <a:sy n="71" d="100"/>
        </p:scale>
        <p:origin x="-19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7BC510-34BA-4E09-9618-F80A27368726}" type="datetimeFigureOut">
              <a:rPr lang="en-US" smtClean="0"/>
              <a:pPr/>
              <a:t>7/15/2016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624CA6-C559-4822-BAAC-A8EDDA8FA442}" type="slidenum">
              <a:rPr lang="en-US" smtClean="0"/>
              <a:pPr/>
              <a:t>‹#›</a:t>
            </a:fld>
            <a:endParaRPr lang="en-US"/>
          </a:p>
        </p:txBody>
      </p:sp>
    </p:spTree>
    <p:extLst>
      <p:ext uri="{BB962C8B-B14F-4D97-AF65-F5344CB8AC3E}">
        <p14:creationId xmlns:p14="http://schemas.microsoft.com/office/powerpoint/2010/main" val="2283840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756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int.lanl.gov/security/protectinfo/"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lstStyle/>
          <a:p>
            <a:pPr eaLnBrk="1" hangingPunct="1"/>
            <a:r>
              <a:rPr lang="en-US" altLang="en-US" dirty="0" smtClean="0"/>
              <a:t>Content Slide Notes</a:t>
            </a:r>
          </a:p>
          <a:p>
            <a:pPr eaLnBrk="1" hangingPunct="1"/>
            <a:r>
              <a:rPr lang="en-US" altLang="en-US" dirty="0" smtClean="0">
                <a:solidFill>
                  <a:srgbClr val="000000"/>
                </a:solidFill>
                <a:latin typeface="Helvetica" charset="0"/>
              </a:rPr>
              <a:t>“UNCLASSIFIED”  marking of slides is not a security requirement and may be deleted from the Slide Master (View › Master › Slide Master). In general, slides should be marked “UNCLASSIFIED” if there is potential for confusion or misinterpretation of something that could be deemed classified. For guidance on marking slides containing classified and unclassified controlled information, see the Protecting Information Web site at </a:t>
            </a:r>
            <a:r>
              <a:rPr lang="en-US" altLang="en-US" dirty="0" smtClean="0">
                <a:hlinkClick r:id="rId3"/>
              </a:rPr>
              <a:t>http://int.lanl.gov/security/protectinfo/</a:t>
            </a:r>
            <a:r>
              <a:rPr lang="en-US" altLang="en-US" dirty="0" smtClean="0">
                <a:solidFill>
                  <a:srgbClr val="000000"/>
                </a:solidFill>
                <a:latin typeface="Helvetica" charset="0"/>
              </a:rPr>
              <a:t>.</a:t>
            </a:r>
          </a:p>
          <a:p>
            <a:endParaRPr lang="en-US" dirty="0"/>
          </a:p>
        </p:txBody>
      </p:sp>
    </p:spTree>
    <p:extLst>
      <p:ext uri="{BB962C8B-B14F-4D97-AF65-F5344CB8AC3E}">
        <p14:creationId xmlns:p14="http://schemas.microsoft.com/office/powerpoint/2010/main" val="1483793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34938"/>
            <a:ext cx="2133600" cy="5516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34938"/>
            <a:ext cx="62484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134938"/>
            <a:ext cx="8534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536700"/>
            <a:ext cx="7772400" cy="4114800"/>
          </a:xfrm>
        </p:spPr>
        <p:txBody>
          <a:bodyPr/>
          <a:lstStyle/>
          <a:p>
            <a:r>
              <a:rPr lang="en-US" smtClean="0"/>
              <a:t>Click icon to add SmartArt graphic</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04800" y="134938"/>
            <a:ext cx="8534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536700"/>
            <a:ext cx="7772400" cy="4114800"/>
          </a:xfrm>
        </p:spPr>
        <p:txBody>
          <a:bodyPr/>
          <a:lstStyle/>
          <a:p>
            <a:r>
              <a:rPr lang="en-US" smtClean="0"/>
              <a:t>Click icon to add chart</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566160"/>
            <a:ext cx="7772400" cy="1005840"/>
          </a:xfrm>
        </p:spPr>
        <p:txBody>
          <a:bodyPr vert="horz" lIns="91440" tIns="45720" rIns="91440" bIns="45720" rtlCol="0" anchor="t" anchorCtr="0">
            <a:noAutofit/>
          </a:bodyPr>
          <a:lstStyle>
            <a:lvl1pPr algn="ctr">
              <a:defRPr lang="en-US" baseline="0">
                <a:solidFill>
                  <a:schemeClr val="tx1"/>
                </a:solidFill>
                <a:latin typeface="+mj-lt"/>
                <a:cs typeface="+mj-cs"/>
              </a:defRPr>
            </a:lvl1pPr>
          </a:lstStyle>
          <a:p>
            <a:pPr marL="0" lvl="0" algn="ctr"/>
            <a:r>
              <a:rPr lang="en-US" dirty="0" smtClean="0"/>
              <a:t>Click to add presentation title</a:t>
            </a:r>
            <a:endParaRPr lang="en-US" dirty="0"/>
          </a:p>
        </p:txBody>
      </p:sp>
      <p:sp>
        <p:nvSpPr>
          <p:cNvPr id="3" name="Subtitle 2"/>
          <p:cNvSpPr>
            <a:spLocks noGrp="1"/>
          </p:cNvSpPr>
          <p:nvPr>
            <p:ph type="subTitle" idx="1" hasCustomPrompt="1"/>
          </p:nvPr>
        </p:nvSpPr>
        <p:spPr>
          <a:xfrm>
            <a:off x="1371600" y="4114800"/>
            <a:ext cx="6400800" cy="990600"/>
          </a:xfrm>
        </p:spPr>
        <p:txBody>
          <a:bodyPr>
            <a:noAutofit/>
          </a:bodyPr>
          <a:lstStyle>
            <a:lvl1pPr marL="0" marR="0" indent="0" algn="ctr" defTabSz="914400" rtl="0" eaLnBrk="1" fontAlgn="auto" latinLnBrk="0" hangingPunct="1">
              <a:lnSpc>
                <a:spcPct val="100000"/>
              </a:lnSpc>
              <a:spcBef>
                <a:spcPts val="900"/>
              </a:spcBef>
              <a:spcAft>
                <a:spcPts val="0"/>
              </a:spcAft>
              <a:buClr>
                <a:srgbClr val="F4B834"/>
              </a:buClr>
              <a:buSzTx/>
              <a:buFont typeface="Wingdings" pitchFamily="2" charset="2"/>
              <a:buNone/>
              <a:tabLst/>
              <a:defRPr kumimoji="0" lang="en-US" sz="2800" b="0" i="0" u="none" strike="noStrike" kern="1200" cap="none" spc="0" normalizeH="0" baseline="0" noProof="0" dirty="0">
                <a:ln>
                  <a:noFill/>
                </a:ln>
                <a:solidFill>
                  <a:schemeClr val="tx1">
                    <a:tint val="75000"/>
                  </a:schemeClr>
                </a:solidFill>
                <a:effectLst/>
                <a:uLnTx/>
                <a:uFillTx/>
                <a:latin typeface="+mn-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presentation subtitle</a:t>
            </a:r>
            <a:endParaRPr lang="en-US" dirty="0"/>
          </a:p>
        </p:txBody>
      </p:sp>
      <p:sp>
        <p:nvSpPr>
          <p:cNvPr id="7" name="Text Placeholder 8"/>
          <p:cNvSpPr>
            <a:spLocks noGrp="1"/>
          </p:cNvSpPr>
          <p:nvPr>
            <p:ph type="body" sz="quarter" idx="10" hasCustomPrompt="1"/>
          </p:nvPr>
        </p:nvSpPr>
        <p:spPr>
          <a:xfrm>
            <a:off x="3328418" y="5102163"/>
            <a:ext cx="2479849" cy="523875"/>
          </a:xfrm>
        </p:spPr>
        <p:txBody>
          <a:bodyPr lIns="0" rIns="0">
            <a:noAutofit/>
          </a:bodyPr>
          <a:lstStyle>
            <a:lvl1pPr marL="0" indent="0" algn="ctr">
              <a:buFontTx/>
              <a:buNone/>
              <a:defRPr sz="2400" baseline="0">
                <a:solidFill>
                  <a:schemeClr val="tx1"/>
                </a:solidFill>
              </a:defRPr>
            </a:lvl1pPr>
          </a:lstStyle>
          <a:p>
            <a:pPr lvl="0"/>
            <a:r>
              <a:rPr lang="en-US" dirty="0" smtClean="0"/>
              <a:t>Click to add date</a:t>
            </a:r>
            <a:endParaRPr lang="en-US" dirty="0"/>
          </a:p>
        </p:txBody>
      </p:sp>
    </p:spTree>
    <p:extLst>
      <p:ext uri="{BB962C8B-B14F-4D97-AF65-F5344CB8AC3E}">
        <p14:creationId xmlns:p14="http://schemas.microsoft.com/office/powerpoint/2010/main" val="3972689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514600"/>
            <a:ext cx="7772400" cy="1447800"/>
          </a:xfrm>
        </p:spPr>
        <p:txBody>
          <a:bodyPr vert="horz" lIns="91440" tIns="45720" rIns="91440" bIns="45720" rtlCol="0" anchor="t" anchorCtr="0">
            <a:noAutofit/>
          </a:bodyPr>
          <a:lstStyle>
            <a:lvl1pPr algn="ctr" rtl="0" eaLnBrk="1" fontAlgn="base" hangingPunct="1">
              <a:spcBef>
                <a:spcPct val="0"/>
              </a:spcBef>
              <a:spcAft>
                <a:spcPct val="0"/>
              </a:spcAft>
              <a:defRPr lang="en-US" sz="3200" b="1" dirty="0">
                <a:solidFill>
                  <a:srgbClr val="24459C"/>
                </a:solidFill>
                <a:latin typeface="+mj-lt"/>
                <a:ea typeface="+mj-ea"/>
                <a:cs typeface="+mj-cs"/>
              </a:defRPr>
            </a:lvl1pPr>
          </a:lstStyle>
          <a:p>
            <a:pPr marL="0" lvl="0" algn="ctr"/>
            <a:r>
              <a:rPr lang="en-US" dirty="0" smtClean="0"/>
              <a:t>Click to add presentation title</a:t>
            </a:r>
            <a:endParaRPr lang="en-US" dirty="0"/>
          </a:p>
        </p:txBody>
      </p:sp>
      <p:sp>
        <p:nvSpPr>
          <p:cNvPr id="3" name="Subtitle 2"/>
          <p:cNvSpPr>
            <a:spLocks noGrp="1"/>
          </p:cNvSpPr>
          <p:nvPr>
            <p:ph type="subTitle" idx="1" hasCustomPrompt="1"/>
          </p:nvPr>
        </p:nvSpPr>
        <p:spPr>
          <a:xfrm>
            <a:off x="1371600" y="3505200"/>
            <a:ext cx="6400800" cy="762000"/>
          </a:xfrm>
        </p:spPr>
        <p:txBody>
          <a:bodyPr>
            <a:noAutofit/>
          </a:bodyPr>
          <a:lstStyle>
            <a:lvl1pPr marL="0" marR="0" indent="0" algn="ctr" defTabSz="914400" rtl="0" eaLnBrk="1" fontAlgn="auto" latinLnBrk="0" hangingPunct="1">
              <a:lnSpc>
                <a:spcPct val="100000"/>
              </a:lnSpc>
              <a:spcBef>
                <a:spcPts val="900"/>
              </a:spcBef>
              <a:spcAft>
                <a:spcPts val="0"/>
              </a:spcAft>
              <a:buClr>
                <a:srgbClr val="F4B834"/>
              </a:buClr>
              <a:buSzTx/>
              <a:buFont typeface="Wingdings" pitchFamily="2" charset="2"/>
              <a:buNone/>
              <a:tabLst/>
              <a:defRPr kumimoji="0" lang="en-US" sz="2800" b="0" i="0" u="none" strike="noStrike" kern="1200" cap="none" spc="0" normalizeH="0" baseline="0" noProof="0" dirty="0">
                <a:ln>
                  <a:noFill/>
                </a:ln>
                <a:solidFill>
                  <a:schemeClr val="tx1">
                    <a:tint val="75000"/>
                  </a:schemeClr>
                </a:solidFill>
                <a:effectLst/>
                <a:uLnTx/>
                <a:uFillTx/>
                <a:latin typeface="+mn-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presentation subtitle</a:t>
            </a:r>
            <a:endParaRPr lang="en-US" dirty="0"/>
          </a:p>
        </p:txBody>
      </p:sp>
      <p:sp>
        <p:nvSpPr>
          <p:cNvPr id="7" name="Text Placeholder 8"/>
          <p:cNvSpPr>
            <a:spLocks noGrp="1"/>
          </p:cNvSpPr>
          <p:nvPr>
            <p:ph type="body" sz="quarter" idx="10" hasCustomPrompt="1"/>
          </p:nvPr>
        </p:nvSpPr>
        <p:spPr>
          <a:xfrm>
            <a:off x="3328418" y="4724400"/>
            <a:ext cx="2479849" cy="523875"/>
          </a:xfrm>
        </p:spPr>
        <p:txBody>
          <a:bodyPr lIns="0" rIns="0">
            <a:noAutofit/>
          </a:bodyPr>
          <a:lstStyle>
            <a:lvl1pPr marL="0" indent="0" algn="ctr">
              <a:buFontTx/>
              <a:buNone/>
              <a:defRPr sz="2400" baseline="0">
                <a:solidFill>
                  <a:schemeClr val="tx1"/>
                </a:solidFill>
              </a:defRPr>
            </a:lvl1pPr>
          </a:lstStyle>
          <a:p>
            <a:pPr lvl="0"/>
            <a:r>
              <a:rPr lang="en-US" dirty="0" smtClean="0"/>
              <a:t>Click to add date</a:t>
            </a:r>
            <a:endParaRPr lang="en-US" dirty="0"/>
          </a:p>
        </p:txBody>
      </p:sp>
    </p:spTree>
    <p:extLst>
      <p:ext uri="{BB962C8B-B14F-4D97-AF65-F5344CB8AC3E}">
        <p14:creationId xmlns:p14="http://schemas.microsoft.com/office/powerpoint/2010/main" val="3864078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Object and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add slide title</a:t>
            </a:r>
            <a:endParaRPr lang="en-US" dirty="0"/>
          </a:p>
        </p:txBody>
      </p:sp>
      <p:sp>
        <p:nvSpPr>
          <p:cNvPr id="3" name="Content Placeholder 2"/>
          <p:cNvSpPr>
            <a:spLocks noGrp="1"/>
          </p:cNvSpPr>
          <p:nvPr>
            <p:ph sz="half" idx="1" hasCustomPrompt="1"/>
          </p:nvPr>
        </p:nvSpPr>
        <p:spPr>
          <a:xfrm>
            <a:off x="457200" y="1371600"/>
            <a:ext cx="4038600" cy="4495799"/>
          </a:xfrm>
        </p:spPr>
        <p:txBody>
          <a:bodyPr>
            <a:noAutofit/>
          </a:bodyPr>
          <a:lstStyle>
            <a:lvl1pPr marL="342900" marR="0" indent="-342900" algn="l" defTabSz="914400" rtl="0" eaLnBrk="1" fontAlgn="auto" latinLnBrk="0" hangingPunct="1">
              <a:lnSpc>
                <a:spcPct val="100000"/>
              </a:lnSpc>
              <a:spcBef>
                <a:spcPts val="900"/>
              </a:spcBef>
              <a:spcAft>
                <a:spcPts val="0"/>
              </a:spcAft>
              <a:buClr>
                <a:srgbClr val="003399"/>
              </a:buClr>
              <a:buSzPct val="125000"/>
              <a:buFont typeface="Arial" panose="020B0604020202020204" pitchFamily="34" charset="0"/>
              <a:buChar char="•"/>
              <a:tabLst/>
              <a:defRPr sz="2800">
                <a:solidFill>
                  <a:schemeClr val="tx1"/>
                </a:solidFill>
              </a:defRPr>
            </a:lvl1pPr>
            <a:lvl2pPr marL="690563" marR="0" indent="-346075" algn="l" defTabSz="914400" rtl="0" eaLnBrk="1" fontAlgn="auto" latinLnBrk="0" hangingPunct="1">
              <a:lnSpc>
                <a:spcPct val="100000"/>
              </a:lnSpc>
              <a:spcBef>
                <a:spcPct val="20000"/>
              </a:spcBef>
              <a:spcAft>
                <a:spcPts val="0"/>
              </a:spcAft>
              <a:buClr>
                <a:srgbClr val="003399"/>
              </a:buClr>
              <a:buSzPct val="120000"/>
              <a:buFont typeface="Arial" panose="020B0604020202020204" pitchFamily="34" charset="0"/>
              <a:buChar char="–"/>
              <a:tabLst/>
              <a:defRPr kumimoji="0" lang="en-US" sz="2800" b="0" i="0" u="none" strike="noStrike" kern="1200" cap="none" spc="0" normalizeH="0" baseline="0" noProof="0" smtClean="0">
                <a:ln>
                  <a:noFill/>
                </a:ln>
                <a:solidFill>
                  <a:schemeClr val="tx1"/>
                </a:solidFill>
                <a:effectLst/>
                <a:uLnTx/>
                <a:uFillTx/>
                <a:cs typeface="Arial" pitchFamily="34" charset="0"/>
              </a:defRPr>
            </a:lvl2pPr>
            <a:lvl3pPr marL="1031875" marR="0" indent="-350838" algn="l" defTabSz="914400" rtl="0" eaLnBrk="1" fontAlgn="auto" latinLnBrk="0" hangingPunct="1">
              <a:lnSpc>
                <a:spcPct val="100000"/>
              </a:lnSpc>
              <a:spcBef>
                <a:spcPts val="576"/>
              </a:spcBef>
              <a:spcAft>
                <a:spcPts val="0"/>
              </a:spcAft>
              <a:buClr>
                <a:srgbClr val="003399"/>
              </a:buClr>
              <a:buSzPct val="100000"/>
              <a:buFont typeface="Wingdings" panose="05000000000000000000" pitchFamily="2" charset="2"/>
              <a:buChar char="§"/>
              <a:tabLst/>
              <a:defRPr sz="2000">
                <a:solidFill>
                  <a:schemeClr val="tx1"/>
                </a:solidFill>
              </a:defRPr>
            </a:lvl3pPr>
            <a:lvl4pPr marL="1374775" marR="0" indent="-342900" algn="l" defTabSz="914400" rtl="0" eaLnBrk="1" fontAlgn="auto" latinLnBrk="0" hangingPunct="1">
              <a:lnSpc>
                <a:spcPct val="100000"/>
              </a:lnSpc>
              <a:spcBef>
                <a:spcPct val="20000"/>
              </a:spcBef>
              <a:spcAft>
                <a:spcPts val="0"/>
              </a:spcAft>
              <a:buClr>
                <a:srgbClr val="003399"/>
              </a:buClr>
              <a:buSzPct val="130000"/>
              <a:buFont typeface="Arial" panose="020B0604020202020204" pitchFamily="34" charset="0"/>
              <a:buChar char="-"/>
              <a:tabLst/>
              <a:defRPr sz="1800">
                <a:solidFill>
                  <a:schemeClr val="tx1"/>
                </a:solidFill>
              </a:defRPr>
            </a:lvl4pPr>
            <a:lvl5pPr marL="1830388" marR="0" indent="-225425" algn="l" defTabSz="914400" rtl="0" eaLnBrk="1" fontAlgn="auto" latinLnBrk="0" hangingPunct="1">
              <a:lnSpc>
                <a:spcPct val="100000"/>
              </a:lnSpc>
              <a:spcBef>
                <a:spcPct val="20000"/>
              </a:spcBef>
              <a:spcAft>
                <a:spcPts val="0"/>
              </a:spcAft>
              <a:buClr>
                <a:srgbClr val="F4B834"/>
              </a:buClr>
              <a:buSzTx/>
              <a:buFont typeface="Arial" pitchFamily="34" charset="0"/>
              <a:buChar char="–"/>
              <a:tabLst/>
              <a:defRPr sz="1800">
                <a:solidFill>
                  <a:schemeClr val="tx1"/>
                </a:solidFill>
              </a:defRPr>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00000"/>
              </a:lnSpc>
              <a:spcBef>
                <a:spcPts val="900"/>
              </a:spcBef>
              <a:spcAft>
                <a:spcPts val="0"/>
              </a:spcAft>
              <a:buClr>
                <a:srgbClr val="003399"/>
              </a:buClr>
              <a:buSzPct val="125000"/>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cs typeface="Arial" pitchFamily="34" charset="0"/>
              </a:rPr>
              <a:t>Click to add text </a:t>
            </a:r>
          </a:p>
          <a:p>
            <a:pPr marL="690563" marR="0" lvl="1" indent="-346075" algn="l" defTabSz="914400" rtl="0" eaLnBrk="1" fontAlgn="auto" latinLnBrk="0" hangingPunct="1">
              <a:lnSpc>
                <a:spcPct val="100000"/>
              </a:lnSpc>
              <a:spcBef>
                <a:spcPct val="20000"/>
              </a:spcBef>
              <a:spcAft>
                <a:spcPts val="0"/>
              </a:spcAft>
              <a:buClr>
                <a:srgbClr val="003399"/>
              </a:buClr>
              <a:buSzPct val="120000"/>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Arial" pitchFamily="34" charset="0"/>
                <a:cs typeface="Arial" pitchFamily="34" charset="0"/>
              </a:rPr>
              <a:t>Second level text</a:t>
            </a:r>
          </a:p>
          <a:p>
            <a:pPr marL="1031875" marR="0" lvl="2" indent="-350838" algn="l" defTabSz="914400" rtl="0" eaLnBrk="1" fontAlgn="auto" latinLnBrk="0" hangingPunct="1">
              <a:lnSpc>
                <a:spcPct val="100000"/>
              </a:lnSpc>
              <a:spcBef>
                <a:spcPts val="576"/>
              </a:spcBef>
              <a:spcAft>
                <a:spcPts val="0"/>
              </a:spcAft>
              <a:buClr>
                <a:srgbClr val="003399"/>
              </a:buClr>
              <a:buSzPct val="100000"/>
              <a:buFont typeface="Wingdings" panose="05000000000000000000" pitchFamily="2" charset="2"/>
              <a:buChar char="§"/>
              <a:tabLst/>
              <a:defRPr/>
            </a:pPr>
            <a:r>
              <a:rPr kumimoji="0" lang="en-US" sz="2400" b="0" i="0" u="none" strike="noStrike" kern="1200" cap="none" spc="0" normalizeH="0" baseline="0" noProof="0" dirty="0" smtClean="0">
                <a:ln>
                  <a:noFill/>
                </a:ln>
                <a:solidFill>
                  <a:prstClr val="black"/>
                </a:solidFill>
                <a:effectLst/>
                <a:uLnTx/>
                <a:uFillTx/>
                <a:latin typeface="+mn-lt"/>
              </a:rPr>
              <a:t>Third level text</a:t>
            </a:r>
          </a:p>
          <a:p>
            <a:pPr marL="1374775" marR="0" lvl="3" indent="-342900" algn="l" defTabSz="914400" rtl="0" eaLnBrk="1" fontAlgn="auto" latinLnBrk="0" hangingPunct="1">
              <a:lnSpc>
                <a:spcPct val="100000"/>
              </a:lnSpc>
              <a:spcBef>
                <a:spcPct val="20000"/>
              </a:spcBef>
              <a:spcAft>
                <a:spcPts val="0"/>
              </a:spcAft>
              <a:buClr>
                <a:srgbClr val="003399"/>
              </a:buClr>
              <a:buSzPct val="130000"/>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rPr>
              <a:t>Fourth level text</a:t>
            </a:r>
          </a:p>
        </p:txBody>
      </p:sp>
      <p:sp>
        <p:nvSpPr>
          <p:cNvPr id="5" name="Text Placeholder 5"/>
          <p:cNvSpPr>
            <a:spLocks noGrp="1"/>
          </p:cNvSpPr>
          <p:nvPr>
            <p:ph type="body" sz="quarter" idx="10" hasCustomPrompt="1"/>
          </p:nvPr>
        </p:nvSpPr>
        <p:spPr>
          <a:xfrm>
            <a:off x="4648200" y="4678363"/>
            <a:ext cx="4038600" cy="1341437"/>
          </a:xfrm>
        </p:spPr>
        <p:txBody>
          <a:bodyPr>
            <a:noAutofit/>
          </a:bodyPr>
          <a:lstStyle>
            <a:lvl1pPr marL="0" indent="0">
              <a:buFontTx/>
              <a:buNone/>
              <a:defRPr lang="en-US" sz="2000" i="1" dirty="0" smtClean="0"/>
            </a:lvl1pPr>
            <a:lvl2pPr marL="457200" indent="0">
              <a:buFontTx/>
              <a:buNone/>
              <a:defRPr lang="en-US" sz="2000" dirty="0" smtClean="0"/>
            </a:lvl2pPr>
            <a:lvl3pPr marL="914400" indent="0">
              <a:buFontTx/>
              <a:buNone/>
              <a:defRPr lang="en-US" sz="2000" dirty="0" smtClean="0"/>
            </a:lvl3pPr>
            <a:lvl4pPr marL="1371600" indent="0">
              <a:buFontTx/>
              <a:buNone/>
              <a:defRPr lang="en-US" sz="2000" dirty="0" smtClean="0"/>
            </a:lvl4pPr>
            <a:lvl5pPr marL="1828800" indent="0">
              <a:buFontTx/>
              <a:buNone/>
              <a:defRPr lang="en-US" sz="2000" dirty="0"/>
            </a:lvl5pPr>
          </a:lstStyle>
          <a:p>
            <a:pPr lvl="0"/>
            <a:r>
              <a:rPr lang="en-US" dirty="0" smtClean="0"/>
              <a:t>Click to add Caption</a:t>
            </a:r>
          </a:p>
        </p:txBody>
      </p:sp>
      <p:sp>
        <p:nvSpPr>
          <p:cNvPr id="6" name="Content Placeholder 9"/>
          <p:cNvSpPr>
            <a:spLocks noGrp="1"/>
          </p:cNvSpPr>
          <p:nvPr>
            <p:ph sz="quarter" idx="12"/>
          </p:nvPr>
        </p:nvSpPr>
        <p:spPr>
          <a:xfrm>
            <a:off x="4648200" y="1371600"/>
            <a:ext cx="4038600" cy="3200400"/>
          </a:xfrm>
        </p:spPr>
        <p:txBody>
          <a:bodyPr>
            <a:noAutofit/>
          </a:bodyPr>
          <a:lstStyle>
            <a:lvl1pPr marL="0" marR="0" indent="0" algn="l" defTabSz="914400" rtl="0" eaLnBrk="1" fontAlgn="auto" latinLnBrk="0" hangingPunct="1">
              <a:lnSpc>
                <a:spcPct val="100000"/>
              </a:lnSpc>
              <a:spcBef>
                <a:spcPts val="768"/>
              </a:spcBef>
              <a:spcAft>
                <a:spcPts val="0"/>
              </a:spcAft>
              <a:buClr>
                <a:srgbClr val="F4B834"/>
              </a:buClr>
              <a:buSzTx/>
              <a:buFontTx/>
              <a:buNone/>
              <a:tabLst/>
              <a:defRPr lang="en-US" sz="2800" i="1" kern="1200" baseline="0" dirty="0">
                <a:solidFill>
                  <a:schemeClr val="tx1"/>
                </a:solidFill>
                <a:latin typeface="+mn-lt"/>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068423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ject and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p>
            <a:r>
              <a:rPr lang="en-US" dirty="0" smtClean="0"/>
              <a:t>Click to add slide title</a:t>
            </a:r>
            <a:endParaRPr lang="en-US" dirty="0"/>
          </a:p>
        </p:txBody>
      </p:sp>
      <p:sp>
        <p:nvSpPr>
          <p:cNvPr id="5" name="Text Placeholder 5"/>
          <p:cNvSpPr>
            <a:spLocks noGrp="1"/>
          </p:cNvSpPr>
          <p:nvPr>
            <p:ph type="body" sz="quarter" idx="10" hasCustomPrompt="1"/>
          </p:nvPr>
        </p:nvSpPr>
        <p:spPr>
          <a:xfrm>
            <a:off x="457200" y="4602163"/>
            <a:ext cx="8229600" cy="1219200"/>
          </a:xfrm>
        </p:spPr>
        <p:txBody>
          <a:bodyPr>
            <a:noAutofit/>
          </a:bodyPr>
          <a:lstStyle>
            <a:lvl1pPr marL="0" indent="0">
              <a:buFontTx/>
              <a:buNone/>
              <a:defRPr lang="en-US" sz="2000" i="1" dirty="0" smtClean="0"/>
            </a:lvl1pPr>
            <a:lvl2pPr marL="457200" indent="0">
              <a:buFontTx/>
              <a:buNone/>
              <a:defRPr lang="en-US" sz="2000" dirty="0" smtClean="0"/>
            </a:lvl2pPr>
            <a:lvl3pPr marL="914400" indent="0">
              <a:buFontTx/>
              <a:buNone/>
              <a:defRPr lang="en-US" sz="2000" dirty="0" smtClean="0"/>
            </a:lvl3pPr>
            <a:lvl4pPr marL="1371600" indent="0">
              <a:buFontTx/>
              <a:buNone/>
              <a:defRPr lang="en-US" sz="2000" dirty="0" smtClean="0"/>
            </a:lvl4pPr>
            <a:lvl5pPr marL="1828800" indent="0">
              <a:buFontTx/>
              <a:buNone/>
              <a:defRPr lang="en-US" sz="2000" dirty="0"/>
            </a:lvl5pPr>
          </a:lstStyle>
          <a:p>
            <a:pPr lvl="0"/>
            <a:r>
              <a:rPr lang="en-US" dirty="0" smtClean="0"/>
              <a:t>Click to add Caption</a:t>
            </a:r>
          </a:p>
        </p:txBody>
      </p:sp>
      <p:sp>
        <p:nvSpPr>
          <p:cNvPr id="6" name="Content Placeholder 9"/>
          <p:cNvSpPr>
            <a:spLocks noGrp="1"/>
          </p:cNvSpPr>
          <p:nvPr>
            <p:ph sz="quarter" idx="12"/>
          </p:nvPr>
        </p:nvSpPr>
        <p:spPr>
          <a:xfrm>
            <a:off x="457200" y="1371600"/>
            <a:ext cx="8229600" cy="3200400"/>
          </a:xfrm>
        </p:spPr>
        <p:txBody>
          <a:bodyPr>
            <a:noAutofit/>
          </a:bodyPr>
          <a:lstStyle>
            <a:lvl1pPr marL="0" marR="0" indent="0" algn="l" defTabSz="914400" rtl="0" eaLnBrk="1" fontAlgn="auto" latinLnBrk="0" hangingPunct="1">
              <a:lnSpc>
                <a:spcPct val="100000"/>
              </a:lnSpc>
              <a:spcBef>
                <a:spcPts val="768"/>
              </a:spcBef>
              <a:spcAft>
                <a:spcPts val="0"/>
              </a:spcAft>
              <a:buClr>
                <a:srgbClr val="F4B834"/>
              </a:buClr>
              <a:buSzTx/>
              <a:buFontTx/>
              <a:buNone/>
              <a:tabLst/>
              <a:defRPr lang="en-US" sz="2800" i="1" kern="1200" baseline="0" dirty="0">
                <a:solidFill>
                  <a:schemeClr val="tx1"/>
                </a:solidFill>
                <a:latin typeface="+mn-lt"/>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08958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36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36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04800" y="134938"/>
            <a:ext cx="8534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3075" name="Rectangle 3"/>
          <p:cNvSpPr>
            <a:spLocks noGrp="1" noChangeArrowheads="1"/>
          </p:cNvSpPr>
          <p:nvPr>
            <p:ph type="body" idx="1"/>
          </p:nvPr>
        </p:nvSpPr>
        <p:spPr bwMode="auto">
          <a:xfrm>
            <a:off x="685800" y="15367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076" name="Picture 4"/>
          <p:cNvPicPr>
            <a:picLocks noChangeAspect="1" noChangeArrowheads="1"/>
          </p:cNvPicPr>
          <p:nvPr/>
        </p:nvPicPr>
        <p:blipFill>
          <a:blip r:embed="rId19"/>
          <a:srcRect/>
          <a:stretch>
            <a:fillRect/>
          </a:stretch>
        </p:blipFill>
        <p:spPr bwMode="auto">
          <a:xfrm>
            <a:off x="7913688" y="6594475"/>
            <a:ext cx="920750" cy="212725"/>
          </a:xfrm>
          <a:prstGeom prst="rect">
            <a:avLst/>
          </a:prstGeom>
          <a:noFill/>
        </p:spPr>
      </p:pic>
      <p:pic>
        <p:nvPicPr>
          <p:cNvPr id="3077" name="Picture 5"/>
          <p:cNvPicPr>
            <a:picLocks noChangeAspect="1" noChangeArrowheads="1"/>
          </p:cNvPicPr>
          <p:nvPr/>
        </p:nvPicPr>
        <p:blipFill>
          <a:blip r:embed="rId20"/>
          <a:srcRect/>
          <a:stretch>
            <a:fillRect/>
          </a:stretch>
        </p:blipFill>
        <p:spPr bwMode="auto">
          <a:xfrm>
            <a:off x="87313" y="5897563"/>
            <a:ext cx="1430337" cy="660400"/>
          </a:xfrm>
          <a:prstGeom prst="rect">
            <a:avLst/>
          </a:prstGeom>
          <a:noFill/>
        </p:spPr>
      </p:pic>
      <p:pic>
        <p:nvPicPr>
          <p:cNvPr id="3078" name="Picture 6"/>
          <p:cNvPicPr>
            <a:picLocks noChangeAspect="1" noChangeArrowheads="1"/>
          </p:cNvPicPr>
          <p:nvPr/>
        </p:nvPicPr>
        <p:blipFill>
          <a:blip r:embed="rId21"/>
          <a:srcRect/>
          <a:stretch>
            <a:fillRect/>
          </a:stretch>
        </p:blipFill>
        <p:spPr bwMode="auto">
          <a:xfrm>
            <a:off x="354013" y="6604000"/>
            <a:ext cx="2733675" cy="133350"/>
          </a:xfrm>
          <a:prstGeom prst="rect">
            <a:avLst/>
          </a:prstGeom>
          <a:noFill/>
        </p:spPr>
      </p:pic>
      <p:sp>
        <p:nvSpPr>
          <p:cNvPr id="3079" name="Line 7"/>
          <p:cNvSpPr>
            <a:spLocks noChangeShapeType="1"/>
          </p:cNvSpPr>
          <p:nvPr/>
        </p:nvSpPr>
        <p:spPr bwMode="auto">
          <a:xfrm>
            <a:off x="342900" y="1258888"/>
            <a:ext cx="8458200" cy="0"/>
          </a:xfrm>
          <a:prstGeom prst="line">
            <a:avLst/>
          </a:prstGeom>
          <a:noFill/>
          <a:ln w="76200" cmpd="tri">
            <a:solidFill>
              <a:srgbClr val="000099"/>
            </a:solidFill>
            <a:round/>
            <a:headEnd/>
            <a:tailEnd/>
          </a:ln>
          <a:effectLst/>
        </p:spPr>
        <p:txBody>
          <a:bodyPr>
            <a:prstTxWarp prst="textNoShape">
              <a:avLst/>
            </a:prstTxWarp>
          </a:bodyPr>
          <a:lstStyle/>
          <a:p>
            <a:endParaRPr lang="en-US"/>
          </a:p>
        </p:txBody>
      </p:sp>
      <p:sp>
        <p:nvSpPr>
          <p:cNvPr id="3080" name="Line 8"/>
          <p:cNvSpPr>
            <a:spLocks noChangeShapeType="1"/>
          </p:cNvSpPr>
          <p:nvPr/>
        </p:nvSpPr>
        <p:spPr bwMode="auto">
          <a:xfrm>
            <a:off x="1143000" y="6513513"/>
            <a:ext cx="7662863" cy="0"/>
          </a:xfrm>
          <a:prstGeom prst="line">
            <a:avLst/>
          </a:prstGeom>
          <a:noFill/>
          <a:ln w="76200" cmpd="tri">
            <a:solidFill>
              <a:srgbClr val="000099"/>
            </a:solidFill>
            <a:round/>
            <a:headEnd/>
            <a:tailEnd/>
          </a:ln>
          <a:effectLst/>
        </p:spPr>
        <p:txBody>
          <a:bodyPr>
            <a:prstTxWarp prst="textNoShape">
              <a:avLst/>
            </a:prstTxWarp>
          </a:bodyPr>
          <a:lstStyle/>
          <a:p>
            <a:endParaRPr lang="en-US"/>
          </a:p>
        </p:txBody>
      </p:sp>
      <p:sp>
        <p:nvSpPr>
          <p:cNvPr id="3081" name="Line 9"/>
          <p:cNvSpPr>
            <a:spLocks noChangeShapeType="1"/>
          </p:cNvSpPr>
          <p:nvPr/>
        </p:nvSpPr>
        <p:spPr bwMode="auto">
          <a:xfrm>
            <a:off x="330200" y="6513513"/>
            <a:ext cx="355600" cy="0"/>
          </a:xfrm>
          <a:prstGeom prst="line">
            <a:avLst/>
          </a:prstGeom>
          <a:noFill/>
          <a:ln w="76200" cmpd="tri">
            <a:solidFill>
              <a:srgbClr val="000099"/>
            </a:solidFill>
            <a:round/>
            <a:headEnd/>
            <a:tailEnd/>
          </a:ln>
          <a:effectLst/>
        </p:spPr>
        <p:txBody>
          <a:bodyPr>
            <a:prstTxWarp prst="textNoShape">
              <a:avLst/>
            </a:prstTxWarp>
          </a:bodyPr>
          <a:lstStyle/>
          <a:p>
            <a:endParaRPr lang="en-US"/>
          </a:p>
        </p:txBody>
      </p:sp>
      <p:sp>
        <p:nvSpPr>
          <p:cNvPr id="3082" name="Text Box 10"/>
          <p:cNvSpPr txBox="1">
            <a:spLocks noChangeArrowheads="1"/>
          </p:cNvSpPr>
          <p:nvPr/>
        </p:nvSpPr>
        <p:spPr bwMode="auto">
          <a:xfrm>
            <a:off x="3946525" y="6553200"/>
            <a:ext cx="1625600" cy="336550"/>
          </a:xfrm>
          <a:prstGeom prst="rect">
            <a:avLst/>
          </a:prstGeom>
          <a:noFill/>
          <a:ln w="9525">
            <a:noFill/>
            <a:miter lim="800000"/>
            <a:headEnd/>
            <a:tailEnd/>
          </a:ln>
          <a:effectLst/>
        </p:spPr>
        <p:txBody>
          <a:bodyPr wrap="none">
            <a:prstTxWarp prst="textNoShape">
              <a:avLst/>
            </a:prstTxWarp>
            <a:spAutoFit/>
          </a:bodyPr>
          <a:lstStyle/>
          <a:p>
            <a:r>
              <a:rPr lang="en-US" sz="1600"/>
              <a:t>UNCLASSIFIED</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19" r:id="rId16"/>
    <p:sldLayoutId id="2147483721" r:id="rId17"/>
  </p:sldLayoutIdLst>
  <p:txStyles>
    <p:titleStyle>
      <a:lvl1pPr algn="ctr" rtl="0" eaLnBrk="1" fontAlgn="base" hangingPunct="1">
        <a:spcBef>
          <a:spcPct val="0"/>
        </a:spcBef>
        <a:spcAft>
          <a:spcPct val="0"/>
        </a:spcAft>
        <a:defRPr sz="3400" b="1">
          <a:solidFill>
            <a:srgbClr val="000099"/>
          </a:solidFill>
          <a:latin typeface="+mj-lt"/>
          <a:ea typeface="+mj-ea"/>
          <a:cs typeface="+mj-cs"/>
        </a:defRPr>
      </a:lvl1pPr>
      <a:lvl2pPr algn="ctr" rtl="0" eaLnBrk="1" fontAlgn="base" hangingPunct="1">
        <a:spcBef>
          <a:spcPct val="0"/>
        </a:spcBef>
        <a:spcAft>
          <a:spcPct val="0"/>
        </a:spcAft>
        <a:defRPr sz="3400" b="1">
          <a:solidFill>
            <a:srgbClr val="000099"/>
          </a:solidFill>
          <a:latin typeface="Arial" pitchFamily="-60" charset="0"/>
        </a:defRPr>
      </a:lvl2pPr>
      <a:lvl3pPr algn="ctr" rtl="0" eaLnBrk="1" fontAlgn="base" hangingPunct="1">
        <a:spcBef>
          <a:spcPct val="0"/>
        </a:spcBef>
        <a:spcAft>
          <a:spcPct val="0"/>
        </a:spcAft>
        <a:defRPr sz="3400" b="1">
          <a:solidFill>
            <a:srgbClr val="000099"/>
          </a:solidFill>
          <a:latin typeface="Arial" pitchFamily="-60" charset="0"/>
        </a:defRPr>
      </a:lvl3pPr>
      <a:lvl4pPr algn="ctr" rtl="0" eaLnBrk="1" fontAlgn="base" hangingPunct="1">
        <a:spcBef>
          <a:spcPct val="0"/>
        </a:spcBef>
        <a:spcAft>
          <a:spcPct val="0"/>
        </a:spcAft>
        <a:defRPr sz="3400" b="1">
          <a:solidFill>
            <a:srgbClr val="000099"/>
          </a:solidFill>
          <a:latin typeface="Arial" pitchFamily="-60" charset="0"/>
        </a:defRPr>
      </a:lvl4pPr>
      <a:lvl5pPr algn="ctr" rtl="0" eaLnBrk="1" fontAlgn="base" hangingPunct="1">
        <a:spcBef>
          <a:spcPct val="0"/>
        </a:spcBef>
        <a:spcAft>
          <a:spcPct val="0"/>
        </a:spcAft>
        <a:defRPr sz="3400" b="1">
          <a:solidFill>
            <a:srgbClr val="000099"/>
          </a:solidFill>
          <a:latin typeface="Arial" pitchFamily="-60" charset="0"/>
        </a:defRPr>
      </a:lvl5pPr>
      <a:lvl6pPr marL="457200" algn="ctr" rtl="0" eaLnBrk="1" fontAlgn="base" hangingPunct="1">
        <a:spcBef>
          <a:spcPct val="0"/>
        </a:spcBef>
        <a:spcAft>
          <a:spcPct val="0"/>
        </a:spcAft>
        <a:defRPr sz="3400" b="1">
          <a:solidFill>
            <a:srgbClr val="000099"/>
          </a:solidFill>
          <a:latin typeface="Arial" pitchFamily="-60" charset="0"/>
        </a:defRPr>
      </a:lvl6pPr>
      <a:lvl7pPr marL="914400" algn="ctr" rtl="0" eaLnBrk="1" fontAlgn="base" hangingPunct="1">
        <a:spcBef>
          <a:spcPct val="0"/>
        </a:spcBef>
        <a:spcAft>
          <a:spcPct val="0"/>
        </a:spcAft>
        <a:defRPr sz="3400" b="1">
          <a:solidFill>
            <a:srgbClr val="000099"/>
          </a:solidFill>
          <a:latin typeface="Arial" pitchFamily="-60" charset="0"/>
        </a:defRPr>
      </a:lvl7pPr>
      <a:lvl8pPr marL="1371600" algn="ctr" rtl="0" eaLnBrk="1" fontAlgn="base" hangingPunct="1">
        <a:spcBef>
          <a:spcPct val="0"/>
        </a:spcBef>
        <a:spcAft>
          <a:spcPct val="0"/>
        </a:spcAft>
        <a:defRPr sz="3400" b="1">
          <a:solidFill>
            <a:srgbClr val="000099"/>
          </a:solidFill>
          <a:latin typeface="Arial" pitchFamily="-60" charset="0"/>
        </a:defRPr>
      </a:lvl8pPr>
      <a:lvl9pPr marL="1828800" algn="ctr" rtl="0" eaLnBrk="1" fontAlgn="base" hangingPunct="1">
        <a:spcBef>
          <a:spcPct val="0"/>
        </a:spcBef>
        <a:spcAft>
          <a:spcPct val="0"/>
        </a:spcAft>
        <a:defRPr sz="3400" b="1">
          <a:solidFill>
            <a:srgbClr val="000099"/>
          </a:solidFill>
          <a:latin typeface="Arial" pitchFamily="-60" charset="0"/>
        </a:defRPr>
      </a:lvl9pPr>
    </p:titleStyle>
    <p:bodyStyle>
      <a:lvl1pPr marL="230188" indent="-230188" algn="l" rtl="0" eaLnBrk="1" fontAlgn="base" hangingPunct="1">
        <a:spcBef>
          <a:spcPct val="0"/>
        </a:spcBef>
        <a:spcAft>
          <a:spcPct val="0"/>
        </a:spcAft>
        <a:buClr>
          <a:schemeClr val="tx1"/>
        </a:buClr>
        <a:buChar char="•"/>
        <a:defRPr sz="2800">
          <a:solidFill>
            <a:schemeClr val="tx1"/>
          </a:solidFill>
          <a:latin typeface="+mn-lt"/>
          <a:ea typeface="+mn-ea"/>
          <a:cs typeface="+mn-cs"/>
        </a:defRPr>
      </a:lvl1pPr>
      <a:lvl2pPr marL="685800" indent="-287338" algn="l" rtl="0" eaLnBrk="1" fontAlgn="base" hangingPunct="1">
        <a:spcBef>
          <a:spcPct val="0"/>
        </a:spcBef>
        <a:spcAft>
          <a:spcPct val="0"/>
        </a:spcAft>
        <a:buClr>
          <a:schemeClr val="tx1"/>
        </a:buClr>
        <a:buChar char="–"/>
        <a:defRPr sz="2600">
          <a:solidFill>
            <a:schemeClr val="tx1"/>
          </a:solidFill>
          <a:latin typeface="+mn-lt"/>
          <a:ea typeface="ＭＳ Ｐゴシック" pitchFamily="-60" charset="-128"/>
        </a:defRPr>
      </a:lvl2pPr>
      <a:lvl3pPr marL="1033463" indent="-174625" algn="l" rtl="0" eaLnBrk="1" fontAlgn="base" hangingPunct="1">
        <a:spcBef>
          <a:spcPct val="0"/>
        </a:spcBef>
        <a:spcAft>
          <a:spcPct val="0"/>
        </a:spcAft>
        <a:buClr>
          <a:schemeClr val="tx1"/>
        </a:buClr>
        <a:buChar char="•"/>
        <a:defRPr sz="2400">
          <a:solidFill>
            <a:schemeClr val="tx1"/>
          </a:solidFill>
          <a:latin typeface="+mn-lt"/>
          <a:ea typeface="ＭＳ Ｐゴシック" pitchFamily="-60" charset="-128"/>
        </a:defRPr>
      </a:lvl3pPr>
      <a:lvl4pPr marL="1376363" indent="-228600" algn="l" rtl="0" eaLnBrk="1" fontAlgn="base" hangingPunct="1">
        <a:spcBef>
          <a:spcPct val="0"/>
        </a:spcBef>
        <a:spcAft>
          <a:spcPct val="0"/>
        </a:spcAft>
        <a:buClr>
          <a:schemeClr val="tx1"/>
        </a:buClr>
        <a:buChar char="–"/>
        <a:defRPr sz="2200">
          <a:solidFill>
            <a:schemeClr val="tx1"/>
          </a:solidFill>
          <a:latin typeface="+mn-lt"/>
          <a:ea typeface="ＭＳ Ｐゴシック" pitchFamily="-60" charset="-128"/>
        </a:defRPr>
      </a:lvl4pPr>
      <a:lvl5pPr marL="1655763" indent="-165100" algn="l" rtl="0" eaLnBrk="1" fontAlgn="base" hangingPunct="1">
        <a:spcBef>
          <a:spcPct val="0"/>
        </a:spcBef>
        <a:spcAft>
          <a:spcPct val="0"/>
        </a:spcAft>
        <a:buClr>
          <a:schemeClr val="tx1"/>
        </a:buClr>
        <a:buChar char="•"/>
        <a:defRPr sz="2000">
          <a:solidFill>
            <a:schemeClr val="tx1"/>
          </a:solidFill>
          <a:latin typeface="+mn-lt"/>
          <a:ea typeface="ＭＳ Ｐゴシック" pitchFamily="-60" charset="-128"/>
        </a:defRPr>
      </a:lvl5pPr>
      <a:lvl6pPr marL="2112963" indent="-165100" algn="l" rtl="0" eaLnBrk="1" fontAlgn="base" hangingPunct="1">
        <a:spcBef>
          <a:spcPct val="0"/>
        </a:spcBef>
        <a:spcAft>
          <a:spcPct val="0"/>
        </a:spcAft>
        <a:buClr>
          <a:schemeClr val="tx1"/>
        </a:buClr>
        <a:buChar char="•"/>
        <a:defRPr sz="2000">
          <a:solidFill>
            <a:schemeClr val="tx1"/>
          </a:solidFill>
          <a:latin typeface="+mn-lt"/>
          <a:ea typeface="ＭＳ Ｐゴシック" pitchFamily="-60" charset="-128"/>
        </a:defRPr>
      </a:lvl6pPr>
      <a:lvl7pPr marL="2570163" indent="-165100" algn="l" rtl="0" eaLnBrk="1" fontAlgn="base" hangingPunct="1">
        <a:spcBef>
          <a:spcPct val="0"/>
        </a:spcBef>
        <a:spcAft>
          <a:spcPct val="0"/>
        </a:spcAft>
        <a:buClr>
          <a:schemeClr val="tx1"/>
        </a:buClr>
        <a:buChar char="•"/>
        <a:defRPr sz="2000">
          <a:solidFill>
            <a:schemeClr val="tx1"/>
          </a:solidFill>
          <a:latin typeface="+mn-lt"/>
          <a:ea typeface="ＭＳ Ｐゴシック" pitchFamily="-60" charset="-128"/>
        </a:defRPr>
      </a:lvl7pPr>
      <a:lvl8pPr marL="3027363" indent="-165100" algn="l" rtl="0" eaLnBrk="1" fontAlgn="base" hangingPunct="1">
        <a:spcBef>
          <a:spcPct val="0"/>
        </a:spcBef>
        <a:spcAft>
          <a:spcPct val="0"/>
        </a:spcAft>
        <a:buClr>
          <a:schemeClr val="tx1"/>
        </a:buClr>
        <a:buChar char="•"/>
        <a:defRPr sz="2000">
          <a:solidFill>
            <a:schemeClr val="tx1"/>
          </a:solidFill>
          <a:latin typeface="+mn-lt"/>
          <a:ea typeface="ＭＳ Ｐゴシック" pitchFamily="-60" charset="-128"/>
        </a:defRPr>
      </a:lvl8pPr>
      <a:lvl9pPr marL="3484563" indent="-165100" algn="l" rtl="0" eaLnBrk="1" fontAlgn="base" hangingPunct="1">
        <a:spcBef>
          <a:spcPct val="0"/>
        </a:spcBef>
        <a:spcAft>
          <a:spcPct val="0"/>
        </a:spcAft>
        <a:buClr>
          <a:schemeClr val="tx1"/>
        </a:buClr>
        <a:buChar char="•"/>
        <a:defRPr sz="2000">
          <a:solidFill>
            <a:schemeClr val="tx1"/>
          </a:solidFill>
          <a:latin typeface="+mn-lt"/>
          <a:ea typeface="ＭＳ Ｐゴシック" pitchFamily="-6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600200"/>
            <a:ext cx="7772400" cy="1069975"/>
          </a:xfrm>
        </p:spPr>
        <p:txBody>
          <a:bodyPr/>
          <a:lstStyle/>
          <a:p>
            <a:r>
              <a:rPr lang="en" sz="3200" dirty="0"/>
              <a:t>EFCOG Working Group #3</a:t>
            </a:r>
            <a:endParaRPr lang="en-US" dirty="0"/>
          </a:p>
        </p:txBody>
      </p:sp>
      <p:sp>
        <p:nvSpPr>
          <p:cNvPr id="6" name="Subtitle 5"/>
          <p:cNvSpPr>
            <a:spLocks noGrp="1"/>
          </p:cNvSpPr>
          <p:nvPr>
            <p:ph type="subTitle" idx="1"/>
          </p:nvPr>
        </p:nvSpPr>
        <p:spPr>
          <a:xfrm>
            <a:off x="1371600" y="2895600"/>
            <a:ext cx="6400800" cy="2971800"/>
          </a:xfrm>
        </p:spPr>
        <p:txBody>
          <a:bodyPr/>
          <a:lstStyle/>
          <a:p>
            <a:r>
              <a:rPr lang="en-US" sz="3600" dirty="0" smtClean="0"/>
              <a:t>Safe Conduct of Subcontracted Electrical Work and 851 Compliance Best Practices</a:t>
            </a:r>
          </a:p>
          <a:p>
            <a:endParaRPr lang="en-US" sz="2400" dirty="0"/>
          </a:p>
          <a:p>
            <a:r>
              <a:rPr lang="en-US" dirty="0" smtClean="0"/>
              <a:t>POC - Jeff Williams</a:t>
            </a:r>
            <a:endParaRPr lang="en-US" dirty="0"/>
          </a:p>
        </p:txBody>
      </p:sp>
    </p:spTree>
    <p:extLst>
      <p:ext uri="{BB962C8B-B14F-4D97-AF65-F5344CB8AC3E}">
        <p14:creationId xmlns:p14="http://schemas.microsoft.com/office/powerpoint/2010/main" val="501877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Synergy</a:t>
            </a:r>
            <a:endParaRPr lang="en-US" dirty="0"/>
          </a:p>
        </p:txBody>
      </p:sp>
      <p:sp>
        <p:nvSpPr>
          <p:cNvPr id="3" name="Content Placeholder 2"/>
          <p:cNvSpPr>
            <a:spLocks noGrp="1"/>
          </p:cNvSpPr>
          <p:nvPr>
            <p:ph idx="1"/>
          </p:nvPr>
        </p:nvSpPr>
        <p:spPr/>
        <p:txBody>
          <a:bodyPr/>
          <a:lstStyle/>
          <a:p>
            <a:r>
              <a:rPr lang="en-US" sz="2400" dirty="0" smtClean="0"/>
              <a:t>This effort to develop web based resources will be </a:t>
            </a:r>
            <a:r>
              <a:rPr lang="en-US" sz="2400" dirty="0" smtClean="0"/>
              <a:t>interacting with other ongoing improvement efforts</a:t>
            </a:r>
          </a:p>
          <a:p>
            <a:pPr lvl="1"/>
            <a:r>
              <a:rPr lang="en-US" sz="2200" dirty="0" smtClean="0"/>
              <a:t>Revision of the DOE Electrical Safety Handbook</a:t>
            </a:r>
          </a:p>
          <a:p>
            <a:pPr lvl="1"/>
            <a:r>
              <a:rPr lang="en-US" sz="2200" dirty="0" smtClean="0"/>
              <a:t>Development of Tools &amp; Techniques to support ESO’s and work planners at LANL develop and implement effective work control documents.</a:t>
            </a:r>
            <a:endParaRPr lang="en-US" sz="2200" dirty="0"/>
          </a:p>
        </p:txBody>
      </p:sp>
    </p:spTree>
    <p:extLst>
      <p:ext uri="{BB962C8B-B14F-4D97-AF65-F5344CB8AC3E}">
        <p14:creationId xmlns:p14="http://schemas.microsoft.com/office/powerpoint/2010/main" val="148706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Discussion</a:t>
            </a:r>
            <a:endParaRPr lang="en-US" sz="3200" dirty="0"/>
          </a:p>
        </p:txBody>
      </p:sp>
      <p:sp>
        <p:nvSpPr>
          <p:cNvPr id="4" name="Content Placeholder 3"/>
          <p:cNvSpPr>
            <a:spLocks noGrp="1"/>
          </p:cNvSpPr>
          <p:nvPr>
            <p:ph idx="1"/>
          </p:nvPr>
        </p:nvSpPr>
        <p:spPr>
          <a:xfrm>
            <a:off x="609600" y="1447800"/>
            <a:ext cx="7772400" cy="4114800"/>
          </a:xfrm>
        </p:spPr>
        <p:txBody>
          <a:bodyPr/>
          <a:lstStyle/>
          <a:p>
            <a:r>
              <a:rPr lang="en-US" dirty="0" smtClean="0"/>
              <a:t>Please speak up with any suggestions for Group 3 to help achieve the objectives presented</a:t>
            </a:r>
          </a:p>
          <a:p>
            <a:r>
              <a:rPr lang="en-US" dirty="0" smtClean="0"/>
              <a:t>If any come to mind this week regarding Group 3 efforts, </a:t>
            </a:r>
            <a:r>
              <a:rPr lang="en-US" i="1" dirty="0" smtClean="0"/>
              <a:t>please</a:t>
            </a:r>
            <a:r>
              <a:rPr lang="en-US" dirty="0" smtClean="0"/>
              <a:t> don’t hesitate to bring them to us.</a:t>
            </a:r>
            <a:endParaRPr lang="en-US" dirty="0" smtClean="0"/>
          </a:p>
          <a:p>
            <a:endParaRPr lang="en-US" sz="2400" dirty="0"/>
          </a:p>
        </p:txBody>
      </p:sp>
    </p:spTree>
    <p:extLst>
      <p:ext uri="{BB962C8B-B14F-4D97-AF65-F5344CB8AC3E}">
        <p14:creationId xmlns:p14="http://schemas.microsoft.com/office/powerpoint/2010/main" val="224901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Dream Team</a:t>
            </a:r>
            <a:endParaRPr lang="en-US" dirty="0"/>
          </a:p>
        </p:txBody>
      </p:sp>
      <p:sp>
        <p:nvSpPr>
          <p:cNvPr id="5" name="Content Placeholder 4"/>
          <p:cNvSpPr>
            <a:spLocks noGrp="1"/>
          </p:cNvSpPr>
          <p:nvPr>
            <p:ph idx="1"/>
          </p:nvPr>
        </p:nvSpPr>
        <p:spPr/>
        <p:txBody>
          <a:bodyPr/>
          <a:lstStyle/>
          <a:p>
            <a:r>
              <a:rPr lang="en-US" sz="2400" dirty="0" smtClean="0"/>
              <a:t>John Anderson – Fermi</a:t>
            </a:r>
          </a:p>
          <a:p>
            <a:r>
              <a:rPr lang="en-US" sz="2400" dirty="0" smtClean="0"/>
              <a:t>Steven Baca – LANL</a:t>
            </a:r>
          </a:p>
          <a:p>
            <a:r>
              <a:rPr lang="en-US" sz="2400" dirty="0" smtClean="0"/>
              <a:t>Mauricio Burgos – ANL</a:t>
            </a:r>
          </a:p>
          <a:p>
            <a:r>
              <a:rPr lang="en-US" sz="2400" dirty="0" smtClean="0"/>
              <a:t>Anthony </a:t>
            </a:r>
            <a:r>
              <a:rPr lang="en-US" sz="2400" dirty="0" err="1" smtClean="0"/>
              <a:t>Cuaron</a:t>
            </a:r>
            <a:r>
              <a:rPr lang="en-US" sz="2400" dirty="0" smtClean="0"/>
              <a:t> – LANL</a:t>
            </a:r>
          </a:p>
          <a:p>
            <a:r>
              <a:rPr lang="en-US" sz="2400" dirty="0" smtClean="0"/>
              <a:t>Brian Gutierrez – SNL</a:t>
            </a:r>
          </a:p>
          <a:p>
            <a:r>
              <a:rPr lang="en-US" sz="2400" dirty="0" smtClean="0"/>
              <a:t>John Knox – INL</a:t>
            </a:r>
          </a:p>
          <a:p>
            <a:r>
              <a:rPr lang="en-US" sz="2400" dirty="0" smtClean="0"/>
              <a:t>David Mertz – Fermi</a:t>
            </a:r>
          </a:p>
          <a:p>
            <a:r>
              <a:rPr lang="en-US" sz="2400" dirty="0" smtClean="0"/>
              <a:t>Craig Schumann – DOE-CH</a:t>
            </a:r>
          </a:p>
          <a:p>
            <a:r>
              <a:rPr lang="en-US" sz="2400" dirty="0" smtClean="0"/>
              <a:t>Jim Watson – LLNL</a:t>
            </a:r>
          </a:p>
          <a:p>
            <a:r>
              <a:rPr lang="en-US" sz="2400" dirty="0" smtClean="0"/>
              <a:t>Marion Wilde – SNL</a:t>
            </a:r>
          </a:p>
          <a:p>
            <a:r>
              <a:rPr lang="en-US" sz="2400" dirty="0" smtClean="0"/>
              <a:t>Jeff Williams – NNSA-Los Alamos</a:t>
            </a:r>
            <a:endParaRPr lang="en-US" sz="2400" dirty="0"/>
          </a:p>
        </p:txBody>
      </p:sp>
    </p:spTree>
    <p:extLst>
      <p:ext uri="{BB962C8B-B14F-4D97-AF65-F5344CB8AC3E}">
        <p14:creationId xmlns:p14="http://schemas.microsoft.com/office/powerpoint/2010/main" val="363663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t>Last Year – Team 3</a:t>
            </a:r>
            <a:endParaRPr lang="en-US" sz="3200" dirty="0"/>
          </a:p>
        </p:txBody>
      </p:sp>
      <p:sp>
        <p:nvSpPr>
          <p:cNvPr id="6" name="Content Placeholder 5"/>
          <p:cNvSpPr>
            <a:spLocks noGrp="1"/>
          </p:cNvSpPr>
          <p:nvPr>
            <p:ph idx="1"/>
          </p:nvPr>
        </p:nvSpPr>
        <p:spPr>
          <a:xfrm>
            <a:off x="685800" y="1371600"/>
            <a:ext cx="7772400" cy="4114800"/>
          </a:xfrm>
        </p:spPr>
        <p:txBody>
          <a:bodyPr/>
          <a:lstStyle/>
          <a:p>
            <a:pPr marL="457200" indent="-419100">
              <a:buFont typeface="Arial"/>
              <a:buChar char="●"/>
            </a:pPr>
            <a:r>
              <a:rPr lang="en-US" sz="2400" dirty="0"/>
              <a:t>Group </a:t>
            </a:r>
            <a:r>
              <a:rPr lang="en-US" sz="2400" dirty="0" smtClean="0"/>
              <a:t>3 </a:t>
            </a:r>
            <a:r>
              <a:rPr lang="en-US" sz="2400" dirty="0"/>
              <a:t>was tasked with improvement of the operations involving medium voltage and subcontractors.</a:t>
            </a:r>
          </a:p>
          <a:p>
            <a:pPr marL="457200" indent="-419100">
              <a:buFont typeface="Arial"/>
              <a:buChar char="●"/>
            </a:pPr>
            <a:r>
              <a:rPr lang="en-US" sz="2400" dirty="0"/>
              <a:t>The driver – </a:t>
            </a:r>
            <a:r>
              <a:rPr lang="en-US" sz="2400" dirty="0" smtClean="0"/>
              <a:t>Three </a:t>
            </a:r>
            <a:r>
              <a:rPr lang="en-US" sz="2400" dirty="0"/>
              <a:t>serious </a:t>
            </a:r>
            <a:r>
              <a:rPr lang="en-US" sz="2400" dirty="0" smtClean="0"/>
              <a:t>incidents in 2014 involved medium voltage systems </a:t>
            </a:r>
            <a:r>
              <a:rPr lang="en-US" sz="2400" dirty="0"/>
              <a:t>at </a:t>
            </a:r>
            <a:r>
              <a:rPr lang="en-US" sz="2400" dirty="0" smtClean="0"/>
              <a:t>DOE </a:t>
            </a:r>
            <a:r>
              <a:rPr lang="en-US" sz="2400" dirty="0"/>
              <a:t>sites.   </a:t>
            </a:r>
          </a:p>
          <a:p>
            <a:pPr marL="457200" indent="-419100">
              <a:buFont typeface="Arial"/>
              <a:buChar char="●"/>
            </a:pPr>
            <a:r>
              <a:rPr lang="en-US" sz="2400" dirty="0"/>
              <a:t>This group worked to develop tools and processes that would reduce the likelihood of a recurrence.</a:t>
            </a:r>
          </a:p>
          <a:p>
            <a:pPr marL="457200" indent="-419100">
              <a:buFont typeface="Arial"/>
              <a:buChar char="●"/>
            </a:pPr>
            <a:r>
              <a:rPr lang="en-US" sz="2400" dirty="0"/>
              <a:t>In some cases, </a:t>
            </a:r>
            <a:r>
              <a:rPr lang="en-US" sz="2400" dirty="0" smtClean="0"/>
              <a:t>failures </a:t>
            </a:r>
            <a:r>
              <a:rPr lang="en-US" sz="2400" dirty="0"/>
              <a:t>in system and process directly contributed to the accident. </a:t>
            </a:r>
            <a:r>
              <a:rPr lang="en-US" sz="2400" dirty="0" smtClean="0"/>
              <a:t>The </a:t>
            </a:r>
            <a:r>
              <a:rPr lang="en-US" sz="2400" dirty="0"/>
              <a:t>team </a:t>
            </a:r>
            <a:r>
              <a:rPr lang="en-US" sz="2400" dirty="0" smtClean="0"/>
              <a:t>focused on </a:t>
            </a:r>
            <a:r>
              <a:rPr lang="en-US" sz="2400" dirty="0"/>
              <a:t>this connection and </a:t>
            </a:r>
            <a:r>
              <a:rPr lang="en-US" sz="2400" dirty="0" smtClean="0"/>
              <a:t>ways </a:t>
            </a:r>
            <a:r>
              <a:rPr lang="en-US" sz="2400" dirty="0"/>
              <a:t>to improve </a:t>
            </a:r>
            <a:r>
              <a:rPr lang="en-US" sz="2400" dirty="0" smtClean="0"/>
              <a:t>work control processes.</a:t>
            </a:r>
            <a:endParaRPr lang="en-US" sz="2400" dirty="0"/>
          </a:p>
          <a:p>
            <a:endParaRPr lang="en-US" sz="2400" dirty="0"/>
          </a:p>
        </p:txBody>
      </p:sp>
    </p:spTree>
    <p:extLst>
      <p:ext uri="{BB962C8B-B14F-4D97-AF65-F5344CB8AC3E}">
        <p14:creationId xmlns:p14="http://schemas.microsoft.com/office/powerpoint/2010/main" val="344182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from </a:t>
            </a:r>
            <a:r>
              <a:rPr lang="en-US" dirty="0" smtClean="0"/>
              <a:t>last year still top the list</a:t>
            </a:r>
            <a:endParaRPr lang="en-US" dirty="0"/>
          </a:p>
        </p:txBody>
      </p:sp>
      <p:sp>
        <p:nvSpPr>
          <p:cNvPr id="4" name="Content Placeholder 3"/>
          <p:cNvSpPr>
            <a:spLocks noGrp="1"/>
          </p:cNvSpPr>
          <p:nvPr>
            <p:ph idx="1"/>
          </p:nvPr>
        </p:nvSpPr>
        <p:spPr/>
        <p:txBody>
          <a:bodyPr/>
          <a:lstStyle/>
          <a:p>
            <a:r>
              <a:rPr lang="en-US" sz="3200" dirty="0" smtClean="0"/>
              <a:t>Effective subcontract </a:t>
            </a:r>
            <a:r>
              <a:rPr lang="en-US" sz="3200" dirty="0"/>
              <a:t>m</a:t>
            </a:r>
            <a:r>
              <a:rPr lang="en-US" sz="3200" dirty="0" smtClean="0"/>
              <a:t>anagement in the DOE complex has a lot of moving parts</a:t>
            </a:r>
          </a:p>
          <a:p>
            <a:r>
              <a:rPr lang="en-US" sz="3200" dirty="0" smtClean="0"/>
              <a:t>Senior management and other stakeholders do not have the tools to efficiently manage subcontracted work</a:t>
            </a:r>
          </a:p>
          <a:p>
            <a:r>
              <a:rPr lang="en-US" sz="3200" dirty="0" smtClean="0"/>
              <a:t>Players, scope, requirements and expectations constantly change</a:t>
            </a:r>
            <a:endParaRPr lang="en-US" sz="3200" dirty="0"/>
          </a:p>
        </p:txBody>
      </p:sp>
    </p:spTree>
    <p:extLst>
      <p:ext uri="{BB962C8B-B14F-4D97-AF65-F5344CB8AC3E}">
        <p14:creationId xmlns:p14="http://schemas.microsoft.com/office/powerpoint/2010/main" val="111628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Change for 2016</a:t>
            </a:r>
            <a:endParaRPr lang="en-US" dirty="0"/>
          </a:p>
        </p:txBody>
      </p:sp>
      <p:sp>
        <p:nvSpPr>
          <p:cNvPr id="3" name="Content Placeholder 2"/>
          <p:cNvSpPr>
            <a:spLocks noGrp="1"/>
          </p:cNvSpPr>
          <p:nvPr>
            <p:ph idx="1"/>
          </p:nvPr>
        </p:nvSpPr>
        <p:spPr>
          <a:xfrm>
            <a:off x="685800" y="1536700"/>
            <a:ext cx="7772400" cy="4483100"/>
          </a:xfrm>
        </p:spPr>
        <p:txBody>
          <a:bodyPr/>
          <a:lstStyle/>
          <a:p>
            <a:r>
              <a:rPr lang="en-US" sz="2400" dirty="0" smtClean="0"/>
              <a:t>Discussions and interactions over the past year indicate that issues are not limited to medium voltage work. </a:t>
            </a:r>
          </a:p>
          <a:p>
            <a:pPr lvl="1"/>
            <a:r>
              <a:rPr lang="en-US" sz="2800" b="1" dirty="0" smtClean="0"/>
              <a:t>Subcontracted electrical work under 851 WSHP flow down is particularly challenging – period.</a:t>
            </a:r>
          </a:p>
          <a:p>
            <a:r>
              <a:rPr lang="en-US" sz="2400" dirty="0" smtClean="0"/>
              <a:t>Three keys to improve performance of subcontracted electrical work:</a:t>
            </a:r>
          </a:p>
          <a:p>
            <a:pPr lvl="1"/>
            <a:r>
              <a:rPr lang="en-US" sz="2200" b="1" dirty="0" smtClean="0"/>
              <a:t>Drive continuous code &amp; standard updates complex-wide</a:t>
            </a:r>
          </a:p>
          <a:p>
            <a:pPr lvl="1"/>
            <a:r>
              <a:rPr lang="en-US" sz="2200" b="1" dirty="0" smtClean="0"/>
              <a:t>Identify and capitalize on best practices</a:t>
            </a:r>
          </a:p>
          <a:p>
            <a:pPr lvl="1"/>
            <a:r>
              <a:rPr lang="en-US" sz="2200" b="1" dirty="0" smtClean="0"/>
              <a:t>Develop universally applicable tools for efficiency</a:t>
            </a:r>
            <a:endParaRPr lang="en-US" sz="2200" b="1" dirty="0"/>
          </a:p>
        </p:txBody>
      </p:sp>
    </p:spTree>
    <p:extLst>
      <p:ext uri="{BB962C8B-B14F-4D97-AF65-F5344CB8AC3E}">
        <p14:creationId xmlns:p14="http://schemas.microsoft.com/office/powerpoint/2010/main" val="3199785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training</a:t>
            </a:r>
            <a:endParaRPr lang="en-US" dirty="0"/>
          </a:p>
        </p:txBody>
      </p:sp>
      <p:sp>
        <p:nvSpPr>
          <p:cNvPr id="3" name="Content Placeholder 2"/>
          <p:cNvSpPr>
            <a:spLocks noGrp="1"/>
          </p:cNvSpPr>
          <p:nvPr>
            <p:ph idx="1"/>
          </p:nvPr>
        </p:nvSpPr>
        <p:spPr/>
        <p:txBody>
          <a:bodyPr/>
          <a:lstStyle/>
          <a:p>
            <a:pPr lvl="0"/>
            <a:r>
              <a:rPr lang="en-US" sz="2400" dirty="0" smtClean="0"/>
              <a:t>“Electrical Safety Program: Electrical Crafts at LANL” 10997</a:t>
            </a:r>
          </a:p>
          <a:p>
            <a:pPr lvl="1"/>
            <a:r>
              <a:rPr lang="en-US" sz="2400" dirty="0" smtClean="0"/>
              <a:t>4 hour course</a:t>
            </a:r>
          </a:p>
          <a:p>
            <a:pPr lvl="1"/>
            <a:r>
              <a:rPr lang="en-US" sz="2400" dirty="0" smtClean="0"/>
              <a:t>Covers some elements of LANL Electrical Safety Program</a:t>
            </a:r>
          </a:p>
          <a:p>
            <a:pPr lvl="1"/>
            <a:r>
              <a:rPr lang="en-US" sz="2400" dirty="0" smtClean="0"/>
              <a:t>Required for:</a:t>
            </a:r>
          </a:p>
          <a:p>
            <a:pPr lvl="2"/>
            <a:r>
              <a:rPr lang="en-US" sz="2000" dirty="0" smtClean="0"/>
              <a:t>Electricians/Apprentices</a:t>
            </a:r>
          </a:p>
          <a:p>
            <a:pPr lvl="2"/>
            <a:r>
              <a:rPr lang="en-US" sz="2000" dirty="0" smtClean="0"/>
              <a:t>Facility Engineers</a:t>
            </a:r>
          </a:p>
          <a:p>
            <a:pPr lvl="2"/>
            <a:r>
              <a:rPr lang="en-US" sz="2000" dirty="0" smtClean="0"/>
              <a:t>Linemen &amp; Utility Engineers (no one is in this curricula)</a:t>
            </a:r>
          </a:p>
          <a:p>
            <a:pPr lvl="2"/>
            <a:r>
              <a:rPr lang="en-US" sz="2000" dirty="0" err="1" smtClean="0"/>
              <a:t>Nonelectrician</a:t>
            </a:r>
            <a:r>
              <a:rPr lang="en-US" sz="2000" dirty="0" smtClean="0"/>
              <a:t> Crafts: Energized</a:t>
            </a:r>
          </a:p>
          <a:p>
            <a:pPr lvl="2"/>
            <a:r>
              <a:rPr lang="en-US" sz="2000" dirty="0" smtClean="0"/>
              <a:t>Non-energized Maintenance Coordinators</a:t>
            </a:r>
            <a:endParaRPr lang="en-US" sz="2000" dirty="0"/>
          </a:p>
        </p:txBody>
      </p:sp>
    </p:spTree>
    <p:extLst>
      <p:ext uri="{BB962C8B-B14F-4D97-AF65-F5344CB8AC3E}">
        <p14:creationId xmlns:p14="http://schemas.microsoft.com/office/powerpoint/2010/main" val="3310190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4938"/>
            <a:ext cx="8534400" cy="931862"/>
          </a:xfrm>
        </p:spPr>
        <p:txBody>
          <a:bodyPr/>
          <a:lstStyle/>
          <a:p>
            <a:r>
              <a:rPr lang="en-US" dirty="0" smtClean="0"/>
              <a:t>Framework from last year</a:t>
            </a:r>
            <a:endParaRPr lang="en-US" dirty="0"/>
          </a:p>
        </p:txBody>
      </p:sp>
      <p:sp>
        <p:nvSpPr>
          <p:cNvPr id="4" name="Content Placeholder 2"/>
          <p:cNvSpPr>
            <a:spLocks noGrp="1"/>
          </p:cNvSpPr>
          <p:nvPr>
            <p:ph idx="1"/>
          </p:nvPr>
        </p:nvSpPr>
        <p:spPr>
          <a:xfrm>
            <a:off x="685800" y="1371600"/>
            <a:ext cx="7772400" cy="533400"/>
          </a:xfrm>
        </p:spPr>
        <p:txBody>
          <a:bodyPr/>
          <a:lstStyle/>
          <a:p>
            <a:pPr marL="0" indent="0" algn="ctr">
              <a:buNone/>
            </a:pPr>
            <a:r>
              <a:rPr lang="en-US" dirty="0" smtClean="0"/>
              <a:t>Responsibilities </a:t>
            </a:r>
            <a:r>
              <a:rPr lang="en-US" dirty="0"/>
              <a:t>Matrix (R</a:t>
            </a:r>
            <a:r>
              <a:rPr lang="en-US" baseline="30000" dirty="0"/>
              <a:t>2</a:t>
            </a:r>
            <a:r>
              <a:rPr lang="en-US" dirty="0"/>
              <a:t>A</a:t>
            </a:r>
            <a:r>
              <a:rPr lang="en-US" baseline="30000" dirty="0"/>
              <a:t>2</a:t>
            </a:r>
            <a:r>
              <a:rPr lang="en-US" dirty="0" smtClean="0"/>
              <a:t>)</a:t>
            </a:r>
          </a:p>
          <a:p>
            <a:endParaRPr lang="en-US" dirty="0"/>
          </a:p>
        </p:txBody>
      </p:sp>
      <p:pic>
        <p:nvPicPr>
          <p:cNvPr id="5" name="Picture 4"/>
          <p:cNvPicPr>
            <a:picLocks noChangeAspect="1"/>
          </p:cNvPicPr>
          <p:nvPr/>
        </p:nvPicPr>
        <p:blipFill>
          <a:blip r:embed="rId2"/>
          <a:stretch>
            <a:fillRect/>
          </a:stretch>
        </p:blipFill>
        <p:spPr>
          <a:xfrm>
            <a:off x="287747" y="1905000"/>
            <a:ext cx="8571331" cy="3962400"/>
          </a:xfrm>
          <a:prstGeom prst="rect">
            <a:avLst/>
          </a:prstGeom>
        </p:spPr>
      </p:pic>
    </p:spTree>
    <p:extLst>
      <p:ext uri="{BB962C8B-B14F-4D97-AF65-F5344CB8AC3E}">
        <p14:creationId xmlns:p14="http://schemas.microsoft.com/office/powerpoint/2010/main" val="3602040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a:xfrm>
            <a:off x="685800" y="1447800"/>
            <a:ext cx="7772400" cy="4648200"/>
          </a:xfrm>
        </p:spPr>
        <p:txBody>
          <a:bodyPr/>
          <a:lstStyle/>
          <a:p>
            <a:r>
              <a:rPr lang="en-US" dirty="0" smtClean="0"/>
              <a:t>All DOE sites are implementing either the latest versions of NEC and 70E, or one revision back</a:t>
            </a:r>
          </a:p>
          <a:p>
            <a:r>
              <a:rPr lang="en-US" dirty="0" smtClean="0"/>
              <a:t>Web based tool(s) available for use by all M&amp;O and subcontract work providers</a:t>
            </a:r>
          </a:p>
          <a:p>
            <a:pPr lvl="1"/>
            <a:r>
              <a:rPr lang="en-US" dirty="0" smtClean="0"/>
              <a:t>Implement and build on best practices already in place.</a:t>
            </a:r>
          </a:p>
          <a:p>
            <a:pPr lvl="1"/>
            <a:r>
              <a:rPr lang="en-US" dirty="0" smtClean="0"/>
              <a:t>Streamline 851 compliance for consistently high performance</a:t>
            </a:r>
          </a:p>
          <a:p>
            <a:r>
              <a:rPr lang="en-US" dirty="0" smtClean="0"/>
              <a:t>Establish a basis for continuous improvement and a model for other 851/WSHP segments</a:t>
            </a:r>
            <a:endParaRPr lang="en-US" dirty="0"/>
          </a:p>
        </p:txBody>
      </p:sp>
    </p:spTree>
    <p:extLst>
      <p:ext uri="{BB962C8B-B14F-4D97-AF65-F5344CB8AC3E}">
        <p14:creationId xmlns:p14="http://schemas.microsoft.com/office/powerpoint/2010/main" val="97829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to Senior DOE and M&amp;O Leaders</a:t>
            </a:r>
            <a:endParaRPr lang="en-US" dirty="0"/>
          </a:p>
        </p:txBody>
      </p:sp>
      <p:sp>
        <p:nvSpPr>
          <p:cNvPr id="3" name="Content Placeholder 2"/>
          <p:cNvSpPr>
            <a:spLocks noGrp="1"/>
          </p:cNvSpPr>
          <p:nvPr>
            <p:ph idx="1"/>
          </p:nvPr>
        </p:nvSpPr>
        <p:spPr/>
        <p:txBody>
          <a:bodyPr/>
          <a:lstStyle/>
          <a:p>
            <a:r>
              <a:rPr lang="en-US" sz="2400" dirty="0" smtClean="0"/>
              <a:t>This approach will simultaneously achieve:</a:t>
            </a:r>
          </a:p>
          <a:p>
            <a:pPr lvl="1"/>
            <a:r>
              <a:rPr lang="en-US" sz="2200" dirty="0" smtClean="0"/>
              <a:t>Reduced 851 compliance risk</a:t>
            </a:r>
          </a:p>
          <a:p>
            <a:pPr lvl="1"/>
            <a:r>
              <a:rPr lang="en-US" sz="2200" dirty="0" smtClean="0"/>
              <a:t>Ensure implementation of electrical safety requirements only as they apply to the work being contracted</a:t>
            </a:r>
          </a:p>
          <a:p>
            <a:pPr lvl="1"/>
            <a:r>
              <a:rPr lang="en-US" sz="2200" dirty="0" smtClean="0"/>
              <a:t>Clarify and simplify execution of subcontracted electrical work</a:t>
            </a:r>
          </a:p>
          <a:p>
            <a:pPr lvl="1"/>
            <a:r>
              <a:rPr lang="en-US" sz="2200" dirty="0" smtClean="0"/>
              <a:t>Improvement in electrical safety metrics across DOE</a:t>
            </a:r>
            <a:endParaRPr lang="en-US" sz="2200" dirty="0" smtClean="0"/>
          </a:p>
          <a:p>
            <a:r>
              <a:rPr lang="en-US" sz="2400" dirty="0" smtClean="0"/>
              <a:t>This approach will </a:t>
            </a:r>
            <a:r>
              <a:rPr lang="en-US" sz="2400" i="1" dirty="0" smtClean="0"/>
              <a:t>NOT</a:t>
            </a:r>
            <a:r>
              <a:rPr lang="en-US" sz="2400" dirty="0" smtClean="0"/>
              <a:t>:</a:t>
            </a:r>
          </a:p>
          <a:p>
            <a:pPr lvl="1"/>
            <a:r>
              <a:rPr lang="en-US" sz="2200" dirty="0" smtClean="0"/>
              <a:t>Require adoption of non-applicable requirements</a:t>
            </a:r>
          </a:p>
          <a:p>
            <a:pPr lvl="1"/>
            <a:r>
              <a:rPr lang="en-US" sz="2200" dirty="0" smtClean="0"/>
              <a:t>Require costly changes to existing site M&amp;O processes</a:t>
            </a:r>
          </a:p>
          <a:p>
            <a:pPr lvl="1"/>
            <a:r>
              <a:rPr lang="en-US" sz="2200" dirty="0" smtClean="0"/>
              <a:t>Require lengthy implementation or training</a:t>
            </a:r>
            <a:endParaRPr lang="en-US" sz="2200" dirty="0" smtClean="0"/>
          </a:p>
        </p:txBody>
      </p:sp>
    </p:spTree>
    <p:extLst>
      <p:ext uri="{BB962C8B-B14F-4D97-AF65-F5344CB8AC3E}">
        <p14:creationId xmlns:p14="http://schemas.microsoft.com/office/powerpoint/2010/main" val="119441737"/>
      </p:ext>
    </p:extLst>
  </p:cSld>
  <p:clrMapOvr>
    <a:masterClrMapping/>
  </p:clrMapOvr>
</p:sld>
</file>

<file path=ppt/theme/theme1.xml><?xml version="1.0" encoding="utf-8"?>
<a:theme xmlns:a="http://schemas.openxmlformats.org/drawingml/2006/main" name="01 - Introduc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1 - Introduc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0" charset="0"/>
          </a:defRPr>
        </a:defPPr>
      </a:lstStyle>
    </a:lnDef>
  </a:objectDefaults>
  <a:extraClrSchemeLst>
    <a:extraClrScheme>
      <a:clrScheme name="01 - Introductio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1 - Introductio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1 - Introductio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1 - Introductio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1 - Introductio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1 - Introduction 6">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1 - Introductio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1 - Introductio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1 - Introductio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1 - Introductio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1 - Introductio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ESC 09-29-15.pptx</Template>
  <TotalTime>1193</TotalTime>
  <Words>611</Words>
  <Application>Microsoft Office PowerPoint</Application>
  <PresentationFormat>On-screen Show (4:3)</PresentationFormat>
  <Paragraphs>69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Arial</vt:lpstr>
      <vt:lpstr>Calibri</vt:lpstr>
      <vt:lpstr>Helvetica</vt:lpstr>
      <vt:lpstr>Wingdings</vt:lpstr>
      <vt:lpstr>01 - Introduction</vt:lpstr>
      <vt:lpstr>EFCOG Working Group #3</vt:lpstr>
      <vt:lpstr>The Dream Team</vt:lpstr>
      <vt:lpstr>Last Year – Team 3</vt:lpstr>
      <vt:lpstr>Issues from last year still top the list</vt:lpstr>
      <vt:lpstr>Scope Change for 2016</vt:lpstr>
      <vt:lpstr>Current training</vt:lpstr>
      <vt:lpstr>Framework from last year</vt:lpstr>
      <vt:lpstr>Vision</vt:lpstr>
      <vt:lpstr>Message to Senior DOE and M&amp;O Leaders</vt:lpstr>
      <vt:lpstr>Synergy</vt:lpstr>
      <vt:lpstr>Discussion</vt:lpstr>
    </vt:vector>
  </TitlesOfParts>
  <Company>Los Alamos National Laboratory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Bingham, Dana A</dc:creator>
  <cp:lastModifiedBy>Williams, Jeff A.</cp:lastModifiedBy>
  <cp:revision>35</cp:revision>
  <dcterms:created xsi:type="dcterms:W3CDTF">2014-01-16T17:37:14Z</dcterms:created>
  <dcterms:modified xsi:type="dcterms:W3CDTF">2016-07-15T17:02:42Z</dcterms:modified>
</cp:coreProperties>
</file>