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tmp" ContentType="image/pn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35"/>
  </p:notesMasterIdLst>
  <p:handoutMasterIdLst>
    <p:handoutMasterId r:id="rId36"/>
  </p:handoutMasterIdLst>
  <p:sldIdLst>
    <p:sldId id="265" r:id="rId3"/>
    <p:sldId id="409" r:id="rId4"/>
    <p:sldId id="268" r:id="rId5"/>
    <p:sldId id="313" r:id="rId6"/>
    <p:sldId id="367" r:id="rId7"/>
    <p:sldId id="273" r:id="rId8"/>
    <p:sldId id="405" r:id="rId9"/>
    <p:sldId id="277" r:id="rId10"/>
    <p:sldId id="406" r:id="rId11"/>
    <p:sldId id="372" r:id="rId12"/>
    <p:sldId id="412" r:id="rId13"/>
    <p:sldId id="413" r:id="rId14"/>
    <p:sldId id="415" r:id="rId15"/>
    <p:sldId id="416" r:id="rId16"/>
    <p:sldId id="414" r:id="rId17"/>
    <p:sldId id="393" r:id="rId18"/>
    <p:sldId id="417" r:id="rId19"/>
    <p:sldId id="418" r:id="rId20"/>
    <p:sldId id="411" r:id="rId21"/>
    <p:sldId id="429" r:id="rId22"/>
    <p:sldId id="419" r:id="rId23"/>
    <p:sldId id="421" r:id="rId24"/>
    <p:sldId id="424" r:id="rId25"/>
    <p:sldId id="425" r:id="rId26"/>
    <p:sldId id="422" r:id="rId27"/>
    <p:sldId id="426" r:id="rId28"/>
    <p:sldId id="420" r:id="rId29"/>
    <p:sldId id="410" r:id="rId30"/>
    <p:sldId id="427" r:id="rId31"/>
    <p:sldId id="430" r:id="rId32"/>
    <p:sldId id="428" r:id="rId33"/>
    <p:sldId id="312" r:id="rId3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680" y="-3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760391696074"/>
          <c:y val="0.0340936436595404"/>
          <c:w val="0.854325078767508"/>
          <c:h val="0.79404175441792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R&amp;D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Sheet1!$A$2:$A$14</c:f>
              <c:strCache>
                <c:ptCount val="13"/>
                <c:pt idx="0">
                  <c:v>FY16</c:v>
                </c:pt>
                <c:pt idx="1">
                  <c:v>FY17</c:v>
                </c:pt>
                <c:pt idx="2">
                  <c:v>FY18</c:v>
                </c:pt>
                <c:pt idx="3">
                  <c:v>FY19</c:v>
                </c:pt>
                <c:pt idx="4">
                  <c:v>FY20</c:v>
                </c:pt>
                <c:pt idx="5">
                  <c:v>FY21</c:v>
                </c:pt>
                <c:pt idx="6">
                  <c:v>FY22</c:v>
                </c:pt>
                <c:pt idx="7">
                  <c:v>FY23</c:v>
                </c:pt>
                <c:pt idx="8">
                  <c:v>FY24</c:v>
                </c:pt>
                <c:pt idx="9">
                  <c:v>FY25</c:v>
                </c:pt>
                <c:pt idx="10">
                  <c:v>FY26</c:v>
                </c:pt>
                <c:pt idx="11">
                  <c:v>FY27</c:v>
                </c:pt>
                <c:pt idx="12">
                  <c:v>FY28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1.34</c:v>
                </c:pt>
                <c:pt idx="1">
                  <c:v>2.06</c:v>
                </c:pt>
                <c:pt idx="2">
                  <c:v>2.46</c:v>
                </c:pt>
                <c:pt idx="3">
                  <c:v>3.07</c:v>
                </c:pt>
                <c:pt idx="4">
                  <c:v>0.65</c:v>
                </c:pt>
                <c:pt idx="5">
                  <c:v>0.0034</c:v>
                </c:pt>
                <c:pt idx="6">
                  <c:v>0.0034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Construction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Sheet1!$A$2:$A$14</c:f>
              <c:strCache>
                <c:ptCount val="13"/>
                <c:pt idx="0">
                  <c:v>FY16</c:v>
                </c:pt>
                <c:pt idx="1">
                  <c:v>FY17</c:v>
                </c:pt>
                <c:pt idx="2">
                  <c:v>FY18</c:v>
                </c:pt>
                <c:pt idx="3">
                  <c:v>FY19</c:v>
                </c:pt>
                <c:pt idx="4">
                  <c:v>FY20</c:v>
                </c:pt>
                <c:pt idx="5">
                  <c:v>FY21</c:v>
                </c:pt>
                <c:pt idx="6">
                  <c:v>FY22</c:v>
                </c:pt>
                <c:pt idx="7">
                  <c:v>FY23</c:v>
                </c:pt>
                <c:pt idx="8">
                  <c:v>FY24</c:v>
                </c:pt>
                <c:pt idx="9">
                  <c:v>FY25</c:v>
                </c:pt>
                <c:pt idx="10">
                  <c:v>FY26</c:v>
                </c:pt>
                <c:pt idx="11">
                  <c:v>FY27</c:v>
                </c:pt>
                <c:pt idx="12">
                  <c:v>FY28</c:v>
                </c:pt>
              </c:strCache>
            </c:strRef>
          </c:cat>
          <c:val>
            <c:numRef>
              <c:f>Sheet1!$C$2:$C$14</c:f>
              <c:numCache>
                <c:formatCode>General</c:formatCode>
                <c:ptCount val="13"/>
                <c:pt idx="0">
                  <c:v>0.0</c:v>
                </c:pt>
                <c:pt idx="1">
                  <c:v>0.0</c:v>
                </c:pt>
                <c:pt idx="2">
                  <c:v>0.76</c:v>
                </c:pt>
                <c:pt idx="3">
                  <c:v>1.95</c:v>
                </c:pt>
                <c:pt idx="4">
                  <c:v>10.31</c:v>
                </c:pt>
                <c:pt idx="5">
                  <c:v>13.61</c:v>
                </c:pt>
                <c:pt idx="6">
                  <c:v>15.61</c:v>
                </c:pt>
                <c:pt idx="7">
                  <c:v>6.3</c:v>
                </c:pt>
                <c:pt idx="8">
                  <c:v>3.66</c:v>
                </c:pt>
                <c:pt idx="9">
                  <c:v>1.83</c:v>
                </c:pt>
                <c:pt idx="10">
                  <c:v>0.525</c:v>
                </c:pt>
                <c:pt idx="11">
                  <c:v>0.35</c:v>
                </c:pt>
                <c:pt idx="12">
                  <c:v>0.125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59198488"/>
        <c:axId val="-2059201256"/>
      </c:lineChart>
      <c:catAx>
        <c:axId val="-2059198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59201256"/>
        <c:crosses val="autoZero"/>
        <c:auto val="1"/>
        <c:lblAlgn val="ctr"/>
        <c:lblOffset val="100"/>
        <c:noMultiLvlLbl val="0"/>
      </c:catAx>
      <c:valAx>
        <c:axId val="-2059201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3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200" b="1" dirty="0" smtClean="0"/>
                  <a:t>AY M$</a:t>
                </a:r>
                <a:endParaRPr lang="en-US" sz="3200" b="1" dirty="0"/>
              </a:p>
            </c:rich>
          </c:tx>
          <c:layout>
            <c:manualLayout>
              <c:xMode val="edge"/>
              <c:yMode val="edge"/>
              <c:x val="0.106635071090047"/>
              <c:y val="0.071967521915305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59198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686113275299386"/>
          <c:y val="0.0888181726710185"/>
          <c:w val="0.252325552969596"/>
          <c:h val="0.1813858159020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59E966-208F-42BE-A3E2-BB7B33C8AD1B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5B721F28-D052-443F-94E0-0BBBCCC50118}">
      <dgm:prSet phldrT="[Text]" custT="1"/>
      <dgm:spPr/>
      <dgm:t>
        <a:bodyPr/>
        <a:lstStyle/>
        <a:p>
          <a:r>
            <a:rPr lang="en-US" sz="1800" dirty="0" smtClean="0"/>
            <a:t>FY15</a:t>
          </a:r>
          <a:endParaRPr lang="en-US" sz="1800" dirty="0"/>
        </a:p>
      </dgm:t>
    </dgm:pt>
    <dgm:pt modelId="{C15A354E-F656-439C-BA6C-260D4D0703F9}" type="parTrans" cxnId="{19038A78-6168-4E06-AEF4-F638B4F1FC84}">
      <dgm:prSet/>
      <dgm:spPr/>
      <dgm:t>
        <a:bodyPr/>
        <a:lstStyle/>
        <a:p>
          <a:endParaRPr lang="en-US" sz="2800"/>
        </a:p>
      </dgm:t>
    </dgm:pt>
    <dgm:pt modelId="{E176E0FB-27E1-4099-B640-94900CAC24C5}" type="sibTrans" cxnId="{19038A78-6168-4E06-AEF4-F638B4F1FC84}">
      <dgm:prSet/>
      <dgm:spPr/>
      <dgm:t>
        <a:bodyPr/>
        <a:lstStyle/>
        <a:p>
          <a:endParaRPr lang="en-US" sz="2800"/>
        </a:p>
      </dgm:t>
    </dgm:pt>
    <dgm:pt modelId="{6CC1ED70-36AB-4960-AB96-0CEF21F26167}">
      <dgm:prSet phldrT="[Text]" custT="1"/>
      <dgm:spPr/>
      <dgm:t>
        <a:bodyPr/>
        <a:lstStyle/>
        <a:p>
          <a:r>
            <a:rPr lang="en-US" sz="1800" dirty="0" smtClean="0"/>
            <a:t>FY20</a:t>
          </a:r>
          <a:endParaRPr lang="en-US" sz="1800" dirty="0"/>
        </a:p>
      </dgm:t>
    </dgm:pt>
    <dgm:pt modelId="{8B48F3A6-B3C1-41C7-8442-AA5069F1A914}" type="parTrans" cxnId="{BCA302B2-6CC7-44C2-97F2-2444D093980C}">
      <dgm:prSet/>
      <dgm:spPr/>
      <dgm:t>
        <a:bodyPr/>
        <a:lstStyle/>
        <a:p>
          <a:endParaRPr lang="en-US" sz="2800"/>
        </a:p>
      </dgm:t>
    </dgm:pt>
    <dgm:pt modelId="{4AEEEA30-4ACB-4949-BA8A-56DA3C6267C0}" type="sibTrans" cxnId="{BCA302B2-6CC7-44C2-97F2-2444D093980C}">
      <dgm:prSet/>
      <dgm:spPr/>
      <dgm:t>
        <a:bodyPr/>
        <a:lstStyle/>
        <a:p>
          <a:endParaRPr lang="en-US" sz="2800"/>
        </a:p>
      </dgm:t>
    </dgm:pt>
    <dgm:pt modelId="{3DFD4381-CFF5-4A4C-B4E2-2B9BAF43894D}">
      <dgm:prSet phldrT="[Text]" custT="1"/>
      <dgm:spPr/>
      <dgm:t>
        <a:bodyPr/>
        <a:lstStyle/>
        <a:p>
          <a:r>
            <a:rPr lang="en-US" sz="1800" dirty="0" smtClean="0"/>
            <a:t>FY21</a:t>
          </a:r>
          <a:endParaRPr lang="en-US" sz="1800" dirty="0"/>
        </a:p>
      </dgm:t>
    </dgm:pt>
    <dgm:pt modelId="{34977E3C-83C7-42E2-924A-CE7B654D5569}" type="parTrans" cxnId="{7F6ABFAC-54C4-43F5-9CF8-DEB0E77EBC44}">
      <dgm:prSet/>
      <dgm:spPr/>
      <dgm:t>
        <a:bodyPr/>
        <a:lstStyle/>
        <a:p>
          <a:endParaRPr lang="en-US" sz="2800"/>
        </a:p>
      </dgm:t>
    </dgm:pt>
    <dgm:pt modelId="{CBFD2C19-4428-4B3B-A379-FBC6787332D0}" type="sibTrans" cxnId="{7F6ABFAC-54C4-43F5-9CF8-DEB0E77EBC44}">
      <dgm:prSet/>
      <dgm:spPr/>
      <dgm:t>
        <a:bodyPr/>
        <a:lstStyle/>
        <a:p>
          <a:endParaRPr lang="en-US" sz="2800"/>
        </a:p>
      </dgm:t>
    </dgm:pt>
    <dgm:pt modelId="{29A2E05C-D76D-4BE6-A5EC-E13690FC4647}">
      <dgm:prSet phldrT="[Text]" custT="1"/>
      <dgm:spPr/>
      <dgm:t>
        <a:bodyPr/>
        <a:lstStyle/>
        <a:p>
          <a:r>
            <a:rPr lang="en-US" sz="1800" dirty="0" smtClean="0"/>
            <a:t>FY22</a:t>
          </a:r>
          <a:endParaRPr lang="en-US" sz="1800" dirty="0"/>
        </a:p>
      </dgm:t>
    </dgm:pt>
    <dgm:pt modelId="{48210717-9750-4ECE-BD8D-B42615B84AF0}" type="parTrans" cxnId="{C4060A8F-649A-4D00-B6F7-7694E9978387}">
      <dgm:prSet/>
      <dgm:spPr/>
      <dgm:t>
        <a:bodyPr/>
        <a:lstStyle/>
        <a:p>
          <a:endParaRPr lang="en-US" sz="2800"/>
        </a:p>
      </dgm:t>
    </dgm:pt>
    <dgm:pt modelId="{33B90A64-9AA5-4EC9-8E5D-0A6CF3F0A321}" type="sibTrans" cxnId="{C4060A8F-649A-4D00-B6F7-7694E9978387}">
      <dgm:prSet/>
      <dgm:spPr/>
      <dgm:t>
        <a:bodyPr/>
        <a:lstStyle/>
        <a:p>
          <a:endParaRPr lang="en-US" sz="2800"/>
        </a:p>
      </dgm:t>
    </dgm:pt>
    <dgm:pt modelId="{9DEEF065-CC7D-4527-A16B-BF1D61A07561}">
      <dgm:prSet phldrT="[Text]" custT="1"/>
      <dgm:spPr/>
      <dgm:t>
        <a:bodyPr/>
        <a:lstStyle/>
        <a:p>
          <a:r>
            <a:rPr lang="en-US" sz="1800" dirty="0" smtClean="0"/>
            <a:t>FY23</a:t>
          </a:r>
          <a:endParaRPr lang="en-US" sz="1800" dirty="0"/>
        </a:p>
      </dgm:t>
    </dgm:pt>
    <dgm:pt modelId="{123A8BF4-B9FC-4EE4-B4DB-9507F9BEC2CF}" type="parTrans" cxnId="{BAF14F03-C5FD-4B0E-8B7E-3F0747A0B1F3}">
      <dgm:prSet/>
      <dgm:spPr/>
      <dgm:t>
        <a:bodyPr/>
        <a:lstStyle/>
        <a:p>
          <a:endParaRPr lang="en-US" sz="2800"/>
        </a:p>
      </dgm:t>
    </dgm:pt>
    <dgm:pt modelId="{2A9D9501-01CD-47DB-9553-3FAD7D1515C2}" type="sibTrans" cxnId="{BAF14F03-C5FD-4B0E-8B7E-3F0747A0B1F3}">
      <dgm:prSet/>
      <dgm:spPr/>
      <dgm:t>
        <a:bodyPr/>
        <a:lstStyle/>
        <a:p>
          <a:endParaRPr lang="en-US" sz="2800"/>
        </a:p>
      </dgm:t>
    </dgm:pt>
    <dgm:pt modelId="{D6495A05-87D4-4C6F-B9CC-E65133A90003}">
      <dgm:prSet phldrT="[Text]" custT="1"/>
      <dgm:spPr>
        <a:ln>
          <a:noFill/>
        </a:ln>
      </dgm:spPr>
      <dgm:t>
        <a:bodyPr/>
        <a:lstStyle/>
        <a:p>
          <a:r>
            <a:rPr lang="en-US" sz="1800" dirty="0" smtClean="0"/>
            <a:t>FY25</a:t>
          </a:r>
          <a:endParaRPr lang="en-US" sz="1800" dirty="0"/>
        </a:p>
      </dgm:t>
    </dgm:pt>
    <dgm:pt modelId="{6887E335-A1DF-4A11-9C67-4BD7D4349787}" type="parTrans" cxnId="{29005686-52E2-4700-B3EA-34E70D2DA281}">
      <dgm:prSet/>
      <dgm:spPr/>
      <dgm:t>
        <a:bodyPr/>
        <a:lstStyle/>
        <a:p>
          <a:endParaRPr lang="en-US" sz="2800"/>
        </a:p>
      </dgm:t>
    </dgm:pt>
    <dgm:pt modelId="{BE2941E1-61E8-45B8-AFCF-C8B73F059FCE}" type="sibTrans" cxnId="{29005686-52E2-4700-B3EA-34E70D2DA281}">
      <dgm:prSet/>
      <dgm:spPr/>
      <dgm:t>
        <a:bodyPr/>
        <a:lstStyle/>
        <a:p>
          <a:endParaRPr lang="en-US" sz="2800"/>
        </a:p>
      </dgm:t>
    </dgm:pt>
    <dgm:pt modelId="{6FE1C735-2858-804B-B7AB-69C8AF397F43}">
      <dgm:prSet custT="1"/>
      <dgm:spPr/>
      <dgm:t>
        <a:bodyPr/>
        <a:lstStyle/>
        <a:p>
          <a:r>
            <a:rPr lang="en-US" sz="1800" dirty="0" smtClean="0"/>
            <a:t>FY24</a:t>
          </a:r>
          <a:endParaRPr lang="en-US" sz="1800" dirty="0"/>
        </a:p>
      </dgm:t>
    </dgm:pt>
    <dgm:pt modelId="{65D517D2-04EF-134E-878F-2EB71EFB635B}" type="parTrans" cxnId="{AA797E09-80BB-9B40-9505-FAE2BE359EA6}">
      <dgm:prSet/>
      <dgm:spPr/>
      <dgm:t>
        <a:bodyPr/>
        <a:lstStyle/>
        <a:p>
          <a:endParaRPr lang="en-US"/>
        </a:p>
      </dgm:t>
    </dgm:pt>
    <dgm:pt modelId="{4B9EF343-045A-5D4E-A251-F28E7A6F270F}" type="sibTrans" cxnId="{AA797E09-80BB-9B40-9505-FAE2BE359EA6}">
      <dgm:prSet/>
      <dgm:spPr/>
      <dgm:t>
        <a:bodyPr/>
        <a:lstStyle/>
        <a:p>
          <a:endParaRPr lang="en-US"/>
        </a:p>
      </dgm:t>
    </dgm:pt>
    <dgm:pt modelId="{796347B3-0794-E34F-AD36-D460347750F0}">
      <dgm:prSet custT="1"/>
      <dgm:spPr/>
      <dgm:t>
        <a:bodyPr/>
        <a:lstStyle/>
        <a:p>
          <a:r>
            <a:rPr lang="en-US" sz="1800" dirty="0" smtClean="0"/>
            <a:t>FY18</a:t>
          </a:r>
          <a:endParaRPr lang="en-US" sz="1800" dirty="0"/>
        </a:p>
      </dgm:t>
    </dgm:pt>
    <dgm:pt modelId="{6811485D-D075-0F49-B6E7-6B7AB3657B93}" type="parTrans" cxnId="{67FE6C66-52F9-7E4D-9406-E76BC6D7190D}">
      <dgm:prSet/>
      <dgm:spPr/>
      <dgm:t>
        <a:bodyPr/>
        <a:lstStyle/>
        <a:p>
          <a:endParaRPr lang="en-US"/>
        </a:p>
      </dgm:t>
    </dgm:pt>
    <dgm:pt modelId="{6F24C625-A206-2B46-9ED6-BACE10733C3E}" type="sibTrans" cxnId="{67FE6C66-52F9-7E4D-9406-E76BC6D7190D}">
      <dgm:prSet/>
      <dgm:spPr/>
      <dgm:t>
        <a:bodyPr/>
        <a:lstStyle/>
        <a:p>
          <a:endParaRPr lang="en-US"/>
        </a:p>
      </dgm:t>
    </dgm:pt>
    <dgm:pt modelId="{DEB90B8D-5910-7A49-A7E2-732F778F4422}">
      <dgm:prSet custT="1"/>
      <dgm:spPr/>
      <dgm:t>
        <a:bodyPr/>
        <a:lstStyle/>
        <a:p>
          <a:r>
            <a:rPr lang="en-US" sz="1800" dirty="0" smtClean="0"/>
            <a:t>FY19</a:t>
          </a:r>
          <a:endParaRPr lang="en-US" sz="1800" dirty="0"/>
        </a:p>
      </dgm:t>
    </dgm:pt>
    <dgm:pt modelId="{91D1A44C-D05E-6742-A2A3-3CF982D6F0C0}" type="parTrans" cxnId="{0A381F21-88B7-5045-B694-20F0DA672848}">
      <dgm:prSet/>
      <dgm:spPr/>
      <dgm:t>
        <a:bodyPr/>
        <a:lstStyle/>
        <a:p>
          <a:endParaRPr lang="en-US"/>
        </a:p>
      </dgm:t>
    </dgm:pt>
    <dgm:pt modelId="{80448E26-BFAB-F943-A21C-157416E2A221}" type="sibTrans" cxnId="{0A381F21-88B7-5045-B694-20F0DA672848}">
      <dgm:prSet/>
      <dgm:spPr/>
      <dgm:t>
        <a:bodyPr/>
        <a:lstStyle/>
        <a:p>
          <a:endParaRPr lang="en-US"/>
        </a:p>
      </dgm:t>
    </dgm:pt>
    <dgm:pt modelId="{5EC98F9C-E7AA-5D42-9D4F-65478660B031}">
      <dgm:prSet phldrT="[Text]" custT="1"/>
      <dgm:spPr/>
      <dgm:t>
        <a:bodyPr/>
        <a:lstStyle/>
        <a:p>
          <a:r>
            <a:rPr lang="en-US" sz="1800" dirty="0" smtClean="0"/>
            <a:t>FY17</a:t>
          </a:r>
          <a:endParaRPr lang="en-US" sz="1800" dirty="0"/>
        </a:p>
      </dgm:t>
    </dgm:pt>
    <dgm:pt modelId="{EB7AE8E5-1A2C-2442-AA9F-E2AEFF940C85}" type="parTrans" cxnId="{994755A4-73FC-5541-92AE-3BD5B53EAD1F}">
      <dgm:prSet/>
      <dgm:spPr/>
      <dgm:t>
        <a:bodyPr/>
        <a:lstStyle/>
        <a:p>
          <a:endParaRPr lang="en-US"/>
        </a:p>
      </dgm:t>
    </dgm:pt>
    <dgm:pt modelId="{4B9ABF91-E1C3-1141-ACF6-273CE6D8666E}" type="sibTrans" cxnId="{994755A4-73FC-5541-92AE-3BD5B53EAD1F}">
      <dgm:prSet/>
      <dgm:spPr/>
      <dgm:t>
        <a:bodyPr/>
        <a:lstStyle/>
        <a:p>
          <a:endParaRPr lang="en-US"/>
        </a:p>
      </dgm:t>
    </dgm:pt>
    <dgm:pt modelId="{F9AAC9D5-9F5E-6B4C-A76D-1FCB5D310E73}">
      <dgm:prSet phldrT="[Text]" custT="1"/>
      <dgm:spPr/>
      <dgm:t>
        <a:bodyPr/>
        <a:lstStyle/>
        <a:p>
          <a:r>
            <a:rPr lang="en-US" sz="1800" dirty="0" smtClean="0"/>
            <a:t>FY16</a:t>
          </a:r>
          <a:endParaRPr lang="en-US" sz="1800" dirty="0"/>
        </a:p>
      </dgm:t>
    </dgm:pt>
    <dgm:pt modelId="{99B64AA3-A3EA-E649-A206-9AACAF41AFD3}" type="parTrans" cxnId="{064863A6-3277-A743-A5A8-CA76048CA9D1}">
      <dgm:prSet/>
      <dgm:spPr/>
      <dgm:t>
        <a:bodyPr/>
        <a:lstStyle/>
        <a:p>
          <a:endParaRPr lang="en-US"/>
        </a:p>
      </dgm:t>
    </dgm:pt>
    <dgm:pt modelId="{FB012F57-195F-AB4B-9247-64D5270DF27D}" type="sibTrans" cxnId="{064863A6-3277-A743-A5A8-CA76048CA9D1}">
      <dgm:prSet/>
      <dgm:spPr/>
      <dgm:t>
        <a:bodyPr/>
        <a:lstStyle/>
        <a:p>
          <a:endParaRPr lang="en-US"/>
        </a:p>
      </dgm:t>
    </dgm:pt>
    <dgm:pt modelId="{EDCDDAA1-318C-468E-9E8F-62E64E178C81}" type="pres">
      <dgm:prSet presAssocID="{B759E966-208F-42BE-A3E2-BB7B33C8AD1B}" presName="Name0" presStyleCnt="0">
        <dgm:presLayoutVars>
          <dgm:dir/>
          <dgm:animLvl val="lvl"/>
          <dgm:resizeHandles val="exact"/>
        </dgm:presLayoutVars>
      </dgm:prSet>
      <dgm:spPr/>
    </dgm:pt>
    <dgm:pt modelId="{E64B42FD-8B77-4FC9-A61D-9D2EB87E8016}" type="pres">
      <dgm:prSet presAssocID="{B759E966-208F-42BE-A3E2-BB7B33C8AD1B}" presName="dummy" presStyleCnt="0"/>
      <dgm:spPr/>
    </dgm:pt>
    <dgm:pt modelId="{92FC74BE-C421-4F78-8834-60549EE0A8F6}" type="pres">
      <dgm:prSet presAssocID="{B759E966-208F-42BE-A3E2-BB7B33C8AD1B}" presName="linH" presStyleCnt="0"/>
      <dgm:spPr/>
    </dgm:pt>
    <dgm:pt modelId="{5E478745-8D62-454F-84E4-74BE8CEA4CD1}" type="pres">
      <dgm:prSet presAssocID="{B759E966-208F-42BE-A3E2-BB7B33C8AD1B}" presName="padding1" presStyleCnt="0"/>
      <dgm:spPr/>
    </dgm:pt>
    <dgm:pt modelId="{18EE0874-F616-4D82-9AAF-2DB10B98A44C}" type="pres">
      <dgm:prSet presAssocID="{5B721F28-D052-443F-94E0-0BBBCCC50118}" presName="linV" presStyleCnt="0"/>
      <dgm:spPr/>
    </dgm:pt>
    <dgm:pt modelId="{C9C0B5DF-179C-44FA-8B33-63F6F629E877}" type="pres">
      <dgm:prSet presAssocID="{5B721F28-D052-443F-94E0-0BBBCCC50118}" presName="spVertical1" presStyleCnt="0"/>
      <dgm:spPr/>
    </dgm:pt>
    <dgm:pt modelId="{3C0BCF0F-7187-4920-85C7-81B52FA7932C}" type="pres">
      <dgm:prSet presAssocID="{5B721F28-D052-443F-94E0-0BBBCCC50118}" presName="parTx" presStyleLbl="revTx" presStyleIdx="0" presStyleCnt="11" custLinFactNeighborX="-3544" custLinFactNeighborY="138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C61856-D10D-4B7B-AF99-FC872798849C}" type="pres">
      <dgm:prSet presAssocID="{5B721F28-D052-443F-94E0-0BBBCCC50118}" presName="spVertical2" presStyleCnt="0"/>
      <dgm:spPr/>
    </dgm:pt>
    <dgm:pt modelId="{7D2A43C0-0F76-44DB-BF8B-C4018CF9E756}" type="pres">
      <dgm:prSet presAssocID="{5B721F28-D052-443F-94E0-0BBBCCC50118}" presName="spVertical3" presStyleCnt="0"/>
      <dgm:spPr/>
    </dgm:pt>
    <dgm:pt modelId="{B08690EE-23DF-4B12-B322-4850054588F2}" type="pres">
      <dgm:prSet presAssocID="{E176E0FB-27E1-4099-B640-94900CAC24C5}" presName="space" presStyleCnt="0"/>
      <dgm:spPr/>
    </dgm:pt>
    <dgm:pt modelId="{6CCCBAB4-FB31-854F-A812-43DB945209AB}" type="pres">
      <dgm:prSet presAssocID="{F9AAC9D5-9F5E-6B4C-A76D-1FCB5D310E73}" presName="linV" presStyleCnt="0"/>
      <dgm:spPr/>
    </dgm:pt>
    <dgm:pt modelId="{E11D9C19-52FC-4740-8C5D-797ECBF3D3E2}" type="pres">
      <dgm:prSet presAssocID="{F9AAC9D5-9F5E-6B4C-A76D-1FCB5D310E73}" presName="spVertical1" presStyleCnt="0"/>
      <dgm:spPr/>
    </dgm:pt>
    <dgm:pt modelId="{29DEB52A-6E5E-1D44-937E-60CCC7781CFA}" type="pres">
      <dgm:prSet presAssocID="{F9AAC9D5-9F5E-6B4C-A76D-1FCB5D310E73}" presName="parTx" presStyleLbl="revTx" presStyleIdx="1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B1A03A-EC10-4C48-BC7A-645636B8005E}" type="pres">
      <dgm:prSet presAssocID="{F9AAC9D5-9F5E-6B4C-A76D-1FCB5D310E73}" presName="spVertical2" presStyleCnt="0"/>
      <dgm:spPr/>
    </dgm:pt>
    <dgm:pt modelId="{A107C3FC-4A64-FE43-88F9-8F294D4C9DA7}" type="pres">
      <dgm:prSet presAssocID="{F9AAC9D5-9F5E-6B4C-A76D-1FCB5D310E73}" presName="spVertical3" presStyleCnt="0"/>
      <dgm:spPr/>
    </dgm:pt>
    <dgm:pt modelId="{62D50928-91C8-B84A-8707-CC423AAFA6FC}" type="pres">
      <dgm:prSet presAssocID="{FB012F57-195F-AB4B-9247-64D5270DF27D}" presName="space" presStyleCnt="0"/>
      <dgm:spPr/>
    </dgm:pt>
    <dgm:pt modelId="{FB2767EE-D0C9-E341-AA50-AE3D704543C3}" type="pres">
      <dgm:prSet presAssocID="{5EC98F9C-E7AA-5D42-9D4F-65478660B031}" presName="linV" presStyleCnt="0"/>
      <dgm:spPr/>
    </dgm:pt>
    <dgm:pt modelId="{C573C01F-A21F-CE4E-8F79-E57AED284A81}" type="pres">
      <dgm:prSet presAssocID="{5EC98F9C-E7AA-5D42-9D4F-65478660B031}" presName="spVertical1" presStyleCnt="0"/>
      <dgm:spPr/>
    </dgm:pt>
    <dgm:pt modelId="{0A9A563C-A17A-1247-B014-BB32B8C22064}" type="pres">
      <dgm:prSet presAssocID="{5EC98F9C-E7AA-5D42-9D4F-65478660B031}" presName="parTx" presStyleLbl="revTx" presStyleIdx="2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013D3A-5046-BB48-BACA-344F1492B500}" type="pres">
      <dgm:prSet presAssocID="{5EC98F9C-E7AA-5D42-9D4F-65478660B031}" presName="spVertical2" presStyleCnt="0"/>
      <dgm:spPr/>
    </dgm:pt>
    <dgm:pt modelId="{1780A8E4-2563-2748-944D-B836EA53C79A}" type="pres">
      <dgm:prSet presAssocID="{5EC98F9C-E7AA-5D42-9D4F-65478660B031}" presName="spVertical3" presStyleCnt="0"/>
      <dgm:spPr/>
    </dgm:pt>
    <dgm:pt modelId="{BF27BAF4-9D43-654F-AB02-C9D70632688D}" type="pres">
      <dgm:prSet presAssocID="{4B9ABF91-E1C3-1141-ACF6-273CE6D8666E}" presName="space" presStyleCnt="0"/>
      <dgm:spPr/>
    </dgm:pt>
    <dgm:pt modelId="{2A24FBE4-7FFA-6F43-B06E-D58BB24881FB}" type="pres">
      <dgm:prSet presAssocID="{796347B3-0794-E34F-AD36-D460347750F0}" presName="linV" presStyleCnt="0"/>
      <dgm:spPr/>
    </dgm:pt>
    <dgm:pt modelId="{EBA39CD4-D524-0143-B107-3BFA99DB5507}" type="pres">
      <dgm:prSet presAssocID="{796347B3-0794-E34F-AD36-D460347750F0}" presName="spVertical1" presStyleCnt="0"/>
      <dgm:spPr/>
    </dgm:pt>
    <dgm:pt modelId="{2DEB7C9A-329D-6F4D-A2F2-08BC7C63A29C}" type="pres">
      <dgm:prSet presAssocID="{796347B3-0794-E34F-AD36-D460347750F0}" presName="parTx" presStyleLbl="revTx" presStyleIdx="3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E6BA2E-C347-1348-AE3D-6C6BBBA72E7F}" type="pres">
      <dgm:prSet presAssocID="{796347B3-0794-E34F-AD36-D460347750F0}" presName="spVertical2" presStyleCnt="0"/>
      <dgm:spPr/>
    </dgm:pt>
    <dgm:pt modelId="{F3644638-6824-2A48-A6C9-239A7227AFA6}" type="pres">
      <dgm:prSet presAssocID="{796347B3-0794-E34F-AD36-D460347750F0}" presName="spVertical3" presStyleCnt="0"/>
      <dgm:spPr/>
    </dgm:pt>
    <dgm:pt modelId="{CF6D9F0B-F8DD-1646-AF64-1115ACAF59AA}" type="pres">
      <dgm:prSet presAssocID="{6F24C625-A206-2B46-9ED6-BACE10733C3E}" presName="space" presStyleCnt="0"/>
      <dgm:spPr/>
    </dgm:pt>
    <dgm:pt modelId="{6B942341-91AA-7040-BA56-389F9CA7B86A}" type="pres">
      <dgm:prSet presAssocID="{DEB90B8D-5910-7A49-A7E2-732F778F4422}" presName="linV" presStyleCnt="0"/>
      <dgm:spPr/>
    </dgm:pt>
    <dgm:pt modelId="{F52957F7-BC6C-3040-B822-8E02799615ED}" type="pres">
      <dgm:prSet presAssocID="{DEB90B8D-5910-7A49-A7E2-732F778F4422}" presName="spVertical1" presStyleCnt="0"/>
      <dgm:spPr/>
    </dgm:pt>
    <dgm:pt modelId="{E605DB20-3A02-1043-996C-2456906BC9F9}" type="pres">
      <dgm:prSet presAssocID="{DEB90B8D-5910-7A49-A7E2-732F778F4422}" presName="parTx" presStyleLbl="revTx" presStyleIdx="4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DAF3E7-6789-E644-B005-B5F3C8A7A9A2}" type="pres">
      <dgm:prSet presAssocID="{DEB90B8D-5910-7A49-A7E2-732F778F4422}" presName="spVertical2" presStyleCnt="0"/>
      <dgm:spPr/>
    </dgm:pt>
    <dgm:pt modelId="{B5665697-F37A-BC43-A3A3-279A9BC44045}" type="pres">
      <dgm:prSet presAssocID="{DEB90B8D-5910-7A49-A7E2-732F778F4422}" presName="spVertical3" presStyleCnt="0"/>
      <dgm:spPr/>
    </dgm:pt>
    <dgm:pt modelId="{04207564-58A4-D04D-9B19-5802235CBBD0}" type="pres">
      <dgm:prSet presAssocID="{80448E26-BFAB-F943-A21C-157416E2A221}" presName="space" presStyleCnt="0"/>
      <dgm:spPr/>
    </dgm:pt>
    <dgm:pt modelId="{C5D3D86E-85B0-4A26-9A20-15D84F0391AB}" type="pres">
      <dgm:prSet presAssocID="{6CC1ED70-36AB-4960-AB96-0CEF21F26167}" presName="linV" presStyleCnt="0"/>
      <dgm:spPr/>
    </dgm:pt>
    <dgm:pt modelId="{3CCC776B-5CFC-4279-8103-E654AF7AB09A}" type="pres">
      <dgm:prSet presAssocID="{6CC1ED70-36AB-4960-AB96-0CEF21F26167}" presName="spVertical1" presStyleCnt="0"/>
      <dgm:spPr/>
    </dgm:pt>
    <dgm:pt modelId="{FD694BF1-4C7A-4DF5-8C14-00E59E375731}" type="pres">
      <dgm:prSet presAssocID="{6CC1ED70-36AB-4960-AB96-0CEF21F26167}" presName="parTx" presStyleLbl="revTx" presStyleIdx="5" presStyleCnt="11" custLinFactNeighborX="-3544" custLinFactNeighborY="138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4AAF95-91EF-4887-8413-54A98536EB11}" type="pres">
      <dgm:prSet presAssocID="{6CC1ED70-36AB-4960-AB96-0CEF21F26167}" presName="spVertical2" presStyleCnt="0"/>
      <dgm:spPr/>
    </dgm:pt>
    <dgm:pt modelId="{4391058A-3ABF-4E17-9EBB-1085479DACF8}" type="pres">
      <dgm:prSet presAssocID="{6CC1ED70-36AB-4960-AB96-0CEF21F26167}" presName="spVertical3" presStyleCnt="0"/>
      <dgm:spPr/>
    </dgm:pt>
    <dgm:pt modelId="{7D7226FA-BD7F-48DB-8D53-34A8C36C13CB}" type="pres">
      <dgm:prSet presAssocID="{4AEEEA30-4ACB-4949-BA8A-56DA3C6267C0}" presName="space" presStyleCnt="0"/>
      <dgm:spPr/>
    </dgm:pt>
    <dgm:pt modelId="{D3CDB8A1-A331-462E-AB4B-27D9B274A517}" type="pres">
      <dgm:prSet presAssocID="{3DFD4381-CFF5-4A4C-B4E2-2B9BAF43894D}" presName="linV" presStyleCnt="0"/>
      <dgm:spPr/>
    </dgm:pt>
    <dgm:pt modelId="{9E5749AF-0525-445A-9B79-64B9950F816B}" type="pres">
      <dgm:prSet presAssocID="{3DFD4381-CFF5-4A4C-B4E2-2B9BAF43894D}" presName="spVertical1" presStyleCnt="0"/>
      <dgm:spPr/>
    </dgm:pt>
    <dgm:pt modelId="{6CFA2246-71BC-4639-AE6F-7C0C8F2601C3}" type="pres">
      <dgm:prSet presAssocID="{3DFD4381-CFF5-4A4C-B4E2-2B9BAF43894D}" presName="parTx" presStyleLbl="revTx" presStyleIdx="6" presStyleCnt="11" custLinFactNeighborX="-3544" custLinFactNeighborY="138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1E985E-63C8-4CC4-A75C-DD2D89C53C51}" type="pres">
      <dgm:prSet presAssocID="{3DFD4381-CFF5-4A4C-B4E2-2B9BAF43894D}" presName="spVertical2" presStyleCnt="0"/>
      <dgm:spPr/>
    </dgm:pt>
    <dgm:pt modelId="{5D851282-E96A-4805-8D3B-F0FBCBB4AC33}" type="pres">
      <dgm:prSet presAssocID="{3DFD4381-CFF5-4A4C-B4E2-2B9BAF43894D}" presName="spVertical3" presStyleCnt="0"/>
      <dgm:spPr/>
    </dgm:pt>
    <dgm:pt modelId="{F8A2C28C-6973-4AC3-8576-C4F62242CDD4}" type="pres">
      <dgm:prSet presAssocID="{CBFD2C19-4428-4B3B-A379-FBC6787332D0}" presName="space" presStyleCnt="0"/>
      <dgm:spPr/>
    </dgm:pt>
    <dgm:pt modelId="{874BA7FC-C433-4862-8C16-2BE833250F77}" type="pres">
      <dgm:prSet presAssocID="{29A2E05C-D76D-4BE6-A5EC-E13690FC4647}" presName="linV" presStyleCnt="0"/>
      <dgm:spPr/>
    </dgm:pt>
    <dgm:pt modelId="{D7B42B28-D40A-4034-AB47-998552136F09}" type="pres">
      <dgm:prSet presAssocID="{29A2E05C-D76D-4BE6-A5EC-E13690FC4647}" presName="spVertical1" presStyleCnt="0"/>
      <dgm:spPr/>
    </dgm:pt>
    <dgm:pt modelId="{2045C7AB-15F6-4250-BEA3-8FEF6F82D11E}" type="pres">
      <dgm:prSet presAssocID="{29A2E05C-D76D-4BE6-A5EC-E13690FC4647}" presName="parTx" presStyleLbl="revTx" presStyleIdx="7" presStyleCnt="11" custLinFactNeighborX="-3544" custLinFactNeighborY="138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493625-2A4A-47B1-95D8-EEEA8F42C012}" type="pres">
      <dgm:prSet presAssocID="{29A2E05C-D76D-4BE6-A5EC-E13690FC4647}" presName="spVertical2" presStyleCnt="0"/>
      <dgm:spPr/>
    </dgm:pt>
    <dgm:pt modelId="{FFC43285-B7FF-46E7-A4BE-49AA9A92A3A6}" type="pres">
      <dgm:prSet presAssocID="{29A2E05C-D76D-4BE6-A5EC-E13690FC4647}" presName="spVertical3" presStyleCnt="0"/>
      <dgm:spPr/>
    </dgm:pt>
    <dgm:pt modelId="{C21915E7-07F5-4A78-BBDE-756F12CC02B1}" type="pres">
      <dgm:prSet presAssocID="{33B90A64-9AA5-4EC9-8E5D-0A6CF3F0A321}" presName="space" presStyleCnt="0"/>
      <dgm:spPr/>
    </dgm:pt>
    <dgm:pt modelId="{10EB6B25-9110-445C-BE75-F86FECB9B4AD}" type="pres">
      <dgm:prSet presAssocID="{9DEEF065-CC7D-4527-A16B-BF1D61A07561}" presName="linV" presStyleCnt="0"/>
      <dgm:spPr/>
    </dgm:pt>
    <dgm:pt modelId="{11F1C98A-8BF5-4F0D-9B09-C5EDBCA80288}" type="pres">
      <dgm:prSet presAssocID="{9DEEF065-CC7D-4527-A16B-BF1D61A07561}" presName="spVertical1" presStyleCnt="0"/>
      <dgm:spPr/>
    </dgm:pt>
    <dgm:pt modelId="{23E3BDE5-1BEC-4D61-A54F-B7DEE580D87E}" type="pres">
      <dgm:prSet presAssocID="{9DEEF065-CC7D-4527-A16B-BF1D61A07561}" presName="parTx" presStyleLbl="revTx" presStyleIdx="8" presStyleCnt="11" custLinFactNeighborX="-3544" custLinFactNeighborY="138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93F997-249F-456C-9F7A-937ABA1F5977}" type="pres">
      <dgm:prSet presAssocID="{9DEEF065-CC7D-4527-A16B-BF1D61A07561}" presName="spVertical2" presStyleCnt="0"/>
      <dgm:spPr/>
    </dgm:pt>
    <dgm:pt modelId="{AA0D6E7D-5B65-4170-AEB6-D68921B94CB7}" type="pres">
      <dgm:prSet presAssocID="{9DEEF065-CC7D-4527-A16B-BF1D61A07561}" presName="spVertical3" presStyleCnt="0"/>
      <dgm:spPr/>
    </dgm:pt>
    <dgm:pt modelId="{97E77CD1-91B3-4A56-8898-D31CC64A4900}" type="pres">
      <dgm:prSet presAssocID="{2A9D9501-01CD-47DB-9553-3FAD7D1515C2}" presName="space" presStyleCnt="0"/>
      <dgm:spPr/>
    </dgm:pt>
    <dgm:pt modelId="{9507E6AD-313C-7C43-8B14-8DD0A21FA69C}" type="pres">
      <dgm:prSet presAssocID="{6FE1C735-2858-804B-B7AB-69C8AF397F43}" presName="linV" presStyleCnt="0"/>
      <dgm:spPr/>
    </dgm:pt>
    <dgm:pt modelId="{C36E55EC-27A7-3A4E-AC84-9803C9BD1DF7}" type="pres">
      <dgm:prSet presAssocID="{6FE1C735-2858-804B-B7AB-69C8AF397F43}" presName="spVertical1" presStyleCnt="0"/>
      <dgm:spPr/>
    </dgm:pt>
    <dgm:pt modelId="{D0A9E38E-5BBE-6748-90DB-32E12B5A6C68}" type="pres">
      <dgm:prSet presAssocID="{6FE1C735-2858-804B-B7AB-69C8AF397F43}" presName="parTx" presStyleLbl="revTx" presStyleIdx="9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0603F8-8669-294F-860F-7FD8D9ECC652}" type="pres">
      <dgm:prSet presAssocID="{6FE1C735-2858-804B-B7AB-69C8AF397F43}" presName="spVertical2" presStyleCnt="0"/>
      <dgm:spPr/>
    </dgm:pt>
    <dgm:pt modelId="{565DA034-B03B-DB44-B3C2-3D76C5D7FA62}" type="pres">
      <dgm:prSet presAssocID="{6FE1C735-2858-804B-B7AB-69C8AF397F43}" presName="spVertical3" presStyleCnt="0"/>
      <dgm:spPr/>
    </dgm:pt>
    <dgm:pt modelId="{656B4B7B-04A0-FE4C-9543-2201CDFC2DE9}" type="pres">
      <dgm:prSet presAssocID="{4B9EF343-045A-5D4E-A251-F28E7A6F270F}" presName="space" presStyleCnt="0"/>
      <dgm:spPr/>
    </dgm:pt>
    <dgm:pt modelId="{61BDB0E4-8C80-4F19-97C4-29375AA8C4CE}" type="pres">
      <dgm:prSet presAssocID="{D6495A05-87D4-4C6F-B9CC-E65133A90003}" presName="linV" presStyleCnt="0"/>
      <dgm:spPr/>
    </dgm:pt>
    <dgm:pt modelId="{D6710419-DACD-41E1-82E5-AC460151BA94}" type="pres">
      <dgm:prSet presAssocID="{D6495A05-87D4-4C6F-B9CC-E65133A90003}" presName="spVertical1" presStyleCnt="0"/>
      <dgm:spPr/>
    </dgm:pt>
    <dgm:pt modelId="{2FDDE66A-8371-43A7-84EE-1991C574B4E3}" type="pres">
      <dgm:prSet presAssocID="{D6495A05-87D4-4C6F-B9CC-E65133A90003}" presName="parTx" presStyleLbl="revTx" presStyleIdx="10" presStyleCnt="11" custLinFactNeighborX="-3544" custLinFactNeighborY="138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F224E6-0E0A-49C2-966A-E333B1122A85}" type="pres">
      <dgm:prSet presAssocID="{D6495A05-87D4-4C6F-B9CC-E65133A90003}" presName="spVertical2" presStyleCnt="0"/>
      <dgm:spPr/>
    </dgm:pt>
    <dgm:pt modelId="{190B0274-78D3-4EA9-8464-712CF6769FD9}" type="pres">
      <dgm:prSet presAssocID="{D6495A05-87D4-4C6F-B9CC-E65133A90003}" presName="spVertical3" presStyleCnt="0"/>
      <dgm:spPr/>
    </dgm:pt>
    <dgm:pt modelId="{7366F927-DFF6-4F6A-BBF3-447128CD112C}" type="pres">
      <dgm:prSet presAssocID="{B759E966-208F-42BE-A3E2-BB7B33C8AD1B}" presName="padding2" presStyleCnt="0"/>
      <dgm:spPr/>
    </dgm:pt>
    <dgm:pt modelId="{B15B753C-9EFA-4B2B-A670-1DB749398239}" type="pres">
      <dgm:prSet presAssocID="{B759E966-208F-42BE-A3E2-BB7B33C8AD1B}" presName="negArrow" presStyleCnt="0"/>
      <dgm:spPr/>
    </dgm:pt>
    <dgm:pt modelId="{F0EE5D35-E03D-4B00-B5D6-7A99345A531B}" type="pres">
      <dgm:prSet presAssocID="{B759E966-208F-42BE-A3E2-BB7B33C8AD1B}" presName="backgroundArrow" presStyleLbl="node1" presStyleIdx="0" presStyleCnt="1" custScaleY="178798" custLinFactNeighborY="3098"/>
      <dgm:spPr>
        <a:gradFill rotWithShape="0">
          <a:gsLst>
            <a:gs pos="0">
              <a:schemeClr val="bg1">
                <a:lumMod val="65000"/>
              </a:schemeClr>
            </a:gs>
            <a:gs pos="50000">
              <a:schemeClr val="bg1">
                <a:lumMod val="85000"/>
              </a:schemeClr>
            </a:gs>
            <a:gs pos="100000">
              <a:schemeClr val="bg1">
                <a:lumMod val="95000"/>
              </a:schemeClr>
            </a:gs>
          </a:gsLst>
          <a:lin ang="5400000" scaled="0"/>
        </a:gradFill>
      </dgm:spPr>
    </dgm:pt>
  </dgm:ptLst>
  <dgm:cxnLst>
    <dgm:cxn modelId="{8CBC2BEC-BCD3-5E4A-9330-61B516E1BBB3}" type="presOf" srcId="{3DFD4381-CFF5-4A4C-B4E2-2B9BAF43894D}" destId="{6CFA2246-71BC-4639-AE6F-7C0C8F2601C3}" srcOrd="0" destOrd="0" presId="urn:microsoft.com/office/officeart/2005/8/layout/hProcess3"/>
    <dgm:cxn modelId="{19038A78-6168-4E06-AEF4-F638B4F1FC84}" srcId="{B759E966-208F-42BE-A3E2-BB7B33C8AD1B}" destId="{5B721F28-D052-443F-94E0-0BBBCCC50118}" srcOrd="0" destOrd="0" parTransId="{C15A354E-F656-439C-BA6C-260D4D0703F9}" sibTransId="{E176E0FB-27E1-4099-B640-94900CAC24C5}"/>
    <dgm:cxn modelId="{0DD5CA60-958A-B348-A509-376D76E0D795}" type="presOf" srcId="{F9AAC9D5-9F5E-6B4C-A76D-1FCB5D310E73}" destId="{29DEB52A-6E5E-1D44-937E-60CCC7781CFA}" srcOrd="0" destOrd="0" presId="urn:microsoft.com/office/officeart/2005/8/layout/hProcess3"/>
    <dgm:cxn modelId="{139DB990-4B08-4A4A-989A-F5B0F8DC1FC4}" type="presOf" srcId="{6FE1C735-2858-804B-B7AB-69C8AF397F43}" destId="{D0A9E38E-5BBE-6748-90DB-32E12B5A6C68}" srcOrd="0" destOrd="0" presId="urn:microsoft.com/office/officeart/2005/8/layout/hProcess3"/>
    <dgm:cxn modelId="{67FE6C66-52F9-7E4D-9406-E76BC6D7190D}" srcId="{B759E966-208F-42BE-A3E2-BB7B33C8AD1B}" destId="{796347B3-0794-E34F-AD36-D460347750F0}" srcOrd="3" destOrd="0" parTransId="{6811485D-D075-0F49-B6E7-6B7AB3657B93}" sibTransId="{6F24C625-A206-2B46-9ED6-BACE10733C3E}"/>
    <dgm:cxn modelId="{CBAC80CC-BBB7-CB42-AD34-6DE2512A08EC}" type="presOf" srcId="{9DEEF065-CC7D-4527-A16B-BF1D61A07561}" destId="{23E3BDE5-1BEC-4D61-A54F-B7DEE580D87E}" srcOrd="0" destOrd="0" presId="urn:microsoft.com/office/officeart/2005/8/layout/hProcess3"/>
    <dgm:cxn modelId="{F55F18CA-8848-B146-BCB8-796BE730F876}" type="presOf" srcId="{B759E966-208F-42BE-A3E2-BB7B33C8AD1B}" destId="{EDCDDAA1-318C-468E-9E8F-62E64E178C81}" srcOrd="0" destOrd="0" presId="urn:microsoft.com/office/officeart/2005/8/layout/hProcess3"/>
    <dgm:cxn modelId="{AA797E09-80BB-9B40-9505-FAE2BE359EA6}" srcId="{B759E966-208F-42BE-A3E2-BB7B33C8AD1B}" destId="{6FE1C735-2858-804B-B7AB-69C8AF397F43}" srcOrd="9" destOrd="0" parTransId="{65D517D2-04EF-134E-878F-2EB71EFB635B}" sibTransId="{4B9EF343-045A-5D4E-A251-F28E7A6F270F}"/>
    <dgm:cxn modelId="{96E6D4AD-30C3-B649-B13B-6634269AEA83}" type="presOf" srcId="{29A2E05C-D76D-4BE6-A5EC-E13690FC4647}" destId="{2045C7AB-15F6-4250-BEA3-8FEF6F82D11E}" srcOrd="0" destOrd="0" presId="urn:microsoft.com/office/officeart/2005/8/layout/hProcess3"/>
    <dgm:cxn modelId="{C16E6AC7-1F3F-BD4E-B520-837057593145}" type="presOf" srcId="{D6495A05-87D4-4C6F-B9CC-E65133A90003}" destId="{2FDDE66A-8371-43A7-84EE-1991C574B4E3}" srcOrd="0" destOrd="0" presId="urn:microsoft.com/office/officeart/2005/8/layout/hProcess3"/>
    <dgm:cxn modelId="{7F6ABFAC-54C4-43F5-9CF8-DEB0E77EBC44}" srcId="{B759E966-208F-42BE-A3E2-BB7B33C8AD1B}" destId="{3DFD4381-CFF5-4A4C-B4E2-2B9BAF43894D}" srcOrd="6" destOrd="0" parTransId="{34977E3C-83C7-42E2-924A-CE7B654D5569}" sibTransId="{CBFD2C19-4428-4B3B-A379-FBC6787332D0}"/>
    <dgm:cxn modelId="{994755A4-73FC-5541-92AE-3BD5B53EAD1F}" srcId="{B759E966-208F-42BE-A3E2-BB7B33C8AD1B}" destId="{5EC98F9C-E7AA-5D42-9D4F-65478660B031}" srcOrd="2" destOrd="0" parTransId="{EB7AE8E5-1A2C-2442-AA9F-E2AEFF940C85}" sibTransId="{4B9ABF91-E1C3-1141-ACF6-273CE6D8666E}"/>
    <dgm:cxn modelId="{756BE095-4131-4E49-8866-E9ADE4DAA128}" type="presOf" srcId="{796347B3-0794-E34F-AD36-D460347750F0}" destId="{2DEB7C9A-329D-6F4D-A2F2-08BC7C63A29C}" srcOrd="0" destOrd="0" presId="urn:microsoft.com/office/officeart/2005/8/layout/hProcess3"/>
    <dgm:cxn modelId="{7298CE63-E95C-5544-AF11-FFE968860AC5}" type="presOf" srcId="{DEB90B8D-5910-7A49-A7E2-732F778F4422}" destId="{E605DB20-3A02-1043-996C-2456906BC9F9}" srcOrd="0" destOrd="0" presId="urn:microsoft.com/office/officeart/2005/8/layout/hProcess3"/>
    <dgm:cxn modelId="{2B2B5A44-B850-E14D-A710-4BA677AD03E6}" type="presOf" srcId="{5EC98F9C-E7AA-5D42-9D4F-65478660B031}" destId="{0A9A563C-A17A-1247-B014-BB32B8C22064}" srcOrd="0" destOrd="0" presId="urn:microsoft.com/office/officeart/2005/8/layout/hProcess3"/>
    <dgm:cxn modelId="{BAF14F03-C5FD-4B0E-8B7E-3F0747A0B1F3}" srcId="{B759E966-208F-42BE-A3E2-BB7B33C8AD1B}" destId="{9DEEF065-CC7D-4527-A16B-BF1D61A07561}" srcOrd="8" destOrd="0" parTransId="{123A8BF4-B9FC-4EE4-B4DB-9507F9BEC2CF}" sibTransId="{2A9D9501-01CD-47DB-9553-3FAD7D1515C2}"/>
    <dgm:cxn modelId="{C5A431C4-0AFA-644A-AF45-4005706FB208}" type="presOf" srcId="{5B721F28-D052-443F-94E0-0BBBCCC50118}" destId="{3C0BCF0F-7187-4920-85C7-81B52FA7932C}" srcOrd="0" destOrd="0" presId="urn:microsoft.com/office/officeart/2005/8/layout/hProcess3"/>
    <dgm:cxn modelId="{C4060A8F-649A-4D00-B6F7-7694E9978387}" srcId="{B759E966-208F-42BE-A3E2-BB7B33C8AD1B}" destId="{29A2E05C-D76D-4BE6-A5EC-E13690FC4647}" srcOrd="7" destOrd="0" parTransId="{48210717-9750-4ECE-BD8D-B42615B84AF0}" sibTransId="{33B90A64-9AA5-4EC9-8E5D-0A6CF3F0A321}"/>
    <dgm:cxn modelId="{0A381F21-88B7-5045-B694-20F0DA672848}" srcId="{B759E966-208F-42BE-A3E2-BB7B33C8AD1B}" destId="{DEB90B8D-5910-7A49-A7E2-732F778F4422}" srcOrd="4" destOrd="0" parTransId="{91D1A44C-D05E-6742-A2A3-3CF982D6F0C0}" sibTransId="{80448E26-BFAB-F943-A21C-157416E2A221}"/>
    <dgm:cxn modelId="{D25151FA-A853-5342-98E1-A35E6F84BB78}" type="presOf" srcId="{6CC1ED70-36AB-4960-AB96-0CEF21F26167}" destId="{FD694BF1-4C7A-4DF5-8C14-00E59E375731}" srcOrd="0" destOrd="0" presId="urn:microsoft.com/office/officeart/2005/8/layout/hProcess3"/>
    <dgm:cxn modelId="{064863A6-3277-A743-A5A8-CA76048CA9D1}" srcId="{B759E966-208F-42BE-A3E2-BB7B33C8AD1B}" destId="{F9AAC9D5-9F5E-6B4C-A76D-1FCB5D310E73}" srcOrd="1" destOrd="0" parTransId="{99B64AA3-A3EA-E649-A206-9AACAF41AFD3}" sibTransId="{FB012F57-195F-AB4B-9247-64D5270DF27D}"/>
    <dgm:cxn modelId="{29005686-52E2-4700-B3EA-34E70D2DA281}" srcId="{B759E966-208F-42BE-A3E2-BB7B33C8AD1B}" destId="{D6495A05-87D4-4C6F-B9CC-E65133A90003}" srcOrd="10" destOrd="0" parTransId="{6887E335-A1DF-4A11-9C67-4BD7D4349787}" sibTransId="{BE2941E1-61E8-45B8-AFCF-C8B73F059FCE}"/>
    <dgm:cxn modelId="{BCA302B2-6CC7-44C2-97F2-2444D093980C}" srcId="{B759E966-208F-42BE-A3E2-BB7B33C8AD1B}" destId="{6CC1ED70-36AB-4960-AB96-0CEF21F26167}" srcOrd="5" destOrd="0" parTransId="{8B48F3A6-B3C1-41C7-8442-AA5069F1A914}" sibTransId="{4AEEEA30-4ACB-4949-BA8A-56DA3C6267C0}"/>
    <dgm:cxn modelId="{02CC2E5B-9D0C-F746-B347-08F9BEF8EAB4}" type="presParOf" srcId="{EDCDDAA1-318C-468E-9E8F-62E64E178C81}" destId="{E64B42FD-8B77-4FC9-A61D-9D2EB87E8016}" srcOrd="0" destOrd="0" presId="urn:microsoft.com/office/officeart/2005/8/layout/hProcess3"/>
    <dgm:cxn modelId="{F776C744-1496-5642-AB7D-5561FBDF765E}" type="presParOf" srcId="{EDCDDAA1-318C-468E-9E8F-62E64E178C81}" destId="{92FC74BE-C421-4F78-8834-60549EE0A8F6}" srcOrd="1" destOrd="0" presId="urn:microsoft.com/office/officeart/2005/8/layout/hProcess3"/>
    <dgm:cxn modelId="{B994AF21-731B-3C40-917F-F0F771EE2799}" type="presParOf" srcId="{92FC74BE-C421-4F78-8834-60549EE0A8F6}" destId="{5E478745-8D62-454F-84E4-74BE8CEA4CD1}" srcOrd="0" destOrd="0" presId="urn:microsoft.com/office/officeart/2005/8/layout/hProcess3"/>
    <dgm:cxn modelId="{FE20C7F7-598B-544C-8E94-5EA038A5D860}" type="presParOf" srcId="{92FC74BE-C421-4F78-8834-60549EE0A8F6}" destId="{18EE0874-F616-4D82-9AAF-2DB10B98A44C}" srcOrd="1" destOrd="0" presId="urn:microsoft.com/office/officeart/2005/8/layout/hProcess3"/>
    <dgm:cxn modelId="{5F803382-F5E5-C242-A2BB-5F6C2A53F095}" type="presParOf" srcId="{18EE0874-F616-4D82-9AAF-2DB10B98A44C}" destId="{C9C0B5DF-179C-44FA-8B33-63F6F629E877}" srcOrd="0" destOrd="0" presId="urn:microsoft.com/office/officeart/2005/8/layout/hProcess3"/>
    <dgm:cxn modelId="{779DF455-5B38-7E4B-9F01-6C9C1458234A}" type="presParOf" srcId="{18EE0874-F616-4D82-9AAF-2DB10B98A44C}" destId="{3C0BCF0F-7187-4920-85C7-81B52FA7932C}" srcOrd="1" destOrd="0" presId="urn:microsoft.com/office/officeart/2005/8/layout/hProcess3"/>
    <dgm:cxn modelId="{87DB7A72-2B93-F34F-9070-19C4A889F765}" type="presParOf" srcId="{18EE0874-F616-4D82-9AAF-2DB10B98A44C}" destId="{D2C61856-D10D-4B7B-AF99-FC872798849C}" srcOrd="2" destOrd="0" presId="urn:microsoft.com/office/officeart/2005/8/layout/hProcess3"/>
    <dgm:cxn modelId="{1A03184D-E03D-2145-91D1-5FDF490BD210}" type="presParOf" srcId="{18EE0874-F616-4D82-9AAF-2DB10B98A44C}" destId="{7D2A43C0-0F76-44DB-BF8B-C4018CF9E756}" srcOrd="3" destOrd="0" presId="urn:microsoft.com/office/officeart/2005/8/layout/hProcess3"/>
    <dgm:cxn modelId="{4282E169-6F3C-F546-8295-FCCF3DD2AB48}" type="presParOf" srcId="{92FC74BE-C421-4F78-8834-60549EE0A8F6}" destId="{B08690EE-23DF-4B12-B322-4850054588F2}" srcOrd="2" destOrd="0" presId="urn:microsoft.com/office/officeart/2005/8/layout/hProcess3"/>
    <dgm:cxn modelId="{20B0C3C8-730E-D14D-BDDF-E1BEFE6AFF2F}" type="presParOf" srcId="{92FC74BE-C421-4F78-8834-60549EE0A8F6}" destId="{6CCCBAB4-FB31-854F-A812-43DB945209AB}" srcOrd="3" destOrd="0" presId="urn:microsoft.com/office/officeart/2005/8/layout/hProcess3"/>
    <dgm:cxn modelId="{6B7E61E5-1D6D-304F-8E40-01F6EE9764F0}" type="presParOf" srcId="{6CCCBAB4-FB31-854F-A812-43DB945209AB}" destId="{E11D9C19-52FC-4740-8C5D-797ECBF3D3E2}" srcOrd="0" destOrd="0" presId="urn:microsoft.com/office/officeart/2005/8/layout/hProcess3"/>
    <dgm:cxn modelId="{6FCC03EC-1705-1943-AA60-1989FBBFC321}" type="presParOf" srcId="{6CCCBAB4-FB31-854F-A812-43DB945209AB}" destId="{29DEB52A-6E5E-1D44-937E-60CCC7781CFA}" srcOrd="1" destOrd="0" presId="urn:microsoft.com/office/officeart/2005/8/layout/hProcess3"/>
    <dgm:cxn modelId="{52F6D970-284F-7344-9B26-89C2A63808CE}" type="presParOf" srcId="{6CCCBAB4-FB31-854F-A812-43DB945209AB}" destId="{E2B1A03A-EC10-4C48-BC7A-645636B8005E}" srcOrd="2" destOrd="0" presId="urn:microsoft.com/office/officeart/2005/8/layout/hProcess3"/>
    <dgm:cxn modelId="{512CCE3B-5915-6746-B104-A428A9CB5B33}" type="presParOf" srcId="{6CCCBAB4-FB31-854F-A812-43DB945209AB}" destId="{A107C3FC-4A64-FE43-88F9-8F294D4C9DA7}" srcOrd="3" destOrd="0" presId="urn:microsoft.com/office/officeart/2005/8/layout/hProcess3"/>
    <dgm:cxn modelId="{6AC07270-3D68-7D47-9008-6C1E7DFC3527}" type="presParOf" srcId="{92FC74BE-C421-4F78-8834-60549EE0A8F6}" destId="{62D50928-91C8-B84A-8707-CC423AAFA6FC}" srcOrd="4" destOrd="0" presId="urn:microsoft.com/office/officeart/2005/8/layout/hProcess3"/>
    <dgm:cxn modelId="{73FD9132-E658-6B4A-A836-92A8868342E1}" type="presParOf" srcId="{92FC74BE-C421-4F78-8834-60549EE0A8F6}" destId="{FB2767EE-D0C9-E341-AA50-AE3D704543C3}" srcOrd="5" destOrd="0" presId="urn:microsoft.com/office/officeart/2005/8/layout/hProcess3"/>
    <dgm:cxn modelId="{13B15BD4-2886-A646-B4AF-84E1261B6B62}" type="presParOf" srcId="{FB2767EE-D0C9-E341-AA50-AE3D704543C3}" destId="{C573C01F-A21F-CE4E-8F79-E57AED284A81}" srcOrd="0" destOrd="0" presId="urn:microsoft.com/office/officeart/2005/8/layout/hProcess3"/>
    <dgm:cxn modelId="{A60CCC80-5526-6942-80FD-A640D8CF2E2C}" type="presParOf" srcId="{FB2767EE-D0C9-E341-AA50-AE3D704543C3}" destId="{0A9A563C-A17A-1247-B014-BB32B8C22064}" srcOrd="1" destOrd="0" presId="urn:microsoft.com/office/officeart/2005/8/layout/hProcess3"/>
    <dgm:cxn modelId="{93F4783E-2C4A-DA4E-B821-A5FC60A9FAD9}" type="presParOf" srcId="{FB2767EE-D0C9-E341-AA50-AE3D704543C3}" destId="{28013D3A-5046-BB48-BACA-344F1492B500}" srcOrd="2" destOrd="0" presId="urn:microsoft.com/office/officeart/2005/8/layout/hProcess3"/>
    <dgm:cxn modelId="{35C2D60C-4985-DA4D-9ABD-04F175B25534}" type="presParOf" srcId="{FB2767EE-D0C9-E341-AA50-AE3D704543C3}" destId="{1780A8E4-2563-2748-944D-B836EA53C79A}" srcOrd="3" destOrd="0" presId="urn:microsoft.com/office/officeart/2005/8/layout/hProcess3"/>
    <dgm:cxn modelId="{6B0786E8-7720-2244-BB69-2790AD57C905}" type="presParOf" srcId="{92FC74BE-C421-4F78-8834-60549EE0A8F6}" destId="{BF27BAF4-9D43-654F-AB02-C9D70632688D}" srcOrd="6" destOrd="0" presId="urn:microsoft.com/office/officeart/2005/8/layout/hProcess3"/>
    <dgm:cxn modelId="{5CDC2A50-EC45-7342-9B04-E6B16DD1EEE8}" type="presParOf" srcId="{92FC74BE-C421-4F78-8834-60549EE0A8F6}" destId="{2A24FBE4-7FFA-6F43-B06E-D58BB24881FB}" srcOrd="7" destOrd="0" presId="urn:microsoft.com/office/officeart/2005/8/layout/hProcess3"/>
    <dgm:cxn modelId="{49063411-5F47-2A49-9A17-CD83E668589E}" type="presParOf" srcId="{2A24FBE4-7FFA-6F43-B06E-D58BB24881FB}" destId="{EBA39CD4-D524-0143-B107-3BFA99DB5507}" srcOrd="0" destOrd="0" presId="urn:microsoft.com/office/officeart/2005/8/layout/hProcess3"/>
    <dgm:cxn modelId="{3BC80038-F0E4-D14F-9EF1-0E95144994D0}" type="presParOf" srcId="{2A24FBE4-7FFA-6F43-B06E-D58BB24881FB}" destId="{2DEB7C9A-329D-6F4D-A2F2-08BC7C63A29C}" srcOrd="1" destOrd="0" presId="urn:microsoft.com/office/officeart/2005/8/layout/hProcess3"/>
    <dgm:cxn modelId="{CE8B4A99-DD39-A94A-8CC6-1D89A958322C}" type="presParOf" srcId="{2A24FBE4-7FFA-6F43-B06E-D58BB24881FB}" destId="{6DE6BA2E-C347-1348-AE3D-6C6BBBA72E7F}" srcOrd="2" destOrd="0" presId="urn:microsoft.com/office/officeart/2005/8/layout/hProcess3"/>
    <dgm:cxn modelId="{54F45D77-F506-704C-8469-2EA9992C2206}" type="presParOf" srcId="{2A24FBE4-7FFA-6F43-B06E-D58BB24881FB}" destId="{F3644638-6824-2A48-A6C9-239A7227AFA6}" srcOrd="3" destOrd="0" presId="urn:microsoft.com/office/officeart/2005/8/layout/hProcess3"/>
    <dgm:cxn modelId="{ECFD4EC7-6570-3841-AE77-10FB2911F364}" type="presParOf" srcId="{92FC74BE-C421-4F78-8834-60549EE0A8F6}" destId="{CF6D9F0B-F8DD-1646-AF64-1115ACAF59AA}" srcOrd="8" destOrd="0" presId="urn:microsoft.com/office/officeart/2005/8/layout/hProcess3"/>
    <dgm:cxn modelId="{0EAA6DC3-DC90-2F4A-9433-E090344F0541}" type="presParOf" srcId="{92FC74BE-C421-4F78-8834-60549EE0A8F6}" destId="{6B942341-91AA-7040-BA56-389F9CA7B86A}" srcOrd="9" destOrd="0" presId="urn:microsoft.com/office/officeart/2005/8/layout/hProcess3"/>
    <dgm:cxn modelId="{27B21803-7CFB-D44D-A4E8-DA7B6C256109}" type="presParOf" srcId="{6B942341-91AA-7040-BA56-389F9CA7B86A}" destId="{F52957F7-BC6C-3040-B822-8E02799615ED}" srcOrd="0" destOrd="0" presId="urn:microsoft.com/office/officeart/2005/8/layout/hProcess3"/>
    <dgm:cxn modelId="{3927CC3E-32DC-4E47-A040-1F111618AF6A}" type="presParOf" srcId="{6B942341-91AA-7040-BA56-389F9CA7B86A}" destId="{E605DB20-3A02-1043-996C-2456906BC9F9}" srcOrd="1" destOrd="0" presId="urn:microsoft.com/office/officeart/2005/8/layout/hProcess3"/>
    <dgm:cxn modelId="{6110AEEA-DB59-CB46-9014-C44C2403CDB2}" type="presParOf" srcId="{6B942341-91AA-7040-BA56-389F9CA7B86A}" destId="{F6DAF3E7-6789-E644-B005-B5F3C8A7A9A2}" srcOrd="2" destOrd="0" presId="urn:microsoft.com/office/officeart/2005/8/layout/hProcess3"/>
    <dgm:cxn modelId="{FD2F72A0-BE9B-8D41-A257-C255A6C2C4EA}" type="presParOf" srcId="{6B942341-91AA-7040-BA56-389F9CA7B86A}" destId="{B5665697-F37A-BC43-A3A3-279A9BC44045}" srcOrd="3" destOrd="0" presId="urn:microsoft.com/office/officeart/2005/8/layout/hProcess3"/>
    <dgm:cxn modelId="{40E758DD-F233-3C48-A31D-F408B6707BAA}" type="presParOf" srcId="{92FC74BE-C421-4F78-8834-60549EE0A8F6}" destId="{04207564-58A4-D04D-9B19-5802235CBBD0}" srcOrd="10" destOrd="0" presId="urn:microsoft.com/office/officeart/2005/8/layout/hProcess3"/>
    <dgm:cxn modelId="{6D4867D8-B53B-3840-9EB0-139186BC6A7C}" type="presParOf" srcId="{92FC74BE-C421-4F78-8834-60549EE0A8F6}" destId="{C5D3D86E-85B0-4A26-9A20-15D84F0391AB}" srcOrd="11" destOrd="0" presId="urn:microsoft.com/office/officeart/2005/8/layout/hProcess3"/>
    <dgm:cxn modelId="{260A087C-D112-B141-85F9-F073FECA655E}" type="presParOf" srcId="{C5D3D86E-85B0-4A26-9A20-15D84F0391AB}" destId="{3CCC776B-5CFC-4279-8103-E654AF7AB09A}" srcOrd="0" destOrd="0" presId="urn:microsoft.com/office/officeart/2005/8/layout/hProcess3"/>
    <dgm:cxn modelId="{5749D6DB-3612-7B40-B6A3-D2E97193C04A}" type="presParOf" srcId="{C5D3D86E-85B0-4A26-9A20-15D84F0391AB}" destId="{FD694BF1-4C7A-4DF5-8C14-00E59E375731}" srcOrd="1" destOrd="0" presId="urn:microsoft.com/office/officeart/2005/8/layout/hProcess3"/>
    <dgm:cxn modelId="{58E4B24B-E01F-6C46-80AD-BD06AD7665B8}" type="presParOf" srcId="{C5D3D86E-85B0-4A26-9A20-15D84F0391AB}" destId="{D04AAF95-91EF-4887-8413-54A98536EB11}" srcOrd="2" destOrd="0" presId="urn:microsoft.com/office/officeart/2005/8/layout/hProcess3"/>
    <dgm:cxn modelId="{5985F810-5865-D549-90B0-3A4D9680C98B}" type="presParOf" srcId="{C5D3D86E-85B0-4A26-9A20-15D84F0391AB}" destId="{4391058A-3ABF-4E17-9EBB-1085479DACF8}" srcOrd="3" destOrd="0" presId="urn:microsoft.com/office/officeart/2005/8/layout/hProcess3"/>
    <dgm:cxn modelId="{F0419C38-76FE-8D40-BC53-A31FE4F57019}" type="presParOf" srcId="{92FC74BE-C421-4F78-8834-60549EE0A8F6}" destId="{7D7226FA-BD7F-48DB-8D53-34A8C36C13CB}" srcOrd="12" destOrd="0" presId="urn:microsoft.com/office/officeart/2005/8/layout/hProcess3"/>
    <dgm:cxn modelId="{D3160C7A-5967-0A4F-A85F-AAC7D350165A}" type="presParOf" srcId="{92FC74BE-C421-4F78-8834-60549EE0A8F6}" destId="{D3CDB8A1-A331-462E-AB4B-27D9B274A517}" srcOrd="13" destOrd="0" presId="urn:microsoft.com/office/officeart/2005/8/layout/hProcess3"/>
    <dgm:cxn modelId="{0954D394-F33D-EA4B-B953-A96C0B2F938D}" type="presParOf" srcId="{D3CDB8A1-A331-462E-AB4B-27D9B274A517}" destId="{9E5749AF-0525-445A-9B79-64B9950F816B}" srcOrd="0" destOrd="0" presId="urn:microsoft.com/office/officeart/2005/8/layout/hProcess3"/>
    <dgm:cxn modelId="{4E473FFA-3440-B44C-A9C6-BA202BDF439E}" type="presParOf" srcId="{D3CDB8A1-A331-462E-AB4B-27D9B274A517}" destId="{6CFA2246-71BC-4639-AE6F-7C0C8F2601C3}" srcOrd="1" destOrd="0" presId="urn:microsoft.com/office/officeart/2005/8/layout/hProcess3"/>
    <dgm:cxn modelId="{774F8B68-2639-C54A-9402-BB26B13A2A86}" type="presParOf" srcId="{D3CDB8A1-A331-462E-AB4B-27D9B274A517}" destId="{B11E985E-63C8-4CC4-A75C-DD2D89C53C51}" srcOrd="2" destOrd="0" presId="urn:microsoft.com/office/officeart/2005/8/layout/hProcess3"/>
    <dgm:cxn modelId="{48F2AC56-C15B-884E-9E25-1F6086008CA7}" type="presParOf" srcId="{D3CDB8A1-A331-462E-AB4B-27D9B274A517}" destId="{5D851282-E96A-4805-8D3B-F0FBCBB4AC33}" srcOrd="3" destOrd="0" presId="urn:microsoft.com/office/officeart/2005/8/layout/hProcess3"/>
    <dgm:cxn modelId="{223FFF5A-5194-6241-AFC3-8EBCBB9C9B8B}" type="presParOf" srcId="{92FC74BE-C421-4F78-8834-60549EE0A8F6}" destId="{F8A2C28C-6973-4AC3-8576-C4F62242CDD4}" srcOrd="14" destOrd="0" presId="urn:microsoft.com/office/officeart/2005/8/layout/hProcess3"/>
    <dgm:cxn modelId="{9EC151F4-32B0-E446-8057-CC86306E40E2}" type="presParOf" srcId="{92FC74BE-C421-4F78-8834-60549EE0A8F6}" destId="{874BA7FC-C433-4862-8C16-2BE833250F77}" srcOrd="15" destOrd="0" presId="urn:microsoft.com/office/officeart/2005/8/layout/hProcess3"/>
    <dgm:cxn modelId="{6E3BD68A-0BDF-4041-B3EA-F61BC1117F77}" type="presParOf" srcId="{874BA7FC-C433-4862-8C16-2BE833250F77}" destId="{D7B42B28-D40A-4034-AB47-998552136F09}" srcOrd="0" destOrd="0" presId="urn:microsoft.com/office/officeart/2005/8/layout/hProcess3"/>
    <dgm:cxn modelId="{3C50EABB-5AF5-6D46-9EDA-575F445CE843}" type="presParOf" srcId="{874BA7FC-C433-4862-8C16-2BE833250F77}" destId="{2045C7AB-15F6-4250-BEA3-8FEF6F82D11E}" srcOrd="1" destOrd="0" presId="urn:microsoft.com/office/officeart/2005/8/layout/hProcess3"/>
    <dgm:cxn modelId="{E6998EE4-1015-114D-A08B-D9B6DDA7C99A}" type="presParOf" srcId="{874BA7FC-C433-4862-8C16-2BE833250F77}" destId="{AE493625-2A4A-47B1-95D8-EEEA8F42C012}" srcOrd="2" destOrd="0" presId="urn:microsoft.com/office/officeart/2005/8/layout/hProcess3"/>
    <dgm:cxn modelId="{ABB968D3-93B5-0346-96A6-5E8B9EFEB0AB}" type="presParOf" srcId="{874BA7FC-C433-4862-8C16-2BE833250F77}" destId="{FFC43285-B7FF-46E7-A4BE-49AA9A92A3A6}" srcOrd="3" destOrd="0" presId="urn:microsoft.com/office/officeart/2005/8/layout/hProcess3"/>
    <dgm:cxn modelId="{93E27BC5-4D85-E64F-8B3B-F7EEE2891301}" type="presParOf" srcId="{92FC74BE-C421-4F78-8834-60549EE0A8F6}" destId="{C21915E7-07F5-4A78-BBDE-756F12CC02B1}" srcOrd="16" destOrd="0" presId="urn:microsoft.com/office/officeart/2005/8/layout/hProcess3"/>
    <dgm:cxn modelId="{3FF18087-82BC-7F4A-A163-4CCC24F1D4AE}" type="presParOf" srcId="{92FC74BE-C421-4F78-8834-60549EE0A8F6}" destId="{10EB6B25-9110-445C-BE75-F86FECB9B4AD}" srcOrd="17" destOrd="0" presId="urn:microsoft.com/office/officeart/2005/8/layout/hProcess3"/>
    <dgm:cxn modelId="{149A2283-C740-9545-9394-8671259B35AC}" type="presParOf" srcId="{10EB6B25-9110-445C-BE75-F86FECB9B4AD}" destId="{11F1C98A-8BF5-4F0D-9B09-C5EDBCA80288}" srcOrd="0" destOrd="0" presId="urn:microsoft.com/office/officeart/2005/8/layout/hProcess3"/>
    <dgm:cxn modelId="{8F336020-023A-8B46-A25C-4EEAF47ECA45}" type="presParOf" srcId="{10EB6B25-9110-445C-BE75-F86FECB9B4AD}" destId="{23E3BDE5-1BEC-4D61-A54F-B7DEE580D87E}" srcOrd="1" destOrd="0" presId="urn:microsoft.com/office/officeart/2005/8/layout/hProcess3"/>
    <dgm:cxn modelId="{C15270A7-CDEB-B34F-92E5-8F8AE659E9ED}" type="presParOf" srcId="{10EB6B25-9110-445C-BE75-F86FECB9B4AD}" destId="{5293F997-249F-456C-9F7A-937ABA1F5977}" srcOrd="2" destOrd="0" presId="urn:microsoft.com/office/officeart/2005/8/layout/hProcess3"/>
    <dgm:cxn modelId="{E5106BAE-BE34-BB42-A6C2-BBFD6F1F974B}" type="presParOf" srcId="{10EB6B25-9110-445C-BE75-F86FECB9B4AD}" destId="{AA0D6E7D-5B65-4170-AEB6-D68921B94CB7}" srcOrd="3" destOrd="0" presId="urn:microsoft.com/office/officeart/2005/8/layout/hProcess3"/>
    <dgm:cxn modelId="{3D9EAA2A-554D-AF49-B163-A38FDB8F37CA}" type="presParOf" srcId="{92FC74BE-C421-4F78-8834-60549EE0A8F6}" destId="{97E77CD1-91B3-4A56-8898-D31CC64A4900}" srcOrd="18" destOrd="0" presId="urn:microsoft.com/office/officeart/2005/8/layout/hProcess3"/>
    <dgm:cxn modelId="{B263AE47-A7BA-9B4D-9FFE-19E81E35E06C}" type="presParOf" srcId="{92FC74BE-C421-4F78-8834-60549EE0A8F6}" destId="{9507E6AD-313C-7C43-8B14-8DD0A21FA69C}" srcOrd="19" destOrd="0" presId="urn:microsoft.com/office/officeart/2005/8/layout/hProcess3"/>
    <dgm:cxn modelId="{838A91C7-C170-DB4A-AC3F-A8472258F689}" type="presParOf" srcId="{9507E6AD-313C-7C43-8B14-8DD0A21FA69C}" destId="{C36E55EC-27A7-3A4E-AC84-9803C9BD1DF7}" srcOrd="0" destOrd="0" presId="urn:microsoft.com/office/officeart/2005/8/layout/hProcess3"/>
    <dgm:cxn modelId="{0FAFD0A2-1451-C14F-994D-2C552C7C6412}" type="presParOf" srcId="{9507E6AD-313C-7C43-8B14-8DD0A21FA69C}" destId="{D0A9E38E-5BBE-6748-90DB-32E12B5A6C68}" srcOrd="1" destOrd="0" presId="urn:microsoft.com/office/officeart/2005/8/layout/hProcess3"/>
    <dgm:cxn modelId="{05A1FE87-35BF-2741-93A7-58EE638FD34E}" type="presParOf" srcId="{9507E6AD-313C-7C43-8B14-8DD0A21FA69C}" destId="{6B0603F8-8669-294F-860F-7FD8D9ECC652}" srcOrd="2" destOrd="0" presId="urn:microsoft.com/office/officeart/2005/8/layout/hProcess3"/>
    <dgm:cxn modelId="{CCC1D6B2-2583-A548-AC1F-7644F341EA3F}" type="presParOf" srcId="{9507E6AD-313C-7C43-8B14-8DD0A21FA69C}" destId="{565DA034-B03B-DB44-B3C2-3D76C5D7FA62}" srcOrd="3" destOrd="0" presId="urn:microsoft.com/office/officeart/2005/8/layout/hProcess3"/>
    <dgm:cxn modelId="{7DBD699D-F262-D04F-9DD6-92C7A540A525}" type="presParOf" srcId="{92FC74BE-C421-4F78-8834-60549EE0A8F6}" destId="{656B4B7B-04A0-FE4C-9543-2201CDFC2DE9}" srcOrd="20" destOrd="0" presId="urn:microsoft.com/office/officeart/2005/8/layout/hProcess3"/>
    <dgm:cxn modelId="{56108724-3965-FD49-917D-B0B3157CF203}" type="presParOf" srcId="{92FC74BE-C421-4F78-8834-60549EE0A8F6}" destId="{61BDB0E4-8C80-4F19-97C4-29375AA8C4CE}" srcOrd="21" destOrd="0" presId="urn:microsoft.com/office/officeart/2005/8/layout/hProcess3"/>
    <dgm:cxn modelId="{3C9A8CA9-8C5E-8E4A-AED8-1DDBEC81DEE3}" type="presParOf" srcId="{61BDB0E4-8C80-4F19-97C4-29375AA8C4CE}" destId="{D6710419-DACD-41E1-82E5-AC460151BA94}" srcOrd="0" destOrd="0" presId="urn:microsoft.com/office/officeart/2005/8/layout/hProcess3"/>
    <dgm:cxn modelId="{18F84023-EBCC-DA4D-92B1-9ACFEEC386A8}" type="presParOf" srcId="{61BDB0E4-8C80-4F19-97C4-29375AA8C4CE}" destId="{2FDDE66A-8371-43A7-84EE-1991C574B4E3}" srcOrd="1" destOrd="0" presId="urn:microsoft.com/office/officeart/2005/8/layout/hProcess3"/>
    <dgm:cxn modelId="{0F2D7E89-EC34-7B48-ABEB-F1E3192D16C7}" type="presParOf" srcId="{61BDB0E4-8C80-4F19-97C4-29375AA8C4CE}" destId="{DEF224E6-0E0A-49C2-966A-E333B1122A85}" srcOrd="2" destOrd="0" presId="urn:microsoft.com/office/officeart/2005/8/layout/hProcess3"/>
    <dgm:cxn modelId="{27813511-91DE-9A40-9C83-6AE85C4C9D92}" type="presParOf" srcId="{61BDB0E4-8C80-4F19-97C4-29375AA8C4CE}" destId="{190B0274-78D3-4EA9-8464-712CF6769FD9}" srcOrd="3" destOrd="0" presId="urn:microsoft.com/office/officeart/2005/8/layout/hProcess3"/>
    <dgm:cxn modelId="{7E6A5E61-8AEC-0544-9AD2-D86D53D40769}" type="presParOf" srcId="{92FC74BE-C421-4F78-8834-60549EE0A8F6}" destId="{7366F927-DFF6-4F6A-BBF3-447128CD112C}" srcOrd="22" destOrd="0" presId="urn:microsoft.com/office/officeart/2005/8/layout/hProcess3"/>
    <dgm:cxn modelId="{30428C3F-3DE9-3C4B-BEB6-9B013362A547}" type="presParOf" srcId="{92FC74BE-C421-4F78-8834-60549EE0A8F6}" destId="{B15B753C-9EFA-4B2B-A670-1DB749398239}" srcOrd="23" destOrd="0" presId="urn:microsoft.com/office/officeart/2005/8/layout/hProcess3"/>
    <dgm:cxn modelId="{67608A1E-DBBE-AA40-A1E5-55F4978D1EF6}" type="presParOf" srcId="{92FC74BE-C421-4F78-8834-60549EE0A8F6}" destId="{F0EE5D35-E03D-4B00-B5D6-7A99345A531B}" srcOrd="2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7478E3-C0A8-4256-8DDF-E31E17AB34FC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F5542B-D35B-4F0E-B935-567AC62546C8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2000" dirty="0" smtClean="0"/>
            <a:t>Hadron Calorimeter</a:t>
          </a:r>
          <a:endParaRPr lang="en-US" sz="2000" dirty="0"/>
        </a:p>
      </dgm:t>
    </dgm:pt>
    <dgm:pt modelId="{1BAFC44C-B351-478B-9062-65B3C07D94CA}" type="parTrans" cxnId="{750CC6AD-B0ED-495B-877D-57393F7A5176}">
      <dgm:prSet/>
      <dgm:spPr/>
      <dgm:t>
        <a:bodyPr/>
        <a:lstStyle/>
        <a:p>
          <a:endParaRPr lang="en-US" sz="1000"/>
        </a:p>
      </dgm:t>
    </dgm:pt>
    <dgm:pt modelId="{F814301A-513A-4F43-83AE-0616E4101EC8}" type="sibTrans" cxnId="{750CC6AD-B0ED-495B-877D-57393F7A5176}">
      <dgm:prSet/>
      <dgm:spPr/>
      <dgm:t>
        <a:bodyPr/>
        <a:lstStyle/>
        <a:p>
          <a:endParaRPr lang="en-US" sz="1000"/>
        </a:p>
      </dgm:t>
    </dgm:pt>
    <dgm:pt modelId="{01D0517C-B9A9-4EB6-83E0-ED5993D6682A}">
      <dgm:prSet phldrT="[Text]" custT="1"/>
      <dgm:spPr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sz="1800" u="sng" dirty="0" smtClean="0"/>
            <a:t>Forward Front End</a:t>
          </a:r>
        </a:p>
        <a:p>
          <a:r>
            <a:rPr lang="en-US" sz="1400" b="1" dirty="0" smtClean="0"/>
            <a:t>In Post-production Burn-in</a:t>
          </a:r>
        </a:p>
        <a:p>
          <a:r>
            <a:rPr lang="en-US" sz="1400" b="1" u="sng" dirty="0" smtClean="0">
              <a:solidFill>
                <a:srgbClr val="FF0000"/>
              </a:solidFill>
            </a:rPr>
            <a:t>Installation Dec 2016</a:t>
          </a:r>
          <a:endParaRPr lang="en-US" sz="1400" b="1" u="sng" dirty="0">
            <a:solidFill>
              <a:srgbClr val="FF0000"/>
            </a:solidFill>
          </a:endParaRPr>
        </a:p>
      </dgm:t>
    </dgm:pt>
    <dgm:pt modelId="{F30B5210-7FAC-4D60-B728-0B59BEB07E65}" type="parTrans" cxnId="{458F14AC-F224-4CC3-B0B5-7B2A48BC13F1}">
      <dgm:prSet/>
      <dgm:spPr/>
      <dgm:t>
        <a:bodyPr/>
        <a:lstStyle/>
        <a:p>
          <a:endParaRPr lang="en-US" sz="1000"/>
        </a:p>
      </dgm:t>
    </dgm:pt>
    <dgm:pt modelId="{EBCDEC6F-E4CB-4EEB-95D9-A03AE293A1E3}" type="sibTrans" cxnId="{458F14AC-F224-4CC3-B0B5-7B2A48BC13F1}">
      <dgm:prSet/>
      <dgm:spPr/>
      <dgm:t>
        <a:bodyPr/>
        <a:lstStyle/>
        <a:p>
          <a:endParaRPr lang="en-US" sz="1000"/>
        </a:p>
      </dgm:t>
    </dgm:pt>
    <dgm:pt modelId="{42901E3F-734A-4C77-9853-9FF0281ED863}">
      <dgm:prSet phldrT="[Text]" custT="1"/>
      <dgm:spPr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r>
            <a:rPr lang="en-US" sz="1800" u="sng" dirty="0" smtClean="0"/>
            <a:t>Endcap/Barrel Front End</a:t>
          </a:r>
        </a:p>
        <a:p>
          <a:r>
            <a:rPr lang="en-US" sz="1400" b="1" dirty="0" smtClean="0"/>
            <a:t>Successful </a:t>
          </a:r>
          <a:r>
            <a:rPr lang="en-US" sz="1400" b="1" dirty="0" err="1" smtClean="0"/>
            <a:t>Testbeam</a:t>
          </a:r>
          <a:r>
            <a:rPr lang="en-US" sz="1400" b="1" dirty="0" smtClean="0"/>
            <a:t>, Production Ensues</a:t>
          </a:r>
        </a:p>
        <a:p>
          <a:r>
            <a:rPr lang="en-US" sz="1400" b="1" dirty="0" smtClean="0"/>
            <a:t>Installation </a:t>
          </a:r>
          <a:r>
            <a:rPr lang="en-US" sz="1400" b="1" u="sng" dirty="0" smtClean="0">
              <a:solidFill>
                <a:srgbClr val="FF0000"/>
              </a:solidFill>
            </a:rPr>
            <a:t>Dec 2016</a:t>
          </a:r>
          <a:r>
            <a:rPr lang="en-US" sz="1400" b="1" dirty="0" smtClean="0"/>
            <a:t>/Jan 2019</a:t>
          </a:r>
          <a:endParaRPr lang="en-US" sz="1400" b="1" dirty="0"/>
        </a:p>
      </dgm:t>
    </dgm:pt>
    <dgm:pt modelId="{3E139620-3F56-4956-9FC5-3E77993BA838}" type="parTrans" cxnId="{9E0778CC-7A00-4813-A1B3-B370B46A3C0D}">
      <dgm:prSet/>
      <dgm:spPr/>
      <dgm:t>
        <a:bodyPr/>
        <a:lstStyle/>
        <a:p>
          <a:endParaRPr lang="en-US" sz="1000"/>
        </a:p>
      </dgm:t>
    </dgm:pt>
    <dgm:pt modelId="{76714C5C-2145-4132-A27F-F9AAC0AD2556}" type="sibTrans" cxnId="{9E0778CC-7A00-4813-A1B3-B370B46A3C0D}">
      <dgm:prSet/>
      <dgm:spPr/>
      <dgm:t>
        <a:bodyPr/>
        <a:lstStyle/>
        <a:p>
          <a:endParaRPr lang="en-US" sz="1000"/>
        </a:p>
      </dgm:t>
    </dgm:pt>
    <dgm:pt modelId="{7095E924-765A-45FC-A7A4-5BE9933DC3AA}">
      <dgm:prSet phldrT="[Text]" custT="1"/>
      <dgm:spPr>
        <a:solidFill>
          <a:schemeClr val="accent3"/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sz="2000" smtClean="0"/>
            <a:t>Forward Pixel</a:t>
          </a:r>
          <a:endParaRPr lang="en-US" sz="2000" dirty="0"/>
        </a:p>
      </dgm:t>
    </dgm:pt>
    <dgm:pt modelId="{EEB391F6-9DB6-4E1D-98D2-8A6F9B0716E4}" type="parTrans" cxnId="{E3351290-CA4C-4E7C-80E9-1DE022448907}">
      <dgm:prSet/>
      <dgm:spPr/>
      <dgm:t>
        <a:bodyPr/>
        <a:lstStyle/>
        <a:p>
          <a:endParaRPr lang="en-US" sz="1000"/>
        </a:p>
      </dgm:t>
    </dgm:pt>
    <dgm:pt modelId="{6D5F01B9-0605-404E-90DE-AC76308BF5BA}" type="sibTrans" cxnId="{E3351290-CA4C-4E7C-80E9-1DE022448907}">
      <dgm:prSet/>
      <dgm:spPr/>
      <dgm:t>
        <a:bodyPr/>
        <a:lstStyle/>
        <a:p>
          <a:endParaRPr lang="en-US" sz="1000"/>
        </a:p>
      </dgm:t>
    </dgm:pt>
    <dgm:pt modelId="{4576D6D7-3ACD-4FBA-951E-1966F944B16C}">
      <dgm:prSet phldrT="[Text]" custT="1"/>
      <dgm:spPr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sz="1800" u="sng" dirty="0" smtClean="0"/>
            <a:t>Components</a:t>
          </a:r>
        </a:p>
        <a:p>
          <a:r>
            <a:rPr lang="en-US" sz="1400" b="1" u="none" dirty="0" smtClean="0"/>
            <a:t>In Production</a:t>
          </a:r>
        </a:p>
        <a:p>
          <a:r>
            <a:rPr lang="en-US" sz="1400" b="1" u="none" dirty="0" smtClean="0"/>
            <a:t>Feeds A&amp;T </a:t>
          </a:r>
          <a:endParaRPr lang="en-US" sz="1400" b="1" u="none" dirty="0"/>
        </a:p>
      </dgm:t>
    </dgm:pt>
    <dgm:pt modelId="{ED19973F-36BF-4638-A823-103308EA13EF}" type="parTrans" cxnId="{EBCC5751-6793-4F5D-AB41-56C73B742DA3}">
      <dgm:prSet/>
      <dgm:spPr/>
      <dgm:t>
        <a:bodyPr/>
        <a:lstStyle/>
        <a:p>
          <a:endParaRPr lang="en-US" sz="1000"/>
        </a:p>
      </dgm:t>
    </dgm:pt>
    <dgm:pt modelId="{EAE08A13-0F16-41F5-A7F9-24D055AC0CC3}" type="sibTrans" cxnId="{EBCC5751-6793-4F5D-AB41-56C73B742DA3}">
      <dgm:prSet/>
      <dgm:spPr/>
      <dgm:t>
        <a:bodyPr/>
        <a:lstStyle/>
        <a:p>
          <a:endParaRPr lang="en-US" sz="1000"/>
        </a:p>
      </dgm:t>
    </dgm:pt>
    <dgm:pt modelId="{516F58DB-A54D-4D37-9CF3-25CBC1174ECD}">
      <dgm:prSet phldrT="[Text]" custT="1"/>
      <dgm:spPr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sz="1800" u="sng" dirty="0" smtClean="0"/>
            <a:t>Assembly &amp; Testing</a:t>
          </a:r>
          <a:endParaRPr lang="en-US" sz="1800" u="none" dirty="0" smtClean="0"/>
        </a:p>
        <a:p>
          <a:r>
            <a:rPr lang="en-US" sz="1400" b="1" u="none" dirty="0" smtClean="0"/>
            <a:t>Ramping Up</a:t>
          </a:r>
        </a:p>
        <a:p>
          <a:r>
            <a:rPr lang="en-US" sz="1400" b="1" u="sng" dirty="0" smtClean="0">
              <a:solidFill>
                <a:srgbClr val="FF0000"/>
              </a:solidFill>
            </a:rPr>
            <a:t>Installation Dec 2016</a:t>
          </a:r>
        </a:p>
      </dgm:t>
    </dgm:pt>
    <dgm:pt modelId="{E42620C1-CFBB-4B05-9735-9F74BC3423A9}" type="parTrans" cxnId="{EB174A11-6546-4B17-9AEF-D4987E2273A3}">
      <dgm:prSet/>
      <dgm:spPr/>
      <dgm:t>
        <a:bodyPr/>
        <a:lstStyle/>
        <a:p>
          <a:endParaRPr lang="en-US" sz="1000"/>
        </a:p>
      </dgm:t>
    </dgm:pt>
    <dgm:pt modelId="{3E815706-69A6-4208-8737-0C7CAC96E40A}" type="sibTrans" cxnId="{EB174A11-6546-4B17-9AEF-D4987E2273A3}">
      <dgm:prSet/>
      <dgm:spPr/>
      <dgm:t>
        <a:bodyPr/>
        <a:lstStyle/>
        <a:p>
          <a:endParaRPr lang="en-US" sz="1000"/>
        </a:p>
      </dgm:t>
    </dgm:pt>
    <dgm:pt modelId="{8FCADF50-C89B-47DD-AFA9-06F9E1E2F22A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2000" dirty="0" smtClean="0"/>
            <a:t>L1 Trigger</a:t>
          </a:r>
          <a:endParaRPr lang="en-US" sz="2000" dirty="0"/>
        </a:p>
      </dgm:t>
    </dgm:pt>
    <dgm:pt modelId="{9E77127C-2C51-44D0-A91F-D761354D2110}" type="parTrans" cxnId="{219E34B5-EA6A-4334-B43C-73E7623473F7}">
      <dgm:prSet/>
      <dgm:spPr/>
      <dgm:t>
        <a:bodyPr/>
        <a:lstStyle/>
        <a:p>
          <a:endParaRPr lang="en-US" sz="1000"/>
        </a:p>
      </dgm:t>
    </dgm:pt>
    <dgm:pt modelId="{84F6B14A-F332-4C09-B5E6-86ACE6A4E4B6}" type="sibTrans" cxnId="{219E34B5-EA6A-4334-B43C-73E7623473F7}">
      <dgm:prSet/>
      <dgm:spPr/>
      <dgm:t>
        <a:bodyPr/>
        <a:lstStyle/>
        <a:p>
          <a:endParaRPr lang="en-US" sz="1000"/>
        </a:p>
      </dgm:t>
    </dgm:pt>
    <dgm:pt modelId="{D9C33394-E4E2-40C5-8E4A-0933218D3398}">
      <dgm:prSet phldrT="[Text]" custT="1"/>
      <dgm:spPr>
        <a:ln>
          <a:solidFill>
            <a:srgbClr val="00B050"/>
          </a:solidFill>
        </a:ln>
      </dgm:spPr>
      <dgm:t>
        <a:bodyPr/>
        <a:lstStyle/>
        <a:p>
          <a:r>
            <a:rPr lang="en-US" sz="1800" u="sng" dirty="0" smtClean="0"/>
            <a:t>Muon Trigger</a:t>
          </a:r>
        </a:p>
        <a:p>
          <a:r>
            <a:rPr lang="en-US" sz="1400" b="1" u="none" dirty="0" smtClean="0"/>
            <a:t>Installed, </a:t>
          </a:r>
          <a:r>
            <a:rPr lang="en-US" sz="1400" b="1" u="none" dirty="0" err="1" smtClean="0"/>
            <a:t>commisioning</a:t>
          </a:r>
          <a:endParaRPr lang="en-US" sz="1400" b="1" u="none" dirty="0" smtClean="0"/>
        </a:p>
        <a:p>
          <a:r>
            <a:rPr lang="en-US" sz="1400" b="1" u="none" dirty="0" smtClean="0">
              <a:solidFill>
                <a:schemeClr val="accent3"/>
              </a:solidFill>
              <a:sym typeface="Symbol"/>
            </a:rPr>
            <a:t> Operations in 2016</a:t>
          </a:r>
          <a:endParaRPr lang="en-US" sz="1400" dirty="0"/>
        </a:p>
      </dgm:t>
    </dgm:pt>
    <dgm:pt modelId="{A463F37C-0E62-4C08-AF3F-6E23D6BA0A29}" type="parTrans" cxnId="{2BDAF159-D60F-4C22-B7EA-F8B07EE6DE3B}">
      <dgm:prSet/>
      <dgm:spPr/>
      <dgm:t>
        <a:bodyPr/>
        <a:lstStyle/>
        <a:p>
          <a:endParaRPr lang="en-US" sz="1000"/>
        </a:p>
      </dgm:t>
    </dgm:pt>
    <dgm:pt modelId="{87FE7631-AB75-4810-A5AD-CCB266C7CF89}" type="sibTrans" cxnId="{2BDAF159-D60F-4C22-B7EA-F8B07EE6DE3B}">
      <dgm:prSet/>
      <dgm:spPr/>
      <dgm:t>
        <a:bodyPr/>
        <a:lstStyle/>
        <a:p>
          <a:endParaRPr lang="en-US" sz="1000"/>
        </a:p>
      </dgm:t>
    </dgm:pt>
    <dgm:pt modelId="{48C985CA-755A-411F-AE65-70E77CEE1D68}">
      <dgm:prSet phldrT="[Text]" custT="1"/>
      <dgm:spPr>
        <a:ln>
          <a:solidFill>
            <a:srgbClr val="00B050"/>
          </a:solidFill>
        </a:ln>
      </dgm:spPr>
      <dgm:t>
        <a:bodyPr/>
        <a:lstStyle/>
        <a:p>
          <a:r>
            <a:rPr lang="en-US" sz="1800" u="sng" dirty="0" smtClean="0"/>
            <a:t>Calorimeter Trigger</a:t>
          </a:r>
        </a:p>
        <a:p>
          <a:r>
            <a:rPr lang="en-US" sz="1400" b="1" u="none" dirty="0" smtClean="0"/>
            <a:t>Installed, ~</a:t>
          </a:r>
          <a:r>
            <a:rPr lang="en-US" sz="1400" b="1" u="none" dirty="0" err="1" smtClean="0"/>
            <a:t>commisioned</a:t>
          </a:r>
          <a:endParaRPr lang="en-US" sz="1400" b="1" u="none" dirty="0" smtClean="0"/>
        </a:p>
        <a:p>
          <a:r>
            <a:rPr lang="en-US" sz="1400" b="1" u="none" dirty="0" smtClean="0">
              <a:solidFill>
                <a:schemeClr val="accent3"/>
              </a:solidFill>
              <a:sym typeface="Symbol"/>
            </a:rPr>
            <a:t> Operations in 2016</a:t>
          </a:r>
          <a:endParaRPr lang="en-US" sz="1400" dirty="0"/>
        </a:p>
      </dgm:t>
    </dgm:pt>
    <dgm:pt modelId="{807C790F-C008-4626-812D-3BF8265D24B7}" type="parTrans" cxnId="{A5EE24C7-96DD-4F8C-A9E5-5322C28C0D6B}">
      <dgm:prSet/>
      <dgm:spPr/>
      <dgm:t>
        <a:bodyPr/>
        <a:lstStyle/>
        <a:p>
          <a:endParaRPr lang="en-US" sz="1000"/>
        </a:p>
      </dgm:t>
    </dgm:pt>
    <dgm:pt modelId="{97E3024F-7019-4816-ABC9-5A11DF63508E}" type="sibTrans" cxnId="{A5EE24C7-96DD-4F8C-A9E5-5322C28C0D6B}">
      <dgm:prSet/>
      <dgm:spPr/>
      <dgm:t>
        <a:bodyPr/>
        <a:lstStyle/>
        <a:p>
          <a:endParaRPr lang="en-US" sz="1000"/>
        </a:p>
      </dgm:t>
    </dgm:pt>
    <dgm:pt modelId="{CD95FB72-40EE-4135-BCC1-787A465EE526}">
      <dgm:prSet phldrT="[Text]" custT="1"/>
      <dgm:spPr>
        <a:ln>
          <a:solidFill>
            <a:srgbClr val="00B050"/>
          </a:solidFill>
        </a:ln>
      </dgm:spPr>
      <dgm:t>
        <a:bodyPr/>
        <a:lstStyle/>
        <a:p>
          <a:r>
            <a:rPr lang="en-US" sz="1800" u="sng" dirty="0" smtClean="0"/>
            <a:t>Back End Readout</a:t>
          </a:r>
        </a:p>
        <a:p>
          <a:r>
            <a:rPr lang="en-US" sz="1400" b="1" u="none" dirty="0" smtClean="0"/>
            <a:t>Installed, ~</a:t>
          </a:r>
          <a:r>
            <a:rPr lang="en-US" sz="1400" b="1" u="none" dirty="0" err="1" smtClean="0"/>
            <a:t>commisioned</a:t>
          </a:r>
          <a:endParaRPr lang="en-US" sz="1400" b="1" u="none" dirty="0" smtClean="0"/>
        </a:p>
        <a:p>
          <a:r>
            <a:rPr lang="en-US" sz="1400" b="1" u="none" dirty="0" smtClean="0">
              <a:solidFill>
                <a:schemeClr val="accent3"/>
              </a:solidFill>
              <a:sym typeface="Symbol"/>
            </a:rPr>
            <a:t> Operations in 2016</a:t>
          </a:r>
          <a:endParaRPr lang="en-US" sz="1400" b="1" u="none" dirty="0">
            <a:solidFill>
              <a:schemeClr val="accent3"/>
            </a:solidFill>
          </a:endParaRPr>
        </a:p>
      </dgm:t>
    </dgm:pt>
    <dgm:pt modelId="{570D58C5-49F3-494D-A58B-DC297DDCD51C}" type="parTrans" cxnId="{84DCA70E-52A2-4B79-A928-7F6DFE8990AF}">
      <dgm:prSet/>
      <dgm:spPr/>
      <dgm:t>
        <a:bodyPr/>
        <a:lstStyle/>
        <a:p>
          <a:endParaRPr lang="en-US"/>
        </a:p>
      </dgm:t>
    </dgm:pt>
    <dgm:pt modelId="{57D42BDF-09D6-48C5-AD52-2F5F9BE7609B}" type="sibTrans" cxnId="{84DCA70E-52A2-4B79-A928-7F6DFE8990AF}">
      <dgm:prSet/>
      <dgm:spPr/>
      <dgm:t>
        <a:bodyPr/>
        <a:lstStyle/>
        <a:p>
          <a:endParaRPr lang="en-US"/>
        </a:p>
      </dgm:t>
    </dgm:pt>
    <dgm:pt modelId="{B21634FF-2D05-45F8-B7EE-CCFFEF216D16}">
      <dgm:prSet phldrT="[Text]" custT="1"/>
      <dgm:spPr>
        <a:ln>
          <a:solidFill>
            <a:srgbClr val="00B050"/>
          </a:solidFill>
        </a:ln>
      </dgm:spPr>
      <dgm:t>
        <a:bodyPr/>
        <a:lstStyle/>
        <a:p>
          <a:r>
            <a:rPr lang="en-US" sz="1800" u="sng" dirty="0" smtClean="0"/>
            <a:t>Pilot System</a:t>
          </a:r>
        </a:p>
        <a:p>
          <a:r>
            <a:rPr lang="en-US" sz="1400" b="1" u="none" dirty="0" smtClean="0"/>
            <a:t>Installed, ~</a:t>
          </a:r>
          <a:r>
            <a:rPr lang="en-US" sz="1400" b="1" u="none" dirty="0" err="1" smtClean="0"/>
            <a:t>commisioned</a:t>
          </a:r>
          <a:endParaRPr lang="en-US" sz="1400" b="1" u="none" dirty="0" smtClean="0"/>
        </a:p>
        <a:p>
          <a:r>
            <a:rPr lang="en-US" sz="1400" b="1" u="none" dirty="0" smtClean="0">
              <a:solidFill>
                <a:schemeClr val="accent3"/>
              </a:solidFill>
              <a:sym typeface="Symbol"/>
            </a:rPr>
            <a:t> Operations in 2016</a:t>
          </a:r>
          <a:endParaRPr lang="en-US" sz="1400" u="sng" dirty="0"/>
        </a:p>
      </dgm:t>
    </dgm:pt>
    <dgm:pt modelId="{489E7B15-C119-4323-BB2C-F7FE13A839B7}" type="parTrans" cxnId="{1D5302CA-83E5-4BF9-91A5-F9A4C24066E6}">
      <dgm:prSet/>
      <dgm:spPr/>
      <dgm:t>
        <a:bodyPr/>
        <a:lstStyle/>
        <a:p>
          <a:endParaRPr lang="en-US"/>
        </a:p>
      </dgm:t>
    </dgm:pt>
    <dgm:pt modelId="{A7496CAF-0010-4BB8-9BA4-3088FC5BC8D0}" type="sibTrans" cxnId="{1D5302CA-83E5-4BF9-91A5-F9A4C24066E6}">
      <dgm:prSet/>
      <dgm:spPr/>
      <dgm:t>
        <a:bodyPr/>
        <a:lstStyle/>
        <a:p>
          <a:endParaRPr lang="en-US"/>
        </a:p>
      </dgm:t>
    </dgm:pt>
    <dgm:pt modelId="{058BF918-AF3F-4E43-A900-FFF0F4611562}" type="pres">
      <dgm:prSet presAssocID="{AE7478E3-C0A8-4256-8DDF-E31E17AB34F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401A42B-B5FB-45B8-B64F-802BF38E0630}" type="pres">
      <dgm:prSet presAssocID="{EEF5542B-D35B-4F0E-B935-567AC62546C8}" presName="root" presStyleCnt="0"/>
      <dgm:spPr/>
    </dgm:pt>
    <dgm:pt modelId="{D5B38D49-FA8B-4926-82DC-8D3DE4FB2883}" type="pres">
      <dgm:prSet presAssocID="{EEF5542B-D35B-4F0E-B935-567AC62546C8}" presName="rootComposite" presStyleCnt="0"/>
      <dgm:spPr/>
    </dgm:pt>
    <dgm:pt modelId="{8148A874-D6E9-472D-BF4C-051BDCCC73FB}" type="pres">
      <dgm:prSet presAssocID="{EEF5542B-D35B-4F0E-B935-567AC62546C8}" presName="rootText" presStyleLbl="node1" presStyleIdx="0" presStyleCnt="3" custScaleX="127312" custLinFactNeighborX="-27896" custLinFactNeighborY="1090"/>
      <dgm:spPr/>
      <dgm:t>
        <a:bodyPr/>
        <a:lstStyle/>
        <a:p>
          <a:endParaRPr lang="en-US"/>
        </a:p>
      </dgm:t>
    </dgm:pt>
    <dgm:pt modelId="{96A26609-86C3-4646-88F9-FC34627511EA}" type="pres">
      <dgm:prSet presAssocID="{EEF5542B-D35B-4F0E-B935-567AC62546C8}" presName="rootConnector" presStyleLbl="node1" presStyleIdx="0" presStyleCnt="3"/>
      <dgm:spPr/>
      <dgm:t>
        <a:bodyPr/>
        <a:lstStyle/>
        <a:p>
          <a:endParaRPr lang="en-US"/>
        </a:p>
      </dgm:t>
    </dgm:pt>
    <dgm:pt modelId="{301DE335-74B0-4F33-A3DB-4C42B9060E8C}" type="pres">
      <dgm:prSet presAssocID="{EEF5542B-D35B-4F0E-B935-567AC62546C8}" presName="childShape" presStyleCnt="0"/>
      <dgm:spPr/>
    </dgm:pt>
    <dgm:pt modelId="{364C5929-F3DA-4D11-ABAF-5BC37686222B}" type="pres">
      <dgm:prSet presAssocID="{F30B5210-7FAC-4D60-B728-0B59BEB07E65}" presName="Name13" presStyleLbl="parChTrans1D2" presStyleIdx="0" presStyleCnt="8"/>
      <dgm:spPr/>
      <dgm:t>
        <a:bodyPr/>
        <a:lstStyle/>
        <a:p>
          <a:endParaRPr lang="en-US"/>
        </a:p>
      </dgm:t>
    </dgm:pt>
    <dgm:pt modelId="{12A9618B-D005-4F36-AAB5-56CD8EC7AC47}" type="pres">
      <dgm:prSet presAssocID="{01D0517C-B9A9-4EB6-83E0-ED5993D6682A}" presName="childText" presStyleLbl="bgAcc1" presStyleIdx="0" presStyleCnt="8" custScaleX="1709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F7DADF-067F-4D93-A1B7-DCEB404D60B7}" type="pres">
      <dgm:prSet presAssocID="{3E139620-3F56-4956-9FC5-3E77993BA838}" presName="Name13" presStyleLbl="parChTrans1D2" presStyleIdx="1" presStyleCnt="8"/>
      <dgm:spPr/>
      <dgm:t>
        <a:bodyPr/>
        <a:lstStyle/>
        <a:p>
          <a:endParaRPr lang="en-US"/>
        </a:p>
      </dgm:t>
    </dgm:pt>
    <dgm:pt modelId="{2CC64382-8D3E-4A24-85E1-795C236A8096}" type="pres">
      <dgm:prSet presAssocID="{42901E3F-734A-4C77-9853-9FF0281ED863}" presName="childText" presStyleLbl="bgAcc1" presStyleIdx="1" presStyleCnt="8" custScaleX="177887" custScaleY="1155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73D0E4-68D5-43CB-82DC-443879F727A1}" type="pres">
      <dgm:prSet presAssocID="{570D58C5-49F3-494D-A58B-DC297DDCD51C}" presName="Name13" presStyleLbl="parChTrans1D2" presStyleIdx="2" presStyleCnt="8"/>
      <dgm:spPr/>
      <dgm:t>
        <a:bodyPr/>
        <a:lstStyle/>
        <a:p>
          <a:endParaRPr lang="en-US"/>
        </a:p>
      </dgm:t>
    </dgm:pt>
    <dgm:pt modelId="{298EEE8D-7F89-4320-80ED-8A0CF0B3DA41}" type="pres">
      <dgm:prSet presAssocID="{CD95FB72-40EE-4135-BCC1-787A465EE526}" presName="childText" presStyleLbl="bgAcc1" presStyleIdx="2" presStyleCnt="8" custScaleX="1531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3EFBC6-2A58-4F61-9C3B-A67F6E13BCAE}" type="pres">
      <dgm:prSet presAssocID="{7095E924-765A-45FC-A7A4-5BE9933DC3AA}" presName="root" presStyleCnt="0"/>
      <dgm:spPr/>
    </dgm:pt>
    <dgm:pt modelId="{55D6717C-FD53-4A47-935D-38FDE6392084}" type="pres">
      <dgm:prSet presAssocID="{7095E924-765A-45FC-A7A4-5BE9933DC3AA}" presName="rootComposite" presStyleCnt="0"/>
      <dgm:spPr/>
    </dgm:pt>
    <dgm:pt modelId="{6C990D11-95F9-4EA3-AC02-30F76364FE3B}" type="pres">
      <dgm:prSet presAssocID="{7095E924-765A-45FC-A7A4-5BE9933DC3AA}" presName="rootText" presStyleLbl="node1" presStyleIdx="1" presStyleCnt="3" custScaleX="127312"/>
      <dgm:spPr/>
      <dgm:t>
        <a:bodyPr/>
        <a:lstStyle/>
        <a:p>
          <a:endParaRPr lang="en-US"/>
        </a:p>
      </dgm:t>
    </dgm:pt>
    <dgm:pt modelId="{007CC9A8-0E36-47EB-A1D3-F0E953E5B18B}" type="pres">
      <dgm:prSet presAssocID="{7095E924-765A-45FC-A7A4-5BE9933DC3AA}" presName="rootConnector" presStyleLbl="node1" presStyleIdx="1" presStyleCnt="3"/>
      <dgm:spPr/>
      <dgm:t>
        <a:bodyPr/>
        <a:lstStyle/>
        <a:p>
          <a:endParaRPr lang="en-US"/>
        </a:p>
      </dgm:t>
    </dgm:pt>
    <dgm:pt modelId="{3A782538-7DAA-421F-93E8-3607EFC1B95A}" type="pres">
      <dgm:prSet presAssocID="{7095E924-765A-45FC-A7A4-5BE9933DC3AA}" presName="childShape" presStyleCnt="0"/>
      <dgm:spPr/>
    </dgm:pt>
    <dgm:pt modelId="{8073B24B-A46A-46CA-A475-082F20A56318}" type="pres">
      <dgm:prSet presAssocID="{ED19973F-36BF-4638-A823-103308EA13EF}" presName="Name13" presStyleLbl="parChTrans1D2" presStyleIdx="3" presStyleCnt="8"/>
      <dgm:spPr/>
      <dgm:t>
        <a:bodyPr/>
        <a:lstStyle/>
        <a:p>
          <a:endParaRPr lang="en-US"/>
        </a:p>
      </dgm:t>
    </dgm:pt>
    <dgm:pt modelId="{D009B560-4776-4949-BCB3-F81A8A9E519C}" type="pres">
      <dgm:prSet presAssocID="{4576D6D7-3ACD-4FBA-951E-1966F944B16C}" presName="childText" presStyleLbl="bgAcc1" presStyleIdx="3" presStyleCnt="8" custScaleX="1531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FDDAF2-3572-4A99-A76D-5BDECE1E1788}" type="pres">
      <dgm:prSet presAssocID="{E42620C1-CFBB-4B05-9735-9F74BC3423A9}" presName="Name13" presStyleLbl="parChTrans1D2" presStyleIdx="4" presStyleCnt="8"/>
      <dgm:spPr/>
      <dgm:t>
        <a:bodyPr/>
        <a:lstStyle/>
        <a:p>
          <a:endParaRPr lang="en-US"/>
        </a:p>
      </dgm:t>
    </dgm:pt>
    <dgm:pt modelId="{9EDBA677-9D2C-4B5A-92F0-63A6D8EC794F}" type="pres">
      <dgm:prSet presAssocID="{516F58DB-A54D-4D37-9CF3-25CBC1174ECD}" presName="childText" presStyleLbl="bgAcc1" presStyleIdx="4" presStyleCnt="8" custScaleX="1531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C6EA5E-4524-46ED-98A3-35184D80EC68}" type="pres">
      <dgm:prSet presAssocID="{489E7B15-C119-4323-BB2C-F7FE13A839B7}" presName="Name13" presStyleLbl="parChTrans1D2" presStyleIdx="5" presStyleCnt="8"/>
      <dgm:spPr/>
      <dgm:t>
        <a:bodyPr/>
        <a:lstStyle/>
        <a:p>
          <a:endParaRPr lang="en-US"/>
        </a:p>
      </dgm:t>
    </dgm:pt>
    <dgm:pt modelId="{758E75BC-95B7-4E44-A141-AAEEA8DBDBD0}" type="pres">
      <dgm:prSet presAssocID="{B21634FF-2D05-45F8-B7EE-CCFFEF216D16}" presName="childText" presStyleLbl="bgAcc1" presStyleIdx="5" presStyleCnt="8" custScaleX="1531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BB9ED4-F839-4398-9B6D-7CB06B2E3953}" type="pres">
      <dgm:prSet presAssocID="{8FCADF50-C89B-47DD-AFA9-06F9E1E2F22A}" presName="root" presStyleCnt="0"/>
      <dgm:spPr/>
    </dgm:pt>
    <dgm:pt modelId="{82B30DF5-F0C9-4372-876B-2A45D7089DF7}" type="pres">
      <dgm:prSet presAssocID="{8FCADF50-C89B-47DD-AFA9-06F9E1E2F22A}" presName="rootComposite" presStyleCnt="0"/>
      <dgm:spPr/>
    </dgm:pt>
    <dgm:pt modelId="{7C39E6AC-0A2A-4263-9F8E-ABD1ADF12AA9}" type="pres">
      <dgm:prSet presAssocID="{8FCADF50-C89B-47DD-AFA9-06F9E1E2F22A}" presName="rootText" presStyleLbl="node1" presStyleIdx="2" presStyleCnt="3" custScaleX="127312"/>
      <dgm:spPr/>
      <dgm:t>
        <a:bodyPr/>
        <a:lstStyle/>
        <a:p>
          <a:endParaRPr lang="en-US"/>
        </a:p>
      </dgm:t>
    </dgm:pt>
    <dgm:pt modelId="{5AA72596-1CBA-458A-BA63-A3BB3C1AC7FB}" type="pres">
      <dgm:prSet presAssocID="{8FCADF50-C89B-47DD-AFA9-06F9E1E2F22A}" presName="rootConnector" presStyleLbl="node1" presStyleIdx="2" presStyleCnt="3"/>
      <dgm:spPr/>
      <dgm:t>
        <a:bodyPr/>
        <a:lstStyle/>
        <a:p>
          <a:endParaRPr lang="en-US"/>
        </a:p>
      </dgm:t>
    </dgm:pt>
    <dgm:pt modelId="{99632023-965A-4486-A975-8CDA64183473}" type="pres">
      <dgm:prSet presAssocID="{8FCADF50-C89B-47DD-AFA9-06F9E1E2F22A}" presName="childShape" presStyleCnt="0"/>
      <dgm:spPr/>
    </dgm:pt>
    <dgm:pt modelId="{E47F4AD9-71F3-4549-8258-B515E36A4E99}" type="pres">
      <dgm:prSet presAssocID="{A463F37C-0E62-4C08-AF3F-6E23D6BA0A29}" presName="Name13" presStyleLbl="parChTrans1D2" presStyleIdx="6" presStyleCnt="8"/>
      <dgm:spPr/>
      <dgm:t>
        <a:bodyPr/>
        <a:lstStyle/>
        <a:p>
          <a:endParaRPr lang="en-US"/>
        </a:p>
      </dgm:t>
    </dgm:pt>
    <dgm:pt modelId="{60D97AF8-CB1A-4398-A680-1644F2205612}" type="pres">
      <dgm:prSet presAssocID="{D9C33394-E4E2-40C5-8E4A-0933218D3398}" presName="childText" presStyleLbl="bgAcc1" presStyleIdx="6" presStyleCnt="8" custScaleX="1531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6DB0BA-6F8B-4CE3-9013-CF043B4B4542}" type="pres">
      <dgm:prSet presAssocID="{807C790F-C008-4626-812D-3BF8265D24B7}" presName="Name13" presStyleLbl="parChTrans1D2" presStyleIdx="7" presStyleCnt="8"/>
      <dgm:spPr/>
      <dgm:t>
        <a:bodyPr/>
        <a:lstStyle/>
        <a:p>
          <a:endParaRPr lang="en-US"/>
        </a:p>
      </dgm:t>
    </dgm:pt>
    <dgm:pt modelId="{2924A5D8-0949-4E7A-802D-4511C52E8268}" type="pres">
      <dgm:prSet presAssocID="{48C985CA-755A-411F-AE65-70E77CEE1D68}" presName="childText" presStyleLbl="bgAcc1" presStyleIdx="7" presStyleCnt="8" custScaleX="1531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0DBD97D-6133-8C42-BE8C-3AB3A657DE41}" type="presOf" srcId="{3E139620-3F56-4956-9FC5-3E77993BA838}" destId="{BEF7DADF-067F-4D93-A1B7-DCEB404D60B7}" srcOrd="0" destOrd="0" presId="urn:microsoft.com/office/officeart/2005/8/layout/hierarchy3"/>
    <dgm:cxn modelId="{EBCC5751-6793-4F5D-AB41-56C73B742DA3}" srcId="{7095E924-765A-45FC-A7A4-5BE9933DC3AA}" destId="{4576D6D7-3ACD-4FBA-951E-1966F944B16C}" srcOrd="0" destOrd="0" parTransId="{ED19973F-36BF-4638-A823-103308EA13EF}" sibTransId="{EAE08A13-0F16-41F5-A7F9-24D055AC0CC3}"/>
    <dgm:cxn modelId="{3BB81B05-53F7-1343-883F-B32E7E49DBB0}" type="presOf" srcId="{D9C33394-E4E2-40C5-8E4A-0933218D3398}" destId="{60D97AF8-CB1A-4398-A680-1644F2205612}" srcOrd="0" destOrd="0" presId="urn:microsoft.com/office/officeart/2005/8/layout/hierarchy3"/>
    <dgm:cxn modelId="{007E58F6-E489-4946-9B95-5A991C944CBD}" type="presOf" srcId="{7095E924-765A-45FC-A7A4-5BE9933DC3AA}" destId="{007CC9A8-0E36-47EB-A1D3-F0E953E5B18B}" srcOrd="1" destOrd="0" presId="urn:microsoft.com/office/officeart/2005/8/layout/hierarchy3"/>
    <dgm:cxn modelId="{CDBFAA9F-0C98-B947-AAD8-D204F0FC6ECB}" type="presOf" srcId="{EEF5542B-D35B-4F0E-B935-567AC62546C8}" destId="{96A26609-86C3-4646-88F9-FC34627511EA}" srcOrd="1" destOrd="0" presId="urn:microsoft.com/office/officeart/2005/8/layout/hierarchy3"/>
    <dgm:cxn modelId="{DE61A537-8DDA-004B-ABAB-3F012CD7E190}" type="presOf" srcId="{CD95FB72-40EE-4135-BCC1-787A465EE526}" destId="{298EEE8D-7F89-4320-80ED-8A0CF0B3DA41}" srcOrd="0" destOrd="0" presId="urn:microsoft.com/office/officeart/2005/8/layout/hierarchy3"/>
    <dgm:cxn modelId="{E3351290-CA4C-4E7C-80E9-1DE022448907}" srcId="{AE7478E3-C0A8-4256-8DDF-E31E17AB34FC}" destId="{7095E924-765A-45FC-A7A4-5BE9933DC3AA}" srcOrd="1" destOrd="0" parTransId="{EEB391F6-9DB6-4E1D-98D2-8A6F9B0716E4}" sibTransId="{6D5F01B9-0605-404E-90DE-AC76308BF5BA}"/>
    <dgm:cxn modelId="{11021711-7F26-CC42-B731-AFC003F4F1A9}" type="presOf" srcId="{ED19973F-36BF-4638-A823-103308EA13EF}" destId="{8073B24B-A46A-46CA-A475-082F20A56318}" srcOrd="0" destOrd="0" presId="urn:microsoft.com/office/officeart/2005/8/layout/hierarchy3"/>
    <dgm:cxn modelId="{A0F6BDB8-737A-754F-871C-C13D9B48D9A3}" type="presOf" srcId="{F30B5210-7FAC-4D60-B728-0B59BEB07E65}" destId="{364C5929-F3DA-4D11-ABAF-5BC37686222B}" srcOrd="0" destOrd="0" presId="urn:microsoft.com/office/officeart/2005/8/layout/hierarchy3"/>
    <dgm:cxn modelId="{890E83A1-B44F-154E-AD10-969E3576C0D8}" type="presOf" srcId="{AE7478E3-C0A8-4256-8DDF-E31E17AB34FC}" destId="{058BF918-AF3F-4E43-A900-FFF0F4611562}" srcOrd="0" destOrd="0" presId="urn:microsoft.com/office/officeart/2005/8/layout/hierarchy3"/>
    <dgm:cxn modelId="{5F0C66A8-3990-BE4B-BFA4-78A5F7E90886}" type="presOf" srcId="{570D58C5-49F3-494D-A58B-DC297DDCD51C}" destId="{6E73D0E4-68D5-43CB-82DC-443879F727A1}" srcOrd="0" destOrd="0" presId="urn:microsoft.com/office/officeart/2005/8/layout/hierarchy3"/>
    <dgm:cxn modelId="{2BDAF159-D60F-4C22-B7EA-F8B07EE6DE3B}" srcId="{8FCADF50-C89B-47DD-AFA9-06F9E1E2F22A}" destId="{D9C33394-E4E2-40C5-8E4A-0933218D3398}" srcOrd="0" destOrd="0" parTransId="{A463F37C-0E62-4C08-AF3F-6E23D6BA0A29}" sibTransId="{87FE7631-AB75-4810-A5AD-CCB266C7CF89}"/>
    <dgm:cxn modelId="{EB174A11-6546-4B17-9AEF-D4987E2273A3}" srcId="{7095E924-765A-45FC-A7A4-5BE9933DC3AA}" destId="{516F58DB-A54D-4D37-9CF3-25CBC1174ECD}" srcOrd="1" destOrd="0" parTransId="{E42620C1-CFBB-4B05-9735-9F74BC3423A9}" sibTransId="{3E815706-69A6-4208-8737-0C7CAC96E40A}"/>
    <dgm:cxn modelId="{750CC6AD-B0ED-495B-877D-57393F7A5176}" srcId="{AE7478E3-C0A8-4256-8DDF-E31E17AB34FC}" destId="{EEF5542B-D35B-4F0E-B935-567AC62546C8}" srcOrd="0" destOrd="0" parTransId="{1BAFC44C-B351-478B-9062-65B3C07D94CA}" sibTransId="{F814301A-513A-4F43-83AE-0616E4101EC8}"/>
    <dgm:cxn modelId="{79440F2D-CD38-3B41-9469-B91AB2580C6E}" type="presOf" srcId="{E42620C1-CFBB-4B05-9735-9F74BC3423A9}" destId="{EDFDDAF2-3572-4A99-A76D-5BDECE1E1788}" srcOrd="0" destOrd="0" presId="urn:microsoft.com/office/officeart/2005/8/layout/hierarchy3"/>
    <dgm:cxn modelId="{458F14AC-F224-4CC3-B0B5-7B2A48BC13F1}" srcId="{EEF5542B-D35B-4F0E-B935-567AC62546C8}" destId="{01D0517C-B9A9-4EB6-83E0-ED5993D6682A}" srcOrd="0" destOrd="0" parTransId="{F30B5210-7FAC-4D60-B728-0B59BEB07E65}" sibTransId="{EBCDEC6F-E4CB-4EEB-95D9-A03AE293A1E3}"/>
    <dgm:cxn modelId="{331C88AE-0812-4944-8E2D-751C06050C78}" type="presOf" srcId="{EEF5542B-D35B-4F0E-B935-567AC62546C8}" destId="{8148A874-D6E9-472D-BF4C-051BDCCC73FB}" srcOrd="0" destOrd="0" presId="urn:microsoft.com/office/officeart/2005/8/layout/hierarchy3"/>
    <dgm:cxn modelId="{84DCA70E-52A2-4B79-A928-7F6DFE8990AF}" srcId="{EEF5542B-D35B-4F0E-B935-567AC62546C8}" destId="{CD95FB72-40EE-4135-BCC1-787A465EE526}" srcOrd="2" destOrd="0" parTransId="{570D58C5-49F3-494D-A58B-DC297DDCD51C}" sibTransId="{57D42BDF-09D6-48C5-AD52-2F5F9BE7609B}"/>
    <dgm:cxn modelId="{4F69439C-ACB6-7840-AFE7-5F87F10EC930}" type="presOf" srcId="{4576D6D7-3ACD-4FBA-951E-1966F944B16C}" destId="{D009B560-4776-4949-BCB3-F81A8A9E519C}" srcOrd="0" destOrd="0" presId="urn:microsoft.com/office/officeart/2005/8/layout/hierarchy3"/>
    <dgm:cxn modelId="{6E18008B-6932-7F48-8E61-5948DA565A01}" type="presOf" srcId="{8FCADF50-C89B-47DD-AFA9-06F9E1E2F22A}" destId="{7C39E6AC-0A2A-4263-9F8E-ABD1ADF12AA9}" srcOrd="0" destOrd="0" presId="urn:microsoft.com/office/officeart/2005/8/layout/hierarchy3"/>
    <dgm:cxn modelId="{B2D076B9-A6EB-3F45-8D54-F9DFA29E170B}" type="presOf" srcId="{807C790F-C008-4626-812D-3BF8265D24B7}" destId="{3C6DB0BA-6F8B-4CE3-9013-CF043B4B4542}" srcOrd="0" destOrd="0" presId="urn:microsoft.com/office/officeart/2005/8/layout/hierarchy3"/>
    <dgm:cxn modelId="{1D5302CA-83E5-4BF9-91A5-F9A4C24066E6}" srcId="{7095E924-765A-45FC-A7A4-5BE9933DC3AA}" destId="{B21634FF-2D05-45F8-B7EE-CCFFEF216D16}" srcOrd="2" destOrd="0" parTransId="{489E7B15-C119-4323-BB2C-F7FE13A839B7}" sibTransId="{A7496CAF-0010-4BB8-9BA4-3088FC5BC8D0}"/>
    <dgm:cxn modelId="{9E0778CC-7A00-4813-A1B3-B370B46A3C0D}" srcId="{EEF5542B-D35B-4F0E-B935-567AC62546C8}" destId="{42901E3F-734A-4C77-9853-9FF0281ED863}" srcOrd="1" destOrd="0" parTransId="{3E139620-3F56-4956-9FC5-3E77993BA838}" sibTransId="{76714C5C-2145-4132-A27F-F9AAC0AD2556}"/>
    <dgm:cxn modelId="{4361B89C-4BF7-2049-8FE3-F3605A0336C0}" type="presOf" srcId="{01D0517C-B9A9-4EB6-83E0-ED5993D6682A}" destId="{12A9618B-D005-4F36-AAB5-56CD8EC7AC47}" srcOrd="0" destOrd="0" presId="urn:microsoft.com/office/officeart/2005/8/layout/hierarchy3"/>
    <dgm:cxn modelId="{573D326A-2A8B-FA49-B637-2C4A46E85AF4}" type="presOf" srcId="{7095E924-765A-45FC-A7A4-5BE9933DC3AA}" destId="{6C990D11-95F9-4EA3-AC02-30F76364FE3B}" srcOrd="0" destOrd="0" presId="urn:microsoft.com/office/officeart/2005/8/layout/hierarchy3"/>
    <dgm:cxn modelId="{A5EE24C7-96DD-4F8C-A9E5-5322C28C0D6B}" srcId="{8FCADF50-C89B-47DD-AFA9-06F9E1E2F22A}" destId="{48C985CA-755A-411F-AE65-70E77CEE1D68}" srcOrd="1" destOrd="0" parTransId="{807C790F-C008-4626-812D-3BF8265D24B7}" sibTransId="{97E3024F-7019-4816-ABC9-5A11DF63508E}"/>
    <dgm:cxn modelId="{DDB0DF2F-5065-1B4F-AC29-142EF24E3EBF}" type="presOf" srcId="{B21634FF-2D05-45F8-B7EE-CCFFEF216D16}" destId="{758E75BC-95B7-4E44-A141-AAEEA8DBDBD0}" srcOrd="0" destOrd="0" presId="urn:microsoft.com/office/officeart/2005/8/layout/hierarchy3"/>
    <dgm:cxn modelId="{F9797D1A-8D6E-5B42-8CE4-08393728992F}" type="presOf" srcId="{516F58DB-A54D-4D37-9CF3-25CBC1174ECD}" destId="{9EDBA677-9D2C-4B5A-92F0-63A6D8EC794F}" srcOrd="0" destOrd="0" presId="urn:microsoft.com/office/officeart/2005/8/layout/hierarchy3"/>
    <dgm:cxn modelId="{2E86A774-F674-0A4E-817C-A14DFB8FFA58}" type="presOf" srcId="{42901E3F-734A-4C77-9853-9FF0281ED863}" destId="{2CC64382-8D3E-4A24-85E1-795C236A8096}" srcOrd="0" destOrd="0" presId="urn:microsoft.com/office/officeart/2005/8/layout/hierarchy3"/>
    <dgm:cxn modelId="{219E34B5-EA6A-4334-B43C-73E7623473F7}" srcId="{AE7478E3-C0A8-4256-8DDF-E31E17AB34FC}" destId="{8FCADF50-C89B-47DD-AFA9-06F9E1E2F22A}" srcOrd="2" destOrd="0" parTransId="{9E77127C-2C51-44D0-A91F-D761354D2110}" sibTransId="{84F6B14A-F332-4C09-B5E6-86ACE6A4E4B6}"/>
    <dgm:cxn modelId="{54871B44-ED52-3540-8183-25F96BE0E4CD}" type="presOf" srcId="{489E7B15-C119-4323-BB2C-F7FE13A839B7}" destId="{5FC6EA5E-4524-46ED-98A3-35184D80EC68}" srcOrd="0" destOrd="0" presId="urn:microsoft.com/office/officeart/2005/8/layout/hierarchy3"/>
    <dgm:cxn modelId="{97C54790-6B32-7545-AEC0-A8FAC6B42B21}" type="presOf" srcId="{8FCADF50-C89B-47DD-AFA9-06F9E1E2F22A}" destId="{5AA72596-1CBA-458A-BA63-A3BB3C1AC7FB}" srcOrd="1" destOrd="0" presId="urn:microsoft.com/office/officeart/2005/8/layout/hierarchy3"/>
    <dgm:cxn modelId="{65A7EE5D-43AD-7D4B-9B88-32888FC2D28C}" type="presOf" srcId="{48C985CA-755A-411F-AE65-70E77CEE1D68}" destId="{2924A5D8-0949-4E7A-802D-4511C52E8268}" srcOrd="0" destOrd="0" presId="urn:microsoft.com/office/officeart/2005/8/layout/hierarchy3"/>
    <dgm:cxn modelId="{A71BD697-F6B7-6941-A4D4-5635825BA482}" type="presOf" srcId="{A463F37C-0E62-4C08-AF3F-6E23D6BA0A29}" destId="{E47F4AD9-71F3-4549-8258-B515E36A4E99}" srcOrd="0" destOrd="0" presId="urn:microsoft.com/office/officeart/2005/8/layout/hierarchy3"/>
    <dgm:cxn modelId="{5EBFAAAE-C505-F840-8FB5-5EF92DDFCB7E}" type="presParOf" srcId="{058BF918-AF3F-4E43-A900-FFF0F4611562}" destId="{2401A42B-B5FB-45B8-B64F-802BF38E0630}" srcOrd="0" destOrd="0" presId="urn:microsoft.com/office/officeart/2005/8/layout/hierarchy3"/>
    <dgm:cxn modelId="{B52624C5-B94D-5241-A30A-A205241B4DC6}" type="presParOf" srcId="{2401A42B-B5FB-45B8-B64F-802BF38E0630}" destId="{D5B38D49-FA8B-4926-82DC-8D3DE4FB2883}" srcOrd="0" destOrd="0" presId="urn:microsoft.com/office/officeart/2005/8/layout/hierarchy3"/>
    <dgm:cxn modelId="{AAB73803-7494-1041-BF2A-E3D674F3304B}" type="presParOf" srcId="{D5B38D49-FA8B-4926-82DC-8D3DE4FB2883}" destId="{8148A874-D6E9-472D-BF4C-051BDCCC73FB}" srcOrd="0" destOrd="0" presId="urn:microsoft.com/office/officeart/2005/8/layout/hierarchy3"/>
    <dgm:cxn modelId="{81249CBE-D5D4-7246-A91C-5451FF1906EF}" type="presParOf" srcId="{D5B38D49-FA8B-4926-82DC-8D3DE4FB2883}" destId="{96A26609-86C3-4646-88F9-FC34627511EA}" srcOrd="1" destOrd="0" presId="urn:microsoft.com/office/officeart/2005/8/layout/hierarchy3"/>
    <dgm:cxn modelId="{6C5C7B77-2B21-9C4B-A1CA-2148FD523F5C}" type="presParOf" srcId="{2401A42B-B5FB-45B8-B64F-802BF38E0630}" destId="{301DE335-74B0-4F33-A3DB-4C42B9060E8C}" srcOrd="1" destOrd="0" presId="urn:microsoft.com/office/officeart/2005/8/layout/hierarchy3"/>
    <dgm:cxn modelId="{6A0D1F09-0770-F54B-BE22-E43CF4EFBEA2}" type="presParOf" srcId="{301DE335-74B0-4F33-A3DB-4C42B9060E8C}" destId="{364C5929-F3DA-4D11-ABAF-5BC37686222B}" srcOrd="0" destOrd="0" presId="urn:microsoft.com/office/officeart/2005/8/layout/hierarchy3"/>
    <dgm:cxn modelId="{E6D39B69-D1C8-6F48-9D4E-70F21481B8A7}" type="presParOf" srcId="{301DE335-74B0-4F33-A3DB-4C42B9060E8C}" destId="{12A9618B-D005-4F36-AAB5-56CD8EC7AC47}" srcOrd="1" destOrd="0" presId="urn:microsoft.com/office/officeart/2005/8/layout/hierarchy3"/>
    <dgm:cxn modelId="{2C095580-A53C-EC4E-AECA-38F17DCBFD84}" type="presParOf" srcId="{301DE335-74B0-4F33-A3DB-4C42B9060E8C}" destId="{BEF7DADF-067F-4D93-A1B7-DCEB404D60B7}" srcOrd="2" destOrd="0" presId="urn:microsoft.com/office/officeart/2005/8/layout/hierarchy3"/>
    <dgm:cxn modelId="{94A9C088-038B-714A-BFB1-F64D9E695168}" type="presParOf" srcId="{301DE335-74B0-4F33-A3DB-4C42B9060E8C}" destId="{2CC64382-8D3E-4A24-85E1-795C236A8096}" srcOrd="3" destOrd="0" presId="urn:microsoft.com/office/officeart/2005/8/layout/hierarchy3"/>
    <dgm:cxn modelId="{2FB7C5F1-D720-8944-8444-1ADCE41D14AD}" type="presParOf" srcId="{301DE335-74B0-4F33-A3DB-4C42B9060E8C}" destId="{6E73D0E4-68D5-43CB-82DC-443879F727A1}" srcOrd="4" destOrd="0" presId="urn:microsoft.com/office/officeart/2005/8/layout/hierarchy3"/>
    <dgm:cxn modelId="{08040841-C822-574B-A311-8A40D0EDA2D9}" type="presParOf" srcId="{301DE335-74B0-4F33-A3DB-4C42B9060E8C}" destId="{298EEE8D-7F89-4320-80ED-8A0CF0B3DA41}" srcOrd="5" destOrd="0" presId="urn:microsoft.com/office/officeart/2005/8/layout/hierarchy3"/>
    <dgm:cxn modelId="{E13D98B0-5839-6942-9E54-21DDA2AA0363}" type="presParOf" srcId="{058BF918-AF3F-4E43-A900-FFF0F4611562}" destId="{073EFBC6-2A58-4F61-9C3B-A67F6E13BCAE}" srcOrd="1" destOrd="0" presId="urn:microsoft.com/office/officeart/2005/8/layout/hierarchy3"/>
    <dgm:cxn modelId="{0A7DB5F4-F55C-584C-B6BA-53C62332C028}" type="presParOf" srcId="{073EFBC6-2A58-4F61-9C3B-A67F6E13BCAE}" destId="{55D6717C-FD53-4A47-935D-38FDE6392084}" srcOrd="0" destOrd="0" presId="urn:microsoft.com/office/officeart/2005/8/layout/hierarchy3"/>
    <dgm:cxn modelId="{99922A67-3B9A-E54B-9DD1-17DE9E320EE9}" type="presParOf" srcId="{55D6717C-FD53-4A47-935D-38FDE6392084}" destId="{6C990D11-95F9-4EA3-AC02-30F76364FE3B}" srcOrd="0" destOrd="0" presId="urn:microsoft.com/office/officeart/2005/8/layout/hierarchy3"/>
    <dgm:cxn modelId="{8DED57A0-500C-4A49-AE65-7D16BD1BB9A7}" type="presParOf" srcId="{55D6717C-FD53-4A47-935D-38FDE6392084}" destId="{007CC9A8-0E36-47EB-A1D3-F0E953E5B18B}" srcOrd="1" destOrd="0" presId="urn:microsoft.com/office/officeart/2005/8/layout/hierarchy3"/>
    <dgm:cxn modelId="{A1D534E1-080B-8F4C-A7BC-C5A87158C833}" type="presParOf" srcId="{073EFBC6-2A58-4F61-9C3B-A67F6E13BCAE}" destId="{3A782538-7DAA-421F-93E8-3607EFC1B95A}" srcOrd="1" destOrd="0" presId="urn:microsoft.com/office/officeart/2005/8/layout/hierarchy3"/>
    <dgm:cxn modelId="{4F3FADC4-3DF9-964F-8592-13BE3F71AB5F}" type="presParOf" srcId="{3A782538-7DAA-421F-93E8-3607EFC1B95A}" destId="{8073B24B-A46A-46CA-A475-082F20A56318}" srcOrd="0" destOrd="0" presId="urn:microsoft.com/office/officeart/2005/8/layout/hierarchy3"/>
    <dgm:cxn modelId="{C53EBEBE-F8A7-6D44-9D69-79FEC8CE33FE}" type="presParOf" srcId="{3A782538-7DAA-421F-93E8-3607EFC1B95A}" destId="{D009B560-4776-4949-BCB3-F81A8A9E519C}" srcOrd="1" destOrd="0" presId="urn:microsoft.com/office/officeart/2005/8/layout/hierarchy3"/>
    <dgm:cxn modelId="{F7CD36FE-9EE7-B844-8081-2519DBE33197}" type="presParOf" srcId="{3A782538-7DAA-421F-93E8-3607EFC1B95A}" destId="{EDFDDAF2-3572-4A99-A76D-5BDECE1E1788}" srcOrd="2" destOrd="0" presId="urn:microsoft.com/office/officeart/2005/8/layout/hierarchy3"/>
    <dgm:cxn modelId="{2EF3A4E1-BF13-8A4C-AAFF-300177E66D50}" type="presParOf" srcId="{3A782538-7DAA-421F-93E8-3607EFC1B95A}" destId="{9EDBA677-9D2C-4B5A-92F0-63A6D8EC794F}" srcOrd="3" destOrd="0" presId="urn:microsoft.com/office/officeart/2005/8/layout/hierarchy3"/>
    <dgm:cxn modelId="{903C4FC7-E1F6-2444-A68D-E9CB4ED881D3}" type="presParOf" srcId="{3A782538-7DAA-421F-93E8-3607EFC1B95A}" destId="{5FC6EA5E-4524-46ED-98A3-35184D80EC68}" srcOrd="4" destOrd="0" presId="urn:microsoft.com/office/officeart/2005/8/layout/hierarchy3"/>
    <dgm:cxn modelId="{FDC1C56A-DB26-7943-8424-5E927D0C0A25}" type="presParOf" srcId="{3A782538-7DAA-421F-93E8-3607EFC1B95A}" destId="{758E75BC-95B7-4E44-A141-AAEEA8DBDBD0}" srcOrd="5" destOrd="0" presId="urn:microsoft.com/office/officeart/2005/8/layout/hierarchy3"/>
    <dgm:cxn modelId="{27BC3FBE-AF1D-BD45-B380-F06359989F6D}" type="presParOf" srcId="{058BF918-AF3F-4E43-A900-FFF0F4611562}" destId="{BFBB9ED4-F839-4398-9B6D-7CB06B2E3953}" srcOrd="2" destOrd="0" presId="urn:microsoft.com/office/officeart/2005/8/layout/hierarchy3"/>
    <dgm:cxn modelId="{350F8552-FA22-C246-A051-E2DF55EEE502}" type="presParOf" srcId="{BFBB9ED4-F839-4398-9B6D-7CB06B2E3953}" destId="{82B30DF5-F0C9-4372-876B-2A45D7089DF7}" srcOrd="0" destOrd="0" presId="urn:microsoft.com/office/officeart/2005/8/layout/hierarchy3"/>
    <dgm:cxn modelId="{3784E919-94F7-C74D-ABB8-C1C74E98059B}" type="presParOf" srcId="{82B30DF5-F0C9-4372-876B-2A45D7089DF7}" destId="{7C39E6AC-0A2A-4263-9F8E-ABD1ADF12AA9}" srcOrd="0" destOrd="0" presId="urn:microsoft.com/office/officeart/2005/8/layout/hierarchy3"/>
    <dgm:cxn modelId="{2580D864-0900-2143-9813-2F6CB5BFC8AF}" type="presParOf" srcId="{82B30DF5-F0C9-4372-876B-2A45D7089DF7}" destId="{5AA72596-1CBA-458A-BA63-A3BB3C1AC7FB}" srcOrd="1" destOrd="0" presId="urn:microsoft.com/office/officeart/2005/8/layout/hierarchy3"/>
    <dgm:cxn modelId="{C4A70276-C5E9-8744-91AB-7D9967A1A945}" type="presParOf" srcId="{BFBB9ED4-F839-4398-9B6D-7CB06B2E3953}" destId="{99632023-965A-4486-A975-8CDA64183473}" srcOrd="1" destOrd="0" presId="urn:microsoft.com/office/officeart/2005/8/layout/hierarchy3"/>
    <dgm:cxn modelId="{E9BDE3A6-0433-704D-A800-259200B18BC6}" type="presParOf" srcId="{99632023-965A-4486-A975-8CDA64183473}" destId="{E47F4AD9-71F3-4549-8258-B515E36A4E99}" srcOrd="0" destOrd="0" presId="urn:microsoft.com/office/officeart/2005/8/layout/hierarchy3"/>
    <dgm:cxn modelId="{9FC87AD1-4E7B-304E-969A-211071965887}" type="presParOf" srcId="{99632023-965A-4486-A975-8CDA64183473}" destId="{60D97AF8-CB1A-4398-A680-1644F2205612}" srcOrd="1" destOrd="0" presId="urn:microsoft.com/office/officeart/2005/8/layout/hierarchy3"/>
    <dgm:cxn modelId="{890EE508-6A4E-8445-8885-78FFD1C120E8}" type="presParOf" srcId="{99632023-965A-4486-A975-8CDA64183473}" destId="{3C6DB0BA-6F8B-4CE3-9013-CF043B4B4542}" srcOrd="2" destOrd="0" presId="urn:microsoft.com/office/officeart/2005/8/layout/hierarchy3"/>
    <dgm:cxn modelId="{2F037CD6-8865-8447-9B74-C46AD1007AAA}" type="presParOf" srcId="{99632023-965A-4486-A975-8CDA64183473}" destId="{2924A5D8-0949-4E7A-802D-4511C52E8268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EE5D35-E03D-4B00-B5D6-7A99345A531B}">
      <dsp:nvSpPr>
        <dsp:cNvPr id="0" name=""/>
        <dsp:cNvSpPr/>
      </dsp:nvSpPr>
      <dsp:spPr>
        <a:xfrm>
          <a:off x="21039" y="0"/>
          <a:ext cx="8592681" cy="643672"/>
        </a:xfrm>
        <a:prstGeom prst="rightArrow">
          <a:avLst/>
        </a:prstGeom>
        <a:gradFill rotWithShape="0">
          <a:gsLst>
            <a:gs pos="0">
              <a:schemeClr val="bg1">
                <a:lumMod val="65000"/>
              </a:schemeClr>
            </a:gs>
            <a:gs pos="50000">
              <a:schemeClr val="bg1">
                <a:lumMod val="85000"/>
              </a:schemeClr>
            </a:gs>
            <a:gs pos="100000">
              <a:schemeClr val="bg1">
                <a:lumMod val="95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DDE66A-8371-43A7-84EE-1991C574B4E3}">
      <dsp:nvSpPr>
        <dsp:cNvPr id="0" name=""/>
        <dsp:cNvSpPr/>
      </dsp:nvSpPr>
      <dsp:spPr>
        <a:xfrm>
          <a:off x="7837777" y="183070"/>
          <a:ext cx="594732" cy="321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2880" rIns="0" bIns="1828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FY25</a:t>
          </a:r>
          <a:endParaRPr lang="en-US" sz="1800" kern="1200" dirty="0"/>
        </a:p>
      </dsp:txBody>
      <dsp:txXfrm>
        <a:off x="7837777" y="183070"/>
        <a:ext cx="594732" cy="321570"/>
      </dsp:txXfrm>
    </dsp:sp>
    <dsp:sp modelId="{D0A9E38E-5BBE-6748-90DB-32E12B5A6C68}">
      <dsp:nvSpPr>
        <dsp:cNvPr id="0" name=""/>
        <dsp:cNvSpPr/>
      </dsp:nvSpPr>
      <dsp:spPr>
        <a:xfrm>
          <a:off x="7145175" y="160785"/>
          <a:ext cx="594732" cy="321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2880" rIns="0" bIns="1828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FY24</a:t>
          </a:r>
          <a:endParaRPr lang="en-US" sz="1800" kern="1200" dirty="0"/>
        </a:p>
      </dsp:txBody>
      <dsp:txXfrm>
        <a:off x="7145175" y="160785"/>
        <a:ext cx="594732" cy="321570"/>
      </dsp:txXfrm>
    </dsp:sp>
    <dsp:sp modelId="{23E3BDE5-1BEC-4D61-A54F-B7DEE580D87E}">
      <dsp:nvSpPr>
        <dsp:cNvPr id="0" name=""/>
        <dsp:cNvSpPr/>
      </dsp:nvSpPr>
      <dsp:spPr>
        <a:xfrm>
          <a:off x="6410418" y="183070"/>
          <a:ext cx="594732" cy="321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2880" rIns="0" bIns="1828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FY23</a:t>
          </a:r>
          <a:endParaRPr lang="en-US" sz="1800" kern="1200" dirty="0"/>
        </a:p>
      </dsp:txBody>
      <dsp:txXfrm>
        <a:off x="6410418" y="183070"/>
        <a:ext cx="594732" cy="321570"/>
      </dsp:txXfrm>
    </dsp:sp>
    <dsp:sp modelId="{2045C7AB-15F6-4250-BEA3-8FEF6F82D11E}">
      <dsp:nvSpPr>
        <dsp:cNvPr id="0" name=""/>
        <dsp:cNvSpPr/>
      </dsp:nvSpPr>
      <dsp:spPr>
        <a:xfrm>
          <a:off x="5696739" y="183070"/>
          <a:ext cx="594732" cy="321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2880" rIns="0" bIns="1828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FY22</a:t>
          </a:r>
          <a:endParaRPr lang="en-US" sz="1800" kern="1200" dirty="0"/>
        </a:p>
      </dsp:txBody>
      <dsp:txXfrm>
        <a:off x="5696739" y="183070"/>
        <a:ext cx="594732" cy="321570"/>
      </dsp:txXfrm>
    </dsp:sp>
    <dsp:sp modelId="{6CFA2246-71BC-4639-AE6F-7C0C8F2601C3}">
      <dsp:nvSpPr>
        <dsp:cNvPr id="0" name=""/>
        <dsp:cNvSpPr/>
      </dsp:nvSpPr>
      <dsp:spPr>
        <a:xfrm>
          <a:off x="4983060" y="183070"/>
          <a:ext cx="594732" cy="321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2880" rIns="0" bIns="1828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FY21</a:t>
          </a:r>
          <a:endParaRPr lang="en-US" sz="1800" kern="1200" dirty="0"/>
        </a:p>
      </dsp:txBody>
      <dsp:txXfrm>
        <a:off x="4983060" y="183070"/>
        <a:ext cx="594732" cy="321570"/>
      </dsp:txXfrm>
    </dsp:sp>
    <dsp:sp modelId="{FD694BF1-4C7A-4DF5-8C14-00E59E375731}">
      <dsp:nvSpPr>
        <dsp:cNvPr id="0" name=""/>
        <dsp:cNvSpPr/>
      </dsp:nvSpPr>
      <dsp:spPr>
        <a:xfrm>
          <a:off x="4269381" y="183070"/>
          <a:ext cx="594732" cy="321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2880" rIns="0" bIns="1828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FY20</a:t>
          </a:r>
          <a:endParaRPr lang="en-US" sz="1800" kern="1200" dirty="0"/>
        </a:p>
      </dsp:txBody>
      <dsp:txXfrm>
        <a:off x="4269381" y="183070"/>
        <a:ext cx="594732" cy="321570"/>
      </dsp:txXfrm>
    </dsp:sp>
    <dsp:sp modelId="{E605DB20-3A02-1043-996C-2456906BC9F9}">
      <dsp:nvSpPr>
        <dsp:cNvPr id="0" name=""/>
        <dsp:cNvSpPr/>
      </dsp:nvSpPr>
      <dsp:spPr>
        <a:xfrm>
          <a:off x="3576779" y="160785"/>
          <a:ext cx="594732" cy="321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2880" rIns="0" bIns="1828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FY19</a:t>
          </a:r>
          <a:endParaRPr lang="en-US" sz="1800" kern="1200" dirty="0"/>
        </a:p>
      </dsp:txBody>
      <dsp:txXfrm>
        <a:off x="3576779" y="160785"/>
        <a:ext cx="594732" cy="321570"/>
      </dsp:txXfrm>
    </dsp:sp>
    <dsp:sp modelId="{2DEB7C9A-329D-6F4D-A2F2-08BC7C63A29C}">
      <dsp:nvSpPr>
        <dsp:cNvPr id="0" name=""/>
        <dsp:cNvSpPr/>
      </dsp:nvSpPr>
      <dsp:spPr>
        <a:xfrm>
          <a:off x="2863099" y="160785"/>
          <a:ext cx="594732" cy="321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2880" rIns="0" bIns="1828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FY18</a:t>
          </a:r>
          <a:endParaRPr lang="en-US" sz="1800" kern="1200" dirty="0"/>
        </a:p>
      </dsp:txBody>
      <dsp:txXfrm>
        <a:off x="2863099" y="160785"/>
        <a:ext cx="594732" cy="321570"/>
      </dsp:txXfrm>
    </dsp:sp>
    <dsp:sp modelId="{0A9A563C-A17A-1247-B014-BB32B8C22064}">
      <dsp:nvSpPr>
        <dsp:cNvPr id="0" name=""/>
        <dsp:cNvSpPr/>
      </dsp:nvSpPr>
      <dsp:spPr>
        <a:xfrm>
          <a:off x="2149420" y="160785"/>
          <a:ext cx="594732" cy="321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2880" rIns="0" bIns="1828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FY17</a:t>
          </a:r>
          <a:endParaRPr lang="en-US" sz="1800" kern="1200" dirty="0"/>
        </a:p>
      </dsp:txBody>
      <dsp:txXfrm>
        <a:off x="2149420" y="160785"/>
        <a:ext cx="594732" cy="321570"/>
      </dsp:txXfrm>
    </dsp:sp>
    <dsp:sp modelId="{29DEB52A-6E5E-1D44-937E-60CCC7781CFA}">
      <dsp:nvSpPr>
        <dsp:cNvPr id="0" name=""/>
        <dsp:cNvSpPr/>
      </dsp:nvSpPr>
      <dsp:spPr>
        <a:xfrm>
          <a:off x="1435741" y="160785"/>
          <a:ext cx="594732" cy="321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2880" rIns="0" bIns="1828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FY16</a:t>
          </a:r>
          <a:endParaRPr lang="en-US" sz="1800" kern="1200" dirty="0"/>
        </a:p>
      </dsp:txBody>
      <dsp:txXfrm>
        <a:off x="1435741" y="160785"/>
        <a:ext cx="594732" cy="321570"/>
      </dsp:txXfrm>
    </dsp:sp>
    <dsp:sp modelId="{3C0BCF0F-7187-4920-85C7-81B52FA7932C}">
      <dsp:nvSpPr>
        <dsp:cNvPr id="0" name=""/>
        <dsp:cNvSpPr/>
      </dsp:nvSpPr>
      <dsp:spPr>
        <a:xfrm>
          <a:off x="700984" y="183070"/>
          <a:ext cx="594732" cy="321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2880" rIns="0" bIns="1828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FY15</a:t>
          </a:r>
          <a:endParaRPr lang="en-US" sz="1800" kern="1200" dirty="0"/>
        </a:p>
      </dsp:txBody>
      <dsp:txXfrm>
        <a:off x="700984" y="183070"/>
        <a:ext cx="594732" cy="3215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48A874-D6E9-472D-BF4C-051BDCCC73FB}">
      <dsp:nvSpPr>
        <dsp:cNvPr id="0" name=""/>
        <dsp:cNvSpPr/>
      </dsp:nvSpPr>
      <dsp:spPr>
        <a:xfrm>
          <a:off x="0" y="163374"/>
          <a:ext cx="2419316" cy="950152"/>
        </a:xfrm>
        <a:prstGeom prst="roundRect">
          <a:avLst>
            <a:gd name="adj" fmla="val 10000"/>
          </a:avLst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Hadron Calorimeter</a:t>
          </a:r>
          <a:endParaRPr lang="en-US" sz="2000" kern="1200" dirty="0"/>
        </a:p>
      </dsp:txBody>
      <dsp:txXfrm>
        <a:off x="27829" y="191203"/>
        <a:ext cx="2363658" cy="894494"/>
      </dsp:txXfrm>
    </dsp:sp>
    <dsp:sp modelId="{364C5929-F3DA-4D11-ABAF-5BC37686222B}">
      <dsp:nvSpPr>
        <dsp:cNvPr id="0" name=""/>
        <dsp:cNvSpPr/>
      </dsp:nvSpPr>
      <dsp:spPr>
        <a:xfrm>
          <a:off x="241931" y="1113527"/>
          <a:ext cx="246521" cy="7022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2257"/>
              </a:lnTo>
              <a:lnTo>
                <a:pt x="246521" y="7022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A9618B-D005-4F36-AAB5-56CD8EC7AC47}">
      <dsp:nvSpPr>
        <dsp:cNvPr id="0" name=""/>
        <dsp:cNvSpPr/>
      </dsp:nvSpPr>
      <dsp:spPr>
        <a:xfrm>
          <a:off x="488453" y="1340708"/>
          <a:ext cx="2598325" cy="9501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u="sng" kern="1200" dirty="0" smtClean="0"/>
            <a:t>Forward Front End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In Post-production Burn-in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u="sng" kern="1200" dirty="0" smtClean="0">
              <a:solidFill>
                <a:srgbClr val="FF0000"/>
              </a:solidFill>
            </a:rPr>
            <a:t>Installation Dec 2016</a:t>
          </a:r>
          <a:endParaRPr lang="en-US" sz="1400" b="1" u="sng" kern="1200" dirty="0">
            <a:solidFill>
              <a:srgbClr val="FF0000"/>
            </a:solidFill>
          </a:endParaRPr>
        </a:p>
      </dsp:txBody>
      <dsp:txXfrm>
        <a:off x="516282" y="1368537"/>
        <a:ext cx="2542667" cy="894494"/>
      </dsp:txXfrm>
    </dsp:sp>
    <dsp:sp modelId="{BEF7DADF-067F-4D93-A1B7-DCEB404D60B7}">
      <dsp:nvSpPr>
        <dsp:cNvPr id="0" name=""/>
        <dsp:cNvSpPr/>
      </dsp:nvSpPr>
      <dsp:spPr>
        <a:xfrm>
          <a:off x="241931" y="1113527"/>
          <a:ext cx="246521" cy="19637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3718"/>
              </a:lnTo>
              <a:lnTo>
                <a:pt x="246521" y="19637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C64382-8D3E-4A24-85E1-795C236A8096}">
      <dsp:nvSpPr>
        <dsp:cNvPr id="0" name=""/>
        <dsp:cNvSpPr/>
      </dsp:nvSpPr>
      <dsp:spPr>
        <a:xfrm>
          <a:off x="488453" y="2528399"/>
          <a:ext cx="2704316" cy="10976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u="sng" kern="1200" dirty="0" smtClean="0"/>
            <a:t>Endcap/Barrel Front End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Successful </a:t>
          </a:r>
          <a:r>
            <a:rPr lang="en-US" sz="1400" b="1" kern="1200" dirty="0" err="1" smtClean="0"/>
            <a:t>Testbeam</a:t>
          </a:r>
          <a:r>
            <a:rPr lang="en-US" sz="1400" b="1" kern="1200" dirty="0" smtClean="0"/>
            <a:t>, Production Ensues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Installation </a:t>
          </a:r>
          <a:r>
            <a:rPr lang="en-US" sz="1400" b="1" u="sng" kern="1200" dirty="0" smtClean="0">
              <a:solidFill>
                <a:srgbClr val="FF0000"/>
              </a:solidFill>
            </a:rPr>
            <a:t>Dec 2016</a:t>
          </a:r>
          <a:r>
            <a:rPr lang="en-US" sz="1400" b="1" kern="1200" dirty="0" smtClean="0"/>
            <a:t>/Jan 2019</a:t>
          </a:r>
          <a:endParaRPr lang="en-US" sz="1400" b="1" kern="1200" dirty="0"/>
        </a:p>
      </dsp:txBody>
      <dsp:txXfrm>
        <a:off x="520603" y="2560549"/>
        <a:ext cx="2640016" cy="1033392"/>
      </dsp:txXfrm>
    </dsp:sp>
    <dsp:sp modelId="{6E73D0E4-68D5-43CB-82DC-443879F727A1}">
      <dsp:nvSpPr>
        <dsp:cNvPr id="0" name=""/>
        <dsp:cNvSpPr/>
      </dsp:nvSpPr>
      <dsp:spPr>
        <a:xfrm>
          <a:off x="241931" y="1113527"/>
          <a:ext cx="246521" cy="32251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25178"/>
              </a:lnTo>
              <a:lnTo>
                <a:pt x="246521" y="32251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8EEE8D-7F89-4320-80ED-8A0CF0B3DA41}">
      <dsp:nvSpPr>
        <dsp:cNvPr id="0" name=""/>
        <dsp:cNvSpPr/>
      </dsp:nvSpPr>
      <dsp:spPr>
        <a:xfrm>
          <a:off x="488453" y="3863629"/>
          <a:ext cx="2328770" cy="9501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u="sng" kern="1200" dirty="0" smtClean="0"/>
            <a:t>Back End Readout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u="none" kern="1200" dirty="0" smtClean="0"/>
            <a:t>Installed, ~</a:t>
          </a:r>
          <a:r>
            <a:rPr lang="en-US" sz="1400" b="1" u="none" kern="1200" dirty="0" err="1" smtClean="0"/>
            <a:t>commisioned</a:t>
          </a:r>
          <a:endParaRPr lang="en-US" sz="1400" b="1" u="none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u="none" kern="1200" dirty="0" smtClean="0">
              <a:solidFill>
                <a:schemeClr val="accent3"/>
              </a:solidFill>
              <a:sym typeface="Symbol"/>
            </a:rPr>
            <a:t> Operations in 2016</a:t>
          </a:r>
          <a:endParaRPr lang="en-US" sz="1400" b="1" u="none" kern="1200" dirty="0">
            <a:solidFill>
              <a:schemeClr val="accent3"/>
            </a:solidFill>
          </a:endParaRPr>
        </a:p>
      </dsp:txBody>
      <dsp:txXfrm>
        <a:off x="516282" y="3891458"/>
        <a:ext cx="2273112" cy="894494"/>
      </dsp:txXfrm>
    </dsp:sp>
    <dsp:sp modelId="{6C990D11-95F9-4EA3-AC02-30F76364FE3B}">
      <dsp:nvSpPr>
        <dsp:cNvPr id="0" name=""/>
        <dsp:cNvSpPr/>
      </dsp:nvSpPr>
      <dsp:spPr>
        <a:xfrm>
          <a:off x="3183983" y="153017"/>
          <a:ext cx="2419316" cy="950152"/>
        </a:xfrm>
        <a:prstGeom prst="roundRect">
          <a:avLst>
            <a:gd name="adj" fmla="val 10000"/>
          </a:avLst>
        </a:prstGeom>
        <a:solidFill>
          <a:schemeClr val="accent3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Forward Pixel</a:t>
          </a:r>
          <a:endParaRPr lang="en-US" sz="2000" kern="1200" dirty="0"/>
        </a:p>
      </dsp:txBody>
      <dsp:txXfrm>
        <a:off x="3211812" y="180846"/>
        <a:ext cx="2363658" cy="894494"/>
      </dsp:txXfrm>
    </dsp:sp>
    <dsp:sp modelId="{8073B24B-A46A-46CA-A475-082F20A56318}">
      <dsp:nvSpPr>
        <dsp:cNvPr id="0" name=""/>
        <dsp:cNvSpPr/>
      </dsp:nvSpPr>
      <dsp:spPr>
        <a:xfrm>
          <a:off x="3425914" y="1103170"/>
          <a:ext cx="241931" cy="7126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2614"/>
              </a:lnTo>
              <a:lnTo>
                <a:pt x="241931" y="7126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09B560-4776-4949-BCB3-F81A8A9E519C}">
      <dsp:nvSpPr>
        <dsp:cNvPr id="0" name=""/>
        <dsp:cNvSpPr/>
      </dsp:nvSpPr>
      <dsp:spPr>
        <a:xfrm>
          <a:off x="3667846" y="1340708"/>
          <a:ext cx="2328770" cy="9501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u="sng" kern="1200" dirty="0" smtClean="0"/>
            <a:t>Components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u="none" kern="1200" dirty="0" smtClean="0"/>
            <a:t>In Production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u="none" kern="1200" dirty="0" smtClean="0"/>
            <a:t>Feeds A&amp;T </a:t>
          </a:r>
          <a:endParaRPr lang="en-US" sz="1400" b="1" u="none" kern="1200" dirty="0"/>
        </a:p>
      </dsp:txBody>
      <dsp:txXfrm>
        <a:off x="3695675" y="1368537"/>
        <a:ext cx="2273112" cy="894494"/>
      </dsp:txXfrm>
    </dsp:sp>
    <dsp:sp modelId="{EDFDDAF2-3572-4A99-A76D-5BDECE1E1788}">
      <dsp:nvSpPr>
        <dsp:cNvPr id="0" name=""/>
        <dsp:cNvSpPr/>
      </dsp:nvSpPr>
      <dsp:spPr>
        <a:xfrm>
          <a:off x="3425914" y="1103170"/>
          <a:ext cx="241931" cy="19003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0305"/>
              </a:lnTo>
              <a:lnTo>
                <a:pt x="241931" y="190030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DBA677-9D2C-4B5A-92F0-63A6D8EC794F}">
      <dsp:nvSpPr>
        <dsp:cNvPr id="0" name=""/>
        <dsp:cNvSpPr/>
      </dsp:nvSpPr>
      <dsp:spPr>
        <a:xfrm>
          <a:off x="3667846" y="2528399"/>
          <a:ext cx="2328770" cy="9501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u="sng" kern="1200" dirty="0" smtClean="0"/>
            <a:t>Assembly &amp; Testing</a:t>
          </a:r>
          <a:endParaRPr lang="en-US" sz="1800" u="none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u="none" kern="1200" dirty="0" smtClean="0"/>
            <a:t>Ramping Up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u="sng" kern="1200" dirty="0" smtClean="0">
              <a:solidFill>
                <a:srgbClr val="FF0000"/>
              </a:solidFill>
            </a:rPr>
            <a:t>Installation Dec 2016</a:t>
          </a:r>
        </a:p>
      </dsp:txBody>
      <dsp:txXfrm>
        <a:off x="3695675" y="2556228"/>
        <a:ext cx="2273112" cy="894494"/>
      </dsp:txXfrm>
    </dsp:sp>
    <dsp:sp modelId="{5FC6EA5E-4524-46ED-98A3-35184D80EC68}">
      <dsp:nvSpPr>
        <dsp:cNvPr id="0" name=""/>
        <dsp:cNvSpPr/>
      </dsp:nvSpPr>
      <dsp:spPr>
        <a:xfrm>
          <a:off x="3425914" y="1103170"/>
          <a:ext cx="241931" cy="30879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87995"/>
              </a:lnTo>
              <a:lnTo>
                <a:pt x="241931" y="30879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8E75BC-95B7-4E44-A141-AAEEA8DBDBD0}">
      <dsp:nvSpPr>
        <dsp:cNvPr id="0" name=""/>
        <dsp:cNvSpPr/>
      </dsp:nvSpPr>
      <dsp:spPr>
        <a:xfrm>
          <a:off x="3667846" y="3716089"/>
          <a:ext cx="2328770" cy="9501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u="sng" kern="1200" dirty="0" smtClean="0"/>
            <a:t>Pilot System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u="none" kern="1200" dirty="0" smtClean="0"/>
            <a:t>Installed, ~</a:t>
          </a:r>
          <a:r>
            <a:rPr lang="en-US" sz="1400" b="1" u="none" kern="1200" dirty="0" err="1" smtClean="0"/>
            <a:t>commisioned</a:t>
          </a:r>
          <a:endParaRPr lang="en-US" sz="1400" b="1" u="none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u="none" kern="1200" dirty="0" smtClean="0">
              <a:solidFill>
                <a:schemeClr val="accent3"/>
              </a:solidFill>
              <a:sym typeface="Symbol"/>
            </a:rPr>
            <a:t> Operations in 2016</a:t>
          </a:r>
          <a:endParaRPr lang="en-US" sz="1400" u="sng" kern="1200" dirty="0"/>
        </a:p>
      </dsp:txBody>
      <dsp:txXfrm>
        <a:off x="3695675" y="3743918"/>
        <a:ext cx="2273112" cy="894494"/>
      </dsp:txXfrm>
    </dsp:sp>
    <dsp:sp modelId="{7C39E6AC-0A2A-4263-9F8E-ABD1ADF12AA9}">
      <dsp:nvSpPr>
        <dsp:cNvPr id="0" name=""/>
        <dsp:cNvSpPr/>
      </dsp:nvSpPr>
      <dsp:spPr>
        <a:xfrm>
          <a:off x="6078375" y="153017"/>
          <a:ext cx="2419316" cy="950152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L1 Trigger</a:t>
          </a:r>
          <a:endParaRPr lang="en-US" sz="2000" kern="1200" dirty="0"/>
        </a:p>
      </dsp:txBody>
      <dsp:txXfrm>
        <a:off x="6106204" y="180846"/>
        <a:ext cx="2363658" cy="894494"/>
      </dsp:txXfrm>
    </dsp:sp>
    <dsp:sp modelId="{E47F4AD9-71F3-4549-8258-B515E36A4E99}">
      <dsp:nvSpPr>
        <dsp:cNvPr id="0" name=""/>
        <dsp:cNvSpPr/>
      </dsp:nvSpPr>
      <dsp:spPr>
        <a:xfrm>
          <a:off x="6320307" y="1103170"/>
          <a:ext cx="241931" cy="7126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2614"/>
              </a:lnTo>
              <a:lnTo>
                <a:pt x="241931" y="7126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D97AF8-CB1A-4398-A680-1644F2205612}">
      <dsp:nvSpPr>
        <dsp:cNvPr id="0" name=""/>
        <dsp:cNvSpPr/>
      </dsp:nvSpPr>
      <dsp:spPr>
        <a:xfrm>
          <a:off x="6562239" y="1340708"/>
          <a:ext cx="2328770" cy="9501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u="sng" kern="1200" dirty="0" smtClean="0"/>
            <a:t>Muon Trigger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u="none" kern="1200" dirty="0" smtClean="0"/>
            <a:t>Installed, </a:t>
          </a:r>
          <a:r>
            <a:rPr lang="en-US" sz="1400" b="1" u="none" kern="1200" dirty="0" err="1" smtClean="0"/>
            <a:t>commisioning</a:t>
          </a:r>
          <a:endParaRPr lang="en-US" sz="1400" b="1" u="none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u="none" kern="1200" dirty="0" smtClean="0">
              <a:solidFill>
                <a:schemeClr val="accent3"/>
              </a:solidFill>
              <a:sym typeface="Symbol"/>
            </a:rPr>
            <a:t> Operations in 2016</a:t>
          </a:r>
          <a:endParaRPr lang="en-US" sz="1400" kern="1200" dirty="0"/>
        </a:p>
      </dsp:txBody>
      <dsp:txXfrm>
        <a:off x="6590068" y="1368537"/>
        <a:ext cx="2273112" cy="894494"/>
      </dsp:txXfrm>
    </dsp:sp>
    <dsp:sp modelId="{3C6DB0BA-6F8B-4CE3-9013-CF043B4B4542}">
      <dsp:nvSpPr>
        <dsp:cNvPr id="0" name=""/>
        <dsp:cNvSpPr/>
      </dsp:nvSpPr>
      <dsp:spPr>
        <a:xfrm>
          <a:off x="6320307" y="1103170"/>
          <a:ext cx="241931" cy="19003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0305"/>
              </a:lnTo>
              <a:lnTo>
                <a:pt x="241931" y="190030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24A5D8-0949-4E7A-802D-4511C52E8268}">
      <dsp:nvSpPr>
        <dsp:cNvPr id="0" name=""/>
        <dsp:cNvSpPr/>
      </dsp:nvSpPr>
      <dsp:spPr>
        <a:xfrm>
          <a:off x="6562239" y="2528399"/>
          <a:ext cx="2328770" cy="9501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u="sng" kern="1200" dirty="0" smtClean="0"/>
            <a:t>Calorimeter Trigger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u="none" kern="1200" dirty="0" smtClean="0"/>
            <a:t>Installed, ~</a:t>
          </a:r>
          <a:r>
            <a:rPr lang="en-US" sz="1400" b="1" u="none" kern="1200" dirty="0" err="1" smtClean="0"/>
            <a:t>commisioned</a:t>
          </a:r>
          <a:endParaRPr lang="en-US" sz="1400" b="1" u="none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u="none" kern="1200" dirty="0" smtClean="0">
              <a:solidFill>
                <a:schemeClr val="accent3"/>
              </a:solidFill>
              <a:sym typeface="Symbol"/>
            </a:rPr>
            <a:t> Operations in 2016</a:t>
          </a:r>
          <a:endParaRPr lang="en-US" sz="1400" kern="1200" dirty="0"/>
        </a:p>
      </dsp:txBody>
      <dsp:txXfrm>
        <a:off x="6590068" y="2556228"/>
        <a:ext cx="2273112" cy="8944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35F91F79-9A2D-4A48-8C9C-27FCE88F6068}" type="datetimeFigureOut">
              <a:rPr lang="en-US"/>
              <a:pPr>
                <a:defRPr/>
              </a:pPr>
              <a:t>1/18/16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6EB01224-7AD1-E94D-A282-3B854FD6F3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2417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8E648BD2-6D08-4649-9F3F-EC77151218E1}" type="datetimeFigureOut">
              <a:rPr lang="en-US"/>
              <a:pPr>
                <a:defRPr/>
              </a:pPr>
              <a:t>1/18/16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47BBBA5E-7A85-B749-9777-1FA9398112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7820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BBBA5E-7A85-B749-9777-1FA9398112ED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144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536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1/19/2016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Vivian O’Dell  CMS HL-LHC Upgrades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fld id="{ED19601A-5EEC-C747-9F7E-68D0CFF5E5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556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1/19/2016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Vivian O’Dell  CMS HL-LHC Upgrades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7095D-BDFB-C642-9B64-AF46E7B463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609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1/19/2016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Vivian O’Dell  CMS HL-LHC Upgrades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88BC8-4EFF-824D-AA89-92AAD4555B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760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1/19/2016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Vivian O’Dell  CMS HL-LHC Upgrades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B22C7-7338-9147-9856-E69C0388D9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506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1/19/2016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Vivian O’Dell  CMS HL-LHC Upgrades</a:t>
            </a:r>
            <a:endParaRPr lang="en-US" b="1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407DA-7964-A44D-BDCF-E3408AC4F6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805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1/19/2016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Vivian O’Dell  CMS HL-LHC Upgrades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CA24F-303D-1441-BC46-5FBC156281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366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1/19/2016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Vivian O’Dell  CMS HL-LHC Upgrades</a:t>
            </a:r>
            <a:endParaRPr lang="en-US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E17B1-998E-474D-83BC-78CF2CEFC0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836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1/19/2016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Vivian O’Dell  CMS HL-LHC Upgrades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D33C0-2B15-644F-B1E8-C696C461FF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39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theme" Target="../theme/theme2.xml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90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1/19/2016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Vivian O’Dell  CMS HL-LHC Upgrades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9D684A8D-AC6F-894E-A65F-DD65D02C1A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charset="0"/>
                <a:cs typeface="Helvetica" charset="0"/>
              </a:defRPr>
            </a:lvl1pPr>
          </a:lstStyle>
          <a:p>
            <a:pPr>
              <a:defRPr/>
            </a:pPr>
            <a:r>
              <a:rPr lang="en-US" smtClean="0"/>
              <a:t>1/19/2016</a:t>
            </a:r>
            <a:endParaRPr 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</a:defRPr>
            </a:lvl1pPr>
          </a:lstStyle>
          <a:p>
            <a:pPr>
              <a:defRPr/>
            </a:pPr>
            <a:r>
              <a:rPr lang="en-US" smtClean="0"/>
              <a:t>Vivian O’Dell  CMS HL-LHC Upgrades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</a:defRPr>
            </a:lvl1pPr>
          </a:lstStyle>
          <a:p>
            <a:pPr>
              <a:defRPr/>
            </a:pPr>
            <a:fld id="{19EB38A7-36F5-EE42-878B-CE498BEA0D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5" Type="http://schemas.openxmlformats.org/officeDocument/2006/relationships/image" Target="../media/image31.jpg"/><Relationship Id="rId6" Type="http://schemas.openxmlformats.org/officeDocument/2006/relationships/hyperlink" Target="http://www-ppd.fnal.gov/EEDOffice-w/Projects/ATCA/" TargetMode="External"/><Relationship Id="rId7" Type="http://schemas.openxmlformats.org/officeDocument/2006/relationships/image" Target="../media/image32.gif"/><Relationship Id="rId8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tm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jpe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ds.cern.ch/record/2020886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CMS HL-LHC Upgrades	</a:t>
            </a:r>
            <a:endParaRPr lang="en-US" dirty="0">
              <a:latin typeface="Helvetica" charset="0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Vivian O’Dell</a:t>
            </a:r>
            <a:endParaRPr lang="en-US" dirty="0">
              <a:latin typeface="Helvetica" charset="0"/>
            </a:endParaRPr>
          </a:p>
          <a:p>
            <a:r>
              <a:rPr lang="en-US" dirty="0" err="1" smtClean="0">
                <a:latin typeface="Helvetica" charset="0"/>
              </a:rPr>
              <a:t>Fermilab</a:t>
            </a:r>
            <a:r>
              <a:rPr lang="en-US" dirty="0" smtClean="0">
                <a:latin typeface="Helvetica" charset="0"/>
              </a:rPr>
              <a:t> PAC</a:t>
            </a:r>
            <a:endParaRPr lang="en-US" dirty="0">
              <a:latin typeface="Helvetica" charset="0"/>
            </a:endParaRPr>
          </a:p>
          <a:p>
            <a:r>
              <a:rPr lang="en-US" dirty="0" smtClean="0">
                <a:latin typeface="Helvetica" charset="0"/>
              </a:rPr>
              <a:t>19 January 2016</a:t>
            </a:r>
            <a:endParaRPr lang="en-US" dirty="0">
              <a:latin typeface="Helvetica" charset="0"/>
            </a:endParaRPr>
          </a:p>
          <a:p>
            <a:endParaRPr lang="en-US" dirty="0"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CMS HL-LHC upgrades</a:t>
            </a:r>
            <a:endParaRPr lang="en-US" dirty="0">
              <a:latin typeface="Helvetica" charset="0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 bwMode="auto">
          <a:xfrm>
            <a:off x="213112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endParaRPr lang="en-US" dirty="0" smtClean="0">
              <a:latin typeface="Helvetica" charset="0"/>
            </a:endParaRPr>
          </a:p>
          <a:p>
            <a:pPr marL="0" indent="0" algn="ctr">
              <a:buNone/>
            </a:pPr>
            <a:endParaRPr lang="en-US" dirty="0">
              <a:latin typeface="Helvetica" charset="0"/>
            </a:endParaRPr>
          </a:p>
          <a:p>
            <a:pPr marL="0" indent="0" algn="ctr">
              <a:buNone/>
            </a:pPr>
            <a:endParaRPr lang="en-US" dirty="0" smtClean="0">
              <a:latin typeface="Helvetica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Helvetica" charset="0"/>
              </a:rPr>
              <a:t>Project schedules / profiles</a:t>
            </a: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smtClean="0"/>
              <a:t>Vivian O’Dell  CMS HL-LHC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10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1/19/2016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725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CMS HL-LHC upgrades</a:t>
            </a:r>
            <a:endParaRPr lang="en-US" dirty="0"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smtClean="0"/>
              <a:t>Vivian O’Dell  CMS HL-LHC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11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319039" y="1030771"/>
            <a:ext cx="8228533" cy="5455881"/>
          </a:xfrm>
          <a:prstGeom prst="rect">
            <a:avLst/>
          </a:prstGeom>
        </p:spPr>
        <p:txBody>
          <a:bodyPr lIns="0" tIns="0" rIns="0" bIns="0">
            <a:normAutofit fontScale="925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For the DOE, the following (approximate) dates for funding</a:t>
            </a:r>
          </a:p>
          <a:p>
            <a:pPr lvl="1"/>
            <a:r>
              <a:rPr lang="en-US" dirty="0" smtClean="0"/>
              <a:t>CD0: January, 2016 (i.e. imminently)</a:t>
            </a:r>
          </a:p>
          <a:p>
            <a:pPr lvl="1"/>
            <a:r>
              <a:rPr lang="en-US" dirty="0" smtClean="0"/>
              <a:t>CD1: end of CY2016</a:t>
            </a:r>
          </a:p>
          <a:p>
            <a:pPr lvl="1"/>
            <a:r>
              <a:rPr lang="en-US" dirty="0"/>
              <a:t>CD2:  early CY2018 </a:t>
            </a:r>
            <a:endParaRPr lang="en-US" dirty="0" smtClean="0"/>
          </a:p>
          <a:p>
            <a:pPr lvl="1"/>
            <a:r>
              <a:rPr lang="en-US" dirty="0" smtClean="0"/>
              <a:t>CD3a: mid-CY2018 (allows buying long lead-time items)</a:t>
            </a:r>
          </a:p>
          <a:p>
            <a:pPr lvl="1"/>
            <a:r>
              <a:rPr lang="en-US" dirty="0" smtClean="0"/>
              <a:t>CD3: late CY2018 / early CY2019</a:t>
            </a:r>
          </a:p>
          <a:p>
            <a:r>
              <a:rPr lang="en-US" dirty="0" smtClean="0"/>
              <a:t>For the NSF, we (along with US ATLAS) will be pursuing a new (for HEP) form of funding</a:t>
            </a:r>
          </a:p>
          <a:p>
            <a:pPr lvl="1"/>
            <a:r>
              <a:rPr lang="en-US" dirty="0" smtClean="0"/>
              <a:t>The total we are proposing is  $150M, split evenly between USCMS / USATLAS</a:t>
            </a:r>
          </a:p>
          <a:p>
            <a:pPr lvl="1"/>
            <a:r>
              <a:rPr lang="en-US" dirty="0" smtClean="0"/>
              <a:t>This has to go through the NSF MREFC panel and the National Science Board</a:t>
            </a:r>
          </a:p>
          <a:p>
            <a:pPr lvl="2"/>
            <a:r>
              <a:rPr lang="en-US" dirty="0" smtClean="0"/>
              <a:t>Note, we have gotten the first go-ahead to proceed to “Conceptual Design Review” which will be held mid-March</a:t>
            </a:r>
          </a:p>
          <a:p>
            <a:pPr lvl="2"/>
            <a:r>
              <a:rPr lang="en-US" dirty="0" smtClean="0"/>
              <a:t>Preliminary Design Review / Final Design Review will be in late 2017 / late 2019 respectively</a:t>
            </a:r>
          </a:p>
          <a:p>
            <a:pPr lvl="1"/>
            <a:r>
              <a:rPr lang="en-US" dirty="0" smtClean="0"/>
              <a:t>The earliest we can expect project construction funding is in FY2020</a:t>
            </a:r>
          </a:p>
          <a:p>
            <a:pPr lvl="1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1/19/2016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513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CMS HL-LHC upgrade schedule </a:t>
            </a:r>
            <a:endParaRPr lang="en-US" dirty="0"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smtClean="0"/>
              <a:t>Vivian O’Dell  CMS HL-LHC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12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-1475" t="19767" r="3474" b="6599"/>
          <a:stretch/>
        </p:blipFill>
        <p:spPr>
          <a:xfrm>
            <a:off x="-106825" y="1899231"/>
            <a:ext cx="9250826" cy="329991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2320483" y="903250"/>
            <a:ext cx="0" cy="4984595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034943" y="903250"/>
            <a:ext cx="0" cy="4984595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116139173"/>
              </p:ext>
            </p:extLst>
          </p:nvPr>
        </p:nvGraphicFramePr>
        <p:xfrm>
          <a:off x="230458" y="5163325"/>
          <a:ext cx="8634761" cy="643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2" name="Straight Connector 11"/>
          <p:cNvCxnSpPr/>
          <p:nvPr/>
        </p:nvCxnSpPr>
        <p:spPr>
          <a:xfrm flipV="1">
            <a:off x="1593767" y="921838"/>
            <a:ext cx="0" cy="4984595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lowchart: Decision 22"/>
          <p:cNvSpPr/>
          <p:nvPr/>
        </p:nvSpPr>
        <p:spPr>
          <a:xfrm>
            <a:off x="8882838" y="884671"/>
            <a:ext cx="245676" cy="245326"/>
          </a:xfrm>
          <a:prstGeom prst="flowChartDecisi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CD4</a:t>
            </a:r>
          </a:p>
        </p:txBody>
      </p:sp>
      <p:sp>
        <p:nvSpPr>
          <p:cNvPr id="14" name="Flowchart: Decision 17"/>
          <p:cNvSpPr/>
          <p:nvPr/>
        </p:nvSpPr>
        <p:spPr>
          <a:xfrm>
            <a:off x="2279999" y="901879"/>
            <a:ext cx="245676" cy="245326"/>
          </a:xfrm>
          <a:prstGeom prst="flowChartDecisi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CD1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5" name="Flowchart: Decision 18"/>
          <p:cNvSpPr/>
          <p:nvPr/>
        </p:nvSpPr>
        <p:spPr>
          <a:xfrm>
            <a:off x="3077338" y="878320"/>
            <a:ext cx="245676" cy="245326"/>
          </a:xfrm>
          <a:prstGeom prst="flowChartDecisi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CD2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6" name="Flowchart: Decision 19"/>
          <p:cNvSpPr/>
          <p:nvPr/>
        </p:nvSpPr>
        <p:spPr>
          <a:xfrm>
            <a:off x="3931275" y="863209"/>
            <a:ext cx="245676" cy="245326"/>
          </a:xfrm>
          <a:prstGeom prst="flowChartDecisi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CD3</a:t>
            </a:r>
          </a:p>
        </p:txBody>
      </p:sp>
      <p:sp>
        <p:nvSpPr>
          <p:cNvPr id="17" name="Flowchart: Decision 20"/>
          <p:cNvSpPr/>
          <p:nvPr/>
        </p:nvSpPr>
        <p:spPr>
          <a:xfrm>
            <a:off x="1605835" y="902551"/>
            <a:ext cx="245676" cy="251430"/>
          </a:xfrm>
          <a:prstGeom prst="flowChartDecisi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CD0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95626" y="1125246"/>
            <a:ext cx="1395771" cy="316737"/>
          </a:xfrm>
          <a:prstGeom prst="rect">
            <a:avLst/>
          </a:prstGeom>
          <a:gradFill flip="none" rotWithShape="1">
            <a:gsLst>
              <a:gs pos="0">
                <a:srgbClr val="7030A0">
                  <a:alpha val="40000"/>
                </a:srgbClr>
              </a:gs>
              <a:gs pos="26250">
                <a:srgbClr val="7030A0"/>
              </a:gs>
              <a:gs pos="75000">
                <a:srgbClr val="7030A0"/>
              </a:gs>
              <a:gs pos="100000">
                <a:srgbClr val="7030A0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>
                <a:solidFill>
                  <a:prstClr val="white"/>
                </a:solidFill>
              </a:rPr>
              <a:t>LS </a:t>
            </a:r>
            <a:r>
              <a:rPr lang="en-US" dirty="0" smtClean="0">
                <a:solidFill>
                  <a:prstClr val="white"/>
                </a:solidFill>
              </a:rPr>
              <a:t>2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442203" y="1103643"/>
            <a:ext cx="1300579" cy="325364"/>
          </a:xfrm>
          <a:prstGeom prst="rect">
            <a:avLst/>
          </a:prstGeom>
          <a:gradFill flip="none" rotWithShape="1">
            <a:gsLst>
              <a:gs pos="0">
                <a:srgbClr val="7030A0">
                  <a:alpha val="40000"/>
                </a:srgbClr>
              </a:gs>
              <a:gs pos="26250">
                <a:srgbClr val="7030A0"/>
              </a:gs>
              <a:gs pos="75000">
                <a:srgbClr val="7030A0"/>
              </a:gs>
              <a:gs pos="100000">
                <a:srgbClr val="7030A0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>
                <a:solidFill>
                  <a:prstClr val="white"/>
                </a:solidFill>
              </a:rPr>
              <a:t>LS </a:t>
            </a:r>
            <a:r>
              <a:rPr lang="en-US" dirty="0" smtClean="0">
                <a:solidFill>
                  <a:prstClr val="white"/>
                </a:solidFill>
              </a:rPr>
              <a:t>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91397" y="1103642"/>
            <a:ext cx="2041354" cy="329247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24000"/>
                </a:srgbClr>
              </a:gs>
              <a:gs pos="26250">
                <a:srgbClr val="FF0000"/>
              </a:gs>
              <a:gs pos="75000">
                <a:srgbClr val="FF0000"/>
              </a:gs>
              <a:gs pos="100000">
                <a:srgbClr val="FF0000">
                  <a:alpha val="31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/>
            <a:r>
              <a:rPr lang="en-US" dirty="0">
                <a:solidFill>
                  <a:prstClr val="white"/>
                </a:solidFill>
              </a:rPr>
              <a:t>Physics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92219" y="1153981"/>
            <a:ext cx="2803407" cy="281915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24000"/>
                </a:srgbClr>
              </a:gs>
              <a:gs pos="26250">
                <a:srgbClr val="FF0000"/>
              </a:gs>
              <a:gs pos="75000">
                <a:srgbClr val="FF0000"/>
              </a:gs>
              <a:gs pos="100000">
                <a:srgbClr val="FF0000">
                  <a:alpha val="31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/>
            <a:r>
              <a:rPr lang="en-US" dirty="0">
                <a:solidFill>
                  <a:prstClr val="white"/>
                </a:solidFill>
              </a:rPr>
              <a:t>Physics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5849755" y="884671"/>
            <a:ext cx="0" cy="4984595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551436" y="903248"/>
            <a:ext cx="0" cy="4984595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4447074" y="998038"/>
            <a:ext cx="0" cy="4907801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8040641" y="884670"/>
            <a:ext cx="0" cy="4984595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8756534" y="884671"/>
            <a:ext cx="0" cy="4984595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7277991" y="863209"/>
            <a:ext cx="0" cy="4984595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5163836" y="903249"/>
            <a:ext cx="0" cy="4984595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Flowchart: Decision 20"/>
          <p:cNvSpPr/>
          <p:nvPr/>
        </p:nvSpPr>
        <p:spPr>
          <a:xfrm>
            <a:off x="1687640" y="909426"/>
            <a:ext cx="398575" cy="251430"/>
          </a:xfrm>
          <a:prstGeom prst="flowChartDecisio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CDR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31" name="Flowchart: Decision 20"/>
          <p:cNvSpPr/>
          <p:nvPr/>
        </p:nvSpPr>
        <p:spPr>
          <a:xfrm>
            <a:off x="2824352" y="901879"/>
            <a:ext cx="369474" cy="235128"/>
          </a:xfrm>
          <a:prstGeom prst="flowChartDecisio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P</a:t>
            </a:r>
            <a:r>
              <a:rPr lang="en-US" sz="1000" b="1" dirty="0" smtClean="0">
                <a:solidFill>
                  <a:schemeClr val="tx1"/>
                </a:solidFill>
              </a:rPr>
              <a:t>DR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32" name="Flowchart: Decision 18"/>
          <p:cNvSpPr/>
          <p:nvPr/>
        </p:nvSpPr>
        <p:spPr>
          <a:xfrm>
            <a:off x="3306792" y="863506"/>
            <a:ext cx="245676" cy="245326"/>
          </a:xfrm>
          <a:prstGeom prst="flowChartDecisi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CD3A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33" name="Flowchart: Decision 20"/>
          <p:cNvSpPr/>
          <p:nvPr/>
        </p:nvSpPr>
        <p:spPr>
          <a:xfrm>
            <a:off x="4277519" y="875281"/>
            <a:ext cx="369474" cy="235128"/>
          </a:xfrm>
          <a:prstGeom prst="flowChartDecisio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FDR</a:t>
            </a:r>
            <a:endParaRPr lang="en-US" sz="1000" b="1" dirty="0">
              <a:solidFill>
                <a:schemeClr val="tx1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3765326" y="959916"/>
            <a:ext cx="0" cy="4984595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Flowchart: Decision 20"/>
          <p:cNvSpPr/>
          <p:nvPr/>
        </p:nvSpPr>
        <p:spPr>
          <a:xfrm>
            <a:off x="1289065" y="5933118"/>
            <a:ext cx="398575" cy="251430"/>
          </a:xfrm>
          <a:prstGeom prst="flowChartDecisio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65" name="Flowchart: Decision 17"/>
          <p:cNvSpPr/>
          <p:nvPr/>
        </p:nvSpPr>
        <p:spPr>
          <a:xfrm>
            <a:off x="4918160" y="5977501"/>
            <a:ext cx="245676" cy="245326"/>
          </a:xfrm>
          <a:prstGeom prst="flowChartDecisi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934276" y="5902104"/>
            <a:ext cx="161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NSF review steps</a:t>
            </a:r>
            <a:endParaRPr lang="en-US" sz="1600" dirty="0"/>
          </a:p>
        </p:txBody>
      </p:sp>
      <p:sp>
        <p:nvSpPr>
          <p:cNvPr id="67" name="TextBox 66"/>
          <p:cNvSpPr txBox="1"/>
          <p:nvPr/>
        </p:nvSpPr>
        <p:spPr>
          <a:xfrm>
            <a:off x="5400564" y="5918977"/>
            <a:ext cx="21257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DOE review steps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1/19/2016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79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CMS HL-LHC upgrades – DOE profile</a:t>
            </a:r>
            <a:endParaRPr lang="en-US" dirty="0"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smtClean="0"/>
              <a:t>Vivian O’Dell  CMS HL-LHC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13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1079500"/>
            <a:ext cx="9144000" cy="3443416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 bwMode="auto">
          <a:xfrm>
            <a:off x="115887" y="4686301"/>
            <a:ext cx="8672513" cy="18287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2000" dirty="0" smtClean="0">
                <a:latin typeface="Helvetica" charset="0"/>
              </a:rPr>
              <a:t>Note that for 2016 / 2017 money is assumed to be redirected from the Operations Program for the DOE scope of the upgrades</a:t>
            </a:r>
          </a:p>
          <a:p>
            <a:pPr lvl="1"/>
            <a:r>
              <a:rPr lang="en-US" sz="2000" dirty="0" smtClean="0">
                <a:latin typeface="Helvetica" charset="0"/>
              </a:rPr>
              <a:t>(Unfortunately the Ops program doesn’t have $5M in 2017 to redirect)</a:t>
            </a:r>
          </a:p>
          <a:p>
            <a:pPr lvl="1"/>
            <a:r>
              <a:rPr lang="en-US" sz="2000" dirty="0" smtClean="0">
                <a:latin typeface="Helvetica" charset="0"/>
              </a:rPr>
              <a:t>However, we are getting ~ $3M in 2016, and assume ~$3M in 2017 – so the total is ~$6M (vs. $6.5M).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1/19/2016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913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CMS HL-LHC upgrades – NSF profile</a:t>
            </a:r>
            <a:endParaRPr lang="en-US" dirty="0"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smtClean="0"/>
              <a:t>Vivian O’Dell  CMS HL-LHC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14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28600" y="854076"/>
            <a:ext cx="8672513" cy="498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Helvetica" charset="0"/>
              </a:rPr>
              <a:t>NSF is proposal driven – they don’t give us a profile</a:t>
            </a:r>
          </a:p>
          <a:p>
            <a:r>
              <a:rPr lang="en-US" dirty="0" smtClean="0">
                <a:latin typeface="Helvetica" charset="0"/>
              </a:rPr>
              <a:t>For R&amp;D, pre-FDR stage, we are assuming a redirection of about $1M / year from the operations program through 2020</a:t>
            </a:r>
          </a:p>
          <a:p>
            <a:r>
              <a:rPr lang="en-US" dirty="0" smtClean="0">
                <a:latin typeface="Helvetica" charset="0"/>
              </a:rPr>
              <a:t>We will be asking for a supplement to this from NSF directly after the CDR in mid-March</a:t>
            </a:r>
          </a:p>
          <a:p>
            <a:pPr lvl="1"/>
            <a:r>
              <a:rPr lang="en-US" dirty="0" smtClean="0">
                <a:latin typeface="Helvetica" charset="0"/>
              </a:rPr>
              <a:t>Possibly get some supplement in 2017</a:t>
            </a:r>
          </a:p>
          <a:p>
            <a:pPr lvl="1"/>
            <a:r>
              <a:rPr lang="en-US" dirty="0" smtClean="0">
                <a:latin typeface="Helvetica" charset="0"/>
              </a:rPr>
              <a:t>Expect ~ $7M in supplemental funding from 2017-2019</a:t>
            </a:r>
          </a:p>
        </p:txBody>
      </p:sp>
      <p:graphicFrame>
        <p:nvGraphicFramePr>
          <p:cNvPr id="11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6415019"/>
              </p:ext>
            </p:extLst>
          </p:nvPr>
        </p:nvGraphicFramePr>
        <p:xfrm>
          <a:off x="406401" y="3810000"/>
          <a:ext cx="5359400" cy="2459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715002" y="3805182"/>
            <a:ext cx="337819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NSF projects carefully selected to be: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000" dirty="0" smtClean="0"/>
              <a:t> hosted at Universities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000" dirty="0" smtClean="0"/>
              <a:t> later in the project schedule</a:t>
            </a:r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1/19/2016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827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CMS HL-LHC upgrades</a:t>
            </a:r>
            <a:endParaRPr lang="en-US" dirty="0">
              <a:latin typeface="Helvetica" charset="0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 bwMode="auto">
          <a:xfrm>
            <a:off x="213112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endParaRPr lang="en-US" dirty="0" smtClean="0">
              <a:latin typeface="Helvetica" charset="0"/>
            </a:endParaRPr>
          </a:p>
          <a:p>
            <a:pPr marL="0" indent="0" algn="ctr">
              <a:buNone/>
            </a:pPr>
            <a:endParaRPr lang="en-US" dirty="0">
              <a:latin typeface="Helvetica" charset="0"/>
            </a:endParaRPr>
          </a:p>
          <a:p>
            <a:pPr marL="0" indent="0" algn="ctr">
              <a:buNone/>
            </a:pPr>
            <a:endParaRPr lang="en-US" dirty="0" smtClean="0">
              <a:latin typeface="Helvetica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Helvetica" charset="0"/>
              </a:rPr>
              <a:t>Some Highlights of </a:t>
            </a:r>
            <a:r>
              <a:rPr lang="en-US" dirty="0" err="1" smtClean="0">
                <a:latin typeface="Helvetica" charset="0"/>
              </a:rPr>
              <a:t>Fermilab</a:t>
            </a:r>
            <a:r>
              <a:rPr lang="en-US" dirty="0" smtClean="0">
                <a:latin typeface="Helvetica" charset="0"/>
              </a:rPr>
              <a:t> Activities on Upgrades</a:t>
            </a: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smtClean="0"/>
              <a:t>Vivian O’Dell  CMS HL-LHC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15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1/19/2016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17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Outer Tracker – overview of the upgrade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Vivian O’Dell  CMS HL-LHC Upgrades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9601A-5EEC-C747-9F7E-68D0CFF5E524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606253" y="899248"/>
            <a:ext cx="4838043" cy="3504580"/>
            <a:chOff x="495111" y="1017242"/>
            <a:chExt cx="7086805" cy="5173689"/>
          </a:xfrm>
        </p:grpSpPr>
        <p:grpSp>
          <p:nvGrpSpPr>
            <p:cNvPr id="9" name="Group 8"/>
            <p:cNvGrpSpPr/>
            <p:nvPr/>
          </p:nvGrpSpPr>
          <p:grpSpPr>
            <a:xfrm>
              <a:off x="552750" y="3564455"/>
              <a:ext cx="7029166" cy="2626476"/>
              <a:chOff x="-89347" y="864028"/>
              <a:chExt cx="9042780" cy="3741839"/>
            </a:xfrm>
          </p:grpSpPr>
          <p:pic>
            <p:nvPicPr>
              <p:cNvPr id="10" name="Picture 9"/>
              <p:cNvPicPr>
                <a:picLocks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-89347" y="864028"/>
                <a:ext cx="9042780" cy="3741839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1761067" y="1637268"/>
                <a:ext cx="7747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accent2"/>
                    </a:solidFill>
                  </a:rPr>
                  <a:t>TB2S</a:t>
                </a:r>
                <a:endParaRPr lang="en-US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761067" y="2941135"/>
                <a:ext cx="8002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TBPS</a:t>
                </a:r>
                <a:endParaRPr lang="en-US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715934" y="2289202"/>
                <a:ext cx="8130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TEDD</a:t>
                </a:r>
                <a:endParaRPr lang="en-US" b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495111" y="1017242"/>
              <a:ext cx="6993329" cy="2556931"/>
              <a:chOff x="-180748" y="912674"/>
              <a:chExt cx="9029634" cy="3695621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-180748" y="912674"/>
                <a:ext cx="9029634" cy="3695621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761067" y="1637268"/>
                <a:ext cx="7747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accent2"/>
                    </a:solidFill>
                  </a:rPr>
                  <a:t>TB2S</a:t>
                </a:r>
                <a:endParaRPr lang="en-US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761067" y="2941135"/>
                <a:ext cx="8002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TBPS</a:t>
                </a:r>
                <a:endParaRPr lang="en-US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715934" y="2289202"/>
                <a:ext cx="8130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TEDD</a:t>
                </a:r>
                <a:endParaRPr lang="en-US" b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p:grp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1038" y="1229907"/>
            <a:ext cx="3111500" cy="285632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/>
          <a:srcRect l="2120"/>
          <a:stretch/>
        </p:blipFill>
        <p:spPr>
          <a:xfrm>
            <a:off x="4064000" y="4172059"/>
            <a:ext cx="4325938" cy="202733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431281" y="5006041"/>
            <a:ext cx="1484676" cy="276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/>
              <a:t>L1 tracks (no pixel)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4343398" y="4293344"/>
            <a:ext cx="1209226" cy="2769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 smtClean="0"/>
              <a:t>Flat TBPS</a:t>
            </a:r>
            <a:endParaRPr lang="en-US" sz="12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6519157" y="4265328"/>
            <a:ext cx="1308099" cy="276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 smtClean="0"/>
              <a:t>Tilted TBPS</a:t>
            </a:r>
            <a:endParaRPr lang="en-US" sz="1200" b="1" dirty="0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3320888" y="5144542"/>
            <a:ext cx="1209226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 smtClean="0"/>
              <a:t>Z-resolution</a:t>
            </a:r>
            <a:endParaRPr lang="en-US" sz="1200" b="1" dirty="0"/>
          </a:p>
        </p:txBody>
      </p:sp>
      <p:sp>
        <p:nvSpPr>
          <p:cNvPr id="33" name="Content Placeholder 6"/>
          <p:cNvSpPr>
            <a:spLocks noGrp="1"/>
          </p:cNvSpPr>
          <p:nvPr>
            <p:ph idx="1"/>
          </p:nvPr>
        </p:nvSpPr>
        <p:spPr>
          <a:xfrm>
            <a:off x="496296" y="4260959"/>
            <a:ext cx="3130751" cy="2027339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Less material, equal or better tracking performance</a:t>
            </a:r>
          </a:p>
          <a:p>
            <a:pPr eaLnBrk="1" hangingPunct="1">
              <a:defRPr/>
            </a:pPr>
            <a:r>
              <a:rPr lang="en-US" dirty="0" smtClean="0"/>
              <a:t>Less modules / cost saving</a:t>
            </a:r>
          </a:p>
          <a:p>
            <a:pPr eaLnBrk="1" hangingPunct="1">
              <a:defRPr/>
            </a:pPr>
            <a:r>
              <a:rPr lang="en-US" dirty="0" smtClean="0"/>
              <a:t>Slightly degraded z0 resolution for L1 tracks</a:t>
            </a:r>
          </a:p>
          <a:p>
            <a:pPr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1/19/2016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967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HL-LHC Upgrades: Tracker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Vivian O’Dell  CMS HL-LHC Upgrades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9601A-5EEC-C747-9F7E-68D0CFF5E524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745403"/>
            <a:ext cx="4392964" cy="325666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FNAL is responsible for the design and fabrication of the short barrel section of the outer tracker</a:t>
            </a:r>
          </a:p>
          <a:p>
            <a:pPr lvl="1" indent="-342900">
              <a:buFont typeface="Arial"/>
              <a:buChar char="•"/>
            </a:pPr>
            <a:r>
              <a:rPr lang="en-US" sz="1800" dirty="0" smtClean="0"/>
              <a:t>Support design and fabrication</a:t>
            </a:r>
          </a:p>
          <a:p>
            <a:pPr lvl="1" indent="-342900">
              <a:buFont typeface="Arial"/>
              <a:buChar char="•"/>
            </a:pPr>
            <a:r>
              <a:rPr lang="en-US" sz="1800" dirty="0" smtClean="0"/>
              <a:t>Thermal modeling</a:t>
            </a:r>
          </a:p>
          <a:p>
            <a:pPr lvl="1" indent="-342900">
              <a:buFont typeface="Arial"/>
              <a:buChar char="•"/>
            </a:pPr>
            <a:r>
              <a:rPr lang="en-US" sz="1800" dirty="0" smtClean="0"/>
              <a:t>Cooling tests</a:t>
            </a:r>
          </a:p>
          <a:p>
            <a:pPr lvl="1" indent="-342900">
              <a:buFont typeface="Arial"/>
              <a:buChar char="•"/>
            </a:pPr>
            <a:r>
              <a:rPr lang="en-US" sz="1800" dirty="0" smtClean="0"/>
              <a:t>Work to understand coupling to small Co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cooling pipe</a:t>
            </a:r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86593" y="6484978"/>
            <a:ext cx="1605836" cy="28413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r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dirty="0"/>
          </a:p>
        </p:txBody>
      </p:sp>
      <p:pic>
        <p:nvPicPr>
          <p:cNvPr id="9" name="Picture 8" descr="Phase2_rodmount_v0_image003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251" y="3219889"/>
            <a:ext cx="3892467" cy="2903717"/>
          </a:xfrm>
          <a:prstGeom prst="rect">
            <a:avLst/>
          </a:prstGeom>
        </p:spPr>
      </p:pic>
      <p:pic>
        <p:nvPicPr>
          <p:cNvPr id="10" name="Picture 9" descr="File_000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0" y="3797743"/>
            <a:ext cx="3217156" cy="24128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756" y="3425566"/>
            <a:ext cx="3390712" cy="10444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-1562" r="29831"/>
          <a:stretch/>
        </p:blipFill>
        <p:spPr>
          <a:xfrm>
            <a:off x="4831913" y="984157"/>
            <a:ext cx="4300173" cy="204691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1/19/2016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012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HL-LHC Upgrades: Tracker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Vivian O’Dell  CMS HL-LHC Upgrades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9601A-5EEC-C747-9F7E-68D0CFF5E524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233" y="3454736"/>
            <a:ext cx="3644900" cy="2438400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86593" y="764296"/>
            <a:ext cx="4826984" cy="26904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FNAL will be a major module fabrication center for CMS HL-LHC upgrades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Modules produced for thermal testing using dummy silicon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Produced carbon fiber and polyimide parts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Ramp up effort after FPIX production</a:t>
            </a:r>
            <a:endParaRPr lang="en-US" sz="2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542" y="871420"/>
            <a:ext cx="3768260" cy="3395292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5072855" y="4378750"/>
            <a:ext cx="3910277" cy="15143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Fabrication of 8” sensor wafers with US vendor (CMS and SBIR </a:t>
            </a:r>
            <a:r>
              <a:rPr lang="en-US" sz="2000" dirty="0" smtClean="0"/>
              <a:t>funded) – first 8” wafers for HEP!</a:t>
            </a: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1/19/2016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390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Track Finder at Level 1 Trigger (Track Trigger)</a:t>
            </a:r>
            <a:endParaRPr lang="en-US" dirty="0"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smtClean="0"/>
              <a:t>Vivian O’Dell  CMS HL-LHC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19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U. S. CMS is leading two approaches to the Track Trigger</a:t>
            </a:r>
          </a:p>
          <a:p>
            <a:pPr lvl="1"/>
            <a:r>
              <a:rPr lang="en-US" dirty="0" smtClean="0"/>
              <a:t>Pure FPGA “</a:t>
            </a:r>
            <a:r>
              <a:rPr lang="en-US" dirty="0" err="1" smtClean="0"/>
              <a:t>tracklet</a:t>
            </a:r>
            <a:r>
              <a:rPr lang="en-US" dirty="0" smtClean="0"/>
              <a:t>” led by Cornell (NSF)</a:t>
            </a:r>
          </a:p>
          <a:p>
            <a:pPr lvl="1"/>
            <a:r>
              <a:rPr lang="en-US" dirty="0" smtClean="0"/>
              <a:t>Custom ASIC + FPGA (~CDF) led by FNAL (DOE)</a:t>
            </a:r>
          </a:p>
          <a:p>
            <a:r>
              <a:rPr lang="en-US" dirty="0" smtClean="0"/>
              <a:t>Both groups leading to demonstrator end of CY16 – decision early 2017</a:t>
            </a:r>
          </a:p>
          <a:p>
            <a:pPr lvl="1"/>
            <a:r>
              <a:rPr lang="en-US" dirty="0" smtClean="0"/>
              <a:t>(this will also determine if the track trigger will go into NSF or DOE scope)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1/19/2016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078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Disclaimer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CADD7-3764-CA41-9032-8327F59079B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6" name="Content Placeholder 6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32859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This talk is much too short to show the entire U. S. CMS contributions to the HL-LHC Upgrades </a:t>
            </a:r>
          </a:p>
          <a:p>
            <a:pPr eaLnBrk="1" hangingPunct="1">
              <a:defRPr/>
            </a:pPr>
            <a:r>
              <a:rPr lang="en-US" dirty="0" smtClean="0"/>
              <a:t>I will focus on highlights of the </a:t>
            </a:r>
            <a:r>
              <a:rPr lang="en-US" dirty="0" err="1" smtClean="0"/>
              <a:t>Fermilab</a:t>
            </a:r>
            <a:r>
              <a:rPr lang="en-US" dirty="0" smtClean="0"/>
              <a:t> contributions and the status of planning / funding for the upgrade project</a:t>
            </a:r>
            <a:endParaRPr lang="en-US" dirty="0"/>
          </a:p>
          <a:p>
            <a:pPr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806450" y="6515100"/>
            <a:ext cx="5373688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smtClean="0"/>
              <a:t>Vivian O’Dell  CMS HL-LHC Upgrades</a:t>
            </a:r>
            <a:endParaRPr lang="en-US" sz="900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1/19/2016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802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Track Finder at Level 1 Trigger (Track Trigger)</a:t>
            </a:r>
            <a:endParaRPr lang="en-US" dirty="0"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smtClean="0"/>
              <a:t>Vivian O’Dell  CMS HL-LHC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20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1/19/2016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86" y="1461121"/>
            <a:ext cx="8700864" cy="435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243776" y="4909066"/>
            <a:ext cx="136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Roads found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781800" y="3733800"/>
            <a:ext cx="1143000" cy="990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781800" y="3657600"/>
            <a:ext cx="1219200" cy="990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781800" y="3657600"/>
            <a:ext cx="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7924800" y="4648200"/>
            <a:ext cx="762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56086" y="5301626"/>
            <a:ext cx="4140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PU200+4Top event </a:t>
            </a:r>
            <a:r>
              <a:rPr lang="en-US" sz="1800" dirty="0" smtClean="0">
                <a:solidFill>
                  <a:srgbClr val="0000FF"/>
                </a:solidFill>
              </a:rPr>
              <a:t>simulation (</a:t>
            </a:r>
            <a:r>
              <a:rPr lang="en-US" sz="1800" dirty="0" err="1" smtClean="0">
                <a:solidFill>
                  <a:srgbClr val="0000FF"/>
                </a:solidFill>
              </a:rPr>
              <a:t>endcap</a:t>
            </a:r>
            <a:r>
              <a:rPr lang="en-US" sz="1800" dirty="0" smtClean="0">
                <a:solidFill>
                  <a:srgbClr val="0000FF"/>
                </a:solidFill>
              </a:rPr>
              <a:t>)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76223" y="228600"/>
            <a:ext cx="8229600" cy="11430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000090"/>
                </a:solidFill>
              </a:rPr>
              <a:t>Before and after AM </a:t>
            </a:r>
            <a:r>
              <a:rPr lang="en-US" sz="1600" dirty="0" err="1" smtClean="0">
                <a:solidFill>
                  <a:srgbClr val="000090"/>
                </a:solidFill>
              </a:rPr>
              <a:t>stage:Associative</a:t>
            </a:r>
            <a:r>
              <a:rPr lang="en-US" sz="1600" dirty="0" smtClean="0">
                <a:solidFill>
                  <a:srgbClr val="000090"/>
                </a:solidFill>
              </a:rPr>
              <a:t> Memory for</a:t>
            </a:r>
            <a:r>
              <a:rPr lang="en-US" sz="1600" dirty="0" smtClean="0">
                <a:solidFill>
                  <a:srgbClr val="000090"/>
                </a:solidFill>
                <a:sym typeface="Wingdings"/>
              </a:rPr>
              <a:t> CMS case at HL-LHC</a:t>
            </a:r>
            <a:br>
              <a:rPr lang="en-US" sz="1600" dirty="0" smtClean="0">
                <a:solidFill>
                  <a:srgbClr val="000090"/>
                </a:solidFill>
                <a:sym typeface="Wingdings"/>
              </a:rPr>
            </a:br>
            <a:r>
              <a:rPr lang="en-US" sz="1600" dirty="0" smtClean="0">
                <a:solidFill>
                  <a:srgbClr val="000090"/>
                </a:solidFill>
                <a:sym typeface="Wingdings"/>
              </a:rPr>
              <a:t>~100M patterns, or ~2M pattern per trigger tower, or few x 100K per chip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" y="5636520"/>
            <a:ext cx="891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</a:t>
            </a:r>
            <a:r>
              <a:rPr lang="en-US" sz="1800" dirty="0" smtClean="0"/>
              <a:t>factor of  &gt; 10 reduction of occupancy, and more importantly</a:t>
            </a:r>
            <a:r>
              <a:rPr lang="en-US" sz="1800" dirty="0" smtClean="0"/>
              <a:t>, stubs</a:t>
            </a:r>
            <a:r>
              <a:rPr lang="en-US" sz="1800" dirty="0" smtClean="0"/>
              <a:t>/hits are organized in roads (“hits of interest”)</a:t>
            </a:r>
            <a:r>
              <a:rPr lang="en-US" sz="1800" dirty="0" smtClean="0"/>
              <a:t>,making </a:t>
            </a:r>
            <a:r>
              <a:rPr lang="en-US" sz="1800" dirty="0" smtClean="0"/>
              <a:t>the track fitting task inside FPGA much easier.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96513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2"/>
          <p:cNvSpPr>
            <a:spLocks noGrp="1"/>
          </p:cNvSpPr>
          <p:nvPr>
            <p:ph idx="1"/>
          </p:nvPr>
        </p:nvSpPr>
        <p:spPr bwMode="auto">
          <a:xfrm>
            <a:off x="213112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endParaRPr lang="en-US" dirty="0" smtClean="0">
              <a:latin typeface="Helvetica" charset="0"/>
            </a:endParaRPr>
          </a:p>
          <a:p>
            <a:pPr marL="0" indent="0" algn="ctr">
              <a:buNone/>
            </a:pPr>
            <a:endParaRPr lang="en-US" dirty="0">
              <a:latin typeface="Helvetica" charset="0"/>
            </a:endParaRPr>
          </a:p>
          <a:p>
            <a:pPr marL="0" indent="0" algn="ctr">
              <a:buNone/>
            </a:pPr>
            <a:endParaRPr lang="en-US" dirty="0" smtClean="0">
              <a:latin typeface="Helvetica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Helvetica" charset="0"/>
              </a:rPr>
              <a:t>Summary / Conclusions</a:t>
            </a: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smtClean="0"/>
              <a:t>Vivian O’Dell  CMS HL-LHC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21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pic>
        <p:nvPicPr>
          <p:cNvPr id="9" name="Picture 8" descr="FNAL_mezz_fro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9" b="11763"/>
          <a:stretch/>
        </p:blipFill>
        <p:spPr>
          <a:xfrm>
            <a:off x="76200" y="3725332"/>
            <a:ext cx="1676400" cy="1814456"/>
          </a:xfrm>
          <a:prstGeom prst="rect">
            <a:avLst/>
          </a:prstGeom>
        </p:spPr>
      </p:pic>
      <p:pic>
        <p:nvPicPr>
          <p:cNvPr id="10" name="Picture 9" descr="Pulsar2b-photo-compressed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1" t="6044" r="22029" b="6003"/>
          <a:stretch/>
        </p:blipFill>
        <p:spPr>
          <a:xfrm>
            <a:off x="2154365" y="1197033"/>
            <a:ext cx="3852839" cy="40386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114806"/>
            <a:ext cx="2971800" cy="11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ontent Placeholder 6" descr="Pulsar2b_full_crate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" b="1676"/>
          <a:stretch/>
        </p:blipFill>
        <p:spPr>
          <a:xfrm>
            <a:off x="6172200" y="1251036"/>
            <a:ext cx="2985209" cy="286580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838200" y="1134529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4800" y="3344332"/>
            <a:ext cx="1164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FNAL PRM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81000" y="4944532"/>
            <a:ext cx="228600" cy="914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762000" y="4944532"/>
            <a:ext cx="381000" cy="914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0" y="5782732"/>
            <a:ext cx="3129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</a:rPr>
              <a:t>UltraScale</a:t>
            </a:r>
            <a:r>
              <a:rPr lang="en-US" sz="1400" dirty="0" smtClean="0">
                <a:solidFill>
                  <a:srgbClr val="FF0000"/>
                </a:solidFill>
              </a:rPr>
              <a:t> FPGA </a:t>
            </a:r>
            <a:r>
              <a:rPr lang="en-US" sz="1400" dirty="0" smtClean="0"/>
              <a:t>based</a:t>
            </a:r>
          </a:p>
          <a:p>
            <a:r>
              <a:rPr lang="en-US" sz="1400" dirty="0" smtClean="0"/>
              <a:t>One FPGA will act as AM for initial demo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33800" y="2514600"/>
            <a:ext cx="990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Vertex-7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07204" y="5240873"/>
            <a:ext cx="313679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New commercial 100G/40G+ </a:t>
            </a:r>
          </a:p>
          <a:p>
            <a:r>
              <a:rPr lang="en-US" sz="1600" dirty="0"/>
              <a:t>f</a:t>
            </a:r>
            <a:r>
              <a:rPr lang="en-US" sz="1600" dirty="0" smtClean="0"/>
              <a:t>ull-mesh backplane fully evaluated</a:t>
            </a:r>
          </a:p>
          <a:p>
            <a:r>
              <a:rPr lang="en-US" sz="1600" dirty="0" smtClean="0"/>
              <a:t>with Pulsar 2b and performance </a:t>
            </a:r>
          </a:p>
          <a:p>
            <a:r>
              <a:rPr lang="en-US" sz="1600" dirty="0"/>
              <a:t>g</a:t>
            </a:r>
            <a:r>
              <a:rPr lang="en-US" sz="1600" dirty="0" smtClean="0"/>
              <a:t>ood for demo needs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37179" y="4719935"/>
            <a:ext cx="2082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Pulsar 2b ATCA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46400" y="5443433"/>
            <a:ext cx="27653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Major hardware</a:t>
            </a:r>
          </a:p>
          <a:p>
            <a:r>
              <a:rPr lang="en-US" sz="2400" b="1" i="1" dirty="0">
                <a:solidFill>
                  <a:srgbClr val="FF0000"/>
                </a:solidFill>
              </a:rPr>
              <a:t>d</a:t>
            </a:r>
            <a:r>
              <a:rPr lang="en-US" sz="2400" b="1" i="1" dirty="0" smtClean="0">
                <a:solidFill>
                  <a:srgbClr val="FF0000"/>
                </a:solidFill>
              </a:rPr>
              <a:t>evelopments done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981200" y="5181600"/>
            <a:ext cx="5943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6"/>
              </a:rPr>
              <a:t>http://www-ppd.fnal.gov/EEDOffice-w/Projects/ATCA/</a:t>
            </a:r>
            <a:endParaRPr lang="en-US" sz="1400" dirty="0"/>
          </a:p>
        </p:txBody>
      </p:sp>
      <p:pic>
        <p:nvPicPr>
          <p:cNvPr id="28" name="Picture 3" descr="C:\Users\jamieson\Desktop\mesh_diff_event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564470"/>
            <a:ext cx="990600" cy="98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Daniel-INFN-mezzanine-slide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68" t="40128" r="6468" b="14489"/>
          <a:stretch/>
        </p:blipFill>
        <p:spPr>
          <a:xfrm>
            <a:off x="76200" y="1655229"/>
            <a:ext cx="1592488" cy="134416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52400" y="1274229"/>
            <a:ext cx="1694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Kintex-7 FPGA </a:t>
            </a:r>
            <a:r>
              <a:rPr lang="en-US" sz="1400" dirty="0" smtClean="0"/>
              <a:t>based</a:t>
            </a:r>
            <a:endParaRPr lang="en-US" sz="1400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838200" y="1426629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28600" y="893229"/>
            <a:ext cx="1141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INFN PRM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-1" y="2956576"/>
            <a:ext cx="2590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With AMchip05 (2k). </a:t>
            </a:r>
          </a:p>
          <a:p>
            <a:r>
              <a:rPr lang="en-US" sz="1400" dirty="0" smtClean="0"/>
              <a:t>AMchip06 (128k) submitted</a:t>
            </a:r>
            <a:endParaRPr lang="en-US" sz="1400" dirty="0"/>
          </a:p>
        </p:txBody>
      </p:sp>
      <p:sp>
        <p:nvSpPr>
          <p:cNvPr id="37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Hardware developed for Track Trigger demonstrator</a:t>
            </a:r>
            <a:endParaRPr lang="en-US" dirty="0">
              <a:latin typeface="Helvetica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1/19/2016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654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High Granularity </a:t>
            </a:r>
            <a:r>
              <a:rPr lang="en-US" dirty="0" err="1" smtClean="0">
                <a:latin typeface="Helvetica" charset="0"/>
              </a:rPr>
              <a:t>Endcap</a:t>
            </a:r>
            <a:r>
              <a:rPr lang="en-US" dirty="0" smtClean="0">
                <a:latin typeface="Helvetica" charset="0"/>
              </a:rPr>
              <a:t> Calorimeter</a:t>
            </a:r>
            <a:endParaRPr lang="en-US" dirty="0"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smtClean="0"/>
              <a:t>Vivian O’Dell  CMS HL-LHC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22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4"/>
          <p:cNvSpPr txBox="1">
            <a:spLocks/>
          </p:cNvSpPr>
          <p:nvPr/>
        </p:nvSpPr>
        <p:spPr bwMode="auto">
          <a:xfrm>
            <a:off x="704850" y="6388100"/>
            <a:ext cx="5373688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900" smtClean="0">
                <a:solidFill>
                  <a:srgbClr val="004C97"/>
                </a:solidFill>
                <a:latin typeface="Helvetica" charset="0"/>
              </a:rPr>
              <a:t>Presenter | Presentation Title</a:t>
            </a:r>
            <a:endParaRPr lang="en-US" sz="900" b="1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149920" y="1016000"/>
            <a:ext cx="8740080" cy="545435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mtClean="0"/>
          </a:p>
          <a:p>
            <a:pPr marL="0" indent="0">
              <a:buFont typeface="Arial" charset="0"/>
              <a:buNone/>
            </a:pPr>
            <a:endParaRPr lang="fr-FR" dirty="0"/>
          </a:p>
        </p:txBody>
      </p:sp>
      <p:pic>
        <p:nvPicPr>
          <p:cNvPr id="11" name="Image 3" descr="HGCAL_Desig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592" y="1655688"/>
            <a:ext cx="3594376" cy="3583384"/>
          </a:xfrm>
          <a:prstGeom prst="rect">
            <a:avLst/>
          </a:prstGeom>
        </p:spPr>
      </p:pic>
      <p:pic>
        <p:nvPicPr>
          <p:cNvPr id="12" name="Image 5" descr="a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44" y="1054100"/>
            <a:ext cx="4051300" cy="55245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2222500" y="2635250"/>
            <a:ext cx="1955800" cy="1200150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14" name="Connecteur droit 8"/>
          <p:cNvCxnSpPr/>
          <p:nvPr/>
        </p:nvCxnSpPr>
        <p:spPr bwMode="auto">
          <a:xfrm flipV="1">
            <a:off x="4241800" y="1732880"/>
            <a:ext cx="977900" cy="88332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Connecteur droit 11"/>
          <p:cNvCxnSpPr/>
          <p:nvPr/>
        </p:nvCxnSpPr>
        <p:spPr bwMode="auto">
          <a:xfrm>
            <a:off x="4241800" y="3835400"/>
            <a:ext cx="889000" cy="6152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ZoneTexte 17"/>
          <p:cNvSpPr txBox="1"/>
          <p:nvPr/>
        </p:nvSpPr>
        <p:spPr>
          <a:xfrm>
            <a:off x="5842000" y="2844800"/>
            <a:ext cx="540958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BH</a:t>
            </a:r>
            <a:endParaRPr lang="fr-FR" dirty="0"/>
          </a:p>
        </p:txBody>
      </p:sp>
      <p:cxnSp>
        <p:nvCxnSpPr>
          <p:cNvPr id="17" name="Connecteur droit 22"/>
          <p:cNvCxnSpPr/>
          <p:nvPr/>
        </p:nvCxnSpPr>
        <p:spPr bwMode="auto">
          <a:xfrm flipH="1">
            <a:off x="7338516" y="2171700"/>
            <a:ext cx="1335584" cy="482187"/>
          </a:xfrm>
          <a:prstGeom prst="line">
            <a:avLst/>
          </a:prstGeom>
          <a:solidFill>
            <a:schemeClr val="accent1"/>
          </a:solidFill>
          <a:ln w="889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ZoneTexte 14"/>
          <p:cNvSpPr txBox="1"/>
          <p:nvPr/>
        </p:nvSpPr>
        <p:spPr>
          <a:xfrm>
            <a:off x="7887816" y="2562572"/>
            <a:ext cx="472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EE</a:t>
            </a:r>
            <a:endParaRPr lang="fr-FR" dirty="0"/>
          </a:p>
        </p:txBody>
      </p:sp>
      <p:sp>
        <p:nvSpPr>
          <p:cNvPr id="19" name="ZoneTexte 16"/>
          <p:cNvSpPr txBox="1"/>
          <p:nvPr/>
        </p:nvSpPr>
        <p:spPr>
          <a:xfrm>
            <a:off x="7313736" y="2158876"/>
            <a:ext cx="4916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FH</a:t>
            </a:r>
            <a:endParaRPr lang="fr-FR" dirty="0"/>
          </a:p>
        </p:txBody>
      </p:sp>
      <p:sp>
        <p:nvSpPr>
          <p:cNvPr id="20" name="ZoneTexte 27"/>
          <p:cNvSpPr txBox="1"/>
          <p:nvPr/>
        </p:nvSpPr>
        <p:spPr>
          <a:xfrm rot="5400000">
            <a:off x="8375242" y="3539965"/>
            <a:ext cx="887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neutron</a:t>
            </a:r>
          </a:p>
          <a:p>
            <a:r>
              <a:rPr lang="en-GB" sz="1200" dirty="0" smtClean="0"/>
              <a:t>moderator</a:t>
            </a:r>
            <a:endParaRPr lang="en-GB" sz="1200" dirty="0"/>
          </a:p>
        </p:txBody>
      </p:sp>
      <p:sp>
        <p:nvSpPr>
          <p:cNvPr id="21" name="Flèche vers la gauche 28"/>
          <p:cNvSpPr/>
          <p:nvPr/>
        </p:nvSpPr>
        <p:spPr bwMode="auto">
          <a:xfrm>
            <a:off x="8418388" y="3551767"/>
            <a:ext cx="217612" cy="53731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22" name="Image 29" descr="a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575" y="3929690"/>
            <a:ext cx="101417" cy="17240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 bwMode="auto">
          <a:xfrm>
            <a:off x="7455294" y="4890328"/>
            <a:ext cx="1512168" cy="142404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4" name="ZoneTexte 30"/>
          <p:cNvSpPr txBox="1"/>
          <p:nvPr/>
        </p:nvSpPr>
        <p:spPr>
          <a:xfrm>
            <a:off x="7438319" y="4826868"/>
            <a:ext cx="14811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Front thermal </a:t>
            </a:r>
            <a:r>
              <a:rPr lang="en-GB" sz="10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screen</a:t>
            </a:r>
            <a:endParaRPr lang="en-GB" sz="10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25" name="Connecteur droit avec flèche 35"/>
          <p:cNvCxnSpPr/>
          <p:nvPr/>
        </p:nvCxnSpPr>
        <p:spPr bwMode="auto">
          <a:xfrm flipH="1" flipV="1">
            <a:off x="8557634" y="4518124"/>
            <a:ext cx="353533" cy="35444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sm"/>
          </a:ln>
          <a:effectLst/>
        </p:spPr>
      </p:cxnSp>
      <p:sp>
        <p:nvSpPr>
          <p:cNvPr id="26" name="Accolade ouvrante 38"/>
          <p:cNvSpPr/>
          <p:nvPr/>
        </p:nvSpPr>
        <p:spPr bwMode="auto">
          <a:xfrm rot="5400000">
            <a:off x="7767332" y="1364464"/>
            <a:ext cx="162312" cy="1368152"/>
          </a:xfrm>
          <a:prstGeom prst="lef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7" name="ZoneTexte 42"/>
          <p:cNvSpPr txBox="1"/>
          <p:nvPr/>
        </p:nvSpPr>
        <p:spPr>
          <a:xfrm>
            <a:off x="7384628" y="1492796"/>
            <a:ext cx="966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HGCAL</a:t>
            </a:r>
            <a:endParaRPr lang="fr-FR" dirty="0"/>
          </a:p>
        </p:txBody>
      </p:sp>
      <p:sp>
        <p:nvSpPr>
          <p:cNvPr id="35" name="Slide Number Placeholder 37"/>
          <p:cNvSpPr txBox="1">
            <a:spLocks/>
          </p:cNvSpPr>
          <p:nvPr/>
        </p:nvSpPr>
        <p:spPr>
          <a:xfrm>
            <a:off x="8058150" y="6286500"/>
            <a:ext cx="492125" cy="1524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22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1/19/2016</a:t>
            </a:r>
            <a:endParaRPr lang="en-US" dirty="0"/>
          </a:p>
        </p:txBody>
      </p:sp>
      <p:sp>
        <p:nvSpPr>
          <p:cNvPr id="28" name="ZoneTexte 42"/>
          <p:cNvSpPr txBox="1"/>
          <p:nvPr/>
        </p:nvSpPr>
        <p:spPr>
          <a:xfrm>
            <a:off x="577428" y="5988596"/>
            <a:ext cx="3296696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Current</a:t>
            </a:r>
            <a:r>
              <a:rPr lang="fr-FR" dirty="0" smtClean="0"/>
              <a:t> Detector </a:t>
            </a:r>
            <a:r>
              <a:rPr lang="fr-FR" dirty="0" err="1" smtClean="0"/>
              <a:t>Endcap</a:t>
            </a:r>
            <a:endParaRPr lang="fr-FR" dirty="0"/>
          </a:p>
        </p:txBody>
      </p:sp>
      <p:sp>
        <p:nvSpPr>
          <p:cNvPr id="29" name="ZoneTexte 42"/>
          <p:cNvSpPr txBox="1"/>
          <p:nvPr/>
        </p:nvSpPr>
        <p:spPr>
          <a:xfrm>
            <a:off x="5286296" y="5417096"/>
            <a:ext cx="3849281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CMS HL-LHC Upgrade </a:t>
            </a:r>
            <a:r>
              <a:rPr lang="fr-FR" dirty="0" err="1" smtClean="0"/>
              <a:t>Endcap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5370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High Granularity </a:t>
            </a:r>
            <a:r>
              <a:rPr lang="en-US" dirty="0" err="1" smtClean="0">
                <a:latin typeface="Helvetica" charset="0"/>
              </a:rPr>
              <a:t>Endcap</a:t>
            </a:r>
            <a:r>
              <a:rPr lang="en-US" dirty="0" smtClean="0">
                <a:latin typeface="Helvetica" charset="0"/>
              </a:rPr>
              <a:t> Calorimeter</a:t>
            </a:r>
            <a:endParaRPr lang="en-US" dirty="0"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smtClean="0"/>
              <a:t>Vivian O’Dell  CMS HL-LHC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23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149920" y="1016000"/>
            <a:ext cx="8740080" cy="545435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mtClean="0"/>
          </a:p>
          <a:p>
            <a:pPr marL="0" indent="0">
              <a:buFont typeface="Arial" charset="0"/>
              <a:buNone/>
            </a:pPr>
            <a:endParaRPr lang="fr-FR" dirty="0"/>
          </a:p>
        </p:txBody>
      </p:sp>
      <p:pic>
        <p:nvPicPr>
          <p:cNvPr id="11" name="Image 3" descr="HGCAL_Desig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592" y="1655688"/>
            <a:ext cx="3594376" cy="358338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2222500" y="2635250"/>
            <a:ext cx="1955800" cy="1200150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14" name="Connecteur droit 8"/>
          <p:cNvCxnSpPr/>
          <p:nvPr/>
        </p:nvCxnSpPr>
        <p:spPr bwMode="auto">
          <a:xfrm flipV="1">
            <a:off x="4241800" y="1732880"/>
            <a:ext cx="977900" cy="88332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Connecteur droit 11"/>
          <p:cNvCxnSpPr/>
          <p:nvPr/>
        </p:nvCxnSpPr>
        <p:spPr bwMode="auto">
          <a:xfrm>
            <a:off x="4241800" y="3835400"/>
            <a:ext cx="889000" cy="6152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ZoneTexte 17"/>
          <p:cNvSpPr txBox="1"/>
          <p:nvPr/>
        </p:nvSpPr>
        <p:spPr>
          <a:xfrm>
            <a:off x="5842000" y="2844800"/>
            <a:ext cx="540958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BH</a:t>
            </a:r>
            <a:endParaRPr lang="fr-FR" dirty="0"/>
          </a:p>
        </p:txBody>
      </p:sp>
      <p:cxnSp>
        <p:nvCxnSpPr>
          <p:cNvPr id="17" name="Connecteur droit 22"/>
          <p:cNvCxnSpPr/>
          <p:nvPr/>
        </p:nvCxnSpPr>
        <p:spPr bwMode="auto">
          <a:xfrm flipH="1">
            <a:off x="7338516" y="2171700"/>
            <a:ext cx="1335584" cy="482187"/>
          </a:xfrm>
          <a:prstGeom prst="line">
            <a:avLst/>
          </a:prstGeom>
          <a:solidFill>
            <a:schemeClr val="accent1"/>
          </a:solidFill>
          <a:ln w="889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ZoneTexte 14"/>
          <p:cNvSpPr txBox="1"/>
          <p:nvPr/>
        </p:nvSpPr>
        <p:spPr>
          <a:xfrm>
            <a:off x="7887816" y="2562572"/>
            <a:ext cx="472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EE</a:t>
            </a:r>
            <a:endParaRPr lang="fr-FR" dirty="0"/>
          </a:p>
        </p:txBody>
      </p:sp>
      <p:sp>
        <p:nvSpPr>
          <p:cNvPr id="19" name="ZoneTexte 16"/>
          <p:cNvSpPr txBox="1"/>
          <p:nvPr/>
        </p:nvSpPr>
        <p:spPr>
          <a:xfrm>
            <a:off x="7313736" y="2158876"/>
            <a:ext cx="4916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FH</a:t>
            </a:r>
            <a:endParaRPr lang="fr-FR" dirty="0"/>
          </a:p>
        </p:txBody>
      </p:sp>
      <p:sp>
        <p:nvSpPr>
          <p:cNvPr id="20" name="ZoneTexte 27"/>
          <p:cNvSpPr txBox="1"/>
          <p:nvPr/>
        </p:nvSpPr>
        <p:spPr>
          <a:xfrm rot="5400000">
            <a:off x="8375242" y="3539965"/>
            <a:ext cx="887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neutron</a:t>
            </a:r>
          </a:p>
          <a:p>
            <a:r>
              <a:rPr lang="en-GB" sz="1200" dirty="0" smtClean="0"/>
              <a:t>moderator</a:t>
            </a:r>
            <a:endParaRPr lang="en-GB" sz="1200" dirty="0"/>
          </a:p>
        </p:txBody>
      </p:sp>
      <p:sp>
        <p:nvSpPr>
          <p:cNvPr id="21" name="Flèche vers la gauche 28"/>
          <p:cNvSpPr/>
          <p:nvPr/>
        </p:nvSpPr>
        <p:spPr bwMode="auto">
          <a:xfrm>
            <a:off x="8418388" y="3551767"/>
            <a:ext cx="217612" cy="53731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22" name="Image 29" descr="a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575" y="3929690"/>
            <a:ext cx="101417" cy="17240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 bwMode="auto">
          <a:xfrm>
            <a:off x="7455294" y="4890328"/>
            <a:ext cx="1512168" cy="142404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4" name="ZoneTexte 30"/>
          <p:cNvSpPr txBox="1"/>
          <p:nvPr/>
        </p:nvSpPr>
        <p:spPr>
          <a:xfrm>
            <a:off x="7438319" y="4826868"/>
            <a:ext cx="14811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Front thermal </a:t>
            </a:r>
            <a:r>
              <a:rPr lang="en-GB" sz="100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screen</a:t>
            </a:r>
            <a:endParaRPr lang="en-GB" sz="1000" dirty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25" name="Connecteur droit avec flèche 35"/>
          <p:cNvCxnSpPr/>
          <p:nvPr/>
        </p:nvCxnSpPr>
        <p:spPr bwMode="auto">
          <a:xfrm flipH="1" flipV="1">
            <a:off x="8557634" y="4518124"/>
            <a:ext cx="353533" cy="35444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sm"/>
          </a:ln>
          <a:effectLst/>
        </p:spPr>
      </p:cxnSp>
      <p:sp>
        <p:nvSpPr>
          <p:cNvPr id="26" name="Accolade ouvrante 38"/>
          <p:cNvSpPr/>
          <p:nvPr/>
        </p:nvSpPr>
        <p:spPr bwMode="auto">
          <a:xfrm rot="5400000">
            <a:off x="7767332" y="1364464"/>
            <a:ext cx="162312" cy="1368152"/>
          </a:xfrm>
          <a:prstGeom prst="lef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7" name="ZoneTexte 42"/>
          <p:cNvSpPr txBox="1"/>
          <p:nvPr/>
        </p:nvSpPr>
        <p:spPr>
          <a:xfrm>
            <a:off x="7384628" y="1492796"/>
            <a:ext cx="966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HGCAL</a:t>
            </a:r>
            <a:endParaRPr lang="fr-FR" dirty="0"/>
          </a:p>
        </p:txBody>
      </p:sp>
      <p:sp>
        <p:nvSpPr>
          <p:cNvPr id="35" name="Slide Number Placeholder 37"/>
          <p:cNvSpPr txBox="1">
            <a:spLocks/>
          </p:cNvSpPr>
          <p:nvPr/>
        </p:nvSpPr>
        <p:spPr>
          <a:xfrm>
            <a:off x="8058150" y="6286500"/>
            <a:ext cx="492125" cy="1524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23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Content Placeholder 7"/>
          <p:cNvSpPr txBox="1">
            <a:spLocks/>
          </p:cNvSpPr>
          <p:nvPr/>
        </p:nvSpPr>
        <p:spPr>
          <a:xfrm>
            <a:off x="516217" y="1071033"/>
            <a:ext cx="3848110" cy="4526881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Silicon/tungsten electromagnetic calorimeter (EE)</a:t>
            </a:r>
          </a:p>
          <a:p>
            <a:pPr lvl="1"/>
            <a:r>
              <a:rPr lang="en-US" smtClean="0"/>
              <a:t>28 layers with varying X</a:t>
            </a:r>
            <a:r>
              <a:rPr lang="en-US" baseline="-25000" smtClean="0"/>
              <a:t>0</a:t>
            </a:r>
            <a:r>
              <a:rPr lang="en-US" smtClean="0"/>
              <a:t> thickness (average 1.0)</a:t>
            </a:r>
          </a:p>
          <a:p>
            <a:r>
              <a:rPr lang="en-US" smtClean="0"/>
              <a:t>Silicon/brass hadron calorimeter (FH)</a:t>
            </a:r>
          </a:p>
          <a:p>
            <a:pPr lvl="1"/>
            <a:r>
              <a:rPr lang="en-US" smtClean="0"/>
              <a:t>12 sampling layers separated by 0.3 λ</a:t>
            </a:r>
          </a:p>
          <a:p>
            <a:r>
              <a:rPr lang="en-US" smtClean="0"/>
              <a:t>Scintillator/brass hadron calorimeter (BH)</a:t>
            </a:r>
          </a:p>
          <a:p>
            <a:pPr lvl="1"/>
            <a:r>
              <a:rPr lang="en-US" smtClean="0"/>
              <a:t>12 sampling layers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1/19/2016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278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Sensors, Modules and Cassettes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Vivian O’Dell  CMS HL-LHC Upgrades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9601A-5EEC-C747-9F7E-68D0CFF5E524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7" name="Picture 10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5976" y="3939453"/>
            <a:ext cx="1487766" cy="236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1825" y="1255994"/>
            <a:ext cx="4473575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4622" y="842247"/>
            <a:ext cx="282892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Screen Clippi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674"/>
          <a:stretch/>
        </p:blipFill>
        <p:spPr bwMode="auto">
          <a:xfrm>
            <a:off x="690278" y="3984676"/>
            <a:ext cx="3674007" cy="2251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3339" y="876626"/>
            <a:ext cx="1763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Silicon Sensor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96844" y="902222"/>
            <a:ext cx="3216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Module with sensor readout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1169" y="3454756"/>
            <a:ext cx="3507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Modules mounted on cassettes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51355" y="4107729"/>
            <a:ext cx="21640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Cassettes inserted in the absorber structure</a:t>
            </a:r>
          </a:p>
          <a:p>
            <a:endParaRPr lang="en-US" sz="2000" dirty="0">
              <a:solidFill>
                <a:schemeClr val="accent6"/>
              </a:solidFill>
            </a:endParaRPr>
          </a:p>
          <a:p>
            <a:r>
              <a:rPr lang="en-US" sz="2000" i="1" dirty="0" smtClean="0">
                <a:solidFill>
                  <a:schemeClr val="tx2"/>
                </a:solidFill>
              </a:rPr>
              <a:t>Final assembly at CERN</a:t>
            </a:r>
            <a:endParaRPr lang="en-US" sz="2000" i="1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340" y="3987991"/>
            <a:ext cx="2414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Integration of cooling and services</a:t>
            </a:r>
            <a:endParaRPr lang="en-US" sz="20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50104" y="1522070"/>
            <a:ext cx="18882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128 and 256 readout </a:t>
            </a:r>
            <a:r>
              <a:rPr lang="en-US" sz="2000" i="1" dirty="0" smtClean="0"/>
              <a:t>channels</a:t>
            </a:r>
            <a:endParaRPr lang="en-US" sz="20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469900" y="5918200"/>
            <a:ext cx="5099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Fermilab</a:t>
            </a:r>
            <a:r>
              <a:rPr lang="en-US" dirty="0" smtClean="0"/>
              <a:t> will be a </a:t>
            </a:r>
            <a:r>
              <a:rPr lang="en-US" dirty="0" err="1" smtClean="0"/>
              <a:t>casette</a:t>
            </a:r>
            <a:r>
              <a:rPr lang="en-US" dirty="0" smtClean="0"/>
              <a:t> assembly site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1/19/2016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964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High Granularity </a:t>
            </a:r>
            <a:r>
              <a:rPr lang="en-US" dirty="0" err="1" smtClean="0">
                <a:latin typeface="Helvetica" charset="0"/>
              </a:rPr>
              <a:t>Endcap</a:t>
            </a:r>
            <a:r>
              <a:rPr lang="en-US" dirty="0" smtClean="0">
                <a:latin typeface="Helvetica" charset="0"/>
              </a:rPr>
              <a:t> Calorimeter</a:t>
            </a:r>
            <a:endParaRPr lang="en-US" dirty="0"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smtClean="0"/>
              <a:t>Vivian O’Dell  CMS HL-LHC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25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6593" y="763955"/>
            <a:ext cx="5300162" cy="3120274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FNAL </a:t>
            </a:r>
            <a:r>
              <a:rPr lang="en-US" sz="2000" dirty="0" smtClean="0"/>
              <a:t>designed the </a:t>
            </a:r>
            <a:r>
              <a:rPr lang="en-US" sz="2000" dirty="0" smtClean="0"/>
              <a:t>HGC test beam sensors.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Designed a probe card and established test stand for sensor testing</a:t>
            </a: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Designed and fabricated the </a:t>
            </a:r>
            <a:r>
              <a:rPr lang="en-US" sz="2000" dirty="0" smtClean="0"/>
              <a:t>mechanical support</a:t>
            </a: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Designed the readout and DAQ electronics</a:t>
            </a:r>
            <a:endParaRPr lang="en-US" sz="2000" dirty="0" smtClean="0"/>
          </a:p>
          <a:p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8584" y="4720587"/>
            <a:ext cx="3494135" cy="20219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70025" y="4270124"/>
            <a:ext cx="2071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“Pogo pin” test card</a:t>
            </a:r>
            <a:endParaRPr lang="en-US" dirty="0"/>
          </a:p>
        </p:txBody>
      </p:sp>
      <p:pic>
        <p:nvPicPr>
          <p:cNvPr id="14" name="Picture 13" descr="128_hex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r="13999"/>
          <a:stretch/>
        </p:blipFill>
        <p:spPr>
          <a:xfrm>
            <a:off x="5386755" y="984088"/>
            <a:ext cx="3645964" cy="3314662"/>
          </a:xfrm>
          <a:prstGeom prst="rect">
            <a:avLst/>
          </a:prstGeom>
        </p:spPr>
      </p:pic>
      <p:pic>
        <p:nvPicPr>
          <p:cNvPr id="15" name="Content Placeholder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40" y="3473298"/>
            <a:ext cx="3923053" cy="286106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1/19/2016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678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679" t="16150" r="2406" b="1917"/>
          <a:stretch/>
        </p:blipFill>
        <p:spPr>
          <a:xfrm>
            <a:off x="393700" y="1537937"/>
            <a:ext cx="4090967" cy="34485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HGC in </a:t>
            </a:r>
            <a:r>
              <a:rPr lang="en-US" dirty="0" err="1" smtClean="0"/>
              <a:t>Fermilab</a:t>
            </a:r>
            <a:r>
              <a:rPr lang="en-US" dirty="0" smtClean="0"/>
              <a:t> Test Beam (March 2016)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Vivian O’Dell  CMS HL-LHC Upgrades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9601A-5EEC-C747-9F7E-68D0CFF5E524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07867" y="5106598"/>
            <a:ext cx="26226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Hanging File Design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67888" y="1577637"/>
            <a:ext cx="2324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Electronics Crate for carrier cards with FMC-IO, and 2 </a:t>
            </a:r>
            <a:r>
              <a:rPr lang="en-US" sz="1600" i="1" dirty="0" err="1" smtClean="0"/>
              <a:t>ZedBoards</a:t>
            </a:r>
            <a:endParaRPr lang="en-US" sz="1600" i="1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2888588" y="4252434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smtClean="0"/>
              <a:t>Cooling water manifold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3331" y="4252434"/>
            <a:ext cx="408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Testbeam prototype double module “</a:t>
            </a:r>
            <a:r>
              <a:rPr lang="en-US" dirty="0" smtClean="0"/>
              <a:t>cassettes”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1/19/2016</a:t>
            </a:r>
            <a:endParaRPr lang="en-US" dirty="0"/>
          </a:p>
        </p:txBody>
      </p:sp>
      <p:pic>
        <p:nvPicPr>
          <p:cNvPr id="17" name="Content Placeholder 1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l="18499" t="16462" b="2573"/>
          <a:stretch/>
        </p:blipFill>
        <p:spPr>
          <a:xfrm>
            <a:off x="4679288" y="966437"/>
            <a:ext cx="3950855" cy="314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6969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CMS HL-LHC upgrades</a:t>
            </a:r>
            <a:endParaRPr lang="en-US" dirty="0">
              <a:latin typeface="Helvetica" charset="0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 bwMode="auto">
          <a:xfrm>
            <a:off x="213112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endParaRPr lang="en-US" dirty="0" smtClean="0">
              <a:latin typeface="Helvetica" charset="0"/>
            </a:endParaRPr>
          </a:p>
          <a:p>
            <a:pPr marL="0" indent="0" algn="ctr">
              <a:buNone/>
            </a:pPr>
            <a:endParaRPr lang="en-US" dirty="0">
              <a:latin typeface="Helvetica" charset="0"/>
            </a:endParaRPr>
          </a:p>
          <a:p>
            <a:pPr marL="0" indent="0" algn="ctr">
              <a:buNone/>
            </a:pPr>
            <a:endParaRPr lang="en-US" dirty="0" smtClean="0">
              <a:latin typeface="Helvetica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Helvetica" charset="0"/>
              </a:rPr>
              <a:t>Summary / Conclusions</a:t>
            </a: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smtClean="0"/>
              <a:t>Vivian O’Dell  CMS HL-LHC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27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1/19/2016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535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err="1" smtClean="0">
                <a:latin typeface="Helvetica" charset="0"/>
              </a:rPr>
              <a:t>Fermilab</a:t>
            </a:r>
            <a:r>
              <a:rPr lang="en-US" dirty="0" smtClean="0">
                <a:latin typeface="Helvetica" charset="0"/>
              </a:rPr>
              <a:t> support of HL-LHC Upgrades</a:t>
            </a:r>
            <a:endParaRPr lang="en-US" dirty="0">
              <a:latin typeface="Helvetica" charset="0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 bwMode="auto">
          <a:xfrm>
            <a:off x="213112" y="8270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No money yet from the Funding Agencies specifically for HL-LHC Upgrades</a:t>
            </a:r>
          </a:p>
          <a:p>
            <a:pPr lvl="1"/>
            <a:r>
              <a:rPr lang="en-US" dirty="0" smtClean="0">
                <a:latin typeface="Helvetica" charset="0"/>
              </a:rPr>
              <a:t>We are supported by the CMS Operations Program (thanks </a:t>
            </a:r>
            <a:r>
              <a:rPr lang="en-US" dirty="0" err="1" smtClean="0">
                <a:latin typeface="Helvetica" charset="0"/>
              </a:rPr>
              <a:t>Lothar</a:t>
            </a:r>
            <a:r>
              <a:rPr lang="en-US" dirty="0" smtClean="0">
                <a:latin typeface="Helvetica" charset="0"/>
              </a:rPr>
              <a:t>!), but the Operations program is also very stressed</a:t>
            </a:r>
          </a:p>
          <a:p>
            <a:pPr lvl="1"/>
            <a:r>
              <a:rPr lang="en-US" dirty="0" smtClean="0">
                <a:latin typeface="Helvetica" charset="0"/>
              </a:rPr>
              <a:t>We hope to be able to pay for ourselves starting ~2018, according to the Funding Agency schedule</a:t>
            </a:r>
          </a:p>
          <a:p>
            <a:pPr lvl="1"/>
            <a:r>
              <a:rPr lang="en-US" dirty="0" smtClean="0">
                <a:latin typeface="Helvetica" charset="0"/>
              </a:rPr>
              <a:t>However, even before we get any “real” money, we have to go through serious NSF / DOE reviews (e.g. CDR / CD-1) as well as make progress on R&amp;D!</a:t>
            </a:r>
          </a:p>
          <a:p>
            <a:r>
              <a:rPr lang="en-US" dirty="0" err="1" smtClean="0">
                <a:latin typeface="Helvetica" charset="0"/>
              </a:rPr>
              <a:t>Fermilab</a:t>
            </a:r>
            <a:r>
              <a:rPr lang="en-US" dirty="0" smtClean="0">
                <a:latin typeface="Helvetica" charset="0"/>
              </a:rPr>
              <a:t> is supporting the project through:</a:t>
            </a:r>
          </a:p>
          <a:p>
            <a:pPr lvl="1"/>
            <a:r>
              <a:rPr lang="en-US" dirty="0" smtClean="0">
                <a:latin typeface="Helvetica" charset="0"/>
              </a:rPr>
              <a:t>Project management support, </a:t>
            </a:r>
            <a:r>
              <a:rPr lang="en-US" dirty="0" err="1" smtClean="0">
                <a:latin typeface="Helvetica" charset="0"/>
              </a:rPr>
              <a:t>espeically</a:t>
            </a:r>
            <a:r>
              <a:rPr lang="en-US" dirty="0" smtClean="0">
                <a:latin typeface="Helvetica" charset="0"/>
              </a:rPr>
              <a:t> from Chief Project Officer (thanks Mike!)</a:t>
            </a:r>
          </a:p>
          <a:p>
            <a:pPr lvl="1"/>
            <a:r>
              <a:rPr lang="en-US" dirty="0" smtClean="0">
                <a:latin typeface="Helvetica" charset="0"/>
              </a:rPr>
              <a:t>We really appreciate the support, but we’ll need more in terms of project schedulers (i.e. P6), engineering for R&amp;D, etc., and hope we rely on the lab to get us through these lean years!</a:t>
            </a:r>
            <a:endParaRPr lang="en-US" dirty="0"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smtClean="0"/>
              <a:t>Vivian O’Dell  CMS HL-LHC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28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1/19/2016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5070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CMS HL-LHC upgrades</a:t>
            </a:r>
            <a:endParaRPr lang="en-US" dirty="0">
              <a:latin typeface="Helvetica" charset="0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 bwMode="auto">
          <a:xfrm>
            <a:off x="213112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endParaRPr lang="en-US" dirty="0" smtClean="0">
              <a:latin typeface="Helvetica" charset="0"/>
            </a:endParaRPr>
          </a:p>
          <a:p>
            <a:pPr marL="0" indent="0" algn="ctr">
              <a:buNone/>
            </a:pPr>
            <a:endParaRPr lang="en-US" dirty="0">
              <a:latin typeface="Helvetica" charset="0"/>
            </a:endParaRPr>
          </a:p>
          <a:p>
            <a:pPr marL="0" indent="0" algn="ctr">
              <a:buNone/>
            </a:pPr>
            <a:endParaRPr lang="en-US" dirty="0" smtClean="0">
              <a:latin typeface="Helvetica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Helvetica" charset="0"/>
              </a:rPr>
              <a:t>backup</a:t>
            </a: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smtClean="0"/>
              <a:t>Vivian O’Dell  CMS HL-LHC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29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1/19/2016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394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LHC Upgrades: High Priority from P5 and ESG!</a:t>
            </a:r>
            <a:endParaRPr lang="en-US" dirty="0">
              <a:latin typeface="Helvetica" charset="0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 bwMode="auto">
          <a:xfrm>
            <a:off x="213112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806450" y="6527800"/>
            <a:ext cx="5373688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smtClean="0"/>
              <a:t>Vivian O’Dell  CMS HL-LHC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3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80" y="2915560"/>
            <a:ext cx="8661400" cy="3289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992478"/>
            <a:ext cx="6934200" cy="2057400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 rot="20034221">
            <a:off x="7176038" y="966841"/>
            <a:ext cx="1451581" cy="1323439"/>
          </a:xfrm>
          <a:prstGeom prst="rect">
            <a:avLst/>
          </a:prstGeom>
          <a:solidFill>
            <a:schemeClr val="bg2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</a:rPr>
              <a:t>US HEP community (P5) report June 2014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1/19/2016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3521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Phase 1 Upgrade Project – Barreling along</a:t>
            </a:r>
            <a:endParaRPr lang="en-US" dirty="0"/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120555175"/>
              </p:ext>
            </p:extLst>
          </p:nvPr>
        </p:nvGraphicFramePr>
        <p:xfrm>
          <a:off x="96000" y="748200"/>
          <a:ext cx="8895600" cy="49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533400" y="570607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chemeClr val="accent6"/>
                </a:solidFill>
              </a:rPr>
              <a:t>Successful DOE/NSF Review Oct 2015</a:t>
            </a:r>
            <a:endParaRPr lang="en-US" dirty="0" smtClean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6"/>
                </a:solidFill>
              </a:rPr>
              <a:t>Upshot: Challenging Schedule!  Keep up the hard work.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4286250" y="2971800"/>
            <a:ext cx="895350" cy="36720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0128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Fermilab</a:t>
            </a:r>
            <a:r>
              <a:rPr lang="en-US" dirty="0" smtClean="0"/>
              <a:t> </a:t>
            </a:r>
            <a:r>
              <a:rPr lang="en-US" dirty="0" smtClean="0"/>
              <a:t>RAs</a:t>
            </a:r>
            <a:r>
              <a:rPr lang="en-US" dirty="0" smtClean="0"/>
              <a:t>, Summer Students, and University partners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Vivian O’Dell  CMS HL-LHC Upgrades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9601A-5EEC-C747-9F7E-68D0CFF5E524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1266825"/>
            <a:ext cx="2865437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988" y="1317625"/>
            <a:ext cx="32639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5019675" y="885825"/>
            <a:ext cx="4032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10253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16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16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tx1"/>
                </a:solidFill>
                <a:latin typeface="Calibri" charset="0"/>
              </a:rPr>
              <a:t>Development of rad hard scintillator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1003300" y="847725"/>
            <a:ext cx="3049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10253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16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16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tx1"/>
                </a:solidFill>
                <a:latin typeface="Calibri" charset="0"/>
              </a:rPr>
              <a:t>Reconstruction using PFlow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9" r="18214"/>
          <a:stretch>
            <a:fillRect/>
          </a:stretch>
        </p:blipFill>
        <p:spPr bwMode="auto">
          <a:xfrm>
            <a:off x="4100513" y="3806825"/>
            <a:ext cx="4814887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5281613" y="3427413"/>
            <a:ext cx="3848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10253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16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16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tx1"/>
                </a:solidFill>
                <a:latin typeface="Calibri" charset="0"/>
              </a:rPr>
              <a:t>Fast timing at the test beam facility</a:t>
            </a:r>
          </a:p>
        </p:txBody>
      </p:sp>
      <p:pic>
        <p:nvPicPr>
          <p:cNvPr id="13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3948113"/>
            <a:ext cx="3243263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52388" y="3548063"/>
            <a:ext cx="3778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10253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16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16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tx1"/>
                </a:solidFill>
                <a:latin typeface="Calibri" charset="0"/>
              </a:rPr>
              <a:t>Revamping the scintillator scanner</a:t>
            </a:r>
          </a:p>
        </p:txBody>
      </p:sp>
      <p:pic>
        <p:nvPicPr>
          <p:cNvPr id="15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238250"/>
            <a:ext cx="21875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1/19/2016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0788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past: </a:t>
            </a:r>
            <a:r>
              <a:rPr lang="en-US" dirty="0"/>
              <a:t>I</a:t>
            </a:r>
            <a:r>
              <a:rPr lang="en-US" dirty="0" smtClean="0"/>
              <a:t>n a Nutshell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91" y="951250"/>
            <a:ext cx="8547681" cy="586212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Vivian O’Dell  CMS HL-LHC Upgrades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9601A-5EEC-C747-9F7E-68D0CFF5E524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1/19/2016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96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Reach at HL-LHC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CADD7-3764-CA41-9032-8327F59079B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13" name="Content Placeholder 6"/>
          <p:cNvSpPr txBox="1">
            <a:spLocks/>
          </p:cNvSpPr>
          <p:nvPr/>
        </p:nvSpPr>
        <p:spPr>
          <a:xfrm>
            <a:off x="228600" y="3314700"/>
            <a:ext cx="4381500" cy="2994316"/>
          </a:xfrm>
          <a:prstGeom prst="rect">
            <a:avLst/>
          </a:prstGeom>
        </p:spPr>
        <p:txBody>
          <a:bodyPr lIns="0" tIns="0" rIns="0" bIns="0">
            <a:normAutofit fontScale="925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2-10% on Higgs couplings</a:t>
            </a:r>
          </a:p>
          <a:p>
            <a:pPr lvl="1">
              <a:defRPr/>
            </a:pPr>
            <a:r>
              <a:rPr lang="en-US" dirty="0" smtClean="0"/>
              <a:t>(currently up to 30%!)</a:t>
            </a:r>
          </a:p>
          <a:p>
            <a:pPr>
              <a:defRPr/>
            </a:pPr>
            <a:r>
              <a:rPr lang="en-US" dirty="0" smtClean="0"/>
              <a:t>Evidence of di-Higgs production</a:t>
            </a:r>
          </a:p>
          <a:p>
            <a:pPr>
              <a:defRPr/>
            </a:pPr>
            <a:r>
              <a:rPr lang="en-US" dirty="0" smtClean="0"/>
              <a:t>Access to small cross section SUSY processes</a:t>
            </a:r>
          </a:p>
          <a:p>
            <a:pPr>
              <a:defRPr/>
            </a:pPr>
            <a:r>
              <a:rPr lang="en-US" dirty="0" smtClean="0"/>
              <a:t>Several other SM rare processes and BSM physics predictions</a:t>
            </a:r>
          </a:p>
          <a:p>
            <a:pPr>
              <a:defRPr/>
            </a:pPr>
            <a:r>
              <a:rPr lang="en-US" dirty="0" smtClean="0"/>
              <a:t>… and increased mass range</a:t>
            </a:r>
          </a:p>
          <a:p>
            <a:pPr>
              <a:defRPr/>
            </a:pPr>
            <a:endParaRPr lang="en-US" dirty="0" smtClean="0"/>
          </a:p>
          <a:p>
            <a:pPr lvl="1"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445000" y="3987800"/>
            <a:ext cx="368300" cy="2813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806450" y="6515100"/>
            <a:ext cx="5373688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smtClean="0"/>
              <a:t>Vivian O’Dell  CMS HL-LHC Upgrades</a:t>
            </a:r>
            <a:endParaRPr lang="en-US" sz="9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900" y="3534860"/>
            <a:ext cx="4191000" cy="2697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796203"/>
            <a:ext cx="5170066" cy="23279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397500" y="1013157"/>
            <a:ext cx="3454400" cy="2161843"/>
            <a:chOff x="5397500" y="1013157"/>
            <a:chExt cx="3454400" cy="216184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97500" y="1013157"/>
              <a:ext cx="3454400" cy="2161843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5405519" y="1180536"/>
              <a:ext cx="550781" cy="4323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1/19/2016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626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for the upgrades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CADD7-3764-CA41-9032-8327F59079B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6" name="Content Placeholder 6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32859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HL-LHC enables a broad physics program: all physics objects – detectors – remain equally important</a:t>
            </a:r>
          </a:p>
          <a:p>
            <a:pPr eaLnBrk="1" hangingPunct="1">
              <a:defRPr/>
            </a:pPr>
            <a:r>
              <a:rPr lang="en-US" dirty="0" smtClean="0"/>
              <a:t>Enhanced role of forward region, particularly to study VBF/VBS processes</a:t>
            </a:r>
          </a:p>
          <a:p>
            <a:pPr lvl="1">
              <a:defRPr/>
            </a:pPr>
            <a:r>
              <a:rPr lang="en-US" dirty="0" smtClean="0"/>
              <a:t>And extremely challenging given the high instantaneous luminosity / pile up conditions</a:t>
            </a:r>
          </a:p>
          <a:p>
            <a:pPr eaLnBrk="1" hangingPunct="1">
              <a:defRPr/>
            </a:pPr>
            <a:r>
              <a:rPr lang="en-US" dirty="0" smtClean="0"/>
              <a:t>Maintain low momentum / energy thresholds in event selection</a:t>
            </a:r>
          </a:p>
          <a:p>
            <a:pPr lvl="1">
              <a:defRPr/>
            </a:pPr>
            <a:r>
              <a:rPr lang="en-US" dirty="0" smtClean="0"/>
              <a:t>Stresses trigger system – need more trigger information at Level 1 to survive</a:t>
            </a:r>
          </a:p>
          <a:p>
            <a:r>
              <a:rPr lang="en-US" dirty="0" smtClean="0"/>
              <a:t>The full CMS upgrade is described in the CMS Technical Proposal </a:t>
            </a:r>
          </a:p>
          <a:p>
            <a:pPr lvl="1"/>
            <a:r>
              <a:rPr lang="en-US" dirty="0" smtClean="0"/>
              <a:t>CERN</a:t>
            </a:r>
            <a:r>
              <a:rPr lang="en-US" dirty="0"/>
              <a:t>-LHCC-2015-010 </a:t>
            </a:r>
            <a:r>
              <a:rPr lang="en-US" u="sng" dirty="0">
                <a:hlinkClick r:id="rId2"/>
              </a:rPr>
              <a:t>https://cds.cern.ch/record/2020886</a:t>
            </a:r>
            <a:r>
              <a:rPr lang="en-US" dirty="0"/>
              <a:t> </a:t>
            </a:r>
          </a:p>
          <a:p>
            <a:pPr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806450" y="6515100"/>
            <a:ext cx="5373688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smtClean="0"/>
              <a:t>Vivian O’Dell  CMS HL-LHC Upgrades</a:t>
            </a:r>
            <a:endParaRPr lang="en-US" sz="900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1/19/2016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212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31" y="888236"/>
            <a:ext cx="9144000" cy="3777408"/>
          </a:xfrm>
          <a:prstGeom prst="rect">
            <a:avLst/>
          </a:prstGeom>
        </p:spPr>
      </p:pic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LHC Upgrades: Timeline towards HL-LHC</a:t>
            </a:r>
            <a:endParaRPr lang="en-US" dirty="0"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smtClean="0"/>
              <a:t>Vivian O’Dell  CMS HL-LHC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6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3" name="Up Arrow Callout 12"/>
          <p:cNvSpPr/>
          <p:nvPr/>
        </p:nvSpPr>
        <p:spPr>
          <a:xfrm>
            <a:off x="-61893" y="4510823"/>
            <a:ext cx="1736686" cy="1324611"/>
          </a:xfrm>
          <a:prstGeom prst="upArrowCallout">
            <a:avLst>
              <a:gd name="adj1" fmla="val 14586"/>
              <a:gd name="adj2" fmla="val 14586"/>
              <a:gd name="adj3" fmla="val 18751"/>
              <a:gd name="adj4" fmla="val 739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b="1" dirty="0" smtClean="0">
                <a:solidFill>
                  <a:srgbClr val="404040"/>
                </a:solidFill>
              </a:rPr>
              <a:t>Run I</a:t>
            </a:r>
          </a:p>
          <a:p>
            <a:pPr algn="ctr"/>
            <a:r>
              <a:rPr lang="fr-CH" sz="1600" b="1" dirty="0" smtClean="0">
                <a:solidFill>
                  <a:srgbClr val="404040"/>
                </a:solidFill>
              </a:rPr>
              <a:t>0.75 10</a:t>
            </a:r>
            <a:r>
              <a:rPr lang="fr-CH" sz="1600" b="1" baseline="30000" dirty="0" smtClean="0">
                <a:solidFill>
                  <a:srgbClr val="404040"/>
                </a:solidFill>
              </a:rPr>
              <a:t>34</a:t>
            </a:r>
            <a:r>
              <a:rPr lang="fr-CH" sz="1600" b="1" dirty="0" smtClean="0">
                <a:solidFill>
                  <a:srgbClr val="404040"/>
                </a:solidFill>
              </a:rPr>
              <a:t> cm</a:t>
            </a:r>
            <a:r>
              <a:rPr lang="fr-CH" sz="1600" b="1" baseline="30000" dirty="0" smtClean="0">
                <a:solidFill>
                  <a:srgbClr val="404040"/>
                </a:solidFill>
              </a:rPr>
              <a:t>-2</a:t>
            </a:r>
            <a:r>
              <a:rPr lang="fr-CH" sz="1600" b="1" dirty="0" smtClean="0">
                <a:solidFill>
                  <a:srgbClr val="404040"/>
                </a:solidFill>
              </a:rPr>
              <a:t>s</a:t>
            </a:r>
            <a:r>
              <a:rPr lang="fr-CH" sz="1600" b="1" baseline="30000" dirty="0" smtClean="0">
                <a:solidFill>
                  <a:srgbClr val="404040"/>
                </a:solidFill>
              </a:rPr>
              <a:t>-1</a:t>
            </a:r>
          </a:p>
          <a:p>
            <a:pPr algn="ctr"/>
            <a:r>
              <a:rPr lang="fr-CH" sz="1600" b="1" dirty="0" smtClean="0">
                <a:solidFill>
                  <a:srgbClr val="404040"/>
                </a:solidFill>
              </a:rPr>
              <a:t>50 ns </a:t>
            </a:r>
            <a:r>
              <a:rPr lang="fr-CH" sz="1600" b="1" dirty="0" err="1" smtClean="0">
                <a:solidFill>
                  <a:srgbClr val="404040"/>
                </a:solidFill>
              </a:rPr>
              <a:t>bunch</a:t>
            </a:r>
            <a:r>
              <a:rPr lang="fr-CH" sz="1600" b="1" dirty="0" smtClean="0">
                <a:solidFill>
                  <a:srgbClr val="404040"/>
                </a:solidFill>
              </a:rPr>
              <a:t> </a:t>
            </a:r>
            <a:br>
              <a:rPr lang="fr-CH" sz="1600" b="1" dirty="0" smtClean="0">
                <a:solidFill>
                  <a:srgbClr val="404040"/>
                </a:solidFill>
              </a:rPr>
            </a:br>
            <a:r>
              <a:rPr lang="fr-CH" sz="1600" b="1" dirty="0" smtClean="0">
                <a:solidFill>
                  <a:srgbClr val="404040"/>
                </a:solidFill>
              </a:rPr>
              <a:t>high pile up </a:t>
            </a:r>
            <a:r>
              <a:rPr lang="fr-CH" sz="1600" b="1" dirty="0" smtClean="0">
                <a:solidFill>
                  <a:srgbClr val="404040"/>
                </a:solidFill>
                <a:sym typeface="Symbol"/>
              </a:rPr>
              <a:t>40</a:t>
            </a:r>
            <a:r>
              <a:rPr lang="fr-CH" sz="1600" b="1" dirty="0" smtClean="0">
                <a:solidFill>
                  <a:srgbClr val="404040"/>
                </a:solidFill>
              </a:rPr>
              <a:t> </a:t>
            </a:r>
            <a:endParaRPr lang="en-GB" sz="1600" b="1" dirty="0">
              <a:solidFill>
                <a:srgbClr val="404040"/>
              </a:solidFill>
            </a:endParaRPr>
          </a:p>
        </p:txBody>
      </p:sp>
      <p:sp>
        <p:nvSpPr>
          <p:cNvPr id="14" name="Up Arrow Callout 13"/>
          <p:cNvSpPr/>
          <p:nvPr/>
        </p:nvSpPr>
        <p:spPr>
          <a:xfrm>
            <a:off x="2667982" y="4408645"/>
            <a:ext cx="1736686" cy="1324611"/>
          </a:xfrm>
          <a:prstGeom prst="upArrowCallout">
            <a:avLst>
              <a:gd name="adj1" fmla="val 14586"/>
              <a:gd name="adj2" fmla="val 14586"/>
              <a:gd name="adj3" fmla="val 18751"/>
              <a:gd name="adj4" fmla="val 739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b="1" dirty="0" smtClean="0">
                <a:solidFill>
                  <a:srgbClr val="404040"/>
                </a:solidFill>
              </a:rPr>
              <a:t>Run II</a:t>
            </a:r>
          </a:p>
          <a:p>
            <a:pPr algn="ctr"/>
            <a:r>
              <a:rPr lang="fr-CH" sz="1600" b="1" dirty="0" smtClean="0">
                <a:solidFill>
                  <a:srgbClr val="404040"/>
                </a:solidFill>
              </a:rPr>
              <a:t>1.5 10</a:t>
            </a:r>
            <a:r>
              <a:rPr lang="fr-CH" sz="1600" b="1" baseline="30000" dirty="0" smtClean="0">
                <a:solidFill>
                  <a:srgbClr val="404040"/>
                </a:solidFill>
              </a:rPr>
              <a:t>34</a:t>
            </a:r>
            <a:r>
              <a:rPr lang="fr-CH" sz="1600" b="1" dirty="0" smtClean="0">
                <a:solidFill>
                  <a:srgbClr val="404040"/>
                </a:solidFill>
              </a:rPr>
              <a:t> cm</a:t>
            </a:r>
            <a:r>
              <a:rPr lang="fr-CH" sz="1600" b="1" baseline="30000" dirty="0" smtClean="0">
                <a:solidFill>
                  <a:srgbClr val="404040"/>
                </a:solidFill>
              </a:rPr>
              <a:t>-2</a:t>
            </a:r>
            <a:r>
              <a:rPr lang="fr-CH" sz="1600" b="1" dirty="0" smtClean="0">
                <a:solidFill>
                  <a:srgbClr val="404040"/>
                </a:solidFill>
              </a:rPr>
              <a:t>s</a:t>
            </a:r>
            <a:r>
              <a:rPr lang="fr-CH" sz="1600" b="1" baseline="30000" dirty="0" smtClean="0">
                <a:solidFill>
                  <a:srgbClr val="404040"/>
                </a:solidFill>
              </a:rPr>
              <a:t>-1</a:t>
            </a:r>
          </a:p>
          <a:p>
            <a:pPr algn="ctr"/>
            <a:r>
              <a:rPr lang="fr-CH" sz="1600" b="1" dirty="0" smtClean="0">
                <a:solidFill>
                  <a:srgbClr val="404040"/>
                </a:solidFill>
              </a:rPr>
              <a:t>25 ns </a:t>
            </a:r>
            <a:r>
              <a:rPr lang="fr-CH" sz="1600" b="1" dirty="0" err="1" smtClean="0">
                <a:solidFill>
                  <a:srgbClr val="404040"/>
                </a:solidFill>
              </a:rPr>
              <a:t>bunch</a:t>
            </a:r>
            <a:r>
              <a:rPr lang="fr-CH" sz="1600" b="1" dirty="0" smtClean="0">
                <a:solidFill>
                  <a:srgbClr val="404040"/>
                </a:solidFill>
              </a:rPr>
              <a:t> </a:t>
            </a:r>
            <a:br>
              <a:rPr lang="fr-CH" sz="1600" b="1" dirty="0" smtClean="0">
                <a:solidFill>
                  <a:srgbClr val="404040"/>
                </a:solidFill>
              </a:rPr>
            </a:br>
            <a:r>
              <a:rPr lang="fr-CH" sz="1600" b="1" dirty="0" smtClean="0">
                <a:solidFill>
                  <a:srgbClr val="404040"/>
                </a:solidFill>
              </a:rPr>
              <a:t>pile up </a:t>
            </a:r>
            <a:r>
              <a:rPr lang="fr-CH" sz="1600" b="1" dirty="0" smtClean="0">
                <a:solidFill>
                  <a:srgbClr val="404040"/>
                </a:solidFill>
                <a:sym typeface="Symbol"/>
              </a:rPr>
              <a:t>40</a:t>
            </a:r>
            <a:endParaRPr lang="en-GB" sz="1600" b="1" dirty="0">
              <a:solidFill>
                <a:srgbClr val="404040"/>
              </a:solidFill>
            </a:endParaRPr>
          </a:p>
        </p:txBody>
      </p:sp>
      <p:sp>
        <p:nvSpPr>
          <p:cNvPr id="15" name="Up Arrow Callout 14"/>
          <p:cNvSpPr/>
          <p:nvPr/>
        </p:nvSpPr>
        <p:spPr>
          <a:xfrm>
            <a:off x="4667731" y="4408645"/>
            <a:ext cx="2014555" cy="1324611"/>
          </a:xfrm>
          <a:prstGeom prst="upArrowCallout">
            <a:avLst>
              <a:gd name="adj1" fmla="val 14586"/>
              <a:gd name="adj2" fmla="val 14586"/>
              <a:gd name="adj3" fmla="val 18751"/>
              <a:gd name="adj4" fmla="val 739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b="1" dirty="0" smtClean="0">
                <a:solidFill>
                  <a:srgbClr val="404040"/>
                </a:solidFill>
              </a:rPr>
              <a:t>Run III</a:t>
            </a:r>
          </a:p>
          <a:p>
            <a:pPr algn="ctr"/>
            <a:r>
              <a:rPr lang="fr-CH" sz="1600" b="1" dirty="0" smtClean="0">
                <a:solidFill>
                  <a:srgbClr val="404040"/>
                </a:solidFill>
              </a:rPr>
              <a:t>1.7-2.2 10</a:t>
            </a:r>
            <a:r>
              <a:rPr lang="fr-CH" sz="1600" b="1" baseline="30000" dirty="0" smtClean="0">
                <a:solidFill>
                  <a:srgbClr val="404040"/>
                </a:solidFill>
              </a:rPr>
              <a:t>34</a:t>
            </a:r>
            <a:r>
              <a:rPr lang="fr-CH" sz="1600" b="1" dirty="0" smtClean="0">
                <a:solidFill>
                  <a:srgbClr val="404040"/>
                </a:solidFill>
              </a:rPr>
              <a:t> cm</a:t>
            </a:r>
            <a:r>
              <a:rPr lang="fr-CH" sz="1600" b="1" baseline="30000" dirty="0" smtClean="0">
                <a:solidFill>
                  <a:srgbClr val="404040"/>
                </a:solidFill>
              </a:rPr>
              <a:t>-2</a:t>
            </a:r>
            <a:r>
              <a:rPr lang="fr-CH" sz="1600" b="1" dirty="0" smtClean="0">
                <a:solidFill>
                  <a:srgbClr val="404040"/>
                </a:solidFill>
              </a:rPr>
              <a:t>s</a:t>
            </a:r>
            <a:r>
              <a:rPr lang="fr-CH" sz="1600" b="1" baseline="30000" dirty="0" smtClean="0">
                <a:solidFill>
                  <a:srgbClr val="404040"/>
                </a:solidFill>
              </a:rPr>
              <a:t>-1</a:t>
            </a:r>
          </a:p>
          <a:p>
            <a:pPr algn="ctr"/>
            <a:r>
              <a:rPr lang="fr-CH" sz="1600" b="1" dirty="0" smtClean="0">
                <a:solidFill>
                  <a:srgbClr val="404040"/>
                </a:solidFill>
              </a:rPr>
              <a:t>25 ns </a:t>
            </a:r>
            <a:r>
              <a:rPr lang="fr-CH" sz="1600" b="1" dirty="0" err="1" smtClean="0">
                <a:solidFill>
                  <a:srgbClr val="404040"/>
                </a:solidFill>
              </a:rPr>
              <a:t>bunch</a:t>
            </a:r>
            <a:r>
              <a:rPr lang="fr-CH" sz="1600" b="1" dirty="0" smtClean="0">
                <a:solidFill>
                  <a:srgbClr val="404040"/>
                </a:solidFill>
              </a:rPr>
              <a:t> </a:t>
            </a:r>
            <a:br>
              <a:rPr lang="fr-CH" sz="1600" b="1" dirty="0" smtClean="0">
                <a:solidFill>
                  <a:srgbClr val="404040"/>
                </a:solidFill>
              </a:rPr>
            </a:br>
            <a:r>
              <a:rPr lang="fr-CH" sz="1600" b="1" dirty="0" smtClean="0">
                <a:solidFill>
                  <a:srgbClr val="404040"/>
                </a:solidFill>
              </a:rPr>
              <a:t> pile up </a:t>
            </a:r>
            <a:r>
              <a:rPr lang="fr-CH" sz="1600" b="1" dirty="0" smtClean="0">
                <a:solidFill>
                  <a:srgbClr val="404040"/>
                </a:solidFill>
                <a:sym typeface="Symbol"/>
              </a:rPr>
              <a:t>60</a:t>
            </a:r>
            <a:endParaRPr lang="en-GB" sz="1600" b="1" dirty="0">
              <a:solidFill>
                <a:srgbClr val="404040"/>
              </a:solidFill>
            </a:endParaRPr>
          </a:p>
        </p:txBody>
      </p:sp>
      <p:sp>
        <p:nvSpPr>
          <p:cNvPr id="16" name="Up Arrow Callout 15"/>
          <p:cNvSpPr/>
          <p:nvPr/>
        </p:nvSpPr>
        <p:spPr>
          <a:xfrm>
            <a:off x="6877925" y="4390787"/>
            <a:ext cx="2075897" cy="1324611"/>
          </a:xfrm>
          <a:prstGeom prst="upArrowCallout">
            <a:avLst>
              <a:gd name="adj1" fmla="val 14586"/>
              <a:gd name="adj2" fmla="val 14586"/>
              <a:gd name="adj3" fmla="val 18751"/>
              <a:gd name="adj4" fmla="val 739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b="1" dirty="0" smtClean="0">
                <a:solidFill>
                  <a:srgbClr val="404040"/>
                </a:solidFill>
              </a:rPr>
              <a:t>Run IV</a:t>
            </a:r>
          </a:p>
          <a:p>
            <a:pPr algn="ctr"/>
            <a:r>
              <a:rPr lang="fr-CH" sz="1600" b="1" dirty="0" smtClean="0">
                <a:solidFill>
                  <a:srgbClr val="404040"/>
                </a:solidFill>
              </a:rPr>
              <a:t>~5(7.5!) 10</a:t>
            </a:r>
            <a:r>
              <a:rPr lang="fr-CH" sz="1600" b="1" baseline="30000" dirty="0" smtClean="0">
                <a:solidFill>
                  <a:srgbClr val="404040"/>
                </a:solidFill>
              </a:rPr>
              <a:t>34</a:t>
            </a:r>
            <a:r>
              <a:rPr lang="fr-CH" sz="1600" b="1" dirty="0" smtClean="0">
                <a:solidFill>
                  <a:srgbClr val="404040"/>
                </a:solidFill>
              </a:rPr>
              <a:t> cm</a:t>
            </a:r>
            <a:r>
              <a:rPr lang="fr-CH" sz="1600" b="1" baseline="30000" dirty="0" smtClean="0">
                <a:solidFill>
                  <a:srgbClr val="404040"/>
                </a:solidFill>
              </a:rPr>
              <a:t>-2</a:t>
            </a:r>
            <a:r>
              <a:rPr lang="fr-CH" sz="1600" b="1" dirty="0" smtClean="0">
                <a:solidFill>
                  <a:srgbClr val="404040"/>
                </a:solidFill>
              </a:rPr>
              <a:t>s</a:t>
            </a:r>
            <a:r>
              <a:rPr lang="fr-CH" sz="1600" b="1" baseline="30000" dirty="0" smtClean="0">
                <a:solidFill>
                  <a:srgbClr val="404040"/>
                </a:solidFill>
              </a:rPr>
              <a:t>-1</a:t>
            </a:r>
          </a:p>
          <a:p>
            <a:pPr algn="ctr"/>
            <a:r>
              <a:rPr lang="fr-CH" sz="1600" b="1" dirty="0" smtClean="0">
                <a:solidFill>
                  <a:srgbClr val="404040"/>
                </a:solidFill>
              </a:rPr>
              <a:t>25 ns bunch </a:t>
            </a:r>
            <a:br>
              <a:rPr lang="fr-CH" sz="1600" b="1" dirty="0" smtClean="0">
                <a:solidFill>
                  <a:srgbClr val="404040"/>
                </a:solidFill>
              </a:rPr>
            </a:br>
            <a:r>
              <a:rPr lang="fr-CH" sz="1600" b="1" dirty="0" smtClean="0">
                <a:solidFill>
                  <a:srgbClr val="404040"/>
                </a:solidFill>
              </a:rPr>
              <a:t> pile up </a:t>
            </a:r>
            <a:r>
              <a:rPr lang="fr-CH" sz="1600" b="1" dirty="0" smtClean="0">
                <a:solidFill>
                  <a:srgbClr val="404040"/>
                </a:solidFill>
                <a:sym typeface="Symbol"/>
              </a:rPr>
              <a:t>140 - 200</a:t>
            </a:r>
            <a:endParaRPr lang="en-GB" sz="1600" b="1" dirty="0">
              <a:solidFill>
                <a:srgbClr val="40404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82411" y="888236"/>
            <a:ext cx="1578677" cy="461665"/>
          </a:xfrm>
          <a:prstGeom prst="rect">
            <a:avLst/>
          </a:prstGeom>
          <a:noFill/>
          <a:ln w="38100" cmpd="sng"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Shutdowns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2117725" y="1349901"/>
            <a:ext cx="2550006" cy="11631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727700" y="1349901"/>
            <a:ext cx="954586" cy="1198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201382" y="1349901"/>
            <a:ext cx="1802418" cy="1198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508500" y="1365250"/>
            <a:ext cx="679451" cy="11477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1/19/2016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156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31" y="888236"/>
            <a:ext cx="9144000" cy="3777408"/>
          </a:xfrm>
          <a:prstGeom prst="rect">
            <a:avLst/>
          </a:prstGeom>
        </p:spPr>
      </p:pic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LHC Upgrades: Timeline towards HL-LHC</a:t>
            </a:r>
            <a:endParaRPr lang="en-US" dirty="0"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smtClean="0"/>
              <a:t>Vivian O’Dell  CMS HL-LHC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7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82411" y="888236"/>
            <a:ext cx="1578677" cy="461665"/>
          </a:xfrm>
          <a:prstGeom prst="rect">
            <a:avLst/>
          </a:prstGeom>
          <a:noFill/>
          <a:ln w="38100" cmpd="sng"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Shutdowns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2117725" y="1349901"/>
            <a:ext cx="2550006" cy="11631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727700" y="1349901"/>
            <a:ext cx="954586" cy="1198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201382" y="1349901"/>
            <a:ext cx="1802418" cy="1198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508500" y="1365250"/>
            <a:ext cx="679451" cy="11477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t="82339"/>
          <a:stretch/>
        </p:blipFill>
        <p:spPr>
          <a:xfrm>
            <a:off x="114300" y="870322"/>
            <a:ext cx="8728405" cy="991606"/>
          </a:xfrm>
          <a:prstGeom prst="rect">
            <a:avLst/>
          </a:prstGeom>
        </p:spPr>
      </p:pic>
      <p:sp>
        <p:nvSpPr>
          <p:cNvPr id="21" name="Down Arrow 20"/>
          <p:cNvSpPr/>
          <p:nvPr/>
        </p:nvSpPr>
        <p:spPr>
          <a:xfrm rot="18541351">
            <a:off x="5886235" y="1670614"/>
            <a:ext cx="503295" cy="1090981"/>
          </a:xfrm>
          <a:prstGeom prst="downArrow">
            <a:avLst/>
          </a:prstGeom>
          <a:solidFill>
            <a:srgbClr val="FF0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ight Brace 21"/>
          <p:cNvSpPr/>
          <p:nvPr/>
        </p:nvSpPr>
        <p:spPr>
          <a:xfrm rot="16200000" flipH="1" flipV="1">
            <a:off x="7192825" y="4002704"/>
            <a:ext cx="304801" cy="1325880"/>
          </a:xfrm>
          <a:prstGeom prst="rightBrac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762833" y="4818045"/>
            <a:ext cx="4850235" cy="707886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  <a:effectLst>
            <a:outerShdw blurRad="88900" dist="1270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Font typeface="Arial"/>
              <a:buNone/>
              <a:defRPr/>
            </a:pPr>
            <a:r>
              <a:rPr lang="en-US" sz="2000" dirty="0" smtClean="0"/>
              <a:t>HL-LHC Upgrades: Installed during LS3 </a:t>
            </a:r>
          </a:p>
          <a:p>
            <a:pPr>
              <a:spcBef>
                <a:spcPts val="0"/>
              </a:spcBef>
              <a:buFont typeface="Arial"/>
              <a:buNone/>
              <a:defRPr/>
            </a:pPr>
            <a:r>
              <a:rPr lang="en-US" sz="2000" dirty="0" smtClean="0"/>
              <a:t>(CY 2024 – mid 2026)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1/19/2016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268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CMS Upgrades for HL-LHC: Summary</a:t>
            </a:r>
            <a:endParaRPr lang="en-US" dirty="0"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806450" y="6539522"/>
            <a:ext cx="5373688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smtClean="0"/>
              <a:t>Vivian O’Dell  CMS HL-LHC Upgrades</a:t>
            </a:r>
            <a:endParaRPr lang="en-US" sz="900" b="1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28600" y="6539522"/>
            <a:ext cx="44767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A44813D-CA13-804F-83FF-EA56B310D99F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8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889000"/>
            <a:ext cx="8134350" cy="5422900"/>
          </a:xfrm>
          <a:prstGeom prst="rect">
            <a:avLst/>
          </a:prstGeom>
        </p:spPr>
      </p:pic>
      <p:pic>
        <p:nvPicPr>
          <p:cNvPr id="9" name="pasted-image.pd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025" y="2463800"/>
            <a:ext cx="550319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0" name="pasted-image.pd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178" y="1320800"/>
            <a:ext cx="550319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1" name="pasted-image.pd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075" y="3543300"/>
            <a:ext cx="550319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2" name="pasted-image.pd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565" y="5128419"/>
            <a:ext cx="550319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" name="pasted-image.pd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90" y="4951413"/>
            <a:ext cx="550319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4" name="pasted-image.pd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040" y="889000"/>
            <a:ext cx="550319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1178" y="5444884"/>
            <a:ext cx="362557" cy="3590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868" y="1315797"/>
            <a:ext cx="362557" cy="3590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578" y="4951413"/>
            <a:ext cx="362557" cy="35901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1/19/2016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510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41"/>
          <p:cNvGrpSpPr>
            <a:grpSpLocks/>
          </p:cNvGrpSpPr>
          <p:nvPr/>
        </p:nvGrpSpPr>
        <p:grpSpPr bwMode="auto">
          <a:xfrm>
            <a:off x="127000" y="939800"/>
            <a:ext cx="8936153" cy="5302250"/>
            <a:chOff x="38311" y="955063"/>
            <a:chExt cx="9320696" cy="5766411"/>
          </a:xfrm>
        </p:grpSpPr>
        <p:sp>
          <p:nvSpPr>
            <p:cNvPr id="7" name="Rectangle 6"/>
            <p:cNvSpPr/>
            <p:nvPr/>
          </p:nvSpPr>
          <p:spPr bwMode="auto">
            <a:xfrm>
              <a:off x="2916592" y="955063"/>
              <a:ext cx="3487910" cy="218622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30046" tIns="65023" rIns="130046" bIns="65023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7172" name="TextBox 43"/>
            <p:cNvSpPr txBox="1">
              <a:spLocks noChangeArrowheads="1"/>
            </p:cNvSpPr>
            <p:nvPr/>
          </p:nvSpPr>
          <p:spPr bwMode="auto">
            <a:xfrm>
              <a:off x="2987824" y="980727"/>
              <a:ext cx="3456194" cy="199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0046" tIns="65023" rIns="130046" bIns="65023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100" b="1">
                  <a:latin typeface="Calibri" charset="0"/>
                </a:rPr>
                <a:t>402.01 HL-LHC CMS Detector Upgrade Project</a:t>
              </a:r>
            </a:p>
            <a:p>
              <a:pPr eaLnBrk="1" hangingPunct="1"/>
              <a:r>
                <a:rPr lang="en-US" sz="1100" b="1">
                  <a:latin typeface="Calibri" charset="0"/>
                </a:rPr>
                <a:t>		Project Office</a:t>
              </a:r>
            </a:p>
            <a:p>
              <a:pPr eaLnBrk="1" hangingPunct="1"/>
              <a:r>
                <a:rPr lang="en-US" sz="1100">
                  <a:latin typeface="Calibri" charset="0"/>
                </a:rPr>
                <a:t>Project Manager:		V. O’</a:t>
              </a:r>
              <a:r>
                <a:rPr lang="en-US" altLang="ja-JP" sz="1100">
                  <a:latin typeface="Calibri" charset="0"/>
                </a:rPr>
                <a:t>Dell</a:t>
              </a:r>
            </a:p>
            <a:p>
              <a:pPr eaLnBrk="1" hangingPunct="1"/>
              <a:r>
                <a:rPr lang="en-US" sz="1100">
                  <a:latin typeface="Calibri" charset="0"/>
                </a:rPr>
                <a:t>Deputy PM:			A. Ryd</a:t>
              </a:r>
            </a:p>
            <a:p>
              <a:pPr eaLnBrk="1" hangingPunct="1"/>
              <a:r>
                <a:rPr lang="en-US" sz="1100">
                  <a:latin typeface="Calibri" charset="0"/>
                </a:rPr>
                <a:t>CMS HL-LHC  liaison:		J. Spalding</a:t>
              </a:r>
            </a:p>
            <a:p>
              <a:pPr eaLnBrk="1" hangingPunct="1"/>
              <a:r>
                <a:rPr lang="en-US" sz="1100">
                  <a:latin typeface="Calibri" charset="0"/>
                </a:rPr>
                <a:t>ESH&amp;Q Coordinator:		G. Snow</a:t>
              </a:r>
            </a:p>
            <a:p>
              <a:pPr eaLnBrk="1" hangingPunct="1"/>
              <a:r>
                <a:rPr lang="en-US" sz="1100">
                  <a:latin typeface="Calibri" charset="0"/>
                </a:rPr>
                <a:t>Project Controls:		W. Freeman</a:t>
              </a:r>
            </a:p>
            <a:p>
              <a:pPr eaLnBrk="1" hangingPunct="1"/>
              <a:r>
                <a:rPr lang="en-US" sz="1100">
                  <a:latin typeface="Calibri" charset="0"/>
                </a:rPr>
                <a:t>Project Finance:			J. Teng</a:t>
              </a:r>
            </a:p>
            <a:p>
              <a:pPr eaLnBrk="1" hangingPunct="1"/>
              <a:r>
                <a:rPr lang="en-US" sz="1100">
                  <a:latin typeface="Calibri" charset="0"/>
                </a:rPr>
                <a:t>Risk Manager:			L. Taylor</a:t>
              </a:r>
            </a:p>
            <a:p>
              <a:pPr eaLnBrk="1" hangingPunct="1"/>
              <a:r>
                <a:rPr lang="en-US" sz="1100">
                  <a:latin typeface="Calibri" charset="0"/>
                </a:rPr>
                <a:t>Project Electronics Engineer	TBN</a:t>
              </a:r>
            </a:p>
            <a:p>
              <a:pPr eaLnBrk="1" hangingPunct="1"/>
              <a:r>
                <a:rPr lang="en-US" sz="1100">
                  <a:latin typeface="Calibri" charset="0"/>
                </a:rPr>
                <a:t>Project Mechanical Engineer	TBN</a:t>
              </a:r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>
              <a:off x="1022610" y="3317513"/>
              <a:ext cx="709489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 bwMode="auto">
            <a:xfrm>
              <a:off x="7688854" y="5837143"/>
              <a:ext cx="1455809" cy="857479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30046" tIns="65023" rIns="130046" bIns="65023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5413853" y="3601706"/>
              <a:ext cx="1893982" cy="63983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30046" tIns="65023" rIns="130046" bIns="65023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cxnSp>
          <p:nvCxnSpPr>
            <p:cNvPr id="40" name="Straight Connector 39"/>
            <p:cNvCxnSpPr/>
            <p:nvPr/>
          </p:nvCxnSpPr>
          <p:spPr bwMode="auto">
            <a:xfrm>
              <a:off x="6466418" y="3330215"/>
              <a:ext cx="0" cy="2714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 bwMode="auto">
            <a:xfrm>
              <a:off x="7452304" y="3622346"/>
              <a:ext cx="1439934" cy="619191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30046" tIns="65023" rIns="130046" bIns="65023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>
              <a:off x="8117500" y="3317513"/>
              <a:ext cx="0" cy="3048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79" name="TextBox 52"/>
            <p:cNvSpPr txBox="1">
              <a:spLocks noChangeArrowheads="1"/>
            </p:cNvSpPr>
            <p:nvPr/>
          </p:nvSpPr>
          <p:spPr bwMode="auto">
            <a:xfrm>
              <a:off x="38311" y="3602254"/>
              <a:ext cx="1968078" cy="639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0046" tIns="65023" rIns="130046" bIns="65023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100" b="1">
                  <a:latin typeface="Calibri" charset="0"/>
                </a:rPr>
                <a:t>402.02 Tracker</a:t>
              </a:r>
            </a:p>
            <a:p>
              <a:pPr eaLnBrk="1" hangingPunct="1"/>
              <a:r>
                <a:rPr lang="en-US" sz="1100">
                  <a:latin typeface="Calibri" charset="0"/>
                </a:rPr>
                <a:t>L2 Manager:	K. Ecklund</a:t>
              </a:r>
            </a:p>
            <a:p>
              <a:pPr eaLnBrk="1" hangingPunct="1"/>
              <a:r>
                <a:rPr lang="en-US" sz="1100">
                  <a:latin typeface="Calibri" charset="0"/>
                </a:rPr>
                <a:t>L2 Manager:	C. Hill</a:t>
              </a: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122453" y="3568365"/>
              <a:ext cx="1641556" cy="685873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30046" tIns="65023" rIns="130046" bIns="65023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>
              <a:off x="1022610" y="3319101"/>
              <a:ext cx="0" cy="2302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 bwMode="auto">
            <a:xfrm>
              <a:off x="1835450" y="3568365"/>
              <a:ext cx="1617743" cy="685873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30046" tIns="65023" rIns="130046" bIns="65023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2535573" y="3330215"/>
              <a:ext cx="0" cy="2302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auto">
            <a:xfrm>
              <a:off x="4572436" y="3141283"/>
              <a:ext cx="0" cy="1889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 bwMode="auto">
            <a:xfrm>
              <a:off x="3551623" y="3568365"/>
              <a:ext cx="1544714" cy="685873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30046" tIns="65023" rIns="130046" bIns="65023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cxnSp>
          <p:nvCxnSpPr>
            <p:cNvPr id="25" name="Straight Connector 24"/>
            <p:cNvCxnSpPr/>
            <p:nvPr/>
          </p:nvCxnSpPr>
          <p:spPr bwMode="auto">
            <a:xfrm>
              <a:off x="4091400" y="3334978"/>
              <a:ext cx="0" cy="231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/>
            <p:cNvSpPr/>
            <p:nvPr/>
          </p:nvSpPr>
          <p:spPr bwMode="auto">
            <a:xfrm>
              <a:off x="324075" y="4333621"/>
              <a:ext cx="1360556" cy="66205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30046" tIns="65023" rIns="130046" bIns="65023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7188" name="TextBox 52"/>
            <p:cNvSpPr txBox="1">
              <a:spLocks noChangeArrowheads="1"/>
            </p:cNvSpPr>
            <p:nvPr/>
          </p:nvSpPr>
          <p:spPr bwMode="auto">
            <a:xfrm>
              <a:off x="323528" y="4375074"/>
              <a:ext cx="1296144" cy="63914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0046" tIns="65023" rIns="130046" bIns="65023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100" b="1" dirty="0">
                  <a:latin typeface="Calibri" charset="0"/>
                </a:rPr>
                <a:t>402.02.03 FPIX </a:t>
              </a:r>
            </a:p>
            <a:p>
              <a:pPr algn="ctr" eaLnBrk="1" hangingPunct="1"/>
              <a:r>
                <a:rPr lang="en-US" sz="1100" dirty="0">
                  <a:latin typeface="Calibri" charset="0"/>
                </a:rPr>
                <a:t>L3 Manager:	</a:t>
              </a:r>
            </a:p>
            <a:p>
              <a:pPr algn="ctr" eaLnBrk="1" hangingPunct="1"/>
              <a:r>
                <a:rPr lang="en-US" sz="1100" dirty="0">
                  <a:latin typeface="Calibri" charset="0"/>
                </a:rPr>
                <a:t>A. Dominguez</a:t>
              </a: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324075" y="5073474"/>
              <a:ext cx="1360556" cy="606489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30046" tIns="65023" rIns="130046" bIns="65023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324075" y="5738708"/>
              <a:ext cx="1360556" cy="714451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30046" tIns="65023" rIns="130046" bIns="65023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7191" name="TextBox 52"/>
            <p:cNvSpPr txBox="1">
              <a:spLocks noChangeArrowheads="1"/>
            </p:cNvSpPr>
            <p:nvPr/>
          </p:nvSpPr>
          <p:spPr bwMode="auto">
            <a:xfrm>
              <a:off x="251520" y="5022101"/>
              <a:ext cx="1296144" cy="639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0046" tIns="65023" rIns="130046" bIns="65023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100" b="1">
                  <a:latin typeface="Calibri" charset="0"/>
                </a:rPr>
                <a:t>402.02.04 OT </a:t>
              </a:r>
            </a:p>
            <a:p>
              <a:pPr algn="ctr" eaLnBrk="1" hangingPunct="1"/>
              <a:r>
                <a:rPr lang="en-US" sz="1100">
                  <a:latin typeface="Calibri" charset="0"/>
                </a:rPr>
                <a:t>L3 Manager:	</a:t>
              </a:r>
            </a:p>
            <a:p>
              <a:pPr algn="ctr" eaLnBrk="1" hangingPunct="1"/>
              <a:r>
                <a:rPr lang="en-US" sz="1100">
                  <a:latin typeface="Calibri" charset="0"/>
                </a:rPr>
                <a:t>G. Bolla</a:t>
              </a:r>
            </a:p>
          </p:txBody>
        </p:sp>
        <p:sp>
          <p:nvSpPr>
            <p:cNvPr id="7192" name="TextBox 52"/>
            <p:cNvSpPr txBox="1">
              <a:spLocks noChangeArrowheads="1"/>
            </p:cNvSpPr>
            <p:nvPr/>
          </p:nvSpPr>
          <p:spPr bwMode="auto">
            <a:xfrm>
              <a:off x="323528" y="5742181"/>
              <a:ext cx="1296144" cy="639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0046" tIns="65023" rIns="130046" bIns="65023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100" b="1">
                  <a:latin typeface="Calibri" charset="0"/>
                </a:rPr>
                <a:t>402.02.05 TT </a:t>
              </a:r>
            </a:p>
            <a:p>
              <a:pPr algn="ctr" eaLnBrk="1" hangingPunct="1"/>
              <a:r>
                <a:rPr lang="en-US" sz="1100">
                  <a:latin typeface="Calibri" charset="0"/>
                </a:rPr>
                <a:t>L3 Manager:	</a:t>
              </a:r>
            </a:p>
            <a:p>
              <a:pPr algn="ctr" eaLnBrk="1" hangingPunct="1"/>
              <a:r>
                <a:rPr lang="en-US" sz="1100">
                  <a:latin typeface="Calibri" charset="0"/>
                </a:rPr>
                <a:t>P. Wittich</a:t>
              </a:r>
            </a:p>
          </p:txBody>
        </p:sp>
        <p:sp>
          <p:nvSpPr>
            <p:cNvPr id="7193" name="TextBox 52"/>
            <p:cNvSpPr txBox="1">
              <a:spLocks noChangeArrowheads="1"/>
            </p:cNvSpPr>
            <p:nvPr/>
          </p:nvSpPr>
          <p:spPr bwMode="auto">
            <a:xfrm>
              <a:off x="1739826" y="3606175"/>
              <a:ext cx="1962224" cy="511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30046" tIns="65023" rIns="130046" bIns="65023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100" b="1" dirty="0">
                  <a:latin typeface="Calibri" charset="0"/>
                </a:rPr>
                <a:t>402.03 Barrel Cal. </a:t>
              </a:r>
            </a:p>
            <a:p>
              <a:pPr eaLnBrk="1" hangingPunct="1"/>
              <a:r>
                <a:rPr lang="en-US" sz="1100" dirty="0">
                  <a:latin typeface="Calibri" charset="0"/>
                </a:rPr>
                <a:t>L2 Manager:	C. Jessop</a:t>
              </a: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2059299" y="4333621"/>
              <a:ext cx="1360555" cy="66205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30046" tIns="65023" rIns="130046" bIns="65023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7195" name="TextBox 52"/>
            <p:cNvSpPr txBox="1">
              <a:spLocks noChangeArrowheads="1"/>
            </p:cNvSpPr>
            <p:nvPr/>
          </p:nvSpPr>
          <p:spPr bwMode="auto">
            <a:xfrm>
              <a:off x="2059386" y="4356973"/>
              <a:ext cx="1296144" cy="639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0046" tIns="65023" rIns="130046" bIns="65023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100" b="1">
                  <a:latin typeface="Calibri" charset="0"/>
                </a:rPr>
                <a:t>402.03.03 ECAL </a:t>
              </a:r>
            </a:p>
            <a:p>
              <a:pPr algn="ctr" eaLnBrk="1" hangingPunct="1"/>
              <a:r>
                <a:rPr lang="en-US" sz="1100">
                  <a:latin typeface="Calibri" charset="0"/>
                </a:rPr>
                <a:t>L3 Manager:	</a:t>
              </a:r>
            </a:p>
            <a:p>
              <a:pPr algn="ctr" eaLnBrk="1" hangingPunct="1"/>
              <a:r>
                <a:rPr lang="en-US" sz="1100">
                  <a:latin typeface="Calibri" charset="0"/>
                </a:rPr>
                <a:t>B. Hirosky</a:t>
              </a:r>
            </a:p>
          </p:txBody>
        </p:sp>
        <p:sp>
          <p:nvSpPr>
            <p:cNvPr id="63" name="Rectangle 62"/>
            <p:cNvSpPr/>
            <p:nvPr/>
          </p:nvSpPr>
          <p:spPr bwMode="auto">
            <a:xfrm>
              <a:off x="2059299" y="5056011"/>
              <a:ext cx="1360555" cy="604901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30046" tIns="65023" rIns="130046" bIns="65023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7197" name="TextBox 52"/>
            <p:cNvSpPr txBox="1">
              <a:spLocks noChangeArrowheads="1"/>
            </p:cNvSpPr>
            <p:nvPr/>
          </p:nvSpPr>
          <p:spPr bwMode="auto">
            <a:xfrm>
              <a:off x="1987378" y="5004000"/>
              <a:ext cx="1296144" cy="639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0046" tIns="65023" rIns="130046" bIns="65023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100" b="1">
                  <a:latin typeface="Calibri" charset="0"/>
                </a:rPr>
                <a:t>402.02.04 HCAL</a:t>
              </a:r>
            </a:p>
            <a:p>
              <a:pPr algn="ctr" eaLnBrk="1" hangingPunct="1"/>
              <a:r>
                <a:rPr lang="en-US" sz="1100">
                  <a:latin typeface="Calibri" charset="0"/>
                </a:rPr>
                <a:t>L3 Manager:	</a:t>
              </a:r>
            </a:p>
            <a:p>
              <a:pPr algn="ctr" eaLnBrk="1" hangingPunct="1"/>
              <a:r>
                <a:rPr lang="en-US" sz="1100">
                  <a:latin typeface="Calibri" charset="0"/>
                </a:rPr>
                <a:t>A. Belloni</a:t>
              </a:r>
            </a:p>
          </p:txBody>
        </p:sp>
        <p:sp>
          <p:nvSpPr>
            <p:cNvPr id="7198" name="TextBox 52"/>
            <p:cNvSpPr txBox="1">
              <a:spLocks noChangeArrowheads="1"/>
            </p:cNvSpPr>
            <p:nvPr/>
          </p:nvSpPr>
          <p:spPr bwMode="auto">
            <a:xfrm>
              <a:off x="3491880" y="3606175"/>
              <a:ext cx="1749785" cy="469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0046" tIns="65023" rIns="130046" bIns="65023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100" b="1">
                  <a:latin typeface="Calibri" charset="0"/>
                </a:rPr>
                <a:t>402.04 Endcap Cal. </a:t>
              </a:r>
            </a:p>
            <a:p>
              <a:pPr eaLnBrk="1" hangingPunct="1"/>
              <a:r>
                <a:rPr lang="en-US" sz="1100">
                  <a:latin typeface="Calibri" charset="0"/>
                </a:rPr>
                <a:t>L2 Manager:	J. Mans</a:t>
              </a:r>
            </a:p>
          </p:txBody>
        </p:sp>
        <p:sp>
          <p:nvSpPr>
            <p:cNvPr id="70" name="Rectangle 69"/>
            <p:cNvSpPr/>
            <p:nvPr/>
          </p:nvSpPr>
          <p:spPr bwMode="auto">
            <a:xfrm>
              <a:off x="3707206" y="4333621"/>
              <a:ext cx="1800314" cy="641418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30046" tIns="65023" rIns="130046" bIns="65023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71" name="Rectangle 70"/>
            <p:cNvSpPr/>
            <p:nvPr/>
          </p:nvSpPr>
          <p:spPr bwMode="auto">
            <a:xfrm>
              <a:off x="3707206" y="5046085"/>
              <a:ext cx="1800314" cy="40009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30046" tIns="65023" rIns="130046" bIns="65023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72" name="Rectangle 71"/>
            <p:cNvSpPr/>
            <p:nvPr/>
          </p:nvSpPr>
          <p:spPr bwMode="auto">
            <a:xfrm>
              <a:off x="3723082" y="5516434"/>
              <a:ext cx="1784439" cy="46836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30046" tIns="65023" rIns="130046" bIns="65023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7202" name="TextBox 52"/>
            <p:cNvSpPr txBox="1">
              <a:spLocks noChangeArrowheads="1"/>
            </p:cNvSpPr>
            <p:nvPr/>
          </p:nvSpPr>
          <p:spPr bwMode="auto">
            <a:xfrm>
              <a:off x="3564324" y="4387602"/>
              <a:ext cx="2059089" cy="639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0046" tIns="65023" rIns="130046" bIns="65023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100" b="1" dirty="0" smtClean="0">
                  <a:latin typeface="Calibri" charset="0"/>
                </a:rPr>
                <a:t>402.04.03 Sensors/Modules</a:t>
              </a:r>
            </a:p>
            <a:p>
              <a:pPr algn="ctr" eaLnBrk="1" hangingPunct="1">
                <a:defRPr/>
              </a:pPr>
              <a:r>
                <a:rPr lang="en-US" sz="1100" dirty="0" smtClean="0">
                  <a:latin typeface="Calibri" charset="0"/>
                </a:rPr>
                <a:t>L3 Managers:	</a:t>
              </a:r>
            </a:p>
            <a:p>
              <a:pPr algn="ctr" eaLnBrk="1" hangingPunct="1">
                <a:defRPr/>
              </a:pPr>
              <a:r>
                <a:rPr lang="en-US" sz="1100" dirty="0" smtClean="0">
                  <a:latin typeface="+mj-lt"/>
                </a:rPr>
                <a:t>N. </a:t>
              </a:r>
              <a:r>
                <a:rPr lang="en-US" sz="1100" dirty="0" err="1" smtClean="0">
                  <a:latin typeface="+mj-lt"/>
                </a:rPr>
                <a:t>Akchurin</a:t>
              </a:r>
              <a:r>
                <a:rPr lang="en-US" sz="1100" dirty="0" smtClean="0">
                  <a:latin typeface="+mj-lt"/>
                </a:rPr>
                <a:t>, M. </a:t>
              </a:r>
              <a:r>
                <a:rPr lang="en-US" sz="1100" dirty="0" err="1" smtClean="0">
                  <a:latin typeface="+mj-lt"/>
                </a:rPr>
                <a:t>Paulini</a:t>
              </a:r>
              <a:r>
                <a:rPr lang="en-US" sz="1100" dirty="0" smtClean="0">
                  <a:latin typeface="+mj-lt"/>
                </a:rPr>
                <a:t>  </a:t>
              </a:r>
            </a:p>
          </p:txBody>
        </p:sp>
        <p:sp>
          <p:nvSpPr>
            <p:cNvPr id="7203" name="TextBox 52"/>
            <p:cNvSpPr txBox="1">
              <a:spLocks noChangeArrowheads="1"/>
            </p:cNvSpPr>
            <p:nvPr/>
          </p:nvSpPr>
          <p:spPr bwMode="auto">
            <a:xfrm>
              <a:off x="3653020" y="4995585"/>
              <a:ext cx="1800200" cy="469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0046" tIns="65023" rIns="130046" bIns="65023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100" b="1" dirty="0">
                  <a:latin typeface="Calibri" charset="0"/>
                </a:rPr>
                <a:t>402.04.04 Cassettes</a:t>
              </a:r>
            </a:p>
            <a:p>
              <a:pPr algn="ctr" eaLnBrk="1" hangingPunct="1"/>
              <a:r>
                <a:rPr lang="en-US" sz="1100" dirty="0">
                  <a:latin typeface="Calibri" charset="0"/>
                </a:rPr>
                <a:t>L3 Manager:	J. Strait</a:t>
              </a:r>
            </a:p>
          </p:txBody>
        </p:sp>
        <p:sp>
          <p:nvSpPr>
            <p:cNvPr id="7204" name="TextBox 52"/>
            <p:cNvSpPr txBox="1">
              <a:spLocks noChangeArrowheads="1"/>
            </p:cNvSpPr>
            <p:nvPr/>
          </p:nvSpPr>
          <p:spPr bwMode="auto">
            <a:xfrm>
              <a:off x="3702050" y="5517103"/>
              <a:ext cx="1921144" cy="469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0046" tIns="65023" rIns="130046" bIns="65023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100" b="1">
                  <a:latin typeface="Calibri" charset="0"/>
                </a:rPr>
                <a:t>402.04.05 BH Active</a:t>
              </a:r>
            </a:p>
            <a:p>
              <a:pPr algn="ctr" eaLnBrk="1" hangingPunct="1"/>
              <a:r>
                <a:rPr lang="en-US" sz="1100">
                  <a:latin typeface="Calibri" charset="0"/>
                </a:rPr>
                <a:t>L3 Manager:	TBN</a:t>
              </a:r>
            </a:p>
          </p:txBody>
        </p:sp>
        <p:sp>
          <p:nvSpPr>
            <p:cNvPr id="7205" name="TextBox 52"/>
            <p:cNvSpPr txBox="1">
              <a:spLocks noChangeArrowheads="1"/>
            </p:cNvSpPr>
            <p:nvPr/>
          </p:nvSpPr>
          <p:spPr bwMode="auto">
            <a:xfrm>
              <a:off x="3707904" y="6055474"/>
              <a:ext cx="1921144" cy="639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0046" tIns="65023" rIns="130046" bIns="65023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100" b="1">
                  <a:latin typeface="Calibri" charset="0"/>
                </a:rPr>
                <a:t>402.04.06 Electronics and Services</a:t>
              </a:r>
            </a:p>
            <a:p>
              <a:pPr algn="ctr" eaLnBrk="1" hangingPunct="1"/>
              <a:r>
                <a:rPr lang="en-US" sz="1100">
                  <a:latin typeface="Calibri" charset="0"/>
                </a:rPr>
                <a:t>L3 Manager:	M. Klute</a:t>
              </a:r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3713556" y="6080056"/>
              <a:ext cx="1786026" cy="641418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30046" tIns="65023" rIns="130046" bIns="65023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7207" name="TextBox 52"/>
            <p:cNvSpPr txBox="1">
              <a:spLocks noChangeArrowheads="1"/>
            </p:cNvSpPr>
            <p:nvPr/>
          </p:nvSpPr>
          <p:spPr bwMode="auto">
            <a:xfrm>
              <a:off x="5414503" y="3664821"/>
              <a:ext cx="2052383" cy="469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0046" tIns="65023" rIns="130046" bIns="65023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100" b="1">
                  <a:latin typeface="Calibri" charset="0"/>
                </a:rPr>
                <a:t>402.05 Endcap Muons</a:t>
              </a:r>
            </a:p>
            <a:p>
              <a:pPr eaLnBrk="1" hangingPunct="1"/>
              <a:r>
                <a:rPr lang="en-US" sz="1100">
                  <a:latin typeface="Calibri" charset="0"/>
                </a:rPr>
                <a:t>L2 Manager:	A. Safonov</a:t>
              </a:r>
            </a:p>
          </p:txBody>
        </p:sp>
        <p:sp>
          <p:nvSpPr>
            <p:cNvPr id="81" name="Rectangle 80"/>
            <p:cNvSpPr/>
            <p:nvPr/>
          </p:nvSpPr>
          <p:spPr bwMode="auto">
            <a:xfrm>
              <a:off x="5680566" y="4333621"/>
              <a:ext cx="1800314" cy="64141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30046" tIns="65023" rIns="130046" bIns="65023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7209" name="TextBox 52"/>
            <p:cNvSpPr txBox="1">
              <a:spLocks noChangeArrowheads="1"/>
            </p:cNvSpPr>
            <p:nvPr/>
          </p:nvSpPr>
          <p:spPr bwMode="auto">
            <a:xfrm>
              <a:off x="5537030" y="4348516"/>
              <a:ext cx="2059306" cy="808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0046" tIns="65023" rIns="130046" bIns="65023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100" b="1" dirty="0">
                  <a:latin typeface="Calibri" charset="0"/>
                </a:rPr>
                <a:t>402.05.03 CSC</a:t>
              </a:r>
            </a:p>
            <a:p>
              <a:pPr algn="ctr" eaLnBrk="1" hangingPunct="1"/>
              <a:r>
                <a:rPr lang="en-US" sz="1100" dirty="0">
                  <a:latin typeface="Calibri" charset="0"/>
                </a:rPr>
                <a:t>L3 Managers:	</a:t>
              </a:r>
            </a:p>
            <a:p>
              <a:pPr algn="ctr" eaLnBrk="1" hangingPunct="1"/>
              <a:r>
                <a:rPr lang="en-US" sz="1100" dirty="0">
                  <a:latin typeface="Calibri" charset="0"/>
                </a:rPr>
                <a:t>D. Wood, A.  </a:t>
              </a:r>
              <a:r>
                <a:rPr lang="en-US" sz="1100" dirty="0" err="1">
                  <a:latin typeface="Calibri" charset="0"/>
                </a:rPr>
                <a:t>Korytov</a:t>
              </a:r>
              <a:r>
                <a:rPr lang="en-US" sz="1100" dirty="0">
                  <a:latin typeface="Calibri" charset="0"/>
                </a:rPr>
                <a:t> </a:t>
              </a:r>
            </a:p>
            <a:p>
              <a:pPr algn="ctr" eaLnBrk="1" hangingPunct="1"/>
              <a:endParaRPr lang="en-US" sz="1100" dirty="0">
                <a:latin typeface="Calibri" charset="0"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5680566" y="5083000"/>
              <a:ext cx="1800314" cy="50646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30046" tIns="65023" rIns="130046" bIns="65023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7211" name="TextBox 52"/>
            <p:cNvSpPr txBox="1">
              <a:spLocks noChangeArrowheads="1"/>
            </p:cNvSpPr>
            <p:nvPr/>
          </p:nvSpPr>
          <p:spPr bwMode="auto">
            <a:xfrm>
              <a:off x="5537030" y="5119249"/>
              <a:ext cx="2059306" cy="469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0046" tIns="65023" rIns="130046" bIns="65023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100" b="1">
                  <a:latin typeface="Calibri" charset="0"/>
                </a:rPr>
                <a:t>402.05.04 GEM</a:t>
              </a:r>
            </a:p>
            <a:p>
              <a:pPr algn="ctr" eaLnBrk="1" hangingPunct="1"/>
              <a:r>
                <a:rPr lang="en-US" sz="1100">
                  <a:latin typeface="Calibri" charset="0"/>
                </a:rPr>
                <a:t>L3 Manager:	D. Salzberg</a:t>
              </a:r>
            </a:p>
          </p:txBody>
        </p:sp>
        <p:sp>
          <p:nvSpPr>
            <p:cNvPr id="7212" name="TextBox 52"/>
            <p:cNvSpPr txBox="1">
              <a:spLocks noChangeArrowheads="1"/>
            </p:cNvSpPr>
            <p:nvPr/>
          </p:nvSpPr>
          <p:spPr bwMode="auto">
            <a:xfrm>
              <a:off x="7380312" y="3679210"/>
              <a:ext cx="1764351" cy="469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0046" tIns="65023" rIns="130046" bIns="65023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100" b="1">
                  <a:latin typeface="Calibri" charset="0"/>
                </a:rPr>
                <a:t>402.06 Trigger</a:t>
              </a:r>
            </a:p>
            <a:p>
              <a:pPr eaLnBrk="1" hangingPunct="1"/>
              <a:r>
                <a:rPr lang="en-US" sz="1100">
                  <a:latin typeface="Calibri" charset="0"/>
                </a:rPr>
                <a:t>L2 Manager: J. Berryhill</a:t>
              </a:r>
            </a:p>
          </p:txBody>
        </p:sp>
        <p:cxnSp>
          <p:nvCxnSpPr>
            <p:cNvPr id="88" name="Straight Connector 87"/>
            <p:cNvCxnSpPr/>
            <p:nvPr/>
          </p:nvCxnSpPr>
          <p:spPr bwMode="auto">
            <a:xfrm>
              <a:off x="179606" y="4266939"/>
              <a:ext cx="0" cy="18258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 bwMode="auto">
            <a:xfrm>
              <a:off x="179606" y="4652743"/>
              <a:ext cx="14446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 bwMode="auto">
            <a:xfrm>
              <a:off x="179606" y="5300511"/>
              <a:ext cx="14446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 bwMode="auto">
            <a:xfrm>
              <a:off x="179606" y="6092757"/>
              <a:ext cx="14446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 bwMode="auto">
            <a:xfrm>
              <a:off x="1908479" y="4266939"/>
              <a:ext cx="0" cy="10335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 bwMode="auto">
            <a:xfrm>
              <a:off x="1908479" y="4652743"/>
              <a:ext cx="14288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 bwMode="auto">
            <a:xfrm>
              <a:off x="1908479" y="5300511"/>
              <a:ext cx="14288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 bwMode="auto">
            <a:xfrm>
              <a:off x="3564324" y="4220897"/>
              <a:ext cx="0" cy="20877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 bwMode="auto">
            <a:xfrm>
              <a:off x="3564324" y="4606700"/>
              <a:ext cx="14288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 bwMode="auto">
            <a:xfrm>
              <a:off x="3564324" y="5229066"/>
              <a:ext cx="14288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 bwMode="auto">
            <a:xfrm>
              <a:off x="3557974" y="6308680"/>
              <a:ext cx="14446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 bwMode="auto">
            <a:xfrm>
              <a:off x="3564324" y="5733944"/>
              <a:ext cx="14288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 bwMode="auto">
            <a:xfrm>
              <a:off x="5580549" y="4254238"/>
              <a:ext cx="0" cy="10002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 bwMode="auto">
            <a:xfrm>
              <a:off x="5580549" y="4652743"/>
              <a:ext cx="10001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 bwMode="auto">
            <a:xfrm>
              <a:off x="5580549" y="5254469"/>
              <a:ext cx="10001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Rectangle 127"/>
            <p:cNvSpPr/>
            <p:nvPr/>
          </p:nvSpPr>
          <p:spPr bwMode="auto">
            <a:xfrm>
              <a:off x="7688854" y="4357437"/>
              <a:ext cx="1455809" cy="663645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30046" tIns="65023" rIns="130046" bIns="65023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7229" name="TextBox 52"/>
            <p:cNvSpPr txBox="1">
              <a:spLocks noChangeArrowheads="1"/>
            </p:cNvSpPr>
            <p:nvPr/>
          </p:nvSpPr>
          <p:spPr bwMode="auto">
            <a:xfrm>
              <a:off x="7649115" y="4364761"/>
              <a:ext cx="1368492" cy="69509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30046" tIns="65023" rIns="130046" bIns="65023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100" b="1" dirty="0">
                  <a:latin typeface="Calibri" charset="0"/>
                </a:rPr>
                <a:t>402.06.03 </a:t>
              </a:r>
              <a:r>
                <a:rPr lang="en-US" sz="1100" b="1" dirty="0" smtClean="0">
                  <a:latin typeface="Calibri" charset="0"/>
                </a:rPr>
                <a:t>Cal Trig</a:t>
              </a:r>
              <a:endParaRPr lang="en-US" sz="1100" b="1" dirty="0">
                <a:latin typeface="Calibri" charset="0"/>
              </a:endParaRPr>
            </a:p>
            <a:p>
              <a:pPr algn="ctr" eaLnBrk="1" hangingPunct="1"/>
              <a:r>
                <a:rPr lang="en-US" sz="1100" dirty="0">
                  <a:latin typeface="Calibri" charset="0"/>
                </a:rPr>
                <a:t>L3 Manager:	</a:t>
              </a:r>
            </a:p>
            <a:p>
              <a:pPr algn="ctr" eaLnBrk="1" hangingPunct="1"/>
              <a:r>
                <a:rPr lang="en-US" sz="1100" dirty="0">
                  <a:latin typeface="Calibri" charset="0"/>
                </a:rPr>
                <a:t>W. Smith</a:t>
              </a:r>
            </a:p>
          </p:txBody>
        </p:sp>
        <p:sp>
          <p:nvSpPr>
            <p:cNvPr id="130" name="Rectangle 129"/>
            <p:cNvSpPr/>
            <p:nvPr/>
          </p:nvSpPr>
          <p:spPr bwMode="auto">
            <a:xfrm>
              <a:off x="7688854" y="5097290"/>
              <a:ext cx="1455809" cy="606489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30046" tIns="65023" rIns="130046" bIns="65023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grpSp>
          <p:nvGrpSpPr>
            <p:cNvPr id="7231" name="Group 138"/>
            <p:cNvGrpSpPr>
              <a:grpSpLocks/>
            </p:cNvGrpSpPr>
            <p:nvPr/>
          </p:nvGrpSpPr>
          <p:grpSpPr bwMode="auto">
            <a:xfrm>
              <a:off x="7380312" y="2780928"/>
              <a:ext cx="1389081" cy="469870"/>
              <a:chOff x="7596336" y="2788293"/>
              <a:chExt cx="1389081" cy="469870"/>
            </a:xfrm>
          </p:grpSpPr>
          <p:sp>
            <p:nvSpPr>
              <p:cNvPr id="7239" name="TextBox 52"/>
              <p:cNvSpPr txBox="1">
                <a:spLocks noChangeArrowheads="1"/>
              </p:cNvSpPr>
              <p:nvPr/>
            </p:nvSpPr>
            <p:spPr bwMode="auto">
              <a:xfrm>
                <a:off x="7596336" y="2788293"/>
                <a:ext cx="1389081" cy="469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30046" tIns="65023" rIns="130046" bIns="65023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100" b="1">
                    <a:latin typeface="Calibri" charset="0"/>
                  </a:rPr>
                  <a:t>402.07 DAQ</a:t>
                </a:r>
              </a:p>
              <a:p>
                <a:pPr eaLnBrk="1" hangingPunct="1"/>
                <a:r>
                  <a:rPr lang="en-US" sz="1100">
                    <a:latin typeface="Calibri" charset="0"/>
                  </a:rPr>
                  <a:t>L2 Manager: TBN</a:t>
                </a:r>
              </a:p>
            </p:txBody>
          </p:sp>
          <p:sp>
            <p:nvSpPr>
              <p:cNvPr id="131" name="Rectangle 130"/>
              <p:cNvSpPr/>
              <p:nvPr/>
            </p:nvSpPr>
            <p:spPr bwMode="auto">
              <a:xfrm>
                <a:off x="7696904" y="2788246"/>
                <a:ext cx="1052565" cy="46995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30046" tIns="65023" rIns="130046" bIns="65023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</p:grpSp>
        <p:sp>
          <p:nvSpPr>
            <p:cNvPr id="7232" name="TextBox 52"/>
            <p:cNvSpPr txBox="1">
              <a:spLocks noChangeArrowheads="1"/>
            </p:cNvSpPr>
            <p:nvPr/>
          </p:nvSpPr>
          <p:spPr bwMode="auto">
            <a:xfrm>
              <a:off x="7492985" y="5051249"/>
              <a:ext cx="1866022" cy="69509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30046" tIns="65023" rIns="130046" bIns="65023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100" b="1" dirty="0">
                  <a:latin typeface="Calibri" charset="0"/>
                </a:rPr>
                <a:t>402.06.04 </a:t>
              </a:r>
              <a:r>
                <a:rPr lang="en-US" sz="1100" b="1" dirty="0" err="1">
                  <a:latin typeface="Calibri" charset="0"/>
                </a:rPr>
                <a:t>Muon</a:t>
              </a:r>
              <a:r>
                <a:rPr lang="en-US" sz="1100" b="1" dirty="0">
                  <a:latin typeface="Calibri" charset="0"/>
                </a:rPr>
                <a:t> Trig </a:t>
              </a:r>
            </a:p>
            <a:p>
              <a:pPr algn="ctr" eaLnBrk="1" hangingPunct="1"/>
              <a:r>
                <a:rPr lang="en-US" sz="1100" dirty="0">
                  <a:latin typeface="Calibri" charset="0"/>
                </a:rPr>
                <a:t>L3 Manager:	</a:t>
              </a:r>
            </a:p>
            <a:p>
              <a:pPr algn="ctr" eaLnBrk="1" hangingPunct="1"/>
              <a:r>
                <a:rPr lang="en-US" sz="1100" dirty="0">
                  <a:latin typeface="Calibri" charset="0"/>
                </a:rPr>
                <a:t>D. Acosta</a:t>
              </a:r>
            </a:p>
          </p:txBody>
        </p:sp>
        <p:sp>
          <p:nvSpPr>
            <p:cNvPr id="7233" name="TextBox 52"/>
            <p:cNvSpPr txBox="1">
              <a:spLocks noChangeArrowheads="1"/>
            </p:cNvSpPr>
            <p:nvPr/>
          </p:nvSpPr>
          <p:spPr bwMode="auto">
            <a:xfrm>
              <a:off x="7628272" y="5809141"/>
              <a:ext cx="1385016" cy="879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30046" tIns="65023" rIns="130046" bIns="65023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100" b="1" dirty="0">
                  <a:latin typeface="Calibri" charset="0"/>
                </a:rPr>
                <a:t>402.06.05 Track </a:t>
              </a:r>
              <a:r>
                <a:rPr lang="en-US" sz="1100" b="1" dirty="0" err="1">
                  <a:latin typeface="Calibri" charset="0"/>
                </a:rPr>
                <a:t>Correlator</a:t>
              </a:r>
              <a:r>
                <a:rPr lang="en-US" sz="1100" b="1" dirty="0">
                  <a:latin typeface="Calibri" charset="0"/>
                </a:rPr>
                <a:t> Trig</a:t>
              </a:r>
            </a:p>
            <a:p>
              <a:pPr algn="ctr" eaLnBrk="1" hangingPunct="1"/>
              <a:r>
                <a:rPr lang="en-US" sz="1100" dirty="0">
                  <a:latin typeface="Calibri" charset="0"/>
                </a:rPr>
                <a:t>L3 Manager:	</a:t>
              </a:r>
            </a:p>
            <a:p>
              <a:pPr algn="ctr" eaLnBrk="1" hangingPunct="1"/>
              <a:r>
                <a:rPr lang="en-US" sz="1100" dirty="0">
                  <a:latin typeface="Calibri" charset="0"/>
                </a:rPr>
                <a:t>R. Cavanaugh</a:t>
              </a:r>
            </a:p>
          </p:txBody>
        </p:sp>
        <p:cxnSp>
          <p:nvCxnSpPr>
            <p:cNvPr id="134" name="Straight Connector 133"/>
            <p:cNvCxnSpPr/>
            <p:nvPr/>
          </p:nvCxnSpPr>
          <p:spPr bwMode="auto">
            <a:xfrm>
              <a:off x="7545972" y="4290754"/>
              <a:ext cx="0" cy="18274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 bwMode="auto">
            <a:xfrm>
              <a:off x="7545972" y="4678145"/>
              <a:ext cx="14288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 bwMode="auto">
            <a:xfrm>
              <a:off x="7545972" y="5325914"/>
              <a:ext cx="14288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 bwMode="auto">
            <a:xfrm>
              <a:off x="7545972" y="6118160"/>
              <a:ext cx="14288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 bwMode="auto">
            <a:xfrm>
              <a:off x="7957154" y="3250831"/>
              <a:ext cx="0" cy="793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</a:rPr>
              <a:t>U. S. CMS HL-LHC Upgrade Organization	</a:t>
            </a:r>
            <a:endParaRPr lang="en-US" dirty="0"/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478" y="1204913"/>
            <a:ext cx="362557" cy="359016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726" y="4911502"/>
            <a:ext cx="362557" cy="359016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923" y="5629659"/>
            <a:ext cx="362557" cy="359016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782" y="4856160"/>
            <a:ext cx="362557" cy="359016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4561" y="5484433"/>
            <a:ext cx="362557" cy="359016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4364" y="4303806"/>
            <a:ext cx="362557" cy="359016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1762" y="4624023"/>
            <a:ext cx="362557" cy="359016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90" y="1794933"/>
            <a:ext cx="362557" cy="3590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2200" y="1788843"/>
            <a:ext cx="20221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Areas where </a:t>
            </a:r>
            <a:r>
              <a:rPr lang="en-US" sz="1600" dirty="0" err="1" smtClean="0"/>
              <a:t>Fermilab</a:t>
            </a:r>
            <a:r>
              <a:rPr lang="en-US" sz="1600" dirty="0" smtClean="0"/>
              <a:t> is a major partner</a:t>
            </a:r>
            <a:endParaRPr lang="en-US" sz="1600" dirty="0"/>
          </a:p>
        </p:txBody>
      </p:sp>
      <p:sp>
        <p:nvSpPr>
          <p:cNvPr id="89" name="TextBox 88"/>
          <p:cNvSpPr txBox="1"/>
          <p:nvPr/>
        </p:nvSpPr>
        <p:spPr>
          <a:xfrm>
            <a:off x="331412" y="912525"/>
            <a:ext cx="23990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U. S. CMS HL-LHC Upgrade Project Organization</a:t>
            </a:r>
            <a:endParaRPr lang="en-US" sz="1600" dirty="0"/>
          </a:p>
        </p:txBody>
      </p:sp>
      <p:sp>
        <p:nvSpPr>
          <p:cNvPr id="93" name="Rectangle 92"/>
          <p:cNvSpPr/>
          <p:nvPr/>
        </p:nvSpPr>
        <p:spPr bwMode="auto">
          <a:xfrm>
            <a:off x="6592036" y="861971"/>
            <a:ext cx="443764" cy="43212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5" name="Rectangle 94"/>
          <p:cNvSpPr/>
          <p:nvPr/>
        </p:nvSpPr>
        <p:spPr bwMode="auto">
          <a:xfrm>
            <a:off x="6592036" y="1360721"/>
            <a:ext cx="443764" cy="432122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6" name="Rectangle 95"/>
          <p:cNvSpPr/>
          <p:nvPr/>
        </p:nvSpPr>
        <p:spPr bwMode="auto">
          <a:xfrm>
            <a:off x="6592036" y="1861077"/>
            <a:ext cx="443764" cy="43212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7" name="TextBox 96"/>
          <p:cNvSpPr txBox="1"/>
          <p:nvPr/>
        </p:nvSpPr>
        <p:spPr>
          <a:xfrm>
            <a:off x="7043342" y="895113"/>
            <a:ext cx="11006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DOE scope</a:t>
            </a:r>
            <a:endParaRPr lang="en-US" sz="1600" dirty="0"/>
          </a:p>
        </p:txBody>
      </p:sp>
      <p:sp>
        <p:nvSpPr>
          <p:cNvPr id="98" name="TextBox 97"/>
          <p:cNvSpPr txBox="1"/>
          <p:nvPr/>
        </p:nvSpPr>
        <p:spPr>
          <a:xfrm>
            <a:off x="7096606" y="1394652"/>
            <a:ext cx="11006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NSF scope</a:t>
            </a:r>
            <a:endParaRPr lang="en-US" sz="1600" dirty="0"/>
          </a:p>
        </p:txBody>
      </p:sp>
      <p:sp>
        <p:nvSpPr>
          <p:cNvPr id="99" name="TextBox 98"/>
          <p:cNvSpPr txBox="1"/>
          <p:nvPr/>
        </p:nvSpPr>
        <p:spPr>
          <a:xfrm>
            <a:off x="7096606" y="1810706"/>
            <a:ext cx="133775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DOE </a:t>
            </a:r>
            <a:r>
              <a:rPr lang="en-US" sz="1600" b="1" i="1" dirty="0" smtClean="0"/>
              <a:t>or</a:t>
            </a:r>
            <a:r>
              <a:rPr lang="en-US" sz="1600" dirty="0" smtClean="0"/>
              <a:t> NSF scope (TBD)</a:t>
            </a:r>
            <a:endParaRPr lang="en-US" sz="1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Vivian O’Dell  CMS HL-LHC Upgrades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9601A-5EEC-C747-9F7E-68D0CFF5E524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1/19/2016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ermilabTemplate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FermilabTemplate.potx</Template>
  <TotalTime>6385</TotalTime>
  <Words>2190</Words>
  <Application>Microsoft Macintosh PowerPoint</Application>
  <PresentationFormat>On-screen Show (4:3)</PresentationFormat>
  <Paragraphs>430</Paragraphs>
  <Slides>32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FermilabTemplate</vt:lpstr>
      <vt:lpstr>Fermilab: Footer Only</vt:lpstr>
      <vt:lpstr>CMS HL-LHC Upgrades </vt:lpstr>
      <vt:lpstr>Disclaimer</vt:lpstr>
      <vt:lpstr>LHC Upgrades: High Priority from P5 and ESG!</vt:lpstr>
      <vt:lpstr>Physics Reach at HL-LHC</vt:lpstr>
      <vt:lpstr>Requirements for the upgrades</vt:lpstr>
      <vt:lpstr>LHC Upgrades: Timeline towards HL-LHC</vt:lpstr>
      <vt:lpstr>LHC Upgrades: Timeline towards HL-LHC</vt:lpstr>
      <vt:lpstr>CMS Upgrades for HL-LHC: Summary</vt:lpstr>
      <vt:lpstr>U. S. CMS HL-LHC Upgrade Organization </vt:lpstr>
      <vt:lpstr>CMS HL-LHC upgrades</vt:lpstr>
      <vt:lpstr>CMS HL-LHC upgrades</vt:lpstr>
      <vt:lpstr>CMS HL-LHC upgrade schedule </vt:lpstr>
      <vt:lpstr>CMS HL-LHC upgrades – DOE profile</vt:lpstr>
      <vt:lpstr>CMS HL-LHC upgrades – NSF profile</vt:lpstr>
      <vt:lpstr>CMS HL-LHC upgrades</vt:lpstr>
      <vt:lpstr>Outer Tracker – overview of the upgrade</vt:lpstr>
      <vt:lpstr>HL-LHC Upgrades: Tracker</vt:lpstr>
      <vt:lpstr>HL-LHC Upgrades: Tracker</vt:lpstr>
      <vt:lpstr>Track Finder at Level 1 Trigger (Track Trigger)</vt:lpstr>
      <vt:lpstr>Track Finder at Level 1 Trigger (Track Trigger)</vt:lpstr>
      <vt:lpstr>Hardware developed for Track Trigger demonstrator</vt:lpstr>
      <vt:lpstr>High Granularity Endcap Calorimeter</vt:lpstr>
      <vt:lpstr>High Granularity Endcap Calorimeter</vt:lpstr>
      <vt:lpstr>Sensors, Modules and Cassettes</vt:lpstr>
      <vt:lpstr>High Granularity Endcap Calorimeter</vt:lpstr>
      <vt:lpstr>HGC in Fermilab Test Beam (March 2016)</vt:lpstr>
      <vt:lpstr>CMS HL-LHC upgrades</vt:lpstr>
      <vt:lpstr>Fermilab support of HL-LHC Upgrades</vt:lpstr>
      <vt:lpstr>CMS HL-LHC upgrades</vt:lpstr>
      <vt:lpstr>CMS Phase 1 Upgrade Project – Barreling along</vt:lpstr>
      <vt:lpstr>Fermilab RAs, Summer Students, and University partners</vt:lpstr>
      <vt:lpstr>LHC past: In a Nutshell</vt:lpstr>
    </vt:vector>
  </TitlesOfParts>
  <Company>Sandbox Studio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Vivian ODell</cp:lastModifiedBy>
  <cp:revision>375</cp:revision>
  <cp:lastPrinted>2014-01-20T19:40:21Z</cp:lastPrinted>
  <dcterms:created xsi:type="dcterms:W3CDTF">2015-06-23T13:26:49Z</dcterms:created>
  <dcterms:modified xsi:type="dcterms:W3CDTF">2016-01-19T14:24:02Z</dcterms:modified>
</cp:coreProperties>
</file>