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1"/>
  </p:notesMasterIdLst>
  <p:handoutMasterIdLst>
    <p:handoutMasterId r:id="rId12"/>
  </p:handoutMasterIdLst>
  <p:sldIdLst>
    <p:sldId id="265" r:id="rId3"/>
    <p:sldId id="266" r:id="rId4"/>
    <p:sldId id="268" r:id="rId5"/>
    <p:sldId id="272" r:id="rId6"/>
    <p:sldId id="269" r:id="rId7"/>
    <p:sldId id="270" r:id="rId8"/>
    <p:sldId id="273" r:id="rId9"/>
    <p:sldId id="274" r:id="rId1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135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D8DC-1801-43BE-B437-DF92E32BA858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A. Dalesandro | Poster Session I Summary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213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4D8DC-1801-43BE-B437-DF92E32BA858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7BE81-7C2D-481B-BBCE-23778685B2B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0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106" r:id="rId3"/>
    <p:sldLayoutId id="2147484107" r:id="rId4"/>
    <p:sldLayoutId id="2147484099" r:id="rId5"/>
    <p:sldLayoutId id="2147484100" r:id="rId6"/>
    <p:sldLayoutId id="2147484101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10/27/2016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Workshop on Cryogenic Operations</a:t>
            </a:r>
            <a:br>
              <a:rPr lang="en-US" dirty="0"/>
            </a:b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Anindya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Chakravarty</a:t>
            </a:r>
          </a:p>
          <a:p>
            <a:r>
              <a:rPr lang="en-US" dirty="0"/>
              <a:t>Poster Session III Summary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27 October 2016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Topics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1. Helium liquefier plant at </a:t>
            </a:r>
            <a:r>
              <a:rPr lang="en-US" altLang="en-US" sz="2000" i="1" dirty="0" err="1">
                <a:latin typeface="Helvetica" panose="020B0604020202020204" pitchFamily="34" charset="0"/>
                <a:ea typeface="Geneva" pitchFamily="121" charset="-128"/>
              </a:rPr>
              <a:t>Cryo</a:t>
            </a:r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 Technology Division, BARC. (16)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2.</a:t>
            </a:r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 Shaft seal systems of rotary equipment in Cryogenic Plants. (17)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3. Cryogenic controls for the RAON SRF test facility. (18)</a:t>
            </a:r>
          </a:p>
          <a:p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4. Performance mapping of the CLS SRF </a:t>
            </a:r>
            <a:r>
              <a:rPr lang="en-US" altLang="en-US" sz="2000" i="1" dirty="0" err="1">
                <a:latin typeface="Helvetica" panose="020B0604020202020204" pitchFamily="34" charset="0"/>
                <a:ea typeface="Geneva" pitchFamily="121" charset="-128"/>
              </a:rPr>
              <a:t>Cryoplant</a:t>
            </a:r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. (19)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5. Commissioning of the cryogenic system for SRF test facility of RAON. (21)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sz="2000" i="1" dirty="0">
                <a:latin typeface="Helvetica" panose="020B0604020202020204" pitchFamily="34" charset="0"/>
                <a:ea typeface="Geneva" pitchFamily="121" charset="-128"/>
              </a:rPr>
              <a:t>6. </a:t>
            </a:r>
            <a:r>
              <a:rPr lang="en-IN" sz="2000" dirty="0"/>
              <a:t>SRF Operating experience: Cavity detuning from helium </a:t>
            </a:r>
            <a:r>
              <a:rPr lang="en-IN" sz="2000" dirty="0" err="1"/>
              <a:t>microphonics</a:t>
            </a:r>
            <a:r>
              <a:rPr lang="en-IN" sz="2000" dirty="0"/>
              <a:t>/vibration pulses - 56MHz/112MHz SRF CAVITY at 4.5K. (22)</a:t>
            </a:r>
            <a:endParaRPr lang="en-US" altLang="en-US" sz="20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10/27/2016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Dalesandro| Poster Session I Summary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16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582885" y="849085"/>
            <a:ext cx="4561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9971" y="849085"/>
            <a:ext cx="44740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Helium liquefier plant(about 35 l/</a:t>
            </a:r>
            <a:r>
              <a:rPr lang="en-US" dirty="0" err="1"/>
              <a:t>hr</a:t>
            </a:r>
            <a:r>
              <a:rPr lang="en-US" dirty="0"/>
              <a:t>) developed and run for 1 month at </a:t>
            </a:r>
            <a:r>
              <a:rPr lang="en-US" dirty="0" err="1"/>
              <a:t>CrTD</a:t>
            </a:r>
            <a:r>
              <a:rPr lang="en-US" dirty="0"/>
              <a:t>, BARC.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Discussed equipment performance (TEX and HEX).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Discussed some operational problems.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37" y="961828"/>
            <a:ext cx="3730967" cy="4987925"/>
          </a:xfrm>
        </p:spPr>
      </p:pic>
    </p:spTree>
    <p:extLst>
      <p:ext uri="{BB962C8B-B14F-4D97-AF65-F5344CB8AC3E}">
        <p14:creationId xmlns:p14="http://schemas.microsoft.com/office/powerpoint/2010/main" val="1394030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343400" cy="4987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Notes</a:t>
            </a:r>
          </a:p>
          <a:p>
            <a:r>
              <a:rPr lang="en-US" dirty="0"/>
              <a:t>Discussed Radial lip sealing (</a:t>
            </a:r>
            <a:r>
              <a:rPr lang="en-US" dirty="0" err="1"/>
              <a:t>eg</a:t>
            </a:r>
            <a:r>
              <a:rPr lang="en-US" dirty="0"/>
              <a:t>. </a:t>
            </a:r>
            <a:r>
              <a:rPr lang="en-US" dirty="0" err="1"/>
              <a:t>Vac</a:t>
            </a:r>
            <a:r>
              <a:rPr lang="en-US" dirty="0"/>
              <a:t> pumps)</a:t>
            </a:r>
          </a:p>
          <a:p>
            <a:r>
              <a:rPr lang="en-US" dirty="0"/>
              <a:t>Discussed Mechanical Face seal (</a:t>
            </a:r>
            <a:r>
              <a:rPr lang="en-US" dirty="0" err="1"/>
              <a:t>eg</a:t>
            </a:r>
            <a:r>
              <a:rPr lang="en-US" dirty="0"/>
              <a:t>. Process compressor)</a:t>
            </a:r>
          </a:p>
          <a:p>
            <a:r>
              <a:rPr lang="en-US" dirty="0"/>
              <a:t>Recommendations for the correct sealing choice and handling.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101" y="881702"/>
            <a:ext cx="3972294" cy="531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18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572000" y="859836"/>
            <a:ext cx="44304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different PLC controllers, 1(Siemens) supplied by LINDE for liquefier and Allan Bradley for DB.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Using EPICS the two was integrated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Future plan to make a push button </a:t>
            </a:r>
            <a:r>
              <a:rPr lang="en-US" dirty="0" err="1"/>
              <a:t>cryo</a:t>
            </a:r>
            <a:r>
              <a:rPr lang="en-US" dirty="0"/>
              <a:t> distribution system.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78" y="926617"/>
            <a:ext cx="4044638" cy="54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61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19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108331" y="899885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Cross plots of TEX string inlet valve vs. Process compressor discharge pressure for stable operation at different Dewar heat load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5735"/>
            <a:ext cx="5185532" cy="38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03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21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899885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Purpose: Test of cold components of RAON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Benches: </a:t>
            </a:r>
          </a:p>
          <a:p>
            <a:r>
              <a:rPr lang="en-US" dirty="0"/>
              <a:t>	QWR – 4K test</a:t>
            </a:r>
          </a:p>
          <a:p>
            <a:r>
              <a:rPr lang="en-US" dirty="0"/>
              <a:t>	HWR – 4K/2K test</a:t>
            </a:r>
          </a:p>
          <a:p>
            <a:r>
              <a:rPr lang="en-US" dirty="0"/>
              <a:t>	SSR – 4K/2K test</a:t>
            </a:r>
          </a:p>
          <a:p>
            <a:r>
              <a:rPr lang="en-US" dirty="0"/>
              <a:t>	Vertical stand – 2K/4K test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Performance test carried 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CB: 330W at 4.5K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773723"/>
            <a:ext cx="4294550" cy="5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9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22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10/27/2016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Dalesandro | Poster Session I Summary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859836"/>
            <a:ext cx="45933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Gravity fed cavity cooling system isolated from the cold box to take care of the tight specifications on pressure fluctuations.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stage isolation from the RHIC </a:t>
            </a:r>
            <a:r>
              <a:rPr lang="en-US" dirty="0" err="1"/>
              <a:t>cryo</a:t>
            </a:r>
            <a:r>
              <a:rPr lang="en-US" dirty="0"/>
              <a:t> plant.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318" y="859836"/>
            <a:ext cx="3734082" cy="49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31447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113</TotalTime>
  <Words>354</Words>
  <Application>Microsoft Office PowerPoint</Application>
  <PresentationFormat>On-screen Show (4:3)</PresentationFormat>
  <Paragraphs>64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MS PGothic</vt:lpstr>
      <vt:lpstr>MS PGothic</vt:lpstr>
      <vt:lpstr>Arial</vt:lpstr>
      <vt:lpstr>Calibri</vt:lpstr>
      <vt:lpstr>Geneva</vt:lpstr>
      <vt:lpstr>Helvetica</vt:lpstr>
      <vt:lpstr>FNAL_TemplateMac_060514</vt:lpstr>
      <vt:lpstr>Fermilab: Footer Only</vt:lpstr>
      <vt:lpstr>Workshop on Cryogenic Operations </vt:lpstr>
      <vt:lpstr>Topics</vt:lpstr>
      <vt:lpstr>Poster 16</vt:lpstr>
      <vt:lpstr>Poster 17</vt:lpstr>
      <vt:lpstr>Poster 18</vt:lpstr>
      <vt:lpstr>Poster 19</vt:lpstr>
      <vt:lpstr>Poster 21</vt:lpstr>
      <vt:lpstr>Poster 22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 on Cryogenic Operations</dc:title>
  <dc:creator>Andrew Dalesandro</dc:creator>
  <cp:lastModifiedBy>Ananyo Chakravarty</cp:lastModifiedBy>
  <cp:revision>15</cp:revision>
  <cp:lastPrinted>2014-01-20T19:40:21Z</cp:lastPrinted>
  <dcterms:created xsi:type="dcterms:W3CDTF">2016-10-25T20:35:40Z</dcterms:created>
  <dcterms:modified xsi:type="dcterms:W3CDTF">2016-10-27T21:03:21Z</dcterms:modified>
</cp:coreProperties>
</file>