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23"/>
  </p:notesMasterIdLst>
  <p:handoutMasterIdLst>
    <p:handoutMasterId r:id="rId24"/>
  </p:handoutMasterIdLst>
  <p:sldIdLst>
    <p:sldId id="265" r:id="rId3"/>
    <p:sldId id="267" r:id="rId4"/>
    <p:sldId id="268" r:id="rId5"/>
    <p:sldId id="290" r:id="rId6"/>
    <p:sldId id="269" r:id="rId7"/>
    <p:sldId id="273" r:id="rId8"/>
    <p:sldId id="275" r:id="rId9"/>
    <p:sldId id="276" r:id="rId10"/>
    <p:sldId id="277" r:id="rId11"/>
    <p:sldId id="292" r:id="rId12"/>
    <p:sldId id="278" r:id="rId13"/>
    <p:sldId id="279" r:id="rId14"/>
    <p:sldId id="280" r:id="rId15"/>
    <p:sldId id="281" r:id="rId16"/>
    <p:sldId id="282" r:id="rId17"/>
    <p:sldId id="283" r:id="rId18"/>
    <p:sldId id="293" r:id="rId19"/>
    <p:sldId id="294" r:id="rId20"/>
    <p:sldId id="295" r:id="rId21"/>
    <p:sldId id="286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404040"/>
    <a:srgbClr val="505050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1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 </a:t>
            </a:r>
          </a:p>
        </c:rich>
      </c:tx>
      <c:layout>
        <c:manualLayout>
          <c:xMode val="edge"/>
          <c:yMode val="edge"/>
          <c:x val="0.9212457751666796"/>
          <c:y val="1.45124716553287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'tek0120'!$N$21</c:f>
              <c:strCache>
                <c:ptCount val="1"/>
                <c:pt idx="0">
                  <c:v>Vo</c:v>
                </c:pt>
              </c:strCache>
            </c:strRef>
          </c:tx>
          <c:spPr>
            <a:ln w="158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'tek0120'!$M$22:$M$1021</c:f>
              <c:numCache>
                <c:formatCode>0.0</c:formatCode>
                <c:ptCount val="1000"/>
                <c:pt idx="0">
                  <c:v>-45.7</c:v>
                </c:pt>
                <c:pt idx="1">
                  <c:v>-45.5</c:v>
                </c:pt>
                <c:pt idx="2">
                  <c:v>-45.3</c:v>
                </c:pt>
                <c:pt idx="3">
                  <c:v>-45.1</c:v>
                </c:pt>
                <c:pt idx="4">
                  <c:v>-44.9</c:v>
                </c:pt>
                <c:pt idx="5">
                  <c:v>-44.7</c:v>
                </c:pt>
                <c:pt idx="6">
                  <c:v>-44.5</c:v>
                </c:pt>
                <c:pt idx="7">
                  <c:v>-44.3</c:v>
                </c:pt>
                <c:pt idx="8">
                  <c:v>-44.1</c:v>
                </c:pt>
                <c:pt idx="9">
                  <c:v>-43.9</c:v>
                </c:pt>
                <c:pt idx="10">
                  <c:v>-43.7</c:v>
                </c:pt>
                <c:pt idx="11">
                  <c:v>-43.5</c:v>
                </c:pt>
                <c:pt idx="12">
                  <c:v>-43.3</c:v>
                </c:pt>
                <c:pt idx="13">
                  <c:v>-43.1</c:v>
                </c:pt>
                <c:pt idx="14">
                  <c:v>-42.9</c:v>
                </c:pt>
                <c:pt idx="15">
                  <c:v>-42.7</c:v>
                </c:pt>
                <c:pt idx="16">
                  <c:v>-42.5</c:v>
                </c:pt>
                <c:pt idx="17">
                  <c:v>-42.3</c:v>
                </c:pt>
                <c:pt idx="18">
                  <c:v>-42.1</c:v>
                </c:pt>
                <c:pt idx="19">
                  <c:v>-41.9</c:v>
                </c:pt>
                <c:pt idx="20">
                  <c:v>-41.7</c:v>
                </c:pt>
                <c:pt idx="21">
                  <c:v>-41.5</c:v>
                </c:pt>
                <c:pt idx="22">
                  <c:v>-41.3</c:v>
                </c:pt>
                <c:pt idx="23">
                  <c:v>-41.1</c:v>
                </c:pt>
                <c:pt idx="24">
                  <c:v>-40.9</c:v>
                </c:pt>
                <c:pt idx="25">
                  <c:v>-40.700000000000003</c:v>
                </c:pt>
                <c:pt idx="26">
                  <c:v>-40.5</c:v>
                </c:pt>
                <c:pt idx="27">
                  <c:v>-40.299999999999997</c:v>
                </c:pt>
                <c:pt idx="28">
                  <c:v>-40.1</c:v>
                </c:pt>
                <c:pt idx="29">
                  <c:v>-39.9</c:v>
                </c:pt>
                <c:pt idx="30">
                  <c:v>-39.700000000000003</c:v>
                </c:pt>
                <c:pt idx="31">
                  <c:v>-39.5</c:v>
                </c:pt>
                <c:pt idx="32">
                  <c:v>-39.299999999999997</c:v>
                </c:pt>
                <c:pt idx="33">
                  <c:v>-39.1</c:v>
                </c:pt>
                <c:pt idx="34">
                  <c:v>-38.9</c:v>
                </c:pt>
                <c:pt idx="35">
                  <c:v>-38.700000000000003</c:v>
                </c:pt>
                <c:pt idx="36">
                  <c:v>-38.5</c:v>
                </c:pt>
                <c:pt idx="37">
                  <c:v>-38.299999999999997</c:v>
                </c:pt>
                <c:pt idx="38">
                  <c:v>-38.1</c:v>
                </c:pt>
                <c:pt idx="39">
                  <c:v>-37.9</c:v>
                </c:pt>
                <c:pt idx="40">
                  <c:v>-37.700000000000003</c:v>
                </c:pt>
                <c:pt idx="41">
                  <c:v>-37.5</c:v>
                </c:pt>
                <c:pt idx="42">
                  <c:v>-37.299999999999997</c:v>
                </c:pt>
                <c:pt idx="43">
                  <c:v>-37.1</c:v>
                </c:pt>
                <c:pt idx="44">
                  <c:v>-36.9</c:v>
                </c:pt>
                <c:pt idx="45">
                  <c:v>-36.700000000000003</c:v>
                </c:pt>
                <c:pt idx="46">
                  <c:v>-36.5</c:v>
                </c:pt>
                <c:pt idx="47">
                  <c:v>-36.299999999999997</c:v>
                </c:pt>
                <c:pt idx="48">
                  <c:v>-36.1</c:v>
                </c:pt>
                <c:pt idx="49">
                  <c:v>-35.9</c:v>
                </c:pt>
                <c:pt idx="50">
                  <c:v>-35.700000000000003</c:v>
                </c:pt>
                <c:pt idx="51">
                  <c:v>-35.5</c:v>
                </c:pt>
                <c:pt idx="52">
                  <c:v>-35.299999999999997</c:v>
                </c:pt>
                <c:pt idx="53">
                  <c:v>-35.1</c:v>
                </c:pt>
                <c:pt idx="54">
                  <c:v>-34.9</c:v>
                </c:pt>
                <c:pt idx="55">
                  <c:v>-34.700000000000003</c:v>
                </c:pt>
                <c:pt idx="56">
                  <c:v>-34.5</c:v>
                </c:pt>
                <c:pt idx="57">
                  <c:v>-34.299999999999997</c:v>
                </c:pt>
                <c:pt idx="58">
                  <c:v>-34.1</c:v>
                </c:pt>
                <c:pt idx="59">
                  <c:v>-33.9</c:v>
                </c:pt>
                <c:pt idx="60">
                  <c:v>-33.700000000000003</c:v>
                </c:pt>
                <c:pt idx="61">
                  <c:v>-33.5</c:v>
                </c:pt>
                <c:pt idx="62">
                  <c:v>-33.299999999999997</c:v>
                </c:pt>
                <c:pt idx="63">
                  <c:v>-33.1</c:v>
                </c:pt>
                <c:pt idx="64">
                  <c:v>-32.9</c:v>
                </c:pt>
                <c:pt idx="65">
                  <c:v>-32.700000000000003</c:v>
                </c:pt>
                <c:pt idx="66">
                  <c:v>-32.5</c:v>
                </c:pt>
                <c:pt idx="67">
                  <c:v>-32.299999999999997</c:v>
                </c:pt>
                <c:pt idx="68">
                  <c:v>-32.1</c:v>
                </c:pt>
                <c:pt idx="69">
                  <c:v>-31.9</c:v>
                </c:pt>
                <c:pt idx="70">
                  <c:v>-31.7</c:v>
                </c:pt>
                <c:pt idx="71">
                  <c:v>-31.5</c:v>
                </c:pt>
                <c:pt idx="72">
                  <c:v>-31.3</c:v>
                </c:pt>
                <c:pt idx="73">
                  <c:v>-31.1</c:v>
                </c:pt>
                <c:pt idx="74">
                  <c:v>-30.9</c:v>
                </c:pt>
                <c:pt idx="75">
                  <c:v>-30.7</c:v>
                </c:pt>
                <c:pt idx="76">
                  <c:v>-30.5</c:v>
                </c:pt>
                <c:pt idx="77">
                  <c:v>-30.3</c:v>
                </c:pt>
                <c:pt idx="78">
                  <c:v>-30.1</c:v>
                </c:pt>
                <c:pt idx="79">
                  <c:v>-29.9</c:v>
                </c:pt>
                <c:pt idx="80">
                  <c:v>-29.700000000000003</c:v>
                </c:pt>
                <c:pt idx="81">
                  <c:v>-29.5</c:v>
                </c:pt>
                <c:pt idx="82">
                  <c:v>-29.3</c:v>
                </c:pt>
                <c:pt idx="83">
                  <c:v>-29.1</c:v>
                </c:pt>
                <c:pt idx="84">
                  <c:v>-28.9</c:v>
                </c:pt>
                <c:pt idx="85">
                  <c:v>-28.7</c:v>
                </c:pt>
                <c:pt idx="86">
                  <c:v>-28.5</c:v>
                </c:pt>
                <c:pt idx="87">
                  <c:v>-28.299999999999997</c:v>
                </c:pt>
                <c:pt idx="88">
                  <c:v>-28.1</c:v>
                </c:pt>
                <c:pt idx="89">
                  <c:v>-27.9</c:v>
                </c:pt>
                <c:pt idx="90">
                  <c:v>-27.700000000000003</c:v>
                </c:pt>
                <c:pt idx="91">
                  <c:v>-27.5</c:v>
                </c:pt>
                <c:pt idx="92">
                  <c:v>-27.3</c:v>
                </c:pt>
                <c:pt idx="93">
                  <c:v>-27.1</c:v>
                </c:pt>
                <c:pt idx="94">
                  <c:v>-26.9</c:v>
                </c:pt>
                <c:pt idx="95">
                  <c:v>-26.7</c:v>
                </c:pt>
                <c:pt idx="96">
                  <c:v>-26.5</c:v>
                </c:pt>
                <c:pt idx="97">
                  <c:v>-26.299999999999997</c:v>
                </c:pt>
                <c:pt idx="98">
                  <c:v>-26.1</c:v>
                </c:pt>
                <c:pt idx="99">
                  <c:v>-25.9</c:v>
                </c:pt>
                <c:pt idx="100">
                  <c:v>-25.7</c:v>
                </c:pt>
                <c:pt idx="101">
                  <c:v>-25.5</c:v>
                </c:pt>
                <c:pt idx="102">
                  <c:v>-25.3</c:v>
                </c:pt>
                <c:pt idx="103">
                  <c:v>-25.1</c:v>
                </c:pt>
                <c:pt idx="104">
                  <c:v>-24.9</c:v>
                </c:pt>
                <c:pt idx="105">
                  <c:v>-24.7</c:v>
                </c:pt>
                <c:pt idx="106">
                  <c:v>-24.5</c:v>
                </c:pt>
                <c:pt idx="107">
                  <c:v>-24.299999999999997</c:v>
                </c:pt>
                <c:pt idx="108">
                  <c:v>-24.1</c:v>
                </c:pt>
                <c:pt idx="109">
                  <c:v>-23.900000000000002</c:v>
                </c:pt>
                <c:pt idx="110">
                  <c:v>-23.7</c:v>
                </c:pt>
                <c:pt idx="111">
                  <c:v>-23.5</c:v>
                </c:pt>
                <c:pt idx="112">
                  <c:v>-23.3</c:v>
                </c:pt>
                <c:pt idx="113">
                  <c:v>-23.1</c:v>
                </c:pt>
                <c:pt idx="114">
                  <c:v>-22.9</c:v>
                </c:pt>
                <c:pt idx="115">
                  <c:v>-22.7</c:v>
                </c:pt>
                <c:pt idx="116">
                  <c:v>-22.5</c:v>
                </c:pt>
                <c:pt idx="117">
                  <c:v>-22.3</c:v>
                </c:pt>
                <c:pt idx="118">
                  <c:v>-22.099999999999998</c:v>
                </c:pt>
                <c:pt idx="119">
                  <c:v>-21.9</c:v>
                </c:pt>
                <c:pt idx="120">
                  <c:v>-21.700000000000003</c:v>
                </c:pt>
                <c:pt idx="121">
                  <c:v>-21.5</c:v>
                </c:pt>
                <c:pt idx="122">
                  <c:v>-21.3</c:v>
                </c:pt>
                <c:pt idx="123">
                  <c:v>-21.099999999999998</c:v>
                </c:pt>
                <c:pt idx="124">
                  <c:v>-20.900000000000002</c:v>
                </c:pt>
                <c:pt idx="125">
                  <c:v>-20.7</c:v>
                </c:pt>
                <c:pt idx="126">
                  <c:v>-20.5</c:v>
                </c:pt>
                <c:pt idx="127">
                  <c:v>-20.3</c:v>
                </c:pt>
                <c:pt idx="128">
                  <c:v>-20.100000000000001</c:v>
                </c:pt>
                <c:pt idx="129">
                  <c:v>-19.899999999999999</c:v>
                </c:pt>
                <c:pt idx="130">
                  <c:v>-19.7</c:v>
                </c:pt>
                <c:pt idx="131">
                  <c:v>-19.5</c:v>
                </c:pt>
                <c:pt idx="132">
                  <c:v>-19.3</c:v>
                </c:pt>
                <c:pt idx="133">
                  <c:v>-19.100000000000001</c:v>
                </c:pt>
                <c:pt idx="134">
                  <c:v>-18.899999999999999</c:v>
                </c:pt>
                <c:pt idx="135">
                  <c:v>-18.700000000000003</c:v>
                </c:pt>
                <c:pt idx="136">
                  <c:v>-18.5</c:v>
                </c:pt>
                <c:pt idx="137">
                  <c:v>-18.3</c:v>
                </c:pt>
                <c:pt idx="138">
                  <c:v>-18.099999999999998</c:v>
                </c:pt>
                <c:pt idx="139">
                  <c:v>-17.900000000000002</c:v>
                </c:pt>
                <c:pt idx="140">
                  <c:v>-17.7</c:v>
                </c:pt>
                <c:pt idx="141">
                  <c:v>-17.5</c:v>
                </c:pt>
                <c:pt idx="142">
                  <c:v>-17.299999999999997</c:v>
                </c:pt>
                <c:pt idx="143">
                  <c:v>-17.100000000000001</c:v>
                </c:pt>
                <c:pt idx="144">
                  <c:v>-16.900000000000002</c:v>
                </c:pt>
                <c:pt idx="145">
                  <c:v>-16.7</c:v>
                </c:pt>
                <c:pt idx="146">
                  <c:v>-16.5</c:v>
                </c:pt>
                <c:pt idx="147">
                  <c:v>-16.3</c:v>
                </c:pt>
                <c:pt idx="148">
                  <c:v>-16.100000000000001</c:v>
                </c:pt>
                <c:pt idx="149">
                  <c:v>-15.899999999999999</c:v>
                </c:pt>
                <c:pt idx="150">
                  <c:v>-15.7</c:v>
                </c:pt>
                <c:pt idx="151">
                  <c:v>-15.5</c:v>
                </c:pt>
                <c:pt idx="152">
                  <c:v>-15.3</c:v>
                </c:pt>
                <c:pt idx="153">
                  <c:v>-15.099999999999998</c:v>
                </c:pt>
                <c:pt idx="154">
                  <c:v>-14.899999999999999</c:v>
                </c:pt>
                <c:pt idx="155">
                  <c:v>-14.7</c:v>
                </c:pt>
                <c:pt idx="156">
                  <c:v>-14.5</c:v>
                </c:pt>
                <c:pt idx="157">
                  <c:v>-14.3</c:v>
                </c:pt>
                <c:pt idx="158">
                  <c:v>-14.100000000000001</c:v>
                </c:pt>
                <c:pt idx="159">
                  <c:v>-13.900000000000002</c:v>
                </c:pt>
                <c:pt idx="160">
                  <c:v>-13.7</c:v>
                </c:pt>
                <c:pt idx="161">
                  <c:v>-13.5</c:v>
                </c:pt>
                <c:pt idx="162">
                  <c:v>-13.3</c:v>
                </c:pt>
                <c:pt idx="163">
                  <c:v>-13.100000000000001</c:v>
                </c:pt>
                <c:pt idx="164">
                  <c:v>-12.899999999999999</c:v>
                </c:pt>
                <c:pt idx="165">
                  <c:v>-12.7</c:v>
                </c:pt>
                <c:pt idx="166">
                  <c:v>-12.5</c:v>
                </c:pt>
                <c:pt idx="167">
                  <c:v>-12.3</c:v>
                </c:pt>
                <c:pt idx="168">
                  <c:v>-12.100000000000001</c:v>
                </c:pt>
                <c:pt idx="169">
                  <c:v>-11.899999999999999</c:v>
                </c:pt>
                <c:pt idx="170">
                  <c:v>-11.700000000000003</c:v>
                </c:pt>
                <c:pt idx="171">
                  <c:v>-11.5</c:v>
                </c:pt>
                <c:pt idx="172">
                  <c:v>-11.3</c:v>
                </c:pt>
                <c:pt idx="173">
                  <c:v>-11.099999999999998</c:v>
                </c:pt>
                <c:pt idx="174">
                  <c:v>-10.900000000000002</c:v>
                </c:pt>
                <c:pt idx="175">
                  <c:v>-10.7</c:v>
                </c:pt>
                <c:pt idx="176">
                  <c:v>-10.5</c:v>
                </c:pt>
                <c:pt idx="177">
                  <c:v>-10.299999999999997</c:v>
                </c:pt>
                <c:pt idx="178">
                  <c:v>-10.099999999999998</c:v>
                </c:pt>
                <c:pt idx="179">
                  <c:v>-9.9000000000000021</c:v>
                </c:pt>
                <c:pt idx="180">
                  <c:v>-9.6999999999999993</c:v>
                </c:pt>
                <c:pt idx="181">
                  <c:v>-9.4999999999999964</c:v>
                </c:pt>
                <c:pt idx="182">
                  <c:v>-9.3000000000000043</c:v>
                </c:pt>
                <c:pt idx="183">
                  <c:v>-9.1000000000000014</c:v>
                </c:pt>
                <c:pt idx="184">
                  <c:v>-8.8999999999999986</c:v>
                </c:pt>
                <c:pt idx="185">
                  <c:v>-8.6999999999999993</c:v>
                </c:pt>
                <c:pt idx="186">
                  <c:v>-8.5000000000000036</c:v>
                </c:pt>
                <c:pt idx="187">
                  <c:v>-8.3000000000000007</c:v>
                </c:pt>
                <c:pt idx="188">
                  <c:v>-8.0999999999999979</c:v>
                </c:pt>
                <c:pt idx="189">
                  <c:v>-7.8999999999999986</c:v>
                </c:pt>
                <c:pt idx="190">
                  <c:v>-7.7000000000000028</c:v>
                </c:pt>
                <c:pt idx="191">
                  <c:v>-7.5</c:v>
                </c:pt>
                <c:pt idx="192">
                  <c:v>-7.2999999999999972</c:v>
                </c:pt>
                <c:pt idx="193">
                  <c:v>-7.1000000000000014</c:v>
                </c:pt>
                <c:pt idx="194">
                  <c:v>-6.8999999999999986</c:v>
                </c:pt>
                <c:pt idx="195">
                  <c:v>-6.7000000000000028</c:v>
                </c:pt>
                <c:pt idx="196">
                  <c:v>-6.5</c:v>
                </c:pt>
                <c:pt idx="197">
                  <c:v>-6.3000000000000043</c:v>
                </c:pt>
                <c:pt idx="198">
                  <c:v>-6.1000000000000014</c:v>
                </c:pt>
                <c:pt idx="199">
                  <c:v>-5.8999999999999986</c:v>
                </c:pt>
                <c:pt idx="200">
                  <c:v>-5.6999999999999957</c:v>
                </c:pt>
                <c:pt idx="201">
                  <c:v>-5.5</c:v>
                </c:pt>
                <c:pt idx="202">
                  <c:v>-5.2999999999999972</c:v>
                </c:pt>
                <c:pt idx="203">
                  <c:v>-5.1000000000000014</c:v>
                </c:pt>
                <c:pt idx="204">
                  <c:v>-4.8999999999999986</c:v>
                </c:pt>
                <c:pt idx="205">
                  <c:v>-4.7000000000000028</c:v>
                </c:pt>
                <c:pt idx="206">
                  <c:v>-4.5</c:v>
                </c:pt>
                <c:pt idx="207">
                  <c:v>-4.2999999999999972</c:v>
                </c:pt>
                <c:pt idx="208">
                  <c:v>-4.1000000000000014</c:v>
                </c:pt>
                <c:pt idx="209">
                  <c:v>-3.8999999999999986</c:v>
                </c:pt>
                <c:pt idx="210">
                  <c:v>-3.6999999999999957</c:v>
                </c:pt>
                <c:pt idx="211">
                  <c:v>-3.5</c:v>
                </c:pt>
                <c:pt idx="212">
                  <c:v>-3.3000000000000043</c:v>
                </c:pt>
                <c:pt idx="213">
                  <c:v>-3.1000000000000014</c:v>
                </c:pt>
                <c:pt idx="214">
                  <c:v>-2.8999999999999986</c:v>
                </c:pt>
                <c:pt idx="215">
                  <c:v>-2.6999999999999957</c:v>
                </c:pt>
                <c:pt idx="216">
                  <c:v>-2.5</c:v>
                </c:pt>
                <c:pt idx="217">
                  <c:v>-2.2999999999999972</c:v>
                </c:pt>
                <c:pt idx="218">
                  <c:v>-2.1000000000000014</c:v>
                </c:pt>
                <c:pt idx="219">
                  <c:v>-1.9000000000000057</c:v>
                </c:pt>
                <c:pt idx="220">
                  <c:v>-1.7000000000000028</c:v>
                </c:pt>
                <c:pt idx="221">
                  <c:v>-1.5</c:v>
                </c:pt>
                <c:pt idx="222">
                  <c:v>-1.2999999999999972</c:v>
                </c:pt>
                <c:pt idx="223">
                  <c:v>-1.1000000000000014</c:v>
                </c:pt>
                <c:pt idx="224">
                  <c:v>-0.89999999999999858</c:v>
                </c:pt>
                <c:pt idx="225">
                  <c:v>-0.69999999999999574</c:v>
                </c:pt>
                <c:pt idx="226">
                  <c:v>-0.5</c:v>
                </c:pt>
                <c:pt idx="227">
                  <c:v>-0.30000000000000426</c:v>
                </c:pt>
                <c:pt idx="228">
                  <c:v>-0.10000000000000142</c:v>
                </c:pt>
                <c:pt idx="229">
                  <c:v>0.10000000000000142</c:v>
                </c:pt>
                <c:pt idx="230">
                  <c:v>0.29999999999999716</c:v>
                </c:pt>
                <c:pt idx="231">
                  <c:v>0.5</c:v>
                </c:pt>
                <c:pt idx="232">
                  <c:v>0.70000000000000284</c:v>
                </c:pt>
                <c:pt idx="233">
                  <c:v>0.90000000000000568</c:v>
                </c:pt>
                <c:pt idx="234">
                  <c:v>1.0999999999999943</c:v>
                </c:pt>
                <c:pt idx="235">
                  <c:v>1.2999999999999972</c:v>
                </c:pt>
                <c:pt idx="236">
                  <c:v>1.5</c:v>
                </c:pt>
                <c:pt idx="237">
                  <c:v>1.7000000000000028</c:v>
                </c:pt>
                <c:pt idx="238">
                  <c:v>1.8999999999999986</c:v>
                </c:pt>
                <c:pt idx="239">
                  <c:v>2.1000000000000014</c:v>
                </c:pt>
                <c:pt idx="240">
                  <c:v>2.3000000000000043</c:v>
                </c:pt>
                <c:pt idx="241">
                  <c:v>2.5</c:v>
                </c:pt>
                <c:pt idx="242">
                  <c:v>2.6999999999999957</c:v>
                </c:pt>
                <c:pt idx="243">
                  <c:v>2.8999999999999986</c:v>
                </c:pt>
                <c:pt idx="244">
                  <c:v>3.1000000000000014</c:v>
                </c:pt>
                <c:pt idx="245">
                  <c:v>3.2999999999999972</c:v>
                </c:pt>
                <c:pt idx="246">
                  <c:v>3.5</c:v>
                </c:pt>
                <c:pt idx="247">
                  <c:v>3.7000000000000028</c:v>
                </c:pt>
                <c:pt idx="248">
                  <c:v>3.9000000000000057</c:v>
                </c:pt>
                <c:pt idx="249">
                  <c:v>4.0999999999999943</c:v>
                </c:pt>
                <c:pt idx="250">
                  <c:v>4.2999999999999972</c:v>
                </c:pt>
                <c:pt idx="251">
                  <c:v>4.5</c:v>
                </c:pt>
                <c:pt idx="252">
                  <c:v>4.7000000000000028</c:v>
                </c:pt>
                <c:pt idx="253">
                  <c:v>4.8999999999999986</c:v>
                </c:pt>
                <c:pt idx="254">
                  <c:v>5.1000000000000014</c:v>
                </c:pt>
                <c:pt idx="255">
                  <c:v>5.3000000000000043</c:v>
                </c:pt>
                <c:pt idx="256">
                  <c:v>5.5</c:v>
                </c:pt>
                <c:pt idx="257">
                  <c:v>5.6999999999999957</c:v>
                </c:pt>
                <c:pt idx="258">
                  <c:v>5.8999999999999986</c:v>
                </c:pt>
                <c:pt idx="259">
                  <c:v>6.1000000000000014</c:v>
                </c:pt>
                <c:pt idx="260">
                  <c:v>6.2999999999999972</c:v>
                </c:pt>
                <c:pt idx="261">
                  <c:v>6.5</c:v>
                </c:pt>
                <c:pt idx="262">
                  <c:v>6.7000000000000028</c:v>
                </c:pt>
                <c:pt idx="263">
                  <c:v>6.9000000000000057</c:v>
                </c:pt>
                <c:pt idx="264">
                  <c:v>7.1000000000000014</c:v>
                </c:pt>
                <c:pt idx="265">
                  <c:v>7.2999999999999972</c:v>
                </c:pt>
                <c:pt idx="266">
                  <c:v>7.5</c:v>
                </c:pt>
                <c:pt idx="267">
                  <c:v>7.6999999999999957</c:v>
                </c:pt>
                <c:pt idx="268">
                  <c:v>7.8999999999999986</c:v>
                </c:pt>
                <c:pt idx="269">
                  <c:v>8.1000000000000014</c:v>
                </c:pt>
                <c:pt idx="270">
                  <c:v>8.3000000000000043</c:v>
                </c:pt>
                <c:pt idx="271">
                  <c:v>8.5</c:v>
                </c:pt>
                <c:pt idx="272">
                  <c:v>8.7000000000000028</c:v>
                </c:pt>
                <c:pt idx="273">
                  <c:v>8.8999999999999986</c:v>
                </c:pt>
                <c:pt idx="274">
                  <c:v>9.1000000000000014</c:v>
                </c:pt>
                <c:pt idx="275">
                  <c:v>9.2999999999999972</c:v>
                </c:pt>
                <c:pt idx="276">
                  <c:v>9.5</c:v>
                </c:pt>
                <c:pt idx="277">
                  <c:v>9.7000000000000028</c:v>
                </c:pt>
                <c:pt idx="278">
                  <c:v>9.8999999999999986</c:v>
                </c:pt>
                <c:pt idx="279">
                  <c:v>10.100000000000001</c:v>
                </c:pt>
                <c:pt idx="280">
                  <c:v>10.299999999999997</c:v>
                </c:pt>
                <c:pt idx="281">
                  <c:v>10.5</c:v>
                </c:pt>
                <c:pt idx="282">
                  <c:v>10.699999999999996</c:v>
                </c:pt>
                <c:pt idx="283">
                  <c:v>10.899999999999999</c:v>
                </c:pt>
                <c:pt idx="284">
                  <c:v>11.100000000000001</c:v>
                </c:pt>
                <c:pt idx="285">
                  <c:v>11.300000000000004</c:v>
                </c:pt>
                <c:pt idx="286">
                  <c:v>11.5</c:v>
                </c:pt>
                <c:pt idx="287">
                  <c:v>11.700000000000003</c:v>
                </c:pt>
                <c:pt idx="288">
                  <c:v>11.899999999999999</c:v>
                </c:pt>
                <c:pt idx="289">
                  <c:v>12.100000000000001</c:v>
                </c:pt>
                <c:pt idx="290">
                  <c:v>12.299999999999997</c:v>
                </c:pt>
                <c:pt idx="291">
                  <c:v>12.5</c:v>
                </c:pt>
                <c:pt idx="292">
                  <c:v>12.700000000000003</c:v>
                </c:pt>
                <c:pt idx="293">
                  <c:v>12.899999999999999</c:v>
                </c:pt>
                <c:pt idx="294">
                  <c:v>13.100000000000001</c:v>
                </c:pt>
                <c:pt idx="295">
                  <c:v>13.300000000000004</c:v>
                </c:pt>
                <c:pt idx="296">
                  <c:v>13.5</c:v>
                </c:pt>
                <c:pt idx="297">
                  <c:v>13.699999999999996</c:v>
                </c:pt>
                <c:pt idx="298">
                  <c:v>13.899999999999999</c:v>
                </c:pt>
                <c:pt idx="299">
                  <c:v>14.100000000000001</c:v>
                </c:pt>
                <c:pt idx="300">
                  <c:v>14.300000000000004</c:v>
                </c:pt>
                <c:pt idx="301">
                  <c:v>14.5</c:v>
                </c:pt>
                <c:pt idx="302">
                  <c:v>14.700000000000003</c:v>
                </c:pt>
                <c:pt idx="303">
                  <c:v>14.899999999999999</c:v>
                </c:pt>
                <c:pt idx="304">
                  <c:v>15.099999999999994</c:v>
                </c:pt>
                <c:pt idx="305">
                  <c:v>15.299999999999997</c:v>
                </c:pt>
                <c:pt idx="306">
                  <c:v>15.5</c:v>
                </c:pt>
                <c:pt idx="307">
                  <c:v>15.700000000000003</c:v>
                </c:pt>
                <c:pt idx="308">
                  <c:v>15.899999999999999</c:v>
                </c:pt>
                <c:pt idx="309">
                  <c:v>16.100000000000001</c:v>
                </c:pt>
                <c:pt idx="310">
                  <c:v>16.300000000000004</c:v>
                </c:pt>
                <c:pt idx="311">
                  <c:v>16.5</c:v>
                </c:pt>
                <c:pt idx="312">
                  <c:v>16.699999999999996</c:v>
                </c:pt>
                <c:pt idx="313">
                  <c:v>16.899999999999999</c:v>
                </c:pt>
                <c:pt idx="314">
                  <c:v>17.100000000000001</c:v>
                </c:pt>
                <c:pt idx="315">
                  <c:v>17.299999999999997</c:v>
                </c:pt>
                <c:pt idx="316">
                  <c:v>17.5</c:v>
                </c:pt>
                <c:pt idx="317">
                  <c:v>17.700000000000003</c:v>
                </c:pt>
                <c:pt idx="318">
                  <c:v>17.900000000000006</c:v>
                </c:pt>
                <c:pt idx="319">
                  <c:v>18.099999999999994</c:v>
                </c:pt>
                <c:pt idx="320">
                  <c:v>18.299999999999997</c:v>
                </c:pt>
                <c:pt idx="321">
                  <c:v>18.5</c:v>
                </c:pt>
                <c:pt idx="322">
                  <c:v>18.700000000000003</c:v>
                </c:pt>
                <c:pt idx="323">
                  <c:v>18.899999999999999</c:v>
                </c:pt>
                <c:pt idx="324">
                  <c:v>19.100000000000001</c:v>
                </c:pt>
                <c:pt idx="325">
                  <c:v>19.300000000000004</c:v>
                </c:pt>
                <c:pt idx="326">
                  <c:v>19.5</c:v>
                </c:pt>
                <c:pt idx="327">
                  <c:v>19.699999999999996</c:v>
                </c:pt>
                <c:pt idx="328">
                  <c:v>19.899999999999999</c:v>
                </c:pt>
                <c:pt idx="329">
                  <c:v>20.100000000000001</c:v>
                </c:pt>
                <c:pt idx="330">
                  <c:v>20.300000000000004</c:v>
                </c:pt>
                <c:pt idx="331">
                  <c:v>20.500000000000007</c:v>
                </c:pt>
                <c:pt idx="332">
                  <c:v>20.699999999999996</c:v>
                </c:pt>
                <c:pt idx="333">
                  <c:v>20.9</c:v>
                </c:pt>
                <c:pt idx="334">
                  <c:v>21.1</c:v>
                </c:pt>
                <c:pt idx="335">
                  <c:v>21.299999999999997</c:v>
                </c:pt>
                <c:pt idx="336">
                  <c:v>21.5</c:v>
                </c:pt>
                <c:pt idx="337">
                  <c:v>21.700000000000003</c:v>
                </c:pt>
                <c:pt idx="338">
                  <c:v>21.900000000000006</c:v>
                </c:pt>
                <c:pt idx="339">
                  <c:v>22.099999999999994</c:v>
                </c:pt>
                <c:pt idx="340">
                  <c:v>22.299999999999997</c:v>
                </c:pt>
                <c:pt idx="341">
                  <c:v>22.5</c:v>
                </c:pt>
                <c:pt idx="342">
                  <c:v>22.699999999999996</c:v>
                </c:pt>
                <c:pt idx="343">
                  <c:v>22.9</c:v>
                </c:pt>
                <c:pt idx="344">
                  <c:v>23.1</c:v>
                </c:pt>
                <c:pt idx="345">
                  <c:v>23.300000000000004</c:v>
                </c:pt>
                <c:pt idx="346">
                  <c:v>23.500000000000007</c:v>
                </c:pt>
                <c:pt idx="347">
                  <c:v>23.699999999999996</c:v>
                </c:pt>
                <c:pt idx="348">
                  <c:v>23.9</c:v>
                </c:pt>
                <c:pt idx="349">
                  <c:v>24.099999999999994</c:v>
                </c:pt>
                <c:pt idx="350">
                  <c:v>24.299999999999997</c:v>
                </c:pt>
                <c:pt idx="351">
                  <c:v>24.5</c:v>
                </c:pt>
                <c:pt idx="352">
                  <c:v>24.700000000000003</c:v>
                </c:pt>
                <c:pt idx="353">
                  <c:v>24.900000000000006</c:v>
                </c:pt>
                <c:pt idx="354">
                  <c:v>25.099999999999994</c:v>
                </c:pt>
                <c:pt idx="355">
                  <c:v>25.299999999999997</c:v>
                </c:pt>
                <c:pt idx="356">
                  <c:v>25.5</c:v>
                </c:pt>
                <c:pt idx="357">
                  <c:v>25.700000000000003</c:v>
                </c:pt>
                <c:pt idx="358">
                  <c:v>25.900000000000006</c:v>
                </c:pt>
                <c:pt idx="359">
                  <c:v>26.100000000000009</c:v>
                </c:pt>
                <c:pt idx="360">
                  <c:v>26.300000000000011</c:v>
                </c:pt>
                <c:pt idx="361">
                  <c:v>26.5</c:v>
                </c:pt>
                <c:pt idx="362">
                  <c:v>26.699999999999989</c:v>
                </c:pt>
                <c:pt idx="363">
                  <c:v>26.899999999999991</c:v>
                </c:pt>
                <c:pt idx="364">
                  <c:v>27.099999999999994</c:v>
                </c:pt>
                <c:pt idx="365">
                  <c:v>27.299999999999997</c:v>
                </c:pt>
                <c:pt idx="366">
                  <c:v>27.5</c:v>
                </c:pt>
                <c:pt idx="367">
                  <c:v>27.700000000000003</c:v>
                </c:pt>
                <c:pt idx="368">
                  <c:v>27.900000000000006</c:v>
                </c:pt>
                <c:pt idx="369">
                  <c:v>28.099999999999994</c:v>
                </c:pt>
                <c:pt idx="370">
                  <c:v>28.299999999999997</c:v>
                </c:pt>
                <c:pt idx="371">
                  <c:v>28.5</c:v>
                </c:pt>
                <c:pt idx="372">
                  <c:v>28.700000000000003</c:v>
                </c:pt>
                <c:pt idx="373">
                  <c:v>28.900000000000006</c:v>
                </c:pt>
                <c:pt idx="374">
                  <c:v>29.100000000000009</c:v>
                </c:pt>
                <c:pt idx="375">
                  <c:v>29.300000000000011</c:v>
                </c:pt>
                <c:pt idx="376">
                  <c:v>29.5</c:v>
                </c:pt>
                <c:pt idx="377">
                  <c:v>29.699999999999989</c:v>
                </c:pt>
                <c:pt idx="378">
                  <c:v>29.899999999999991</c:v>
                </c:pt>
                <c:pt idx="379">
                  <c:v>30.099999999999994</c:v>
                </c:pt>
                <c:pt idx="380">
                  <c:v>30.299999999999997</c:v>
                </c:pt>
                <c:pt idx="381">
                  <c:v>30.5</c:v>
                </c:pt>
                <c:pt idx="382">
                  <c:v>30.700000000000003</c:v>
                </c:pt>
                <c:pt idx="383">
                  <c:v>30.900000000000006</c:v>
                </c:pt>
                <c:pt idx="384">
                  <c:v>31.099999999999994</c:v>
                </c:pt>
                <c:pt idx="385">
                  <c:v>31.299999999999997</c:v>
                </c:pt>
                <c:pt idx="386">
                  <c:v>31.5</c:v>
                </c:pt>
                <c:pt idx="387">
                  <c:v>31.700000000000003</c:v>
                </c:pt>
                <c:pt idx="388">
                  <c:v>31.900000000000006</c:v>
                </c:pt>
                <c:pt idx="389">
                  <c:v>32.100000000000009</c:v>
                </c:pt>
                <c:pt idx="390">
                  <c:v>32.300000000000011</c:v>
                </c:pt>
                <c:pt idx="391">
                  <c:v>32.5</c:v>
                </c:pt>
                <c:pt idx="392">
                  <c:v>32.700000000000003</c:v>
                </c:pt>
                <c:pt idx="393">
                  <c:v>32.899999999999991</c:v>
                </c:pt>
                <c:pt idx="394">
                  <c:v>33.099999999999994</c:v>
                </c:pt>
                <c:pt idx="395">
                  <c:v>33.299999999999997</c:v>
                </c:pt>
                <c:pt idx="396">
                  <c:v>33.5</c:v>
                </c:pt>
                <c:pt idx="397">
                  <c:v>33.700000000000003</c:v>
                </c:pt>
                <c:pt idx="398">
                  <c:v>33.900000000000006</c:v>
                </c:pt>
                <c:pt idx="399">
                  <c:v>34.099999999999994</c:v>
                </c:pt>
                <c:pt idx="400">
                  <c:v>34.299999999999997</c:v>
                </c:pt>
                <c:pt idx="401">
                  <c:v>34.5</c:v>
                </c:pt>
                <c:pt idx="402">
                  <c:v>34.700000000000003</c:v>
                </c:pt>
                <c:pt idx="403">
                  <c:v>34.900000000000006</c:v>
                </c:pt>
                <c:pt idx="404">
                  <c:v>35.100000000000009</c:v>
                </c:pt>
                <c:pt idx="405">
                  <c:v>35.300000000000011</c:v>
                </c:pt>
                <c:pt idx="406">
                  <c:v>35.5</c:v>
                </c:pt>
                <c:pt idx="407">
                  <c:v>35.700000000000003</c:v>
                </c:pt>
                <c:pt idx="408">
                  <c:v>35.899999999999991</c:v>
                </c:pt>
                <c:pt idx="409">
                  <c:v>36.099999999999994</c:v>
                </c:pt>
                <c:pt idx="410">
                  <c:v>36.299999999999997</c:v>
                </c:pt>
                <c:pt idx="411">
                  <c:v>36.5</c:v>
                </c:pt>
                <c:pt idx="412">
                  <c:v>36.700000000000003</c:v>
                </c:pt>
                <c:pt idx="413">
                  <c:v>36.899999999999991</c:v>
                </c:pt>
                <c:pt idx="414">
                  <c:v>37.099999999999994</c:v>
                </c:pt>
                <c:pt idx="415">
                  <c:v>37.299999999999997</c:v>
                </c:pt>
                <c:pt idx="416">
                  <c:v>37.5</c:v>
                </c:pt>
                <c:pt idx="417">
                  <c:v>37.700000000000003</c:v>
                </c:pt>
                <c:pt idx="418">
                  <c:v>37.900000000000006</c:v>
                </c:pt>
                <c:pt idx="419">
                  <c:v>38.100000000000009</c:v>
                </c:pt>
                <c:pt idx="420">
                  <c:v>38.300000000000011</c:v>
                </c:pt>
                <c:pt idx="421">
                  <c:v>38.5</c:v>
                </c:pt>
                <c:pt idx="422">
                  <c:v>38.700000000000003</c:v>
                </c:pt>
                <c:pt idx="423">
                  <c:v>38.899999999999991</c:v>
                </c:pt>
                <c:pt idx="424">
                  <c:v>39.099999999999994</c:v>
                </c:pt>
                <c:pt idx="425">
                  <c:v>39.299999999999997</c:v>
                </c:pt>
                <c:pt idx="426">
                  <c:v>39.5</c:v>
                </c:pt>
                <c:pt idx="427">
                  <c:v>39.700000000000003</c:v>
                </c:pt>
                <c:pt idx="428">
                  <c:v>39.899999999999991</c:v>
                </c:pt>
                <c:pt idx="429">
                  <c:v>40.099999999999994</c:v>
                </c:pt>
                <c:pt idx="430">
                  <c:v>40.299999999999997</c:v>
                </c:pt>
                <c:pt idx="431">
                  <c:v>40.5</c:v>
                </c:pt>
                <c:pt idx="432">
                  <c:v>40.700000000000003</c:v>
                </c:pt>
                <c:pt idx="433">
                  <c:v>40.900000000000006</c:v>
                </c:pt>
                <c:pt idx="434">
                  <c:v>41.100000000000009</c:v>
                </c:pt>
                <c:pt idx="435">
                  <c:v>41.3</c:v>
                </c:pt>
                <c:pt idx="436">
                  <c:v>41.5</c:v>
                </c:pt>
                <c:pt idx="437">
                  <c:v>41.7</c:v>
                </c:pt>
                <c:pt idx="438">
                  <c:v>41.900000000000006</c:v>
                </c:pt>
                <c:pt idx="439">
                  <c:v>42.099999999999994</c:v>
                </c:pt>
                <c:pt idx="440">
                  <c:v>42.3</c:v>
                </c:pt>
                <c:pt idx="441">
                  <c:v>42.5</c:v>
                </c:pt>
                <c:pt idx="442">
                  <c:v>42.7</c:v>
                </c:pt>
                <c:pt idx="443">
                  <c:v>42.899999999999991</c:v>
                </c:pt>
                <c:pt idx="444">
                  <c:v>43.099999999999994</c:v>
                </c:pt>
                <c:pt idx="445">
                  <c:v>43.3</c:v>
                </c:pt>
                <c:pt idx="446">
                  <c:v>43.5</c:v>
                </c:pt>
                <c:pt idx="447">
                  <c:v>43.7</c:v>
                </c:pt>
                <c:pt idx="448">
                  <c:v>43.900000000000006</c:v>
                </c:pt>
                <c:pt idx="449">
                  <c:v>44.100000000000009</c:v>
                </c:pt>
                <c:pt idx="450">
                  <c:v>44.3</c:v>
                </c:pt>
                <c:pt idx="451">
                  <c:v>44.5</c:v>
                </c:pt>
                <c:pt idx="452">
                  <c:v>44.7</c:v>
                </c:pt>
                <c:pt idx="453">
                  <c:v>44.900000000000006</c:v>
                </c:pt>
                <c:pt idx="454">
                  <c:v>45.099999999999994</c:v>
                </c:pt>
                <c:pt idx="455">
                  <c:v>45.3</c:v>
                </c:pt>
                <c:pt idx="456">
                  <c:v>45.5</c:v>
                </c:pt>
                <c:pt idx="457">
                  <c:v>45.7</c:v>
                </c:pt>
                <c:pt idx="458">
                  <c:v>45.899999999999991</c:v>
                </c:pt>
                <c:pt idx="459">
                  <c:v>46.099999999999994</c:v>
                </c:pt>
                <c:pt idx="460">
                  <c:v>46.3</c:v>
                </c:pt>
                <c:pt idx="461">
                  <c:v>46.5</c:v>
                </c:pt>
                <c:pt idx="462">
                  <c:v>46.7</c:v>
                </c:pt>
                <c:pt idx="463">
                  <c:v>46.900000000000006</c:v>
                </c:pt>
                <c:pt idx="464">
                  <c:v>47.100000000000009</c:v>
                </c:pt>
                <c:pt idx="465">
                  <c:v>47.3</c:v>
                </c:pt>
                <c:pt idx="466">
                  <c:v>47.5</c:v>
                </c:pt>
                <c:pt idx="467">
                  <c:v>47.7</c:v>
                </c:pt>
                <c:pt idx="468">
                  <c:v>47.900000000000006</c:v>
                </c:pt>
                <c:pt idx="469">
                  <c:v>48.099999999999994</c:v>
                </c:pt>
                <c:pt idx="470">
                  <c:v>48.3</c:v>
                </c:pt>
                <c:pt idx="471">
                  <c:v>48.5</c:v>
                </c:pt>
                <c:pt idx="472">
                  <c:v>48.699999999999989</c:v>
                </c:pt>
                <c:pt idx="473">
                  <c:v>48.899999999999991</c:v>
                </c:pt>
                <c:pt idx="474">
                  <c:v>49.099999999999994</c:v>
                </c:pt>
                <c:pt idx="475">
                  <c:v>49.3</c:v>
                </c:pt>
                <c:pt idx="476">
                  <c:v>49.5</c:v>
                </c:pt>
                <c:pt idx="477">
                  <c:v>49.7</c:v>
                </c:pt>
                <c:pt idx="478">
                  <c:v>49.900000000000006</c:v>
                </c:pt>
                <c:pt idx="479">
                  <c:v>50.100000000000009</c:v>
                </c:pt>
                <c:pt idx="480">
                  <c:v>50.3</c:v>
                </c:pt>
                <c:pt idx="481">
                  <c:v>50.5</c:v>
                </c:pt>
                <c:pt idx="482">
                  <c:v>50.7</c:v>
                </c:pt>
                <c:pt idx="483">
                  <c:v>50.900000000000006</c:v>
                </c:pt>
                <c:pt idx="484">
                  <c:v>51.100000000000009</c:v>
                </c:pt>
                <c:pt idx="485">
                  <c:v>51.3</c:v>
                </c:pt>
                <c:pt idx="486">
                  <c:v>51.5</c:v>
                </c:pt>
                <c:pt idx="487">
                  <c:v>51.699999999999989</c:v>
                </c:pt>
                <c:pt idx="488">
                  <c:v>51.899999999999991</c:v>
                </c:pt>
                <c:pt idx="489">
                  <c:v>52.099999999999994</c:v>
                </c:pt>
                <c:pt idx="490">
                  <c:v>52.3</c:v>
                </c:pt>
                <c:pt idx="491">
                  <c:v>52.5</c:v>
                </c:pt>
                <c:pt idx="492">
                  <c:v>52.7</c:v>
                </c:pt>
                <c:pt idx="493">
                  <c:v>52.900000000000006</c:v>
                </c:pt>
                <c:pt idx="494">
                  <c:v>53.100000000000009</c:v>
                </c:pt>
                <c:pt idx="495">
                  <c:v>53.3</c:v>
                </c:pt>
                <c:pt idx="496">
                  <c:v>53.5</c:v>
                </c:pt>
                <c:pt idx="497">
                  <c:v>53.7</c:v>
                </c:pt>
                <c:pt idx="498">
                  <c:v>53.900000000000006</c:v>
                </c:pt>
                <c:pt idx="499">
                  <c:v>54.100000000000009</c:v>
                </c:pt>
                <c:pt idx="500">
                  <c:v>54.3</c:v>
                </c:pt>
                <c:pt idx="501">
                  <c:v>54.5</c:v>
                </c:pt>
                <c:pt idx="502">
                  <c:v>54.699999999999989</c:v>
                </c:pt>
                <c:pt idx="503">
                  <c:v>54.899999999999991</c:v>
                </c:pt>
                <c:pt idx="504">
                  <c:v>55.099999999999994</c:v>
                </c:pt>
                <c:pt idx="505">
                  <c:v>55.3</c:v>
                </c:pt>
                <c:pt idx="506">
                  <c:v>55.5</c:v>
                </c:pt>
                <c:pt idx="507">
                  <c:v>55.7</c:v>
                </c:pt>
                <c:pt idx="508">
                  <c:v>55.900000000000006</c:v>
                </c:pt>
                <c:pt idx="509">
                  <c:v>56.099999999999994</c:v>
                </c:pt>
                <c:pt idx="510">
                  <c:v>56.3</c:v>
                </c:pt>
                <c:pt idx="511">
                  <c:v>56.5</c:v>
                </c:pt>
                <c:pt idx="512">
                  <c:v>56.7</c:v>
                </c:pt>
                <c:pt idx="513">
                  <c:v>56.900000000000006</c:v>
                </c:pt>
                <c:pt idx="514">
                  <c:v>57.100000000000009</c:v>
                </c:pt>
                <c:pt idx="515">
                  <c:v>57.300000000000011</c:v>
                </c:pt>
                <c:pt idx="516">
                  <c:v>57.5</c:v>
                </c:pt>
                <c:pt idx="517">
                  <c:v>57.699999999999989</c:v>
                </c:pt>
                <c:pt idx="518">
                  <c:v>57.899999999999991</c:v>
                </c:pt>
                <c:pt idx="519">
                  <c:v>58.099999999999994</c:v>
                </c:pt>
                <c:pt idx="520">
                  <c:v>58.3</c:v>
                </c:pt>
                <c:pt idx="521">
                  <c:v>58.5</c:v>
                </c:pt>
                <c:pt idx="522">
                  <c:v>58.7</c:v>
                </c:pt>
                <c:pt idx="523">
                  <c:v>58.900000000000006</c:v>
                </c:pt>
                <c:pt idx="524">
                  <c:v>59.099999999999994</c:v>
                </c:pt>
                <c:pt idx="525">
                  <c:v>59.3</c:v>
                </c:pt>
                <c:pt idx="526">
                  <c:v>59.5</c:v>
                </c:pt>
                <c:pt idx="527">
                  <c:v>59.7</c:v>
                </c:pt>
                <c:pt idx="528">
                  <c:v>59.900000000000006</c:v>
                </c:pt>
                <c:pt idx="529">
                  <c:v>60.100000000000009</c:v>
                </c:pt>
                <c:pt idx="530">
                  <c:v>60.300000000000011</c:v>
                </c:pt>
                <c:pt idx="531">
                  <c:v>60.5</c:v>
                </c:pt>
                <c:pt idx="532">
                  <c:v>60.699999999999989</c:v>
                </c:pt>
                <c:pt idx="533">
                  <c:v>60.899999999999991</c:v>
                </c:pt>
                <c:pt idx="534">
                  <c:v>61.099999999999994</c:v>
                </c:pt>
                <c:pt idx="535">
                  <c:v>61.3</c:v>
                </c:pt>
                <c:pt idx="536">
                  <c:v>61.5</c:v>
                </c:pt>
                <c:pt idx="537">
                  <c:v>61.7</c:v>
                </c:pt>
                <c:pt idx="538">
                  <c:v>61.900000000000006</c:v>
                </c:pt>
                <c:pt idx="539">
                  <c:v>62.099999999999994</c:v>
                </c:pt>
                <c:pt idx="540">
                  <c:v>62.3</c:v>
                </c:pt>
                <c:pt idx="541">
                  <c:v>62.5</c:v>
                </c:pt>
                <c:pt idx="542">
                  <c:v>62.7</c:v>
                </c:pt>
                <c:pt idx="543">
                  <c:v>62.900000000000006</c:v>
                </c:pt>
                <c:pt idx="544">
                  <c:v>63.100000000000009</c:v>
                </c:pt>
                <c:pt idx="545">
                  <c:v>63.300000000000011</c:v>
                </c:pt>
                <c:pt idx="546">
                  <c:v>63.5</c:v>
                </c:pt>
                <c:pt idx="547">
                  <c:v>63.699999999999989</c:v>
                </c:pt>
                <c:pt idx="548">
                  <c:v>63.899999999999991</c:v>
                </c:pt>
                <c:pt idx="549">
                  <c:v>64.099999999999994</c:v>
                </c:pt>
                <c:pt idx="550">
                  <c:v>64.3</c:v>
                </c:pt>
                <c:pt idx="551">
                  <c:v>64.5</c:v>
                </c:pt>
                <c:pt idx="552">
                  <c:v>64.7</c:v>
                </c:pt>
                <c:pt idx="553">
                  <c:v>64.900000000000006</c:v>
                </c:pt>
                <c:pt idx="554">
                  <c:v>65.099999999999994</c:v>
                </c:pt>
                <c:pt idx="555">
                  <c:v>65.3</c:v>
                </c:pt>
                <c:pt idx="556">
                  <c:v>65.5</c:v>
                </c:pt>
                <c:pt idx="557">
                  <c:v>65.7</c:v>
                </c:pt>
                <c:pt idx="558">
                  <c:v>65.900000000000006</c:v>
                </c:pt>
                <c:pt idx="559">
                  <c:v>66.100000000000009</c:v>
                </c:pt>
                <c:pt idx="560">
                  <c:v>66.300000000000011</c:v>
                </c:pt>
                <c:pt idx="561">
                  <c:v>66.5</c:v>
                </c:pt>
                <c:pt idx="562">
                  <c:v>66.7</c:v>
                </c:pt>
                <c:pt idx="563">
                  <c:v>66.899999999999991</c:v>
                </c:pt>
                <c:pt idx="564">
                  <c:v>67.099999999999994</c:v>
                </c:pt>
                <c:pt idx="565">
                  <c:v>67.3</c:v>
                </c:pt>
                <c:pt idx="566">
                  <c:v>67.5</c:v>
                </c:pt>
                <c:pt idx="567">
                  <c:v>67.7</c:v>
                </c:pt>
                <c:pt idx="568">
                  <c:v>67.899999999999991</c:v>
                </c:pt>
                <c:pt idx="569">
                  <c:v>68.099999999999994</c:v>
                </c:pt>
                <c:pt idx="570">
                  <c:v>68.3</c:v>
                </c:pt>
                <c:pt idx="571">
                  <c:v>68.5</c:v>
                </c:pt>
                <c:pt idx="572">
                  <c:v>68.7</c:v>
                </c:pt>
                <c:pt idx="573">
                  <c:v>68.900000000000006</c:v>
                </c:pt>
                <c:pt idx="574">
                  <c:v>69.100000000000009</c:v>
                </c:pt>
                <c:pt idx="575">
                  <c:v>69.300000000000011</c:v>
                </c:pt>
                <c:pt idx="576">
                  <c:v>69.5</c:v>
                </c:pt>
                <c:pt idx="577">
                  <c:v>69.7</c:v>
                </c:pt>
                <c:pt idx="578">
                  <c:v>69.899999999999991</c:v>
                </c:pt>
                <c:pt idx="579">
                  <c:v>70.099999999999994</c:v>
                </c:pt>
                <c:pt idx="580">
                  <c:v>70.3</c:v>
                </c:pt>
                <c:pt idx="581">
                  <c:v>70.5</c:v>
                </c:pt>
                <c:pt idx="582">
                  <c:v>70.7</c:v>
                </c:pt>
                <c:pt idx="583">
                  <c:v>70.899999999999991</c:v>
                </c:pt>
                <c:pt idx="584">
                  <c:v>71.099999999999994</c:v>
                </c:pt>
                <c:pt idx="585">
                  <c:v>71.3</c:v>
                </c:pt>
                <c:pt idx="586">
                  <c:v>71.5</c:v>
                </c:pt>
                <c:pt idx="587">
                  <c:v>71.7</c:v>
                </c:pt>
                <c:pt idx="588">
                  <c:v>71.900000000000006</c:v>
                </c:pt>
                <c:pt idx="589">
                  <c:v>72.100000000000009</c:v>
                </c:pt>
                <c:pt idx="590">
                  <c:v>72.300000000000011</c:v>
                </c:pt>
                <c:pt idx="591">
                  <c:v>72.5</c:v>
                </c:pt>
                <c:pt idx="592">
                  <c:v>72.7</c:v>
                </c:pt>
                <c:pt idx="593">
                  <c:v>72.899999999999991</c:v>
                </c:pt>
                <c:pt idx="594">
                  <c:v>73.099999999999994</c:v>
                </c:pt>
                <c:pt idx="595">
                  <c:v>73.3</c:v>
                </c:pt>
                <c:pt idx="596">
                  <c:v>73.5</c:v>
                </c:pt>
                <c:pt idx="597">
                  <c:v>73.7</c:v>
                </c:pt>
                <c:pt idx="598">
                  <c:v>73.899999999999991</c:v>
                </c:pt>
                <c:pt idx="599">
                  <c:v>74.099999999999994</c:v>
                </c:pt>
                <c:pt idx="600">
                  <c:v>74.3</c:v>
                </c:pt>
                <c:pt idx="601">
                  <c:v>74.5</c:v>
                </c:pt>
                <c:pt idx="602">
                  <c:v>74.7</c:v>
                </c:pt>
                <c:pt idx="603">
                  <c:v>74.900000000000006</c:v>
                </c:pt>
                <c:pt idx="604">
                  <c:v>75.100000000000009</c:v>
                </c:pt>
                <c:pt idx="605">
                  <c:v>75.3</c:v>
                </c:pt>
                <c:pt idx="606">
                  <c:v>75.5</c:v>
                </c:pt>
                <c:pt idx="607">
                  <c:v>75.7</c:v>
                </c:pt>
                <c:pt idx="608">
                  <c:v>75.900000000000006</c:v>
                </c:pt>
                <c:pt idx="609">
                  <c:v>76.099999999999994</c:v>
                </c:pt>
                <c:pt idx="610">
                  <c:v>76.3</c:v>
                </c:pt>
                <c:pt idx="611">
                  <c:v>76.5</c:v>
                </c:pt>
                <c:pt idx="612">
                  <c:v>76.7</c:v>
                </c:pt>
                <c:pt idx="613">
                  <c:v>76.899999999999991</c:v>
                </c:pt>
                <c:pt idx="614">
                  <c:v>77.099999999999994</c:v>
                </c:pt>
                <c:pt idx="615">
                  <c:v>77.3</c:v>
                </c:pt>
                <c:pt idx="616">
                  <c:v>77.5</c:v>
                </c:pt>
                <c:pt idx="617">
                  <c:v>77.7</c:v>
                </c:pt>
                <c:pt idx="618">
                  <c:v>77.900000000000006</c:v>
                </c:pt>
                <c:pt idx="619">
                  <c:v>78.100000000000009</c:v>
                </c:pt>
                <c:pt idx="620">
                  <c:v>78.3</c:v>
                </c:pt>
                <c:pt idx="621">
                  <c:v>78.5</c:v>
                </c:pt>
                <c:pt idx="622">
                  <c:v>78.7</c:v>
                </c:pt>
                <c:pt idx="623">
                  <c:v>78.900000000000006</c:v>
                </c:pt>
                <c:pt idx="624">
                  <c:v>79.099999999999994</c:v>
                </c:pt>
                <c:pt idx="625">
                  <c:v>79.299999999999983</c:v>
                </c:pt>
                <c:pt idx="626">
                  <c:v>79.5</c:v>
                </c:pt>
                <c:pt idx="627">
                  <c:v>79.699999999999989</c:v>
                </c:pt>
                <c:pt idx="628">
                  <c:v>79.900000000000006</c:v>
                </c:pt>
                <c:pt idx="629">
                  <c:v>80.099999999999994</c:v>
                </c:pt>
                <c:pt idx="630">
                  <c:v>80.300000000000011</c:v>
                </c:pt>
                <c:pt idx="631">
                  <c:v>80.5</c:v>
                </c:pt>
                <c:pt idx="632">
                  <c:v>80.699999999999989</c:v>
                </c:pt>
                <c:pt idx="633">
                  <c:v>80.900000000000006</c:v>
                </c:pt>
                <c:pt idx="634">
                  <c:v>81.099999999999994</c:v>
                </c:pt>
                <c:pt idx="635">
                  <c:v>81.300000000000011</c:v>
                </c:pt>
                <c:pt idx="636">
                  <c:v>81.5</c:v>
                </c:pt>
                <c:pt idx="637">
                  <c:v>81.700000000000017</c:v>
                </c:pt>
                <c:pt idx="638">
                  <c:v>81.900000000000006</c:v>
                </c:pt>
                <c:pt idx="639">
                  <c:v>82.1</c:v>
                </c:pt>
                <c:pt idx="640">
                  <c:v>82.3</c:v>
                </c:pt>
                <c:pt idx="641">
                  <c:v>82.499999999999986</c:v>
                </c:pt>
                <c:pt idx="642">
                  <c:v>82.7</c:v>
                </c:pt>
                <c:pt idx="643">
                  <c:v>82.899999999999991</c:v>
                </c:pt>
                <c:pt idx="644">
                  <c:v>83.100000000000009</c:v>
                </c:pt>
                <c:pt idx="645">
                  <c:v>83.3</c:v>
                </c:pt>
                <c:pt idx="646">
                  <c:v>83.499999999999986</c:v>
                </c:pt>
                <c:pt idx="647">
                  <c:v>83.7</c:v>
                </c:pt>
                <c:pt idx="648">
                  <c:v>83.899999999999991</c:v>
                </c:pt>
                <c:pt idx="649">
                  <c:v>84.100000000000009</c:v>
                </c:pt>
                <c:pt idx="650">
                  <c:v>84.3</c:v>
                </c:pt>
                <c:pt idx="651">
                  <c:v>84.500000000000014</c:v>
                </c:pt>
                <c:pt idx="652">
                  <c:v>84.7</c:v>
                </c:pt>
                <c:pt idx="653">
                  <c:v>84.899999999999991</c:v>
                </c:pt>
                <c:pt idx="654">
                  <c:v>85.100000000000009</c:v>
                </c:pt>
                <c:pt idx="655">
                  <c:v>85.3</c:v>
                </c:pt>
                <c:pt idx="656">
                  <c:v>85.5</c:v>
                </c:pt>
                <c:pt idx="657">
                  <c:v>85.699999999999989</c:v>
                </c:pt>
                <c:pt idx="658">
                  <c:v>85.9</c:v>
                </c:pt>
                <c:pt idx="659">
                  <c:v>86.1</c:v>
                </c:pt>
                <c:pt idx="660">
                  <c:v>86.300000000000011</c:v>
                </c:pt>
                <c:pt idx="661">
                  <c:v>86.5</c:v>
                </c:pt>
                <c:pt idx="662">
                  <c:v>86.699999999999989</c:v>
                </c:pt>
                <c:pt idx="663">
                  <c:v>86.9</c:v>
                </c:pt>
                <c:pt idx="664">
                  <c:v>87.1</c:v>
                </c:pt>
                <c:pt idx="665">
                  <c:v>87.300000000000011</c:v>
                </c:pt>
                <c:pt idx="666">
                  <c:v>87.5</c:v>
                </c:pt>
                <c:pt idx="667">
                  <c:v>87.700000000000017</c:v>
                </c:pt>
                <c:pt idx="668">
                  <c:v>87.9</c:v>
                </c:pt>
                <c:pt idx="669">
                  <c:v>88.1</c:v>
                </c:pt>
                <c:pt idx="670">
                  <c:v>88.300000000000011</c:v>
                </c:pt>
                <c:pt idx="671">
                  <c:v>88.5</c:v>
                </c:pt>
                <c:pt idx="672">
                  <c:v>88.700000000000017</c:v>
                </c:pt>
                <c:pt idx="673">
                  <c:v>88.9</c:v>
                </c:pt>
                <c:pt idx="674">
                  <c:v>89.100000000000023</c:v>
                </c:pt>
                <c:pt idx="675">
                  <c:v>89.300000000000011</c:v>
                </c:pt>
                <c:pt idx="676">
                  <c:v>89.5</c:v>
                </c:pt>
                <c:pt idx="677">
                  <c:v>89.700000000000017</c:v>
                </c:pt>
                <c:pt idx="678">
                  <c:v>89.9</c:v>
                </c:pt>
                <c:pt idx="679">
                  <c:v>90.1</c:v>
                </c:pt>
                <c:pt idx="680">
                  <c:v>90.299999999999983</c:v>
                </c:pt>
                <c:pt idx="681">
                  <c:v>90.5</c:v>
                </c:pt>
                <c:pt idx="682">
                  <c:v>90.699999999999989</c:v>
                </c:pt>
                <c:pt idx="683">
                  <c:v>90.899999999999977</c:v>
                </c:pt>
                <c:pt idx="684">
                  <c:v>91.1</c:v>
                </c:pt>
                <c:pt idx="685">
                  <c:v>91.299999999999983</c:v>
                </c:pt>
                <c:pt idx="686">
                  <c:v>91.5</c:v>
                </c:pt>
                <c:pt idx="687">
                  <c:v>91.699999999999989</c:v>
                </c:pt>
                <c:pt idx="688">
                  <c:v>91.9</c:v>
                </c:pt>
                <c:pt idx="689">
                  <c:v>92.1</c:v>
                </c:pt>
                <c:pt idx="690">
                  <c:v>92.299999999999983</c:v>
                </c:pt>
                <c:pt idx="691">
                  <c:v>92.5</c:v>
                </c:pt>
                <c:pt idx="692">
                  <c:v>92.699999999999989</c:v>
                </c:pt>
                <c:pt idx="693">
                  <c:v>92.9</c:v>
                </c:pt>
                <c:pt idx="694">
                  <c:v>93.1</c:v>
                </c:pt>
                <c:pt idx="695">
                  <c:v>93.300000000000011</c:v>
                </c:pt>
                <c:pt idx="696">
                  <c:v>93.5</c:v>
                </c:pt>
                <c:pt idx="697">
                  <c:v>93.700000000000017</c:v>
                </c:pt>
                <c:pt idx="698">
                  <c:v>93.9</c:v>
                </c:pt>
                <c:pt idx="699">
                  <c:v>94.1</c:v>
                </c:pt>
                <c:pt idx="700">
                  <c:v>94.300000000000011</c:v>
                </c:pt>
                <c:pt idx="701">
                  <c:v>94.5</c:v>
                </c:pt>
                <c:pt idx="702">
                  <c:v>94.700000000000017</c:v>
                </c:pt>
                <c:pt idx="703">
                  <c:v>94.9</c:v>
                </c:pt>
                <c:pt idx="704">
                  <c:v>95.100000000000023</c:v>
                </c:pt>
                <c:pt idx="705">
                  <c:v>95.300000000000011</c:v>
                </c:pt>
                <c:pt idx="706">
                  <c:v>95.5</c:v>
                </c:pt>
                <c:pt idx="707">
                  <c:v>95.700000000000017</c:v>
                </c:pt>
                <c:pt idx="708">
                  <c:v>95.9</c:v>
                </c:pt>
                <c:pt idx="709">
                  <c:v>96.1</c:v>
                </c:pt>
                <c:pt idx="710">
                  <c:v>96.299999999999983</c:v>
                </c:pt>
                <c:pt idx="711">
                  <c:v>96.5</c:v>
                </c:pt>
                <c:pt idx="712">
                  <c:v>96.699999999999989</c:v>
                </c:pt>
                <c:pt idx="713">
                  <c:v>96.899999999999977</c:v>
                </c:pt>
                <c:pt idx="714">
                  <c:v>97.1</c:v>
                </c:pt>
                <c:pt idx="715">
                  <c:v>97.299999999999983</c:v>
                </c:pt>
                <c:pt idx="716">
                  <c:v>97.5</c:v>
                </c:pt>
                <c:pt idx="717">
                  <c:v>97.699999999999989</c:v>
                </c:pt>
                <c:pt idx="718">
                  <c:v>97.9</c:v>
                </c:pt>
                <c:pt idx="719">
                  <c:v>98.1</c:v>
                </c:pt>
                <c:pt idx="720">
                  <c:v>98.299999999999983</c:v>
                </c:pt>
                <c:pt idx="721">
                  <c:v>98.5</c:v>
                </c:pt>
                <c:pt idx="722">
                  <c:v>98.699999999999989</c:v>
                </c:pt>
                <c:pt idx="723">
                  <c:v>98.9</c:v>
                </c:pt>
                <c:pt idx="724">
                  <c:v>99.1</c:v>
                </c:pt>
                <c:pt idx="725">
                  <c:v>99.300000000000011</c:v>
                </c:pt>
                <c:pt idx="726">
                  <c:v>99.5</c:v>
                </c:pt>
                <c:pt idx="727">
                  <c:v>99.699999999999989</c:v>
                </c:pt>
                <c:pt idx="728">
                  <c:v>99.9</c:v>
                </c:pt>
                <c:pt idx="729">
                  <c:v>100.1</c:v>
                </c:pt>
                <c:pt idx="730">
                  <c:v>100.30000000000001</c:v>
                </c:pt>
                <c:pt idx="731">
                  <c:v>100.5</c:v>
                </c:pt>
                <c:pt idx="732">
                  <c:v>100.70000000000002</c:v>
                </c:pt>
                <c:pt idx="733">
                  <c:v>100.9</c:v>
                </c:pt>
                <c:pt idx="734">
                  <c:v>101.10000000000002</c:v>
                </c:pt>
                <c:pt idx="735">
                  <c:v>101.30000000000001</c:v>
                </c:pt>
                <c:pt idx="736">
                  <c:v>101.5</c:v>
                </c:pt>
                <c:pt idx="737">
                  <c:v>101.70000000000002</c:v>
                </c:pt>
                <c:pt idx="738">
                  <c:v>101.9</c:v>
                </c:pt>
                <c:pt idx="739">
                  <c:v>102.1</c:v>
                </c:pt>
                <c:pt idx="740">
                  <c:v>102.29999999999998</c:v>
                </c:pt>
                <c:pt idx="741">
                  <c:v>102.5</c:v>
                </c:pt>
                <c:pt idx="742">
                  <c:v>102.69999999999999</c:v>
                </c:pt>
                <c:pt idx="743">
                  <c:v>102.89999999999998</c:v>
                </c:pt>
                <c:pt idx="744">
                  <c:v>103.1</c:v>
                </c:pt>
                <c:pt idx="745">
                  <c:v>103.29999999999998</c:v>
                </c:pt>
                <c:pt idx="746">
                  <c:v>103.5</c:v>
                </c:pt>
                <c:pt idx="747">
                  <c:v>103.69999999999999</c:v>
                </c:pt>
                <c:pt idx="748">
                  <c:v>103.9</c:v>
                </c:pt>
                <c:pt idx="749">
                  <c:v>104.1</c:v>
                </c:pt>
                <c:pt idx="750">
                  <c:v>104.29999999999998</c:v>
                </c:pt>
                <c:pt idx="751">
                  <c:v>104.5</c:v>
                </c:pt>
                <c:pt idx="752">
                  <c:v>104.69999999999999</c:v>
                </c:pt>
                <c:pt idx="753">
                  <c:v>104.9</c:v>
                </c:pt>
                <c:pt idx="754">
                  <c:v>105.1</c:v>
                </c:pt>
                <c:pt idx="755">
                  <c:v>105.30000000000001</c:v>
                </c:pt>
                <c:pt idx="756">
                  <c:v>105.5</c:v>
                </c:pt>
                <c:pt idx="757">
                  <c:v>105.69999999999999</c:v>
                </c:pt>
                <c:pt idx="758">
                  <c:v>105.9</c:v>
                </c:pt>
                <c:pt idx="759">
                  <c:v>106.1</c:v>
                </c:pt>
                <c:pt idx="760">
                  <c:v>106.30000000000001</c:v>
                </c:pt>
                <c:pt idx="761">
                  <c:v>106.5</c:v>
                </c:pt>
                <c:pt idx="762">
                  <c:v>106.70000000000002</c:v>
                </c:pt>
                <c:pt idx="763">
                  <c:v>106.9</c:v>
                </c:pt>
                <c:pt idx="764">
                  <c:v>107.1</c:v>
                </c:pt>
                <c:pt idx="765">
                  <c:v>107.30000000000001</c:v>
                </c:pt>
                <c:pt idx="766">
                  <c:v>107.5</c:v>
                </c:pt>
                <c:pt idx="767">
                  <c:v>107.70000000000002</c:v>
                </c:pt>
                <c:pt idx="768">
                  <c:v>107.9</c:v>
                </c:pt>
                <c:pt idx="769">
                  <c:v>108.10000000000002</c:v>
                </c:pt>
                <c:pt idx="770">
                  <c:v>108.30000000000001</c:v>
                </c:pt>
                <c:pt idx="771">
                  <c:v>108.5</c:v>
                </c:pt>
                <c:pt idx="772">
                  <c:v>108.69999999999999</c:v>
                </c:pt>
                <c:pt idx="773">
                  <c:v>108.89999999999998</c:v>
                </c:pt>
                <c:pt idx="774">
                  <c:v>109.1</c:v>
                </c:pt>
                <c:pt idx="775">
                  <c:v>109.29999999999998</c:v>
                </c:pt>
                <c:pt idx="776">
                  <c:v>109.5</c:v>
                </c:pt>
                <c:pt idx="777">
                  <c:v>109.69999999999999</c:v>
                </c:pt>
                <c:pt idx="778">
                  <c:v>109.9</c:v>
                </c:pt>
                <c:pt idx="779">
                  <c:v>110.1</c:v>
                </c:pt>
                <c:pt idx="780">
                  <c:v>110.29999999999998</c:v>
                </c:pt>
                <c:pt idx="781">
                  <c:v>110.5</c:v>
                </c:pt>
                <c:pt idx="782">
                  <c:v>110.69999999999999</c:v>
                </c:pt>
                <c:pt idx="783">
                  <c:v>110.9</c:v>
                </c:pt>
                <c:pt idx="784">
                  <c:v>111.1</c:v>
                </c:pt>
                <c:pt idx="785">
                  <c:v>111.30000000000001</c:v>
                </c:pt>
                <c:pt idx="786">
                  <c:v>111.5</c:v>
                </c:pt>
                <c:pt idx="787">
                  <c:v>111.69999999999999</c:v>
                </c:pt>
                <c:pt idx="788">
                  <c:v>111.9</c:v>
                </c:pt>
                <c:pt idx="789">
                  <c:v>112.1</c:v>
                </c:pt>
                <c:pt idx="790">
                  <c:v>112.30000000000001</c:v>
                </c:pt>
                <c:pt idx="791">
                  <c:v>112.5</c:v>
                </c:pt>
                <c:pt idx="792">
                  <c:v>112.70000000000002</c:v>
                </c:pt>
                <c:pt idx="793">
                  <c:v>112.9</c:v>
                </c:pt>
                <c:pt idx="794">
                  <c:v>113.1</c:v>
                </c:pt>
                <c:pt idx="795">
                  <c:v>113.30000000000001</c:v>
                </c:pt>
                <c:pt idx="796">
                  <c:v>113.5</c:v>
                </c:pt>
                <c:pt idx="797">
                  <c:v>113.70000000000002</c:v>
                </c:pt>
                <c:pt idx="798">
                  <c:v>113.9</c:v>
                </c:pt>
                <c:pt idx="799">
                  <c:v>114.10000000000002</c:v>
                </c:pt>
                <c:pt idx="800">
                  <c:v>114.30000000000001</c:v>
                </c:pt>
                <c:pt idx="801">
                  <c:v>114.5</c:v>
                </c:pt>
                <c:pt idx="802">
                  <c:v>114.69999999999999</c:v>
                </c:pt>
                <c:pt idx="803">
                  <c:v>114.89999999999998</c:v>
                </c:pt>
                <c:pt idx="804">
                  <c:v>115.1</c:v>
                </c:pt>
                <c:pt idx="805">
                  <c:v>115.29999999999998</c:v>
                </c:pt>
                <c:pt idx="806">
                  <c:v>115.5</c:v>
                </c:pt>
                <c:pt idx="807">
                  <c:v>115.69999999999999</c:v>
                </c:pt>
                <c:pt idx="808">
                  <c:v>115.9</c:v>
                </c:pt>
                <c:pt idx="809">
                  <c:v>116.1</c:v>
                </c:pt>
                <c:pt idx="810">
                  <c:v>116.29999999999998</c:v>
                </c:pt>
                <c:pt idx="811">
                  <c:v>116.5</c:v>
                </c:pt>
                <c:pt idx="812">
                  <c:v>116.69999999999999</c:v>
                </c:pt>
                <c:pt idx="813">
                  <c:v>116.9</c:v>
                </c:pt>
                <c:pt idx="814">
                  <c:v>117.1</c:v>
                </c:pt>
                <c:pt idx="815">
                  <c:v>117.30000000000001</c:v>
                </c:pt>
                <c:pt idx="816">
                  <c:v>117.5</c:v>
                </c:pt>
                <c:pt idx="817">
                  <c:v>117.69999999999999</c:v>
                </c:pt>
                <c:pt idx="818">
                  <c:v>117.9</c:v>
                </c:pt>
                <c:pt idx="819">
                  <c:v>118.1</c:v>
                </c:pt>
                <c:pt idx="820">
                  <c:v>118.30000000000001</c:v>
                </c:pt>
                <c:pt idx="821">
                  <c:v>118.5</c:v>
                </c:pt>
                <c:pt idx="822">
                  <c:v>118.70000000000002</c:v>
                </c:pt>
                <c:pt idx="823">
                  <c:v>118.9</c:v>
                </c:pt>
                <c:pt idx="824">
                  <c:v>119.1</c:v>
                </c:pt>
                <c:pt idx="825">
                  <c:v>119.30000000000001</c:v>
                </c:pt>
                <c:pt idx="826">
                  <c:v>119.5</c:v>
                </c:pt>
                <c:pt idx="827">
                  <c:v>119.70000000000002</c:v>
                </c:pt>
                <c:pt idx="828">
                  <c:v>119.9</c:v>
                </c:pt>
                <c:pt idx="829">
                  <c:v>120.10000000000002</c:v>
                </c:pt>
                <c:pt idx="830">
                  <c:v>120.30000000000001</c:v>
                </c:pt>
                <c:pt idx="831">
                  <c:v>120.5</c:v>
                </c:pt>
                <c:pt idx="832">
                  <c:v>120.70000000000002</c:v>
                </c:pt>
                <c:pt idx="833">
                  <c:v>120.9</c:v>
                </c:pt>
                <c:pt idx="834">
                  <c:v>121.1</c:v>
                </c:pt>
                <c:pt idx="835">
                  <c:v>121.29999999999998</c:v>
                </c:pt>
                <c:pt idx="836">
                  <c:v>121.5</c:v>
                </c:pt>
                <c:pt idx="837">
                  <c:v>121.69999999999999</c:v>
                </c:pt>
                <c:pt idx="838">
                  <c:v>121.89999999999998</c:v>
                </c:pt>
                <c:pt idx="839">
                  <c:v>122.1</c:v>
                </c:pt>
                <c:pt idx="840">
                  <c:v>122.29999999999998</c:v>
                </c:pt>
                <c:pt idx="841">
                  <c:v>122.5</c:v>
                </c:pt>
                <c:pt idx="842">
                  <c:v>122.69999999999999</c:v>
                </c:pt>
                <c:pt idx="843">
                  <c:v>122.9</c:v>
                </c:pt>
                <c:pt idx="844">
                  <c:v>123.1</c:v>
                </c:pt>
                <c:pt idx="845">
                  <c:v>123.30000000000001</c:v>
                </c:pt>
                <c:pt idx="846">
                  <c:v>123.5</c:v>
                </c:pt>
                <c:pt idx="847">
                  <c:v>123.69999999999999</c:v>
                </c:pt>
                <c:pt idx="848">
                  <c:v>123.9</c:v>
                </c:pt>
                <c:pt idx="849">
                  <c:v>124.1</c:v>
                </c:pt>
                <c:pt idx="850">
                  <c:v>124.30000000000001</c:v>
                </c:pt>
                <c:pt idx="851">
                  <c:v>124.5</c:v>
                </c:pt>
                <c:pt idx="852">
                  <c:v>124.70000000000002</c:v>
                </c:pt>
                <c:pt idx="853">
                  <c:v>124.9</c:v>
                </c:pt>
                <c:pt idx="854">
                  <c:v>125.1</c:v>
                </c:pt>
                <c:pt idx="855">
                  <c:v>125.30000000000001</c:v>
                </c:pt>
                <c:pt idx="856">
                  <c:v>125.5</c:v>
                </c:pt>
                <c:pt idx="857">
                  <c:v>125.70000000000002</c:v>
                </c:pt>
                <c:pt idx="858">
                  <c:v>125.9</c:v>
                </c:pt>
                <c:pt idx="859">
                  <c:v>126.10000000000002</c:v>
                </c:pt>
                <c:pt idx="860">
                  <c:v>126.30000000000001</c:v>
                </c:pt>
                <c:pt idx="861">
                  <c:v>126.5</c:v>
                </c:pt>
                <c:pt idx="862">
                  <c:v>126.70000000000002</c:v>
                </c:pt>
                <c:pt idx="863">
                  <c:v>126.9</c:v>
                </c:pt>
                <c:pt idx="864">
                  <c:v>127.1</c:v>
                </c:pt>
                <c:pt idx="865">
                  <c:v>127.29999999999998</c:v>
                </c:pt>
                <c:pt idx="866">
                  <c:v>127.5</c:v>
                </c:pt>
                <c:pt idx="867">
                  <c:v>127.69999999999999</c:v>
                </c:pt>
                <c:pt idx="868">
                  <c:v>127.89999999999998</c:v>
                </c:pt>
                <c:pt idx="869">
                  <c:v>128.1</c:v>
                </c:pt>
                <c:pt idx="870">
                  <c:v>128.29999999999998</c:v>
                </c:pt>
                <c:pt idx="871">
                  <c:v>128.5</c:v>
                </c:pt>
                <c:pt idx="872">
                  <c:v>128.69999999999999</c:v>
                </c:pt>
                <c:pt idx="873">
                  <c:v>128.9</c:v>
                </c:pt>
                <c:pt idx="874">
                  <c:v>129.1</c:v>
                </c:pt>
                <c:pt idx="875">
                  <c:v>129.29999999999998</c:v>
                </c:pt>
                <c:pt idx="876">
                  <c:v>129.5</c:v>
                </c:pt>
                <c:pt idx="877">
                  <c:v>129.69999999999999</c:v>
                </c:pt>
                <c:pt idx="878">
                  <c:v>129.9</c:v>
                </c:pt>
                <c:pt idx="879">
                  <c:v>130.1</c:v>
                </c:pt>
                <c:pt idx="880">
                  <c:v>130.30000000000001</c:v>
                </c:pt>
                <c:pt idx="881">
                  <c:v>130.5</c:v>
                </c:pt>
                <c:pt idx="882">
                  <c:v>130.70000000000002</c:v>
                </c:pt>
                <c:pt idx="883">
                  <c:v>130.9</c:v>
                </c:pt>
                <c:pt idx="884">
                  <c:v>131.1</c:v>
                </c:pt>
                <c:pt idx="885">
                  <c:v>131.30000000000001</c:v>
                </c:pt>
                <c:pt idx="886">
                  <c:v>131.5</c:v>
                </c:pt>
                <c:pt idx="887">
                  <c:v>131.70000000000002</c:v>
                </c:pt>
                <c:pt idx="888">
                  <c:v>131.9</c:v>
                </c:pt>
                <c:pt idx="889">
                  <c:v>132.10000000000002</c:v>
                </c:pt>
                <c:pt idx="890">
                  <c:v>132.30000000000001</c:v>
                </c:pt>
                <c:pt idx="891">
                  <c:v>132.5</c:v>
                </c:pt>
                <c:pt idx="892">
                  <c:v>132.70000000000002</c:v>
                </c:pt>
                <c:pt idx="893">
                  <c:v>132.9</c:v>
                </c:pt>
                <c:pt idx="894">
                  <c:v>133.1</c:v>
                </c:pt>
                <c:pt idx="895">
                  <c:v>133.29999999999998</c:v>
                </c:pt>
                <c:pt idx="896">
                  <c:v>133.5</c:v>
                </c:pt>
                <c:pt idx="897">
                  <c:v>133.69999999999999</c:v>
                </c:pt>
                <c:pt idx="898">
                  <c:v>133.89999999999998</c:v>
                </c:pt>
                <c:pt idx="899">
                  <c:v>134.1</c:v>
                </c:pt>
                <c:pt idx="900">
                  <c:v>134.29999999999998</c:v>
                </c:pt>
                <c:pt idx="901">
                  <c:v>134.5</c:v>
                </c:pt>
                <c:pt idx="902">
                  <c:v>134.69999999999999</c:v>
                </c:pt>
                <c:pt idx="903">
                  <c:v>134.9</c:v>
                </c:pt>
                <c:pt idx="904">
                  <c:v>135.1</c:v>
                </c:pt>
                <c:pt idx="905">
                  <c:v>135.29999999999998</c:v>
                </c:pt>
                <c:pt idx="906">
                  <c:v>135.5</c:v>
                </c:pt>
                <c:pt idx="907">
                  <c:v>135.69999999999999</c:v>
                </c:pt>
                <c:pt idx="908">
                  <c:v>135.9</c:v>
                </c:pt>
                <c:pt idx="909">
                  <c:v>136.1</c:v>
                </c:pt>
                <c:pt idx="910">
                  <c:v>136.30000000000001</c:v>
                </c:pt>
                <c:pt idx="911">
                  <c:v>136.5</c:v>
                </c:pt>
                <c:pt idx="912">
                  <c:v>136.69999999999999</c:v>
                </c:pt>
                <c:pt idx="913">
                  <c:v>136.9</c:v>
                </c:pt>
                <c:pt idx="914">
                  <c:v>137.1</c:v>
                </c:pt>
                <c:pt idx="915">
                  <c:v>137.30000000000001</c:v>
                </c:pt>
                <c:pt idx="916">
                  <c:v>137.5</c:v>
                </c:pt>
                <c:pt idx="917">
                  <c:v>137.70000000000002</c:v>
                </c:pt>
                <c:pt idx="918">
                  <c:v>137.9</c:v>
                </c:pt>
                <c:pt idx="919">
                  <c:v>138.10000000000002</c:v>
                </c:pt>
                <c:pt idx="920">
                  <c:v>138.30000000000001</c:v>
                </c:pt>
                <c:pt idx="921">
                  <c:v>138.5</c:v>
                </c:pt>
                <c:pt idx="922">
                  <c:v>138.70000000000002</c:v>
                </c:pt>
                <c:pt idx="923">
                  <c:v>138.9</c:v>
                </c:pt>
                <c:pt idx="924">
                  <c:v>139.10000000000002</c:v>
                </c:pt>
                <c:pt idx="925">
                  <c:v>139.30000000000001</c:v>
                </c:pt>
                <c:pt idx="926">
                  <c:v>139.5</c:v>
                </c:pt>
                <c:pt idx="927">
                  <c:v>139.69999999999999</c:v>
                </c:pt>
                <c:pt idx="928">
                  <c:v>139.89999999999998</c:v>
                </c:pt>
                <c:pt idx="929">
                  <c:v>140.1</c:v>
                </c:pt>
                <c:pt idx="930">
                  <c:v>140.29999999999998</c:v>
                </c:pt>
                <c:pt idx="931">
                  <c:v>140.5</c:v>
                </c:pt>
                <c:pt idx="932">
                  <c:v>140.69999999999999</c:v>
                </c:pt>
                <c:pt idx="933">
                  <c:v>140.9</c:v>
                </c:pt>
                <c:pt idx="934">
                  <c:v>141.1</c:v>
                </c:pt>
                <c:pt idx="935">
                  <c:v>141.29999999999998</c:v>
                </c:pt>
                <c:pt idx="936">
                  <c:v>141.5</c:v>
                </c:pt>
                <c:pt idx="937">
                  <c:v>141.69999999999999</c:v>
                </c:pt>
                <c:pt idx="938">
                  <c:v>141.9</c:v>
                </c:pt>
                <c:pt idx="939">
                  <c:v>142.1</c:v>
                </c:pt>
                <c:pt idx="940">
                  <c:v>142.30000000000001</c:v>
                </c:pt>
                <c:pt idx="941">
                  <c:v>142.5</c:v>
                </c:pt>
                <c:pt idx="942">
                  <c:v>142.69999999999999</c:v>
                </c:pt>
                <c:pt idx="943">
                  <c:v>142.9</c:v>
                </c:pt>
                <c:pt idx="944">
                  <c:v>143.1</c:v>
                </c:pt>
                <c:pt idx="945">
                  <c:v>143.30000000000001</c:v>
                </c:pt>
                <c:pt idx="946">
                  <c:v>143.5</c:v>
                </c:pt>
                <c:pt idx="947">
                  <c:v>143.70000000000002</c:v>
                </c:pt>
                <c:pt idx="948">
                  <c:v>143.9</c:v>
                </c:pt>
                <c:pt idx="949">
                  <c:v>144.1</c:v>
                </c:pt>
                <c:pt idx="950">
                  <c:v>144.30000000000001</c:v>
                </c:pt>
                <c:pt idx="951">
                  <c:v>144.5</c:v>
                </c:pt>
                <c:pt idx="952">
                  <c:v>144.70000000000002</c:v>
                </c:pt>
                <c:pt idx="953">
                  <c:v>144.9</c:v>
                </c:pt>
                <c:pt idx="954">
                  <c:v>145.10000000000002</c:v>
                </c:pt>
                <c:pt idx="955">
                  <c:v>145.30000000000001</c:v>
                </c:pt>
                <c:pt idx="956">
                  <c:v>145.5</c:v>
                </c:pt>
                <c:pt idx="957">
                  <c:v>145.69999999999999</c:v>
                </c:pt>
                <c:pt idx="958">
                  <c:v>145.89999999999998</c:v>
                </c:pt>
                <c:pt idx="959">
                  <c:v>146.1</c:v>
                </c:pt>
                <c:pt idx="960">
                  <c:v>146.29999999999998</c:v>
                </c:pt>
                <c:pt idx="961">
                  <c:v>146.5</c:v>
                </c:pt>
                <c:pt idx="962">
                  <c:v>146.69999999999999</c:v>
                </c:pt>
                <c:pt idx="963">
                  <c:v>146.9</c:v>
                </c:pt>
                <c:pt idx="964">
                  <c:v>147.1</c:v>
                </c:pt>
                <c:pt idx="965">
                  <c:v>147.29999999999998</c:v>
                </c:pt>
                <c:pt idx="966">
                  <c:v>147.5</c:v>
                </c:pt>
                <c:pt idx="967">
                  <c:v>147.69999999999999</c:v>
                </c:pt>
                <c:pt idx="968">
                  <c:v>147.9</c:v>
                </c:pt>
                <c:pt idx="969">
                  <c:v>148.1</c:v>
                </c:pt>
                <c:pt idx="970">
                  <c:v>148.30000000000001</c:v>
                </c:pt>
                <c:pt idx="971">
                  <c:v>148.5</c:v>
                </c:pt>
                <c:pt idx="972">
                  <c:v>148.69999999999999</c:v>
                </c:pt>
                <c:pt idx="973">
                  <c:v>148.9</c:v>
                </c:pt>
                <c:pt idx="974">
                  <c:v>149.1</c:v>
                </c:pt>
                <c:pt idx="975">
                  <c:v>149.30000000000001</c:v>
                </c:pt>
                <c:pt idx="976">
                  <c:v>149.5</c:v>
                </c:pt>
                <c:pt idx="977">
                  <c:v>149.70000000000002</c:v>
                </c:pt>
                <c:pt idx="978">
                  <c:v>149.9</c:v>
                </c:pt>
                <c:pt idx="979">
                  <c:v>150.1</c:v>
                </c:pt>
                <c:pt idx="980">
                  <c:v>150.30000000000001</c:v>
                </c:pt>
                <c:pt idx="981">
                  <c:v>150.5</c:v>
                </c:pt>
                <c:pt idx="982">
                  <c:v>150.70000000000002</c:v>
                </c:pt>
                <c:pt idx="983">
                  <c:v>150.9</c:v>
                </c:pt>
                <c:pt idx="984">
                  <c:v>151.10000000000002</c:v>
                </c:pt>
                <c:pt idx="985">
                  <c:v>151.30000000000001</c:v>
                </c:pt>
                <c:pt idx="986">
                  <c:v>151.5</c:v>
                </c:pt>
                <c:pt idx="987">
                  <c:v>151.69999999999999</c:v>
                </c:pt>
                <c:pt idx="988">
                  <c:v>151.89999999999998</c:v>
                </c:pt>
                <c:pt idx="989">
                  <c:v>152.1</c:v>
                </c:pt>
                <c:pt idx="990">
                  <c:v>152.29999999999998</c:v>
                </c:pt>
                <c:pt idx="991">
                  <c:v>152.5</c:v>
                </c:pt>
                <c:pt idx="992">
                  <c:v>152.69999999999999</c:v>
                </c:pt>
                <c:pt idx="993">
                  <c:v>152.89999999999998</c:v>
                </c:pt>
                <c:pt idx="994">
                  <c:v>153.1</c:v>
                </c:pt>
                <c:pt idx="995">
                  <c:v>153.29999999999998</c:v>
                </c:pt>
                <c:pt idx="996">
                  <c:v>153.5</c:v>
                </c:pt>
                <c:pt idx="997">
                  <c:v>153.69999999999999</c:v>
                </c:pt>
                <c:pt idx="998">
                  <c:v>153.9</c:v>
                </c:pt>
                <c:pt idx="999">
                  <c:v>154.1</c:v>
                </c:pt>
              </c:numCache>
            </c:numRef>
          </c:xVal>
          <c:yVal>
            <c:numRef>
              <c:f>'tek0120'!$N$22:$N$1021</c:f>
              <c:numCache>
                <c:formatCode>General</c:formatCode>
                <c:ptCount val="1000"/>
                <c:pt idx="0">
                  <c:v>0.90570428000000003</c:v>
                </c:pt>
                <c:pt idx="1">
                  <c:v>1.0271625</c:v>
                </c:pt>
                <c:pt idx="2">
                  <c:v>1.0370396</c:v>
                </c:pt>
                <c:pt idx="3">
                  <c:v>1.37284165</c:v>
                </c:pt>
                <c:pt idx="4">
                  <c:v>1.9753124999999998</c:v>
                </c:pt>
                <c:pt idx="5">
                  <c:v>0.4641979</c:v>
                </c:pt>
                <c:pt idx="6">
                  <c:v>0.91852085000000006</c:v>
                </c:pt>
                <c:pt idx="7">
                  <c:v>0.30617290000000003</c:v>
                </c:pt>
                <c:pt idx="8">
                  <c:v>0.10864229499999999</c:v>
                </c:pt>
                <c:pt idx="9">
                  <c:v>0.67160624999999996</c:v>
                </c:pt>
                <c:pt idx="10">
                  <c:v>1.31358335</c:v>
                </c:pt>
                <c:pt idx="11">
                  <c:v>-4.9382919999999997E-2</c:v>
                </c:pt>
                <c:pt idx="12">
                  <c:v>1.1950646</c:v>
                </c:pt>
                <c:pt idx="13">
                  <c:v>0.19753124999999999</c:v>
                </c:pt>
                <c:pt idx="14">
                  <c:v>1.62963335</c:v>
                </c:pt>
                <c:pt idx="15">
                  <c:v>1.1259292000000001</c:v>
                </c:pt>
                <c:pt idx="16">
                  <c:v>1.5802499999999999</c:v>
                </c:pt>
                <c:pt idx="17">
                  <c:v>0.64197709999999997</c:v>
                </c:pt>
                <c:pt idx="18">
                  <c:v>1.4716083499999999</c:v>
                </c:pt>
                <c:pt idx="19">
                  <c:v>0.95802710000000002</c:v>
                </c:pt>
                <c:pt idx="20">
                  <c:v>1.6395082999999999</c:v>
                </c:pt>
                <c:pt idx="21">
                  <c:v>1.1160520999999999</c:v>
                </c:pt>
                <c:pt idx="22">
                  <c:v>1.0666687500000001</c:v>
                </c:pt>
                <c:pt idx="23">
                  <c:v>0.73086669999999998</c:v>
                </c:pt>
                <c:pt idx="24">
                  <c:v>0.93827290000000008</c:v>
                </c:pt>
                <c:pt idx="25">
                  <c:v>1.15555835</c:v>
                </c:pt>
                <c:pt idx="26">
                  <c:v>0.68148335000000004</c:v>
                </c:pt>
                <c:pt idx="27">
                  <c:v>0.4839521</c:v>
                </c:pt>
                <c:pt idx="28">
                  <c:v>1.4024708000000001</c:v>
                </c:pt>
                <c:pt idx="29">
                  <c:v>0.6321</c:v>
                </c:pt>
                <c:pt idx="30">
                  <c:v>0.93827290000000008</c:v>
                </c:pt>
                <c:pt idx="31">
                  <c:v>0.93827290000000008</c:v>
                </c:pt>
                <c:pt idx="32">
                  <c:v>0.6321</c:v>
                </c:pt>
                <c:pt idx="33">
                  <c:v>1.2049417</c:v>
                </c:pt>
                <c:pt idx="34">
                  <c:v>0.62222290000000002</c:v>
                </c:pt>
                <c:pt idx="35">
                  <c:v>1.0962978999999999</c:v>
                </c:pt>
                <c:pt idx="36">
                  <c:v>1.4024708000000001</c:v>
                </c:pt>
                <c:pt idx="37">
                  <c:v>1.13580415</c:v>
                </c:pt>
                <c:pt idx="38">
                  <c:v>1.7679041500000001</c:v>
                </c:pt>
                <c:pt idx="39">
                  <c:v>0.68148335000000004</c:v>
                </c:pt>
                <c:pt idx="40">
                  <c:v>0.81975414999999996</c:v>
                </c:pt>
                <c:pt idx="41">
                  <c:v>1.2444479499999999</c:v>
                </c:pt>
                <c:pt idx="42">
                  <c:v>1.15555835</c:v>
                </c:pt>
                <c:pt idx="43">
                  <c:v>-0.12839520500000001</c:v>
                </c:pt>
                <c:pt idx="44">
                  <c:v>1.4617312499999999</c:v>
                </c:pt>
                <c:pt idx="45">
                  <c:v>1.08642295</c:v>
                </c:pt>
                <c:pt idx="46">
                  <c:v>1.2049417</c:v>
                </c:pt>
                <c:pt idx="47">
                  <c:v>0.59259375000000003</c:v>
                </c:pt>
                <c:pt idx="48">
                  <c:v>0.60247085</c:v>
                </c:pt>
                <c:pt idx="49">
                  <c:v>0.80987704999999999</c:v>
                </c:pt>
                <c:pt idx="50">
                  <c:v>1.7185229499999999</c:v>
                </c:pt>
                <c:pt idx="51">
                  <c:v>-0.27654375000000003</c:v>
                </c:pt>
                <c:pt idx="52">
                  <c:v>1.0469145499999999</c:v>
                </c:pt>
                <c:pt idx="53">
                  <c:v>1.8370417000000001</c:v>
                </c:pt>
                <c:pt idx="54">
                  <c:v>2.0839541499999998</c:v>
                </c:pt>
                <c:pt idx="55">
                  <c:v>1.1851875000000001</c:v>
                </c:pt>
                <c:pt idx="56">
                  <c:v>1.0962978999999999</c:v>
                </c:pt>
                <c:pt idx="57">
                  <c:v>1.39259585</c:v>
                </c:pt>
                <c:pt idx="58">
                  <c:v>1.0172854</c:v>
                </c:pt>
                <c:pt idx="59">
                  <c:v>0.53333545000000004</c:v>
                </c:pt>
                <c:pt idx="60">
                  <c:v>1.45185415</c:v>
                </c:pt>
                <c:pt idx="61">
                  <c:v>0.73086669999999998</c:v>
                </c:pt>
                <c:pt idx="62">
                  <c:v>0.91852085000000006</c:v>
                </c:pt>
                <c:pt idx="63">
                  <c:v>0.73086669999999998</c:v>
                </c:pt>
                <c:pt idx="64">
                  <c:v>1.4321021</c:v>
                </c:pt>
                <c:pt idx="65">
                  <c:v>0.84938544999999999</c:v>
                </c:pt>
                <c:pt idx="66">
                  <c:v>2.1728329999999998</c:v>
                </c:pt>
                <c:pt idx="67">
                  <c:v>0.18765458000000002</c:v>
                </c:pt>
                <c:pt idx="68">
                  <c:v>0.42469165000000003</c:v>
                </c:pt>
                <c:pt idx="69">
                  <c:v>0.32592709999999997</c:v>
                </c:pt>
                <c:pt idx="70">
                  <c:v>1.6888916500000002</c:v>
                </c:pt>
                <c:pt idx="71">
                  <c:v>1.0666687500000001</c:v>
                </c:pt>
                <c:pt idx="72">
                  <c:v>1.8765458000000002</c:v>
                </c:pt>
                <c:pt idx="73">
                  <c:v>1.6000041999999999</c:v>
                </c:pt>
                <c:pt idx="74">
                  <c:v>1.7876583499999998</c:v>
                </c:pt>
                <c:pt idx="75">
                  <c:v>0.78024789999999999</c:v>
                </c:pt>
                <c:pt idx="76">
                  <c:v>1.5111146</c:v>
                </c:pt>
                <c:pt idx="77">
                  <c:v>0.57283954999999998</c:v>
                </c:pt>
                <c:pt idx="78">
                  <c:v>1.4814854500000001</c:v>
                </c:pt>
                <c:pt idx="79">
                  <c:v>1.0469145499999999</c:v>
                </c:pt>
                <c:pt idx="80">
                  <c:v>2.054325</c:v>
                </c:pt>
                <c:pt idx="81">
                  <c:v>0.39506249999999998</c:v>
                </c:pt>
                <c:pt idx="82">
                  <c:v>1.60987915</c:v>
                </c:pt>
                <c:pt idx="83">
                  <c:v>0.80987704999999999</c:v>
                </c:pt>
                <c:pt idx="84">
                  <c:v>0.57283954999999998</c:v>
                </c:pt>
                <c:pt idx="85">
                  <c:v>-0.21728330000000001</c:v>
                </c:pt>
                <c:pt idx="86">
                  <c:v>1.2543229</c:v>
                </c:pt>
                <c:pt idx="87">
                  <c:v>1.1160520999999999</c:v>
                </c:pt>
                <c:pt idx="88">
                  <c:v>2.2024815000000002</c:v>
                </c:pt>
                <c:pt idx="89">
                  <c:v>1.0962978999999999</c:v>
                </c:pt>
                <c:pt idx="90">
                  <c:v>1.7481521</c:v>
                </c:pt>
                <c:pt idx="91">
                  <c:v>0.90864374999999997</c:v>
                </c:pt>
                <c:pt idx="92">
                  <c:v>1.0962978999999999</c:v>
                </c:pt>
                <c:pt idx="93">
                  <c:v>0.66172914999999999</c:v>
                </c:pt>
                <c:pt idx="94">
                  <c:v>0.95802710000000002</c:v>
                </c:pt>
                <c:pt idx="95">
                  <c:v>1.5111146</c:v>
                </c:pt>
                <c:pt idx="96">
                  <c:v>2.3901335000000001</c:v>
                </c:pt>
                <c:pt idx="97">
                  <c:v>0.85926039999999992</c:v>
                </c:pt>
                <c:pt idx="98">
                  <c:v>0.35555625000000002</c:v>
                </c:pt>
                <c:pt idx="99">
                  <c:v>0.27654375000000003</c:v>
                </c:pt>
                <c:pt idx="100">
                  <c:v>0.84938544999999999</c:v>
                </c:pt>
                <c:pt idx="101">
                  <c:v>1.15555835</c:v>
                </c:pt>
                <c:pt idx="102">
                  <c:v>0.16790167</c:v>
                </c:pt>
                <c:pt idx="103">
                  <c:v>1.9753125E-2</c:v>
                </c:pt>
                <c:pt idx="104">
                  <c:v>0.81975414999999996</c:v>
                </c:pt>
                <c:pt idx="105">
                  <c:v>1.3530895999999999</c:v>
                </c:pt>
                <c:pt idx="106">
                  <c:v>0.62222290000000002</c:v>
                </c:pt>
                <c:pt idx="107">
                  <c:v>1.2049417</c:v>
                </c:pt>
                <c:pt idx="108">
                  <c:v>1.1851875000000001</c:v>
                </c:pt>
                <c:pt idx="109">
                  <c:v>0.4641979</c:v>
                </c:pt>
                <c:pt idx="110">
                  <c:v>0.29629794999999998</c:v>
                </c:pt>
                <c:pt idx="111">
                  <c:v>1.32346045</c:v>
                </c:pt>
                <c:pt idx="112">
                  <c:v>1.0370396</c:v>
                </c:pt>
                <c:pt idx="113">
                  <c:v>1.45185415</c:v>
                </c:pt>
                <c:pt idx="114">
                  <c:v>1.2839520499999999</c:v>
                </c:pt>
                <c:pt idx="115">
                  <c:v>-4.9382919999999997E-2</c:v>
                </c:pt>
                <c:pt idx="116">
                  <c:v>0.88889169999999995</c:v>
                </c:pt>
                <c:pt idx="117">
                  <c:v>1.3333353999999999</c:v>
                </c:pt>
                <c:pt idx="118">
                  <c:v>1.0469145499999999</c:v>
                </c:pt>
                <c:pt idx="119">
                  <c:v>1.2938291500000001</c:v>
                </c:pt>
                <c:pt idx="120">
                  <c:v>1.0666687500000001</c:v>
                </c:pt>
                <c:pt idx="121">
                  <c:v>0.51358124999999999</c:v>
                </c:pt>
                <c:pt idx="122">
                  <c:v>1.5901271000000001</c:v>
                </c:pt>
                <c:pt idx="123">
                  <c:v>0.6321</c:v>
                </c:pt>
                <c:pt idx="124">
                  <c:v>0.80000209999999994</c:v>
                </c:pt>
                <c:pt idx="125">
                  <c:v>1.1061750000000001</c:v>
                </c:pt>
                <c:pt idx="126">
                  <c:v>1.1259292000000001</c:v>
                </c:pt>
                <c:pt idx="127">
                  <c:v>0.89876664999999989</c:v>
                </c:pt>
                <c:pt idx="128">
                  <c:v>0.97777915000000004</c:v>
                </c:pt>
                <c:pt idx="129">
                  <c:v>1.1061750000000001</c:v>
                </c:pt>
                <c:pt idx="130">
                  <c:v>1.1851875000000001</c:v>
                </c:pt>
                <c:pt idx="131">
                  <c:v>0.74074165000000003</c:v>
                </c:pt>
                <c:pt idx="132">
                  <c:v>0.24691459999999998</c:v>
                </c:pt>
                <c:pt idx="133">
                  <c:v>0.76049584999999997</c:v>
                </c:pt>
                <c:pt idx="134">
                  <c:v>1.2839520499999999</c:v>
                </c:pt>
                <c:pt idx="135">
                  <c:v>0.83950835000000001</c:v>
                </c:pt>
                <c:pt idx="136">
                  <c:v>1.37284165</c:v>
                </c:pt>
                <c:pt idx="137">
                  <c:v>0.91852085000000006</c:v>
                </c:pt>
                <c:pt idx="138">
                  <c:v>0.60247085</c:v>
                </c:pt>
                <c:pt idx="139">
                  <c:v>1.6493854000000001</c:v>
                </c:pt>
                <c:pt idx="140">
                  <c:v>0.82963125000000004</c:v>
                </c:pt>
                <c:pt idx="141">
                  <c:v>0.82963125000000004</c:v>
                </c:pt>
                <c:pt idx="142">
                  <c:v>0.79012499999999997</c:v>
                </c:pt>
                <c:pt idx="143">
                  <c:v>0.14814854499999999</c:v>
                </c:pt>
                <c:pt idx="144">
                  <c:v>1.5506208500000001</c:v>
                </c:pt>
                <c:pt idx="145">
                  <c:v>1.31358335</c:v>
                </c:pt>
                <c:pt idx="146">
                  <c:v>0.62222290000000002</c:v>
                </c:pt>
                <c:pt idx="147">
                  <c:v>0.50370415000000002</c:v>
                </c:pt>
                <c:pt idx="148">
                  <c:v>0.54321040000000009</c:v>
                </c:pt>
                <c:pt idx="149">
                  <c:v>0.72098960000000001</c:v>
                </c:pt>
                <c:pt idx="150">
                  <c:v>1.8370417000000001</c:v>
                </c:pt>
                <c:pt idx="151">
                  <c:v>2.0839541499999998</c:v>
                </c:pt>
                <c:pt idx="152">
                  <c:v>1.4222250000000001</c:v>
                </c:pt>
                <c:pt idx="153">
                  <c:v>0.54321040000000009</c:v>
                </c:pt>
                <c:pt idx="154">
                  <c:v>1.4716083499999999</c:v>
                </c:pt>
                <c:pt idx="155">
                  <c:v>0.99753334999999999</c:v>
                </c:pt>
                <c:pt idx="156">
                  <c:v>2.2024815000000002</c:v>
                </c:pt>
                <c:pt idx="157">
                  <c:v>1.7876583499999998</c:v>
                </c:pt>
                <c:pt idx="158">
                  <c:v>2.2617354999999999</c:v>
                </c:pt>
                <c:pt idx="159">
                  <c:v>1.14568125</c:v>
                </c:pt>
                <c:pt idx="160">
                  <c:v>0.67160624999999996</c:v>
                </c:pt>
                <c:pt idx="161">
                  <c:v>1.37284165</c:v>
                </c:pt>
                <c:pt idx="162">
                  <c:v>1.5209895499999999</c:v>
                </c:pt>
                <c:pt idx="163">
                  <c:v>4.9382919999999997E-2</c:v>
                </c:pt>
                <c:pt idx="164">
                  <c:v>0.32592709999999997</c:v>
                </c:pt>
                <c:pt idx="165">
                  <c:v>0.16790167</c:v>
                </c:pt>
                <c:pt idx="166">
                  <c:v>0.85926039999999992</c:v>
                </c:pt>
                <c:pt idx="167">
                  <c:v>0.82963125000000004</c:v>
                </c:pt>
                <c:pt idx="168">
                  <c:v>0.18765458000000002</c:v>
                </c:pt>
                <c:pt idx="169">
                  <c:v>0.34567915000000005</c:v>
                </c:pt>
                <c:pt idx="170">
                  <c:v>1.61975625</c:v>
                </c:pt>
                <c:pt idx="171">
                  <c:v>0.58271665000000006</c:v>
                </c:pt>
                <c:pt idx="172">
                  <c:v>0.89876664999999989</c:v>
                </c:pt>
                <c:pt idx="173">
                  <c:v>0.80987704999999999</c:v>
                </c:pt>
                <c:pt idx="174">
                  <c:v>0.60247085</c:v>
                </c:pt>
                <c:pt idx="175">
                  <c:v>1.2049417</c:v>
                </c:pt>
                <c:pt idx="176">
                  <c:v>1.4913603999999998</c:v>
                </c:pt>
                <c:pt idx="177">
                  <c:v>7.9012499999999999E-2</c:v>
                </c:pt>
                <c:pt idx="178">
                  <c:v>1.6395082999999999</c:v>
                </c:pt>
                <c:pt idx="179">
                  <c:v>1.1654333000000001</c:v>
                </c:pt>
                <c:pt idx="180">
                  <c:v>1.2740771</c:v>
                </c:pt>
                <c:pt idx="181">
                  <c:v>0.43456875</c:v>
                </c:pt>
                <c:pt idx="182">
                  <c:v>1.0172854</c:v>
                </c:pt>
                <c:pt idx="183">
                  <c:v>-0.60247085</c:v>
                </c:pt>
                <c:pt idx="184">
                  <c:v>0.55308750000000007</c:v>
                </c:pt>
                <c:pt idx="185">
                  <c:v>1.0567916500000001</c:v>
                </c:pt>
                <c:pt idx="186">
                  <c:v>2.4987729999999999</c:v>
                </c:pt>
                <c:pt idx="187">
                  <c:v>1.07654585</c:v>
                </c:pt>
                <c:pt idx="188">
                  <c:v>1.6987687500000002</c:v>
                </c:pt>
                <c:pt idx="189">
                  <c:v>0.78024789999999999</c:v>
                </c:pt>
                <c:pt idx="190">
                  <c:v>0.78024789999999999</c:v>
                </c:pt>
                <c:pt idx="191">
                  <c:v>1.15555835</c:v>
                </c:pt>
                <c:pt idx="192">
                  <c:v>0.66172914999999999</c:v>
                </c:pt>
                <c:pt idx="193">
                  <c:v>0.62222290000000002</c:v>
                </c:pt>
                <c:pt idx="194">
                  <c:v>1.2444479499999999</c:v>
                </c:pt>
                <c:pt idx="195">
                  <c:v>0.91852085000000006</c:v>
                </c:pt>
                <c:pt idx="196">
                  <c:v>1.3333353999999999</c:v>
                </c:pt>
                <c:pt idx="197">
                  <c:v>1.2740771</c:v>
                </c:pt>
                <c:pt idx="198">
                  <c:v>1.4123478999999999</c:v>
                </c:pt>
                <c:pt idx="199">
                  <c:v>0.36543334999999999</c:v>
                </c:pt>
                <c:pt idx="200">
                  <c:v>0.40493959999999996</c:v>
                </c:pt>
                <c:pt idx="201">
                  <c:v>1.4716083499999999</c:v>
                </c:pt>
                <c:pt idx="202">
                  <c:v>1.5209895499999999</c:v>
                </c:pt>
                <c:pt idx="203">
                  <c:v>0.73086669999999998</c:v>
                </c:pt>
                <c:pt idx="204">
                  <c:v>0.85926039999999992</c:v>
                </c:pt>
                <c:pt idx="205">
                  <c:v>0.32592709999999997</c:v>
                </c:pt>
                <c:pt idx="206">
                  <c:v>0.90864374999999997</c:v>
                </c:pt>
                <c:pt idx="207">
                  <c:v>0.87901459999999987</c:v>
                </c:pt>
                <c:pt idx="208">
                  <c:v>0.17777812500000001</c:v>
                </c:pt>
                <c:pt idx="209">
                  <c:v>1.13580415</c:v>
                </c:pt>
                <c:pt idx="210">
                  <c:v>1.9555604500000001</c:v>
                </c:pt>
                <c:pt idx="211">
                  <c:v>0.53333545000000004</c:v>
                </c:pt>
                <c:pt idx="212">
                  <c:v>1.08642295</c:v>
                </c:pt>
                <c:pt idx="213">
                  <c:v>0.54321040000000009</c:v>
                </c:pt>
                <c:pt idx="214">
                  <c:v>0.83950835000000001</c:v>
                </c:pt>
                <c:pt idx="215">
                  <c:v>0.38518540000000001</c:v>
                </c:pt>
                <c:pt idx="216">
                  <c:v>0.58271665000000006</c:v>
                </c:pt>
                <c:pt idx="217">
                  <c:v>0.36543334999999999</c:v>
                </c:pt>
                <c:pt idx="218">
                  <c:v>2.0642021000000002</c:v>
                </c:pt>
                <c:pt idx="219">
                  <c:v>0.96790419999999999</c:v>
                </c:pt>
                <c:pt idx="220">
                  <c:v>1.0074104499999998</c:v>
                </c:pt>
                <c:pt idx="221">
                  <c:v>0.32592709999999997</c:v>
                </c:pt>
                <c:pt idx="222">
                  <c:v>0.52345835000000007</c:v>
                </c:pt>
                <c:pt idx="223">
                  <c:v>1.0666687500000001</c:v>
                </c:pt>
                <c:pt idx="224">
                  <c:v>1.07654585</c:v>
                </c:pt>
                <c:pt idx="225">
                  <c:v>1.6592625000000001</c:v>
                </c:pt>
                <c:pt idx="226">
                  <c:v>1.2345708500000001</c:v>
                </c:pt>
                <c:pt idx="227">
                  <c:v>0.86913750000000001</c:v>
                </c:pt>
                <c:pt idx="228">
                  <c:v>1.0271625</c:v>
                </c:pt>
                <c:pt idx="229">
                  <c:v>0.85926039999999992</c:v>
                </c:pt>
                <c:pt idx="230">
                  <c:v>0.67160624999999996</c:v>
                </c:pt>
                <c:pt idx="231">
                  <c:v>1.7086458499999999</c:v>
                </c:pt>
                <c:pt idx="232">
                  <c:v>-3.950625E-2</c:v>
                </c:pt>
                <c:pt idx="233">
                  <c:v>0.38518540000000001</c:v>
                </c:pt>
                <c:pt idx="234">
                  <c:v>0.33580204999999996</c:v>
                </c:pt>
                <c:pt idx="235">
                  <c:v>0.158025</c:v>
                </c:pt>
                <c:pt idx="236">
                  <c:v>1.3333353999999999</c:v>
                </c:pt>
                <c:pt idx="237">
                  <c:v>0.97777915000000004</c:v>
                </c:pt>
                <c:pt idx="238">
                  <c:v>1.0962978999999999</c:v>
                </c:pt>
                <c:pt idx="239">
                  <c:v>1.2345708500000001</c:v>
                </c:pt>
                <c:pt idx="240">
                  <c:v>1.7481521</c:v>
                </c:pt>
                <c:pt idx="241">
                  <c:v>1.85679375</c:v>
                </c:pt>
                <c:pt idx="242">
                  <c:v>3.3975375000000003</c:v>
                </c:pt>
                <c:pt idx="243">
                  <c:v>3.3975375000000003</c:v>
                </c:pt>
                <c:pt idx="244">
                  <c:v>2.9037039999999998</c:v>
                </c:pt>
                <c:pt idx="245">
                  <c:v>-0.17777812500000001</c:v>
                </c:pt>
                <c:pt idx="246">
                  <c:v>-7.1605105</c:v>
                </c:pt>
                <c:pt idx="247">
                  <c:v>-19.772883500000002</c:v>
                </c:pt>
                <c:pt idx="248">
                  <c:v>-37.106204999999996</c:v>
                </c:pt>
                <c:pt idx="249">
                  <c:v>-61.205125000000002</c:v>
                </c:pt>
                <c:pt idx="250">
                  <c:v>-89.175550000000001</c:v>
                </c:pt>
                <c:pt idx="251">
                  <c:v>-122.67685000000002</c:v>
                </c:pt>
                <c:pt idx="252">
                  <c:v>-160.80022</c:v>
                </c:pt>
                <c:pt idx="253">
                  <c:v>-204.26698500000001</c:v>
                </c:pt>
                <c:pt idx="254">
                  <c:v>-245.26555000000002</c:v>
                </c:pt>
                <c:pt idx="255">
                  <c:v>-285.40390000000002</c:v>
                </c:pt>
                <c:pt idx="256">
                  <c:v>-322.93430000000001</c:v>
                </c:pt>
                <c:pt idx="257">
                  <c:v>-361.2946</c:v>
                </c:pt>
                <c:pt idx="258">
                  <c:v>-396.82979999999998</c:v>
                </c:pt>
                <c:pt idx="259">
                  <c:v>-426.82445000000001</c:v>
                </c:pt>
                <c:pt idx="260">
                  <c:v>-452.40515000000005</c:v>
                </c:pt>
                <c:pt idx="261">
                  <c:v>-473.30530000000005</c:v>
                </c:pt>
                <c:pt idx="262">
                  <c:v>-489.72915</c:v>
                </c:pt>
                <c:pt idx="263">
                  <c:v>-502.08519999999999</c:v>
                </c:pt>
                <c:pt idx="264">
                  <c:v>-508.09875</c:v>
                </c:pt>
                <c:pt idx="265">
                  <c:v>-512.9384</c:v>
                </c:pt>
                <c:pt idx="266">
                  <c:v>-512.91044999999997</c:v>
                </c:pt>
                <c:pt idx="267">
                  <c:v>-513.3039</c:v>
                </c:pt>
                <c:pt idx="268">
                  <c:v>-510.86579999999998</c:v>
                </c:pt>
                <c:pt idx="269">
                  <c:v>-506.39164999999997</c:v>
                </c:pt>
                <c:pt idx="270">
                  <c:v>-501.06825000000003</c:v>
                </c:pt>
                <c:pt idx="271">
                  <c:v>-495.39870000000002</c:v>
                </c:pt>
                <c:pt idx="272">
                  <c:v>-489.88825000000003</c:v>
                </c:pt>
                <c:pt idx="273">
                  <c:v>-484.524</c:v>
                </c:pt>
                <c:pt idx="274">
                  <c:v>-476.01</c:v>
                </c:pt>
                <c:pt idx="275">
                  <c:v>-466.64889999999997</c:v>
                </c:pt>
                <c:pt idx="276">
                  <c:v>-457.88765000000006</c:v>
                </c:pt>
                <c:pt idx="277">
                  <c:v>-448.19759999999997</c:v>
                </c:pt>
                <c:pt idx="278">
                  <c:v>-435.38789999999995</c:v>
                </c:pt>
                <c:pt idx="279">
                  <c:v>-420.90979999999996</c:v>
                </c:pt>
                <c:pt idx="280">
                  <c:v>-404.99765000000002</c:v>
                </c:pt>
                <c:pt idx="281">
                  <c:v>-385.8175</c:v>
                </c:pt>
                <c:pt idx="282">
                  <c:v>-363.53705000000002</c:v>
                </c:pt>
                <c:pt idx="283">
                  <c:v>-340.1386</c:v>
                </c:pt>
                <c:pt idx="284">
                  <c:v>-316.47570000000002</c:v>
                </c:pt>
                <c:pt idx="285">
                  <c:v>-289.58994999999999</c:v>
                </c:pt>
                <c:pt idx="286">
                  <c:v>-262.30214999999998</c:v>
                </c:pt>
                <c:pt idx="287">
                  <c:v>-236.16890000000001</c:v>
                </c:pt>
                <c:pt idx="288">
                  <c:v>-211.08184</c:v>
                </c:pt>
                <c:pt idx="289">
                  <c:v>-185.057165</c:v>
                </c:pt>
                <c:pt idx="290">
                  <c:v>-159.61514</c:v>
                </c:pt>
                <c:pt idx="291">
                  <c:v>-137.284165</c:v>
                </c:pt>
                <c:pt idx="292">
                  <c:v>-116.06925500000001</c:v>
                </c:pt>
                <c:pt idx="293">
                  <c:v>-98.173085</c:v>
                </c:pt>
                <c:pt idx="294">
                  <c:v>-80.582860000000011</c:v>
                </c:pt>
                <c:pt idx="295">
                  <c:v>-66.81490500000001</c:v>
                </c:pt>
                <c:pt idx="296">
                  <c:v>-54.726099999999995</c:v>
                </c:pt>
                <c:pt idx="297">
                  <c:v>-43.911169999999998</c:v>
                </c:pt>
                <c:pt idx="298">
                  <c:v>-35.121110000000002</c:v>
                </c:pt>
                <c:pt idx="299">
                  <c:v>-28.780330000000003</c:v>
                </c:pt>
                <c:pt idx="300">
                  <c:v>-24.335850000000001</c:v>
                </c:pt>
                <c:pt idx="301">
                  <c:v>-20.029658000000001</c:v>
                </c:pt>
                <c:pt idx="302">
                  <c:v>-16.790167</c:v>
                </c:pt>
                <c:pt idx="303">
                  <c:v>-14.597554000000001</c:v>
                </c:pt>
                <c:pt idx="304">
                  <c:v>-13.293858500000001</c:v>
                </c:pt>
                <c:pt idx="305">
                  <c:v>-11.8420065</c:v>
                </c:pt>
                <c:pt idx="306">
                  <c:v>-10.291383499999998</c:v>
                </c:pt>
                <c:pt idx="307">
                  <c:v>-10.2518665</c:v>
                </c:pt>
                <c:pt idx="308">
                  <c:v>-10.261756499999999</c:v>
                </c:pt>
                <c:pt idx="309">
                  <c:v>-10.459277</c:v>
                </c:pt>
                <c:pt idx="310">
                  <c:v>-10.3210105</c:v>
                </c:pt>
                <c:pt idx="311">
                  <c:v>-9.4518730000000009</c:v>
                </c:pt>
                <c:pt idx="312">
                  <c:v>-10.301252</c:v>
                </c:pt>
                <c:pt idx="313">
                  <c:v>-10.874098</c:v>
                </c:pt>
                <c:pt idx="314">
                  <c:v>-11.555583500000001</c:v>
                </c:pt>
                <c:pt idx="315">
                  <c:v>-12.543229</c:v>
                </c:pt>
                <c:pt idx="316">
                  <c:v>-12.227179</c:v>
                </c:pt>
                <c:pt idx="317">
                  <c:v>-14.192622999999999</c:v>
                </c:pt>
                <c:pt idx="318">
                  <c:v>-15.012375</c:v>
                </c:pt>
                <c:pt idx="319">
                  <c:v>-16.404973000000002</c:v>
                </c:pt>
                <c:pt idx="320">
                  <c:v>-18.409912499999997</c:v>
                </c:pt>
                <c:pt idx="321">
                  <c:v>-20.0494165</c:v>
                </c:pt>
                <c:pt idx="322">
                  <c:v>-23.209894999999999</c:v>
                </c:pt>
                <c:pt idx="323">
                  <c:v>-24.95806</c:v>
                </c:pt>
                <c:pt idx="324">
                  <c:v>-25.116085000000002</c:v>
                </c:pt>
                <c:pt idx="325">
                  <c:v>-25.323560000000001</c:v>
                </c:pt>
                <c:pt idx="326">
                  <c:v>-25.925989999999999</c:v>
                </c:pt>
                <c:pt idx="327">
                  <c:v>-25.807525000000002</c:v>
                </c:pt>
                <c:pt idx="328">
                  <c:v>-25.046855000000001</c:v>
                </c:pt>
                <c:pt idx="329">
                  <c:v>-25.086415000000002</c:v>
                </c:pt>
                <c:pt idx="330">
                  <c:v>-23.565504999999998</c:v>
                </c:pt>
                <c:pt idx="331">
                  <c:v>-22.548124999999999</c:v>
                </c:pt>
                <c:pt idx="332">
                  <c:v>-19.664244</c:v>
                </c:pt>
                <c:pt idx="333">
                  <c:v>-18.607454500000003</c:v>
                </c:pt>
                <c:pt idx="334">
                  <c:v>-16.276574999999998</c:v>
                </c:pt>
                <c:pt idx="335">
                  <c:v>-14.222250000000001</c:v>
                </c:pt>
                <c:pt idx="336">
                  <c:v>-12.049395500000001</c:v>
                </c:pt>
                <c:pt idx="337">
                  <c:v>-9.2444625000000009</c:v>
                </c:pt>
                <c:pt idx="338">
                  <c:v>-6.4888934999999996</c:v>
                </c:pt>
                <c:pt idx="339">
                  <c:v>-5.3234645</c:v>
                </c:pt>
                <c:pt idx="340">
                  <c:v>-2.8839670000000002</c:v>
                </c:pt>
                <c:pt idx="341">
                  <c:v>-2.4790144999999999</c:v>
                </c:pt>
                <c:pt idx="342">
                  <c:v>0.41481670000000004</c:v>
                </c:pt>
                <c:pt idx="343">
                  <c:v>0.79012499999999997</c:v>
                </c:pt>
                <c:pt idx="344">
                  <c:v>2.4197604999999998</c:v>
                </c:pt>
                <c:pt idx="345">
                  <c:v>2.8049330000000001</c:v>
                </c:pt>
                <c:pt idx="346">
                  <c:v>4.4247000000000005</c:v>
                </c:pt>
                <c:pt idx="347">
                  <c:v>3.0617290000000001</c:v>
                </c:pt>
                <c:pt idx="348">
                  <c:v>3.0716190000000001</c:v>
                </c:pt>
                <c:pt idx="349">
                  <c:v>3.3876689999999998</c:v>
                </c:pt>
                <c:pt idx="350">
                  <c:v>5.0271729999999994</c:v>
                </c:pt>
                <c:pt idx="351">
                  <c:v>4.8197625000000004</c:v>
                </c:pt>
                <c:pt idx="352">
                  <c:v>4.4444584999999996</c:v>
                </c:pt>
                <c:pt idx="353">
                  <c:v>5.3432230000000001</c:v>
                </c:pt>
                <c:pt idx="354">
                  <c:v>6.6864355</c:v>
                </c:pt>
                <c:pt idx="355">
                  <c:v>7.5457044999999994</c:v>
                </c:pt>
                <c:pt idx="356">
                  <c:v>9.1160645000000002</c:v>
                </c:pt>
                <c:pt idx="357">
                  <c:v>9.017293500000001</c:v>
                </c:pt>
                <c:pt idx="358">
                  <c:v>11.5753205</c:v>
                </c:pt>
                <c:pt idx="359">
                  <c:v>9.8568040000000003</c:v>
                </c:pt>
                <c:pt idx="360">
                  <c:v>9.037052000000001</c:v>
                </c:pt>
                <c:pt idx="361">
                  <c:v>2.8049330000000001</c:v>
                </c:pt>
                <c:pt idx="362">
                  <c:v>-8.671616499999999</c:v>
                </c:pt>
                <c:pt idx="363">
                  <c:v>-21.738220000000002</c:v>
                </c:pt>
                <c:pt idx="364">
                  <c:v>-42.854444999999998</c:v>
                </c:pt>
                <c:pt idx="365">
                  <c:v>-70.212550000000007</c:v>
                </c:pt>
                <c:pt idx="366">
                  <c:v>-102.32107999999999</c:v>
                </c:pt>
                <c:pt idx="367">
                  <c:v>-139.140905</c:v>
                </c:pt>
                <c:pt idx="368">
                  <c:v>-180.21773000000002</c:v>
                </c:pt>
                <c:pt idx="369">
                  <c:v>-223.64515000000003</c:v>
                </c:pt>
                <c:pt idx="370">
                  <c:v>-264.98750000000001</c:v>
                </c:pt>
                <c:pt idx="371">
                  <c:v>-306.52980000000002</c:v>
                </c:pt>
                <c:pt idx="372">
                  <c:v>-345.8877</c:v>
                </c:pt>
                <c:pt idx="373">
                  <c:v>-383.49764999999996</c:v>
                </c:pt>
                <c:pt idx="374">
                  <c:v>-416.51519999999999</c:v>
                </c:pt>
                <c:pt idx="375">
                  <c:v>-443.21174999999994</c:v>
                </c:pt>
                <c:pt idx="376">
                  <c:v>-465.37395000000004</c:v>
                </c:pt>
                <c:pt idx="377">
                  <c:v>-483.77364999999998</c:v>
                </c:pt>
                <c:pt idx="378">
                  <c:v>-496.25870000000003</c:v>
                </c:pt>
                <c:pt idx="379">
                  <c:v>-503.99009999999998</c:v>
                </c:pt>
                <c:pt idx="380">
                  <c:v>-507.44729999999998</c:v>
                </c:pt>
                <c:pt idx="381">
                  <c:v>-509.14579999999995</c:v>
                </c:pt>
                <c:pt idx="382">
                  <c:v>-508.95874999999995</c:v>
                </c:pt>
                <c:pt idx="383">
                  <c:v>-508.10950000000003</c:v>
                </c:pt>
                <c:pt idx="384">
                  <c:v>-507.04310000000004</c:v>
                </c:pt>
                <c:pt idx="385">
                  <c:v>-504.69315</c:v>
                </c:pt>
                <c:pt idx="386">
                  <c:v>-501.31550000000004</c:v>
                </c:pt>
                <c:pt idx="387">
                  <c:v>-497.46269999999998</c:v>
                </c:pt>
                <c:pt idx="388">
                  <c:v>-491.97160000000002</c:v>
                </c:pt>
                <c:pt idx="389">
                  <c:v>-487.49745000000001</c:v>
                </c:pt>
                <c:pt idx="390">
                  <c:v>-481.21514999999999</c:v>
                </c:pt>
                <c:pt idx="391">
                  <c:v>-474.56950000000001</c:v>
                </c:pt>
                <c:pt idx="392">
                  <c:v>-465.55240000000003</c:v>
                </c:pt>
                <c:pt idx="393">
                  <c:v>-455.02384999999998</c:v>
                </c:pt>
                <c:pt idx="394">
                  <c:v>-441.77770000000004</c:v>
                </c:pt>
                <c:pt idx="395">
                  <c:v>-425.66989999999998</c:v>
                </c:pt>
                <c:pt idx="396">
                  <c:v>-408.03129999999999</c:v>
                </c:pt>
                <c:pt idx="397">
                  <c:v>-387.67509999999999</c:v>
                </c:pt>
                <c:pt idx="398">
                  <c:v>-364.96895000000001</c:v>
                </c:pt>
                <c:pt idx="399">
                  <c:v>-340.52345000000003</c:v>
                </c:pt>
                <c:pt idx="400">
                  <c:v>-314.94490000000002</c:v>
                </c:pt>
                <c:pt idx="401">
                  <c:v>-288.16879999999998</c:v>
                </c:pt>
                <c:pt idx="402">
                  <c:v>-260.44454999999999</c:v>
                </c:pt>
                <c:pt idx="403">
                  <c:v>-233.30510000000001</c:v>
                </c:pt>
                <c:pt idx="404">
                  <c:v>-206.3312</c:v>
                </c:pt>
                <c:pt idx="405">
                  <c:v>-181.610285</c:v>
                </c:pt>
                <c:pt idx="406">
                  <c:v>-156.51398</c:v>
                </c:pt>
                <c:pt idx="407">
                  <c:v>-135.35819500000002</c:v>
                </c:pt>
                <c:pt idx="408">
                  <c:v>-112.415115</c:v>
                </c:pt>
                <c:pt idx="409">
                  <c:v>-93.856960000000001</c:v>
                </c:pt>
                <c:pt idx="410">
                  <c:v>-77.807639999999992</c:v>
                </c:pt>
                <c:pt idx="411">
                  <c:v>-62.469325000000005</c:v>
                </c:pt>
                <c:pt idx="412">
                  <c:v>-49.847104999999999</c:v>
                </c:pt>
                <c:pt idx="413">
                  <c:v>-40.829789999999996</c:v>
                </c:pt>
                <c:pt idx="414">
                  <c:v>-32.91865</c:v>
                </c:pt>
                <c:pt idx="415">
                  <c:v>-26.251930000000002</c:v>
                </c:pt>
                <c:pt idx="416">
                  <c:v>-21.442014499999999</c:v>
                </c:pt>
                <c:pt idx="417">
                  <c:v>-18.933373</c:v>
                </c:pt>
                <c:pt idx="418">
                  <c:v>-16.059296</c:v>
                </c:pt>
                <c:pt idx="419">
                  <c:v>-13.1555705</c:v>
                </c:pt>
                <c:pt idx="420">
                  <c:v>-12.0000315</c:v>
                </c:pt>
                <c:pt idx="421">
                  <c:v>-12.069154000000001</c:v>
                </c:pt>
                <c:pt idx="422">
                  <c:v>-10.6271705</c:v>
                </c:pt>
                <c:pt idx="423">
                  <c:v>-10.054345999999999</c:v>
                </c:pt>
                <c:pt idx="424">
                  <c:v>-10.172853999999999</c:v>
                </c:pt>
                <c:pt idx="425">
                  <c:v>-10.992606</c:v>
                </c:pt>
                <c:pt idx="426">
                  <c:v>-10.340769</c:v>
                </c:pt>
                <c:pt idx="427">
                  <c:v>-9.4321145000000008</c:v>
                </c:pt>
                <c:pt idx="428">
                  <c:v>-8.6913750000000007</c:v>
                </c:pt>
                <c:pt idx="429">
                  <c:v>-7.9407455000000002</c:v>
                </c:pt>
                <c:pt idx="430">
                  <c:v>-9.3037165000000002</c:v>
                </c:pt>
                <c:pt idx="431">
                  <c:v>-10.982737500000001</c:v>
                </c:pt>
                <c:pt idx="432">
                  <c:v>-12.0000315</c:v>
                </c:pt>
                <c:pt idx="433">
                  <c:v>-12.859278999999999</c:v>
                </c:pt>
                <c:pt idx="434">
                  <c:v>-13.224714499999999</c:v>
                </c:pt>
                <c:pt idx="435">
                  <c:v>-16.118549999999999</c:v>
                </c:pt>
                <c:pt idx="436">
                  <c:v>-18.251887499999999</c:v>
                </c:pt>
                <c:pt idx="437">
                  <c:v>-20.128429000000001</c:v>
                </c:pt>
                <c:pt idx="438">
                  <c:v>-21.402518999999998</c:v>
                </c:pt>
                <c:pt idx="439">
                  <c:v>-24.158045000000001</c:v>
                </c:pt>
                <c:pt idx="440">
                  <c:v>-24.898719999999997</c:v>
                </c:pt>
                <c:pt idx="441">
                  <c:v>-26.459405</c:v>
                </c:pt>
                <c:pt idx="442">
                  <c:v>-26.103794999999998</c:v>
                </c:pt>
                <c:pt idx="443">
                  <c:v>-27.140739999999997</c:v>
                </c:pt>
                <c:pt idx="444">
                  <c:v>-26.745784999999998</c:v>
                </c:pt>
                <c:pt idx="445">
                  <c:v>-25.442024999999997</c:v>
                </c:pt>
                <c:pt idx="446">
                  <c:v>-23.841995000000001</c:v>
                </c:pt>
                <c:pt idx="447">
                  <c:v>-23.644410000000001</c:v>
                </c:pt>
                <c:pt idx="448">
                  <c:v>-20.898817000000001</c:v>
                </c:pt>
                <c:pt idx="449">
                  <c:v>-19.7136295</c:v>
                </c:pt>
                <c:pt idx="450">
                  <c:v>-18.567937499999999</c:v>
                </c:pt>
                <c:pt idx="451">
                  <c:v>-15.881512500000001</c:v>
                </c:pt>
                <c:pt idx="452">
                  <c:v>-12.9382915</c:v>
                </c:pt>
                <c:pt idx="453">
                  <c:v>-9.0666790000000006</c:v>
                </c:pt>
                <c:pt idx="454">
                  <c:v>-6.4888934999999996</c:v>
                </c:pt>
                <c:pt idx="455">
                  <c:v>-6.4296394999999995</c:v>
                </c:pt>
                <c:pt idx="456">
                  <c:v>-3.1703684999999999</c:v>
                </c:pt>
                <c:pt idx="457">
                  <c:v>-1.1259292000000001</c:v>
                </c:pt>
                <c:pt idx="458">
                  <c:v>0.81975414999999996</c:v>
                </c:pt>
                <c:pt idx="459">
                  <c:v>1.56049795</c:v>
                </c:pt>
                <c:pt idx="460">
                  <c:v>3.664202</c:v>
                </c:pt>
                <c:pt idx="461">
                  <c:v>3.3185250000000002</c:v>
                </c:pt>
                <c:pt idx="462">
                  <c:v>3.6444435000000004</c:v>
                </c:pt>
                <c:pt idx="463">
                  <c:v>3.5358040000000002</c:v>
                </c:pt>
                <c:pt idx="464">
                  <c:v>2.301231</c:v>
                </c:pt>
                <c:pt idx="465">
                  <c:v>3.2098854999999999</c:v>
                </c:pt>
                <c:pt idx="466">
                  <c:v>4.7506185000000007</c:v>
                </c:pt>
                <c:pt idx="467">
                  <c:v>4.2172894999999997</c:v>
                </c:pt>
                <c:pt idx="468">
                  <c:v>4.5827249999999999</c:v>
                </c:pt>
                <c:pt idx="469">
                  <c:v>5.7284169999999994</c:v>
                </c:pt>
                <c:pt idx="470">
                  <c:v>6.5777960000000002</c:v>
                </c:pt>
                <c:pt idx="471">
                  <c:v>7.7926104999999994</c:v>
                </c:pt>
                <c:pt idx="472">
                  <c:v>9.2642209999999992</c:v>
                </c:pt>
                <c:pt idx="473">
                  <c:v>9.6691520000000004</c:v>
                </c:pt>
                <c:pt idx="474">
                  <c:v>11.328414500000001</c:v>
                </c:pt>
                <c:pt idx="475">
                  <c:v>11.358041500000001</c:v>
                </c:pt>
                <c:pt idx="476">
                  <c:v>8.1580460000000006</c:v>
                </c:pt>
                <c:pt idx="477">
                  <c:v>-0.10864207999999999</c:v>
                </c:pt>
                <c:pt idx="478">
                  <c:v>-11.7333455</c:v>
                </c:pt>
                <c:pt idx="479">
                  <c:v>-28.197679999999998</c:v>
                </c:pt>
                <c:pt idx="480">
                  <c:v>-49.807545000000005</c:v>
                </c:pt>
                <c:pt idx="481">
                  <c:v>-78.034679999999994</c:v>
                </c:pt>
                <c:pt idx="482">
                  <c:v>-112.07928499999998</c:v>
                </c:pt>
                <c:pt idx="483">
                  <c:v>-151.39784</c:v>
                </c:pt>
                <c:pt idx="484">
                  <c:v>-192.41511</c:v>
                </c:pt>
                <c:pt idx="485">
                  <c:v>-234.32204999999999</c:v>
                </c:pt>
                <c:pt idx="486">
                  <c:v>-274.44965000000002</c:v>
                </c:pt>
                <c:pt idx="487">
                  <c:v>-318.39994999999999</c:v>
                </c:pt>
                <c:pt idx="488">
                  <c:v>-356.45495</c:v>
                </c:pt>
                <c:pt idx="489">
                  <c:v>-392.44594999999998</c:v>
                </c:pt>
                <c:pt idx="490">
                  <c:v>-421.97620000000001</c:v>
                </c:pt>
                <c:pt idx="491">
                  <c:v>-448.56309999999996</c:v>
                </c:pt>
                <c:pt idx="492">
                  <c:v>-469.66105000000005</c:v>
                </c:pt>
                <c:pt idx="493">
                  <c:v>-486.11500000000001</c:v>
                </c:pt>
                <c:pt idx="494">
                  <c:v>-496.37695000000002</c:v>
                </c:pt>
                <c:pt idx="495">
                  <c:v>-504.03955000000002</c:v>
                </c:pt>
                <c:pt idx="496">
                  <c:v>-507.56555000000003</c:v>
                </c:pt>
                <c:pt idx="497">
                  <c:v>-507.21079999999995</c:v>
                </c:pt>
                <c:pt idx="498">
                  <c:v>-507.06244999999996</c:v>
                </c:pt>
                <c:pt idx="499">
                  <c:v>-506.21320000000003</c:v>
                </c:pt>
                <c:pt idx="500">
                  <c:v>-502.79685000000001</c:v>
                </c:pt>
                <c:pt idx="501">
                  <c:v>-499.18054999999998</c:v>
                </c:pt>
                <c:pt idx="502">
                  <c:v>-493.47230000000002</c:v>
                </c:pt>
                <c:pt idx="503">
                  <c:v>-487.28889999999996</c:v>
                </c:pt>
                <c:pt idx="504">
                  <c:v>-480.39600000000002</c:v>
                </c:pt>
                <c:pt idx="505">
                  <c:v>-470.85430000000002</c:v>
                </c:pt>
                <c:pt idx="506">
                  <c:v>-460.26769999999999</c:v>
                </c:pt>
                <c:pt idx="507">
                  <c:v>-448.13954999999999</c:v>
                </c:pt>
                <c:pt idx="508">
                  <c:v>-432.70255000000003</c:v>
                </c:pt>
                <c:pt idx="509">
                  <c:v>-414.6576</c:v>
                </c:pt>
                <c:pt idx="510">
                  <c:v>-392.57279999999997</c:v>
                </c:pt>
                <c:pt idx="511">
                  <c:v>-369.38290000000001</c:v>
                </c:pt>
                <c:pt idx="512">
                  <c:v>-343.12065000000001</c:v>
                </c:pt>
                <c:pt idx="513">
                  <c:v>-313.60975000000002</c:v>
                </c:pt>
                <c:pt idx="514">
                  <c:v>-283.29904999999997</c:v>
                </c:pt>
                <c:pt idx="515">
                  <c:v>-252.69165000000001</c:v>
                </c:pt>
                <c:pt idx="516">
                  <c:v>-220.0009</c:v>
                </c:pt>
                <c:pt idx="517">
                  <c:v>-187.44731999999999</c:v>
                </c:pt>
                <c:pt idx="518">
                  <c:v>-157.847195</c:v>
                </c:pt>
                <c:pt idx="519">
                  <c:v>-127.763105</c:v>
                </c:pt>
                <c:pt idx="520">
                  <c:v>-101.45205</c:v>
                </c:pt>
                <c:pt idx="521">
                  <c:v>-77.135979999999989</c:v>
                </c:pt>
                <c:pt idx="522">
                  <c:v>-55.605020000000003</c:v>
                </c:pt>
                <c:pt idx="523">
                  <c:v>-38.439635000000003</c:v>
                </c:pt>
                <c:pt idx="524">
                  <c:v>-23.219784999999998</c:v>
                </c:pt>
                <c:pt idx="525">
                  <c:v>-10.558047999999999</c:v>
                </c:pt>
                <c:pt idx="526">
                  <c:v>-0.26666664999999995</c:v>
                </c:pt>
                <c:pt idx="527">
                  <c:v>7.0222439999999997</c:v>
                </c:pt>
                <c:pt idx="528">
                  <c:v>12.730881</c:v>
                </c:pt>
                <c:pt idx="529">
                  <c:v>15.891381000000001</c:v>
                </c:pt>
                <c:pt idx="530">
                  <c:v>17.925968999999998</c:v>
                </c:pt>
                <c:pt idx="531">
                  <c:v>18.676576999999998</c:v>
                </c:pt>
                <c:pt idx="532">
                  <c:v>19.0716395</c:v>
                </c:pt>
                <c:pt idx="533">
                  <c:v>17.204966500000001</c:v>
                </c:pt>
                <c:pt idx="534">
                  <c:v>17.283979000000002</c:v>
                </c:pt>
                <c:pt idx="535">
                  <c:v>14.4889145</c:v>
                </c:pt>
                <c:pt idx="536">
                  <c:v>13.106206500000001</c:v>
                </c:pt>
                <c:pt idx="537">
                  <c:v>11.0419915</c:v>
                </c:pt>
                <c:pt idx="538">
                  <c:v>8.1284190000000009</c:v>
                </c:pt>
                <c:pt idx="539">
                  <c:v>4.6617375000000001</c:v>
                </c:pt>
                <c:pt idx="540">
                  <c:v>2.3605065000000001</c:v>
                </c:pt>
                <c:pt idx="541">
                  <c:v>0.21728330000000001</c:v>
                </c:pt>
                <c:pt idx="542">
                  <c:v>-1.3530895999999999</c:v>
                </c:pt>
                <c:pt idx="543">
                  <c:v>-5.5210065000000004</c:v>
                </c:pt>
                <c:pt idx="544">
                  <c:v>-8.0790335000000013</c:v>
                </c:pt>
                <c:pt idx="545">
                  <c:v>-9.1753185000000013</c:v>
                </c:pt>
                <c:pt idx="546">
                  <c:v>-11.782731</c:v>
                </c:pt>
                <c:pt idx="547">
                  <c:v>-14.459287500000002</c:v>
                </c:pt>
                <c:pt idx="548">
                  <c:v>-16.4346</c:v>
                </c:pt>
                <c:pt idx="549">
                  <c:v>-20.158056000000002</c:v>
                </c:pt>
                <c:pt idx="550">
                  <c:v>-21.214845499999999</c:v>
                </c:pt>
                <c:pt idx="551">
                  <c:v>-24.079139999999999</c:v>
                </c:pt>
                <c:pt idx="552">
                  <c:v>-26.90381</c:v>
                </c:pt>
                <c:pt idx="553">
                  <c:v>-29.471555000000002</c:v>
                </c:pt>
                <c:pt idx="554">
                  <c:v>-29.896395000000002</c:v>
                </c:pt>
                <c:pt idx="555">
                  <c:v>-31.683904999999999</c:v>
                </c:pt>
                <c:pt idx="556">
                  <c:v>-31.832255</c:v>
                </c:pt>
                <c:pt idx="557">
                  <c:v>-30.844545</c:v>
                </c:pt>
                <c:pt idx="558">
                  <c:v>-30.488934999999998</c:v>
                </c:pt>
                <c:pt idx="559">
                  <c:v>-29.758150000000001</c:v>
                </c:pt>
                <c:pt idx="560">
                  <c:v>-29.06671</c:v>
                </c:pt>
                <c:pt idx="561">
                  <c:v>-27.772840000000002</c:v>
                </c:pt>
                <c:pt idx="562">
                  <c:v>-24.553214999999998</c:v>
                </c:pt>
                <c:pt idx="563">
                  <c:v>-21.491399999999999</c:v>
                </c:pt>
                <c:pt idx="564">
                  <c:v>-18.103731</c:v>
                </c:pt>
                <c:pt idx="565">
                  <c:v>-14.755578999999999</c:v>
                </c:pt>
                <c:pt idx="566">
                  <c:v>-11.6543545</c:v>
                </c:pt>
                <c:pt idx="567">
                  <c:v>-9.3234750000000002</c:v>
                </c:pt>
                <c:pt idx="568">
                  <c:v>-5.6098875000000001</c:v>
                </c:pt>
                <c:pt idx="569">
                  <c:v>-2.4493874999999998</c:v>
                </c:pt>
                <c:pt idx="570">
                  <c:v>-0.50370415000000002</c:v>
                </c:pt>
                <c:pt idx="571">
                  <c:v>-1.9753125E-2</c:v>
                </c:pt>
                <c:pt idx="572">
                  <c:v>2.4000020000000002</c:v>
                </c:pt>
                <c:pt idx="573">
                  <c:v>3.9703835000000005</c:v>
                </c:pt>
                <c:pt idx="574">
                  <c:v>6.7753165000000006</c:v>
                </c:pt>
                <c:pt idx="575">
                  <c:v>6.7753165000000006</c:v>
                </c:pt>
                <c:pt idx="576">
                  <c:v>8.0494064999999999</c:v>
                </c:pt>
                <c:pt idx="577">
                  <c:v>8.0987920000000013</c:v>
                </c:pt>
                <c:pt idx="578">
                  <c:v>10.4790355</c:v>
                </c:pt>
                <c:pt idx="579">
                  <c:v>8.5135914999999986</c:v>
                </c:pt>
                <c:pt idx="580">
                  <c:v>10.291383499999998</c:v>
                </c:pt>
                <c:pt idx="581">
                  <c:v>9.9061895</c:v>
                </c:pt>
                <c:pt idx="582">
                  <c:v>10.8938565</c:v>
                </c:pt>
                <c:pt idx="583">
                  <c:v>10.587674999999999</c:v>
                </c:pt>
                <c:pt idx="584">
                  <c:v>10.360505999999999</c:v>
                </c:pt>
                <c:pt idx="585">
                  <c:v>10.607433500000001</c:v>
                </c:pt>
                <c:pt idx="586">
                  <c:v>10.903725000000001</c:v>
                </c:pt>
                <c:pt idx="587">
                  <c:v>12.256806000000001</c:v>
                </c:pt>
                <c:pt idx="588">
                  <c:v>12.286433000000001</c:v>
                </c:pt>
                <c:pt idx="589">
                  <c:v>11.723477000000001</c:v>
                </c:pt>
                <c:pt idx="590">
                  <c:v>12.039527</c:v>
                </c:pt>
                <c:pt idx="591">
                  <c:v>6.5679059999999998</c:v>
                </c:pt>
                <c:pt idx="592">
                  <c:v>-1.9456833500000001</c:v>
                </c:pt>
                <c:pt idx="593">
                  <c:v>-18.291383</c:v>
                </c:pt>
                <c:pt idx="594">
                  <c:v>-37.906219999999998</c:v>
                </c:pt>
                <c:pt idx="595">
                  <c:v>-63.101424999999999</c:v>
                </c:pt>
                <c:pt idx="596">
                  <c:v>-93.452115000000006</c:v>
                </c:pt>
                <c:pt idx="597">
                  <c:v>-128.13849500000001</c:v>
                </c:pt>
                <c:pt idx="598">
                  <c:v>-166.75593499999999</c:v>
                </c:pt>
                <c:pt idx="599">
                  <c:v>-208.28683999999998</c:v>
                </c:pt>
                <c:pt idx="600">
                  <c:v>-248.44539999999998</c:v>
                </c:pt>
                <c:pt idx="601">
                  <c:v>-287.33890000000002</c:v>
                </c:pt>
                <c:pt idx="602">
                  <c:v>-325.27564999999998</c:v>
                </c:pt>
                <c:pt idx="603">
                  <c:v>-361.82779999999997</c:v>
                </c:pt>
                <c:pt idx="604">
                  <c:v>-394.88405</c:v>
                </c:pt>
                <c:pt idx="605">
                  <c:v>-421.27529999999996</c:v>
                </c:pt>
                <c:pt idx="606">
                  <c:v>-445.81755000000004</c:v>
                </c:pt>
                <c:pt idx="607">
                  <c:v>-467.08320000000003</c:v>
                </c:pt>
                <c:pt idx="608">
                  <c:v>-482.10525000000001</c:v>
                </c:pt>
                <c:pt idx="609">
                  <c:v>-494.36240000000004</c:v>
                </c:pt>
                <c:pt idx="610">
                  <c:v>-501.07684999999998</c:v>
                </c:pt>
                <c:pt idx="611">
                  <c:v>-504.35559999999998</c:v>
                </c:pt>
                <c:pt idx="612">
                  <c:v>-507.47739999999999</c:v>
                </c:pt>
                <c:pt idx="613">
                  <c:v>-508.82974999999999</c:v>
                </c:pt>
                <c:pt idx="614">
                  <c:v>-509.00819999999999</c:v>
                </c:pt>
                <c:pt idx="615">
                  <c:v>-507.13125000000002</c:v>
                </c:pt>
                <c:pt idx="616">
                  <c:v>-504.25670000000002</c:v>
                </c:pt>
                <c:pt idx="617">
                  <c:v>-500.68340000000001</c:v>
                </c:pt>
                <c:pt idx="618">
                  <c:v>-495.36860000000001</c:v>
                </c:pt>
                <c:pt idx="619">
                  <c:v>-490.11399999999998</c:v>
                </c:pt>
                <c:pt idx="620">
                  <c:v>-482.70725000000004</c:v>
                </c:pt>
                <c:pt idx="621">
                  <c:v>-474.88554999999997</c:v>
                </c:pt>
                <c:pt idx="622">
                  <c:v>-464.58274999999998</c:v>
                </c:pt>
                <c:pt idx="623">
                  <c:v>-452.67174999999997</c:v>
                </c:pt>
                <c:pt idx="624">
                  <c:v>-437.16594999999995</c:v>
                </c:pt>
                <c:pt idx="625">
                  <c:v>-419.94229999999999</c:v>
                </c:pt>
                <c:pt idx="626">
                  <c:v>-398.67665</c:v>
                </c:pt>
                <c:pt idx="627">
                  <c:v>-374.67619999999999</c:v>
                </c:pt>
                <c:pt idx="628">
                  <c:v>-349.16645</c:v>
                </c:pt>
                <c:pt idx="629">
                  <c:v>-321.99475000000001</c:v>
                </c:pt>
                <c:pt idx="630">
                  <c:v>-292.47525000000002</c:v>
                </c:pt>
                <c:pt idx="631">
                  <c:v>-260.34564999999998</c:v>
                </c:pt>
                <c:pt idx="632">
                  <c:v>-229.23515000000003</c:v>
                </c:pt>
                <c:pt idx="633">
                  <c:v>-198.242255</c:v>
                </c:pt>
                <c:pt idx="634">
                  <c:v>-166.90407000000002</c:v>
                </c:pt>
                <c:pt idx="635">
                  <c:v>-138.95342499999998</c:v>
                </c:pt>
                <c:pt idx="636">
                  <c:v>-112.17797000000002</c:v>
                </c:pt>
                <c:pt idx="637">
                  <c:v>-87.457054999999997</c:v>
                </c:pt>
                <c:pt idx="638">
                  <c:v>-65.511144999999999</c:v>
                </c:pt>
                <c:pt idx="639">
                  <c:v>-46.972985000000001</c:v>
                </c:pt>
                <c:pt idx="640">
                  <c:v>-30.103655</c:v>
                </c:pt>
                <c:pt idx="641">
                  <c:v>-17.412376999999999</c:v>
                </c:pt>
                <c:pt idx="642">
                  <c:v>-7.0321125000000002</c:v>
                </c:pt>
                <c:pt idx="643">
                  <c:v>0.68148335000000004</c:v>
                </c:pt>
                <c:pt idx="644">
                  <c:v>6.3111315000000001</c:v>
                </c:pt>
                <c:pt idx="645">
                  <c:v>9.3432335000000002</c:v>
                </c:pt>
                <c:pt idx="646">
                  <c:v>12.0592855</c:v>
                </c:pt>
                <c:pt idx="647">
                  <c:v>12.641999999999999</c:v>
                </c:pt>
                <c:pt idx="648">
                  <c:v>14.459287500000002</c:v>
                </c:pt>
                <c:pt idx="649">
                  <c:v>13.6099085</c:v>
                </c:pt>
                <c:pt idx="650">
                  <c:v>13.362981</c:v>
                </c:pt>
                <c:pt idx="651">
                  <c:v>12.276564499999999</c:v>
                </c:pt>
                <c:pt idx="652">
                  <c:v>10.6666875</c:v>
                </c:pt>
                <c:pt idx="653">
                  <c:v>9.3136065000000006</c:v>
                </c:pt>
                <c:pt idx="654">
                  <c:v>8.3654565000000005</c:v>
                </c:pt>
                <c:pt idx="655">
                  <c:v>5.3333544999999996</c:v>
                </c:pt>
                <c:pt idx="656">
                  <c:v>3.0123435000000001</c:v>
                </c:pt>
                <c:pt idx="657">
                  <c:v>1.2740771</c:v>
                </c:pt>
                <c:pt idx="658">
                  <c:v>-1.5308666500000001</c:v>
                </c:pt>
                <c:pt idx="659">
                  <c:v>-2.7654375</c:v>
                </c:pt>
                <c:pt idx="660">
                  <c:v>-5.2345835000000003</c:v>
                </c:pt>
                <c:pt idx="661">
                  <c:v>-10.083973</c:v>
                </c:pt>
                <c:pt idx="662">
                  <c:v>-12.128429499999999</c:v>
                </c:pt>
                <c:pt idx="663">
                  <c:v>-14.508673000000002</c:v>
                </c:pt>
                <c:pt idx="664">
                  <c:v>-16.671637499999999</c:v>
                </c:pt>
                <c:pt idx="665">
                  <c:v>-19.624727</c:v>
                </c:pt>
                <c:pt idx="666">
                  <c:v>-20.849431499999998</c:v>
                </c:pt>
                <c:pt idx="667">
                  <c:v>-23.931004999999999</c:v>
                </c:pt>
                <c:pt idx="668">
                  <c:v>-26.587759999999999</c:v>
                </c:pt>
                <c:pt idx="669">
                  <c:v>-28.088890000000003</c:v>
                </c:pt>
                <c:pt idx="670">
                  <c:v>-29.995079999999998</c:v>
                </c:pt>
                <c:pt idx="671">
                  <c:v>-31.012460000000001</c:v>
                </c:pt>
                <c:pt idx="672">
                  <c:v>-31.377744999999997</c:v>
                </c:pt>
                <c:pt idx="673">
                  <c:v>-31.358180000000001</c:v>
                </c:pt>
                <c:pt idx="674">
                  <c:v>-30.479044999999999</c:v>
                </c:pt>
                <c:pt idx="675">
                  <c:v>-31.407414999999997</c:v>
                </c:pt>
                <c:pt idx="676">
                  <c:v>-28.987805000000002</c:v>
                </c:pt>
                <c:pt idx="677">
                  <c:v>-26.469079999999998</c:v>
                </c:pt>
                <c:pt idx="678">
                  <c:v>-24.197604999999999</c:v>
                </c:pt>
                <c:pt idx="679">
                  <c:v>-22.330974999999999</c:v>
                </c:pt>
                <c:pt idx="680">
                  <c:v>-19.219795999999999</c:v>
                </c:pt>
                <c:pt idx="681">
                  <c:v>-16.691396000000001</c:v>
                </c:pt>
                <c:pt idx="682">
                  <c:v>-14.222250000000001</c:v>
                </c:pt>
                <c:pt idx="683">
                  <c:v>-10.804953999999999</c:v>
                </c:pt>
                <c:pt idx="684">
                  <c:v>-8.1382874999999988</c:v>
                </c:pt>
                <c:pt idx="685">
                  <c:v>-6.0642040000000001</c:v>
                </c:pt>
                <c:pt idx="686">
                  <c:v>-2.7753060000000001</c:v>
                </c:pt>
                <c:pt idx="687">
                  <c:v>-1.2938291500000001</c:v>
                </c:pt>
                <c:pt idx="688">
                  <c:v>1.62963335</c:v>
                </c:pt>
                <c:pt idx="689">
                  <c:v>2.9333309999999999</c:v>
                </c:pt>
                <c:pt idx="690">
                  <c:v>4.1679040000000001</c:v>
                </c:pt>
                <c:pt idx="691">
                  <c:v>6.9333415</c:v>
                </c:pt>
                <c:pt idx="692">
                  <c:v>7.9308769999999997</c:v>
                </c:pt>
                <c:pt idx="693">
                  <c:v>6.4888934999999996</c:v>
                </c:pt>
                <c:pt idx="694">
                  <c:v>6.8740874999999999</c:v>
                </c:pt>
                <c:pt idx="695">
                  <c:v>7.8716229999999996</c:v>
                </c:pt>
                <c:pt idx="696">
                  <c:v>9.4913685000000001</c:v>
                </c:pt>
                <c:pt idx="697">
                  <c:v>9.6098979999999994</c:v>
                </c:pt>
                <c:pt idx="698">
                  <c:v>9.2740895000000005</c:v>
                </c:pt>
                <c:pt idx="699">
                  <c:v>9.1555815000000003</c:v>
                </c:pt>
                <c:pt idx="700">
                  <c:v>10.558047999999999</c:v>
                </c:pt>
                <c:pt idx="701">
                  <c:v>11.911129000000001</c:v>
                </c:pt>
                <c:pt idx="702">
                  <c:v>12.760508</c:v>
                </c:pt>
                <c:pt idx="703">
                  <c:v>13.0963165</c:v>
                </c:pt>
                <c:pt idx="704">
                  <c:v>13.4716205</c:v>
                </c:pt>
                <c:pt idx="705">
                  <c:v>13.896331500000001</c:v>
                </c:pt>
                <c:pt idx="706">
                  <c:v>14.014839500000001</c:v>
                </c:pt>
                <c:pt idx="707">
                  <c:v>12.296322999999999</c:v>
                </c:pt>
                <c:pt idx="708">
                  <c:v>6.2716145000000001</c:v>
                </c:pt>
                <c:pt idx="709">
                  <c:v>-6.9037145000000004</c:v>
                </c:pt>
                <c:pt idx="710">
                  <c:v>-23.387699999999999</c:v>
                </c:pt>
                <c:pt idx="711">
                  <c:v>-46.014944999999997</c:v>
                </c:pt>
                <c:pt idx="712">
                  <c:v>-72.513694999999998</c:v>
                </c:pt>
                <c:pt idx="713">
                  <c:v>-104.78046499999999</c:v>
                </c:pt>
                <c:pt idx="714">
                  <c:v>-141.82732999999999</c:v>
                </c:pt>
                <c:pt idx="715">
                  <c:v>-183.63494</c:v>
                </c:pt>
                <c:pt idx="716">
                  <c:v>-224.43419999999998</c:v>
                </c:pt>
                <c:pt idx="717">
                  <c:v>-265.21539999999999</c:v>
                </c:pt>
                <c:pt idx="718">
                  <c:v>-302.89414999999997</c:v>
                </c:pt>
                <c:pt idx="719">
                  <c:v>-341.95535000000001</c:v>
                </c:pt>
                <c:pt idx="720">
                  <c:v>-378.03449999999998</c:v>
                </c:pt>
                <c:pt idx="721">
                  <c:v>-409.14715000000001</c:v>
                </c:pt>
                <c:pt idx="722">
                  <c:v>-434.99444999999997</c:v>
                </c:pt>
                <c:pt idx="723">
                  <c:v>-458.16285000000005</c:v>
                </c:pt>
                <c:pt idx="724">
                  <c:v>-476.58405000000005</c:v>
                </c:pt>
                <c:pt idx="725">
                  <c:v>-490.49025000000006</c:v>
                </c:pt>
                <c:pt idx="726">
                  <c:v>-500.30714999999998</c:v>
                </c:pt>
                <c:pt idx="727">
                  <c:v>-505.69934999999998</c:v>
                </c:pt>
                <c:pt idx="728">
                  <c:v>-509.03829999999999</c:v>
                </c:pt>
                <c:pt idx="729">
                  <c:v>-510.19285000000002</c:v>
                </c:pt>
                <c:pt idx="730">
                  <c:v>-510.6078</c:v>
                </c:pt>
                <c:pt idx="731">
                  <c:v>-510.68735000000004</c:v>
                </c:pt>
                <c:pt idx="732">
                  <c:v>-506.40025000000003</c:v>
                </c:pt>
                <c:pt idx="733">
                  <c:v>-503.62459999999999</c:v>
                </c:pt>
                <c:pt idx="734">
                  <c:v>-499.49660000000006</c:v>
                </c:pt>
                <c:pt idx="735">
                  <c:v>-493.71955000000003</c:v>
                </c:pt>
                <c:pt idx="736">
                  <c:v>-487.87154999999996</c:v>
                </c:pt>
                <c:pt idx="737">
                  <c:v>-480.45620000000002</c:v>
                </c:pt>
                <c:pt idx="738">
                  <c:v>-471.18109999999996</c:v>
                </c:pt>
                <c:pt idx="739">
                  <c:v>-461.53189999999995</c:v>
                </c:pt>
                <c:pt idx="740">
                  <c:v>-448.80175000000003</c:v>
                </c:pt>
                <c:pt idx="741">
                  <c:v>-434.68699999999995</c:v>
                </c:pt>
                <c:pt idx="742">
                  <c:v>-415.83364999999998</c:v>
                </c:pt>
                <c:pt idx="743">
                  <c:v>-396.73089999999996</c:v>
                </c:pt>
                <c:pt idx="744">
                  <c:v>-371.65545000000003</c:v>
                </c:pt>
                <c:pt idx="745">
                  <c:v>-345.91565000000003</c:v>
                </c:pt>
                <c:pt idx="746">
                  <c:v>-318.47950000000003</c:v>
                </c:pt>
                <c:pt idx="747">
                  <c:v>-290.10380000000004</c:v>
                </c:pt>
                <c:pt idx="748">
                  <c:v>-260.99709999999999</c:v>
                </c:pt>
                <c:pt idx="749">
                  <c:v>-232.04949999999999</c:v>
                </c:pt>
                <c:pt idx="750">
                  <c:v>-202.686735</c:v>
                </c:pt>
                <c:pt idx="751">
                  <c:v>-173.49167</c:v>
                </c:pt>
                <c:pt idx="752">
                  <c:v>-146.88413</c:v>
                </c:pt>
                <c:pt idx="753">
                  <c:v>-124.21754000000001</c:v>
                </c:pt>
                <c:pt idx="754">
                  <c:v>-100.405215</c:v>
                </c:pt>
                <c:pt idx="755">
                  <c:v>-79.694050000000004</c:v>
                </c:pt>
                <c:pt idx="756">
                  <c:v>-61.29392</c:v>
                </c:pt>
                <c:pt idx="757">
                  <c:v>-46.271654999999996</c:v>
                </c:pt>
                <c:pt idx="758">
                  <c:v>-32.572929999999999</c:v>
                </c:pt>
                <c:pt idx="759">
                  <c:v>-22.844394999999999</c:v>
                </c:pt>
                <c:pt idx="760">
                  <c:v>-13.362981</c:v>
                </c:pt>
                <c:pt idx="761">
                  <c:v>-7.6543439999999991</c:v>
                </c:pt>
                <c:pt idx="762">
                  <c:v>-2.0642021000000002</c:v>
                </c:pt>
                <c:pt idx="763">
                  <c:v>2.1629644999999997</c:v>
                </c:pt>
                <c:pt idx="764">
                  <c:v>5.2148249999999994</c:v>
                </c:pt>
                <c:pt idx="765">
                  <c:v>4.9777874999999998</c:v>
                </c:pt>
                <c:pt idx="766">
                  <c:v>5.8074079999999997</c:v>
                </c:pt>
                <c:pt idx="767">
                  <c:v>5.2049564999999998</c:v>
                </c:pt>
                <c:pt idx="768">
                  <c:v>5.5901290000000001</c:v>
                </c:pt>
                <c:pt idx="769">
                  <c:v>4.1185185000000004</c:v>
                </c:pt>
                <c:pt idx="770">
                  <c:v>3.9407565</c:v>
                </c:pt>
                <c:pt idx="771">
                  <c:v>2.6864249999999998</c:v>
                </c:pt>
                <c:pt idx="772">
                  <c:v>1.7283979</c:v>
                </c:pt>
                <c:pt idx="773">
                  <c:v>-1.0370396</c:v>
                </c:pt>
                <c:pt idx="774">
                  <c:v>-1.7185229499999999</c:v>
                </c:pt>
                <c:pt idx="775">
                  <c:v>-3.5061770000000001</c:v>
                </c:pt>
                <c:pt idx="776">
                  <c:v>-5.3827185000000002</c:v>
                </c:pt>
                <c:pt idx="777">
                  <c:v>-8.3358080000000001</c:v>
                </c:pt>
                <c:pt idx="778">
                  <c:v>-9.2543310000000005</c:v>
                </c:pt>
                <c:pt idx="779">
                  <c:v>-12.237069</c:v>
                </c:pt>
                <c:pt idx="780">
                  <c:v>-13.619776999999999</c:v>
                </c:pt>
                <c:pt idx="781">
                  <c:v>-16.464227000000001</c:v>
                </c:pt>
                <c:pt idx="782">
                  <c:v>-19.525955999999997</c:v>
                </c:pt>
                <c:pt idx="783">
                  <c:v>-21.501290000000001</c:v>
                </c:pt>
                <c:pt idx="784">
                  <c:v>-23.486385000000002</c:v>
                </c:pt>
                <c:pt idx="785">
                  <c:v>-27.259420000000002</c:v>
                </c:pt>
                <c:pt idx="786">
                  <c:v>-29.096380000000003</c:v>
                </c:pt>
                <c:pt idx="787">
                  <c:v>-29.698810000000002</c:v>
                </c:pt>
                <c:pt idx="788">
                  <c:v>-31.763025000000003</c:v>
                </c:pt>
                <c:pt idx="789">
                  <c:v>-30.745645</c:v>
                </c:pt>
                <c:pt idx="790">
                  <c:v>-31.308730000000001</c:v>
                </c:pt>
                <c:pt idx="791">
                  <c:v>-30.498825000000004</c:v>
                </c:pt>
                <c:pt idx="792">
                  <c:v>-30.716189999999997</c:v>
                </c:pt>
                <c:pt idx="793">
                  <c:v>-29.155505000000002</c:v>
                </c:pt>
                <c:pt idx="794">
                  <c:v>-27.743170000000003</c:v>
                </c:pt>
                <c:pt idx="795">
                  <c:v>-24.385300000000001</c:v>
                </c:pt>
                <c:pt idx="796">
                  <c:v>-21.698875000000001</c:v>
                </c:pt>
                <c:pt idx="797">
                  <c:v>-20.483995999999998</c:v>
                </c:pt>
                <c:pt idx="798">
                  <c:v>-17.422267000000002</c:v>
                </c:pt>
                <c:pt idx="799">
                  <c:v>-13.600018500000001</c:v>
                </c:pt>
                <c:pt idx="800">
                  <c:v>-11.2987875</c:v>
                </c:pt>
                <c:pt idx="801">
                  <c:v>-7.180269</c:v>
                </c:pt>
                <c:pt idx="802">
                  <c:v>-6.3209999999999997</c:v>
                </c:pt>
                <c:pt idx="803">
                  <c:v>-4.2370480000000006</c:v>
                </c:pt>
                <c:pt idx="804">
                  <c:v>-1.9950645500000002</c:v>
                </c:pt>
                <c:pt idx="805">
                  <c:v>0.73086669999999998</c:v>
                </c:pt>
                <c:pt idx="806">
                  <c:v>2.7950645000000001</c:v>
                </c:pt>
                <c:pt idx="807">
                  <c:v>4.4641954999999998</c:v>
                </c:pt>
                <c:pt idx="808">
                  <c:v>5.9753229999999995</c:v>
                </c:pt>
                <c:pt idx="809">
                  <c:v>5.6494045000000002</c:v>
                </c:pt>
                <c:pt idx="810">
                  <c:v>6.666677</c:v>
                </c:pt>
                <c:pt idx="811">
                  <c:v>7.4568019999999997</c:v>
                </c:pt>
                <c:pt idx="812">
                  <c:v>9.2247040000000009</c:v>
                </c:pt>
                <c:pt idx="813">
                  <c:v>8.9777979999999999</c:v>
                </c:pt>
                <c:pt idx="814">
                  <c:v>9.6296564999999994</c:v>
                </c:pt>
                <c:pt idx="815">
                  <c:v>10.143227</c:v>
                </c:pt>
                <c:pt idx="816">
                  <c:v>10.311142</c:v>
                </c:pt>
                <c:pt idx="817">
                  <c:v>11.06175</c:v>
                </c:pt>
                <c:pt idx="818">
                  <c:v>12.098781000000001</c:v>
                </c:pt>
                <c:pt idx="819">
                  <c:v>11.881501999999999</c:v>
                </c:pt>
                <c:pt idx="820">
                  <c:v>12.6321315</c:v>
                </c:pt>
                <c:pt idx="821">
                  <c:v>12.069154000000001</c:v>
                </c:pt>
                <c:pt idx="822">
                  <c:v>13.175329</c:v>
                </c:pt>
                <c:pt idx="823">
                  <c:v>12.9481815</c:v>
                </c:pt>
                <c:pt idx="824">
                  <c:v>12.6321315</c:v>
                </c:pt>
                <c:pt idx="825">
                  <c:v>12.869169000000001</c:v>
                </c:pt>
                <c:pt idx="826">
                  <c:v>11.674091500000001</c:v>
                </c:pt>
                <c:pt idx="827">
                  <c:v>9.8765625000000004</c:v>
                </c:pt>
                <c:pt idx="828">
                  <c:v>8.7111335000000008</c:v>
                </c:pt>
                <c:pt idx="829">
                  <c:v>8.3555665000000001</c:v>
                </c:pt>
                <c:pt idx="830">
                  <c:v>6.4691565000000004</c:v>
                </c:pt>
                <c:pt idx="831">
                  <c:v>5.1753080000000002</c:v>
                </c:pt>
                <c:pt idx="832">
                  <c:v>4.3753145</c:v>
                </c:pt>
                <c:pt idx="833">
                  <c:v>1.5901271000000001</c:v>
                </c:pt>
                <c:pt idx="834">
                  <c:v>1.2938291500000001</c:v>
                </c:pt>
                <c:pt idx="835">
                  <c:v>0.24691459999999998</c:v>
                </c:pt>
                <c:pt idx="836">
                  <c:v>4.9382919999999997E-2</c:v>
                </c:pt>
                <c:pt idx="837">
                  <c:v>-1.31358335</c:v>
                </c:pt>
                <c:pt idx="838">
                  <c:v>-2.1827230000000002</c:v>
                </c:pt>
                <c:pt idx="839">
                  <c:v>-3.002475</c:v>
                </c:pt>
                <c:pt idx="840">
                  <c:v>-3.8518539999999999</c:v>
                </c:pt>
                <c:pt idx="841">
                  <c:v>-5.5407434999999996</c:v>
                </c:pt>
                <c:pt idx="842">
                  <c:v>-4.9876560000000003</c:v>
                </c:pt>
                <c:pt idx="843">
                  <c:v>-5.9358060000000004</c:v>
                </c:pt>
                <c:pt idx="844">
                  <c:v>-5.9061789999999998</c:v>
                </c:pt>
                <c:pt idx="845">
                  <c:v>-7.6049584999999995</c:v>
                </c:pt>
                <c:pt idx="846">
                  <c:v>-7.1703790000000005</c:v>
                </c:pt>
                <c:pt idx="847">
                  <c:v>-7.9111184999999997</c:v>
                </c:pt>
                <c:pt idx="848">
                  <c:v>-8.0098894999999999</c:v>
                </c:pt>
                <c:pt idx="849">
                  <c:v>-8.5531085000000004</c:v>
                </c:pt>
                <c:pt idx="850">
                  <c:v>-7.7234664999999998</c:v>
                </c:pt>
                <c:pt idx="851">
                  <c:v>-7.9703940000000006</c:v>
                </c:pt>
                <c:pt idx="852">
                  <c:v>-7.2395230000000002</c:v>
                </c:pt>
                <c:pt idx="853">
                  <c:v>-6.2518560000000001</c:v>
                </c:pt>
                <c:pt idx="854">
                  <c:v>-5.1456809999999997</c:v>
                </c:pt>
                <c:pt idx="855">
                  <c:v>-6.3209999999999997</c:v>
                </c:pt>
                <c:pt idx="856">
                  <c:v>-3.8913710000000004</c:v>
                </c:pt>
                <c:pt idx="857">
                  <c:v>-3.002475</c:v>
                </c:pt>
                <c:pt idx="858">
                  <c:v>-2.4098705000000002</c:v>
                </c:pt>
                <c:pt idx="859">
                  <c:v>-2.1135833000000002</c:v>
                </c:pt>
                <c:pt idx="860">
                  <c:v>-1.15555835</c:v>
                </c:pt>
                <c:pt idx="861">
                  <c:v>-1.4814854500000001</c:v>
                </c:pt>
                <c:pt idx="862">
                  <c:v>-0.10864207999999999</c:v>
                </c:pt>
                <c:pt idx="863">
                  <c:v>-7.9012499999999999E-2</c:v>
                </c:pt>
                <c:pt idx="864">
                  <c:v>2.2321084999999998</c:v>
                </c:pt>
                <c:pt idx="865">
                  <c:v>2.0345729499999998</c:v>
                </c:pt>
                <c:pt idx="866">
                  <c:v>2.6469079999999998</c:v>
                </c:pt>
                <c:pt idx="867">
                  <c:v>1.1259292000000001</c:v>
                </c:pt>
                <c:pt idx="868">
                  <c:v>3.2888980000000001</c:v>
                </c:pt>
                <c:pt idx="869">
                  <c:v>3.6049479999999998</c:v>
                </c:pt>
                <c:pt idx="870">
                  <c:v>4.8889065</c:v>
                </c:pt>
                <c:pt idx="871">
                  <c:v>3.2987665000000002</c:v>
                </c:pt>
                <c:pt idx="872">
                  <c:v>4.1975309999999997</c:v>
                </c:pt>
                <c:pt idx="873">
                  <c:v>3.8123584999999998</c:v>
                </c:pt>
                <c:pt idx="874">
                  <c:v>4.8592795000000004</c:v>
                </c:pt>
                <c:pt idx="875">
                  <c:v>5.6098875000000001</c:v>
                </c:pt>
                <c:pt idx="876">
                  <c:v>6.0740940000000005</c:v>
                </c:pt>
                <c:pt idx="877">
                  <c:v>5.9555645000000004</c:v>
                </c:pt>
                <c:pt idx="878">
                  <c:v>6.9234730000000004</c:v>
                </c:pt>
                <c:pt idx="879">
                  <c:v>7.0716294999999993</c:v>
                </c:pt>
                <c:pt idx="880">
                  <c:v>6.9234730000000004</c:v>
                </c:pt>
                <c:pt idx="881">
                  <c:v>7.3086669999999998</c:v>
                </c:pt>
                <c:pt idx="882">
                  <c:v>8.0592749999999995</c:v>
                </c:pt>
                <c:pt idx="883">
                  <c:v>6.9629685000000006</c:v>
                </c:pt>
                <c:pt idx="884">
                  <c:v>7.3481624999999999</c:v>
                </c:pt>
                <c:pt idx="885">
                  <c:v>7.1506419999999995</c:v>
                </c:pt>
                <c:pt idx="886">
                  <c:v>5.6098875000000001</c:v>
                </c:pt>
                <c:pt idx="887">
                  <c:v>5.5506335</c:v>
                </c:pt>
                <c:pt idx="888">
                  <c:v>5.6098875000000001</c:v>
                </c:pt>
                <c:pt idx="889">
                  <c:v>4.8197625000000004</c:v>
                </c:pt>
                <c:pt idx="890">
                  <c:v>3.8716124999999999</c:v>
                </c:pt>
                <c:pt idx="891">
                  <c:v>3.9506249999999996</c:v>
                </c:pt>
                <c:pt idx="892">
                  <c:v>2.7061834999999999</c:v>
                </c:pt>
                <c:pt idx="893">
                  <c:v>1.6691396000000001</c:v>
                </c:pt>
                <c:pt idx="894">
                  <c:v>1.2938291500000001</c:v>
                </c:pt>
                <c:pt idx="895">
                  <c:v>0.66172914999999999</c:v>
                </c:pt>
                <c:pt idx="896">
                  <c:v>-0.36543334999999999</c:v>
                </c:pt>
                <c:pt idx="897">
                  <c:v>-0.36543334999999999</c:v>
                </c:pt>
                <c:pt idx="898">
                  <c:v>-0.42469165000000003</c:v>
                </c:pt>
                <c:pt idx="899">
                  <c:v>-0.79012499999999997</c:v>
                </c:pt>
                <c:pt idx="900">
                  <c:v>-1.0370396</c:v>
                </c:pt>
                <c:pt idx="901">
                  <c:v>-2.4098705000000002</c:v>
                </c:pt>
                <c:pt idx="902">
                  <c:v>-2.785196</c:v>
                </c:pt>
                <c:pt idx="903">
                  <c:v>-3.8024685000000003</c:v>
                </c:pt>
                <c:pt idx="904">
                  <c:v>-2.6271710000000001</c:v>
                </c:pt>
                <c:pt idx="905">
                  <c:v>-2.7358104999999999</c:v>
                </c:pt>
                <c:pt idx="906">
                  <c:v>-3.2395125</c:v>
                </c:pt>
                <c:pt idx="907">
                  <c:v>-5.0568</c:v>
                </c:pt>
                <c:pt idx="908">
                  <c:v>-4.4444584999999996</c:v>
                </c:pt>
                <c:pt idx="909">
                  <c:v>-4.829631</c:v>
                </c:pt>
                <c:pt idx="910">
                  <c:v>-4.4345685000000001</c:v>
                </c:pt>
                <c:pt idx="911">
                  <c:v>-4.5135809999999994</c:v>
                </c:pt>
                <c:pt idx="912">
                  <c:v>-4.9777874999999998</c:v>
                </c:pt>
                <c:pt idx="913">
                  <c:v>-4.1086499999999999</c:v>
                </c:pt>
                <c:pt idx="914">
                  <c:v>-3.8617440000000003</c:v>
                </c:pt>
                <c:pt idx="915">
                  <c:v>-4.5530980000000003</c:v>
                </c:pt>
                <c:pt idx="916">
                  <c:v>-2.4889044999999999</c:v>
                </c:pt>
                <c:pt idx="917">
                  <c:v>-3.8123584999999998</c:v>
                </c:pt>
                <c:pt idx="918">
                  <c:v>-1.6592625000000001</c:v>
                </c:pt>
                <c:pt idx="919">
                  <c:v>-1.9654354000000001</c:v>
                </c:pt>
                <c:pt idx="920">
                  <c:v>1.9753125E-2</c:v>
                </c:pt>
                <c:pt idx="921">
                  <c:v>0.62222290000000002</c:v>
                </c:pt>
                <c:pt idx="922">
                  <c:v>1.4419792</c:v>
                </c:pt>
                <c:pt idx="923">
                  <c:v>1.9950645500000002</c:v>
                </c:pt>
                <c:pt idx="924">
                  <c:v>1.92592915</c:v>
                </c:pt>
                <c:pt idx="925">
                  <c:v>1.4716083499999999</c:v>
                </c:pt>
                <c:pt idx="926">
                  <c:v>3.3086564999999997</c:v>
                </c:pt>
                <c:pt idx="927">
                  <c:v>3.1308730000000002</c:v>
                </c:pt>
                <c:pt idx="928">
                  <c:v>3.5851895000000003</c:v>
                </c:pt>
                <c:pt idx="929">
                  <c:v>3.5358040000000002</c:v>
                </c:pt>
                <c:pt idx="930">
                  <c:v>3.5654310000000002</c:v>
                </c:pt>
                <c:pt idx="931">
                  <c:v>4.8987749999999997</c:v>
                </c:pt>
                <c:pt idx="932">
                  <c:v>5.1654394999999997</c:v>
                </c:pt>
                <c:pt idx="933">
                  <c:v>4.2963019999999998</c:v>
                </c:pt>
                <c:pt idx="934">
                  <c:v>5.6197559999999998</c:v>
                </c:pt>
                <c:pt idx="935">
                  <c:v>4.7901354999999999</c:v>
                </c:pt>
                <c:pt idx="936">
                  <c:v>5.2345835000000003</c:v>
                </c:pt>
                <c:pt idx="937">
                  <c:v>5.7975395000000001</c:v>
                </c:pt>
                <c:pt idx="938">
                  <c:v>5.4716209999999998</c:v>
                </c:pt>
                <c:pt idx="939">
                  <c:v>5.7975395000000001</c:v>
                </c:pt>
                <c:pt idx="940">
                  <c:v>6.479025</c:v>
                </c:pt>
                <c:pt idx="941">
                  <c:v>4.6716059999999997</c:v>
                </c:pt>
                <c:pt idx="942">
                  <c:v>6.0444454999999992</c:v>
                </c:pt>
                <c:pt idx="943">
                  <c:v>5.6790314999999998</c:v>
                </c:pt>
                <c:pt idx="944">
                  <c:v>5.3728499999999997</c:v>
                </c:pt>
                <c:pt idx="945">
                  <c:v>5.8666834999999997</c:v>
                </c:pt>
                <c:pt idx="946">
                  <c:v>3.9012395</c:v>
                </c:pt>
                <c:pt idx="947">
                  <c:v>4.3061920000000002</c:v>
                </c:pt>
                <c:pt idx="948">
                  <c:v>3.4172959999999999</c:v>
                </c:pt>
                <c:pt idx="949">
                  <c:v>2.6962935000000003</c:v>
                </c:pt>
                <c:pt idx="950">
                  <c:v>1.93580625</c:v>
                </c:pt>
                <c:pt idx="951">
                  <c:v>1.56049795</c:v>
                </c:pt>
                <c:pt idx="952">
                  <c:v>1.8271645999999999</c:v>
                </c:pt>
                <c:pt idx="953">
                  <c:v>-0.34567915000000005</c:v>
                </c:pt>
                <c:pt idx="954">
                  <c:v>-0.81975414999999996</c:v>
                </c:pt>
                <c:pt idx="955">
                  <c:v>-1.4123478999999999</c:v>
                </c:pt>
                <c:pt idx="956">
                  <c:v>-0.79012499999999997</c:v>
                </c:pt>
                <c:pt idx="957">
                  <c:v>-1.7580270499999999</c:v>
                </c:pt>
                <c:pt idx="958">
                  <c:v>-1.7580270499999999</c:v>
                </c:pt>
                <c:pt idx="959">
                  <c:v>-2.5481585</c:v>
                </c:pt>
                <c:pt idx="960">
                  <c:v>-2.8543185000000002</c:v>
                </c:pt>
                <c:pt idx="961">
                  <c:v>-2.9530894999999999</c:v>
                </c:pt>
                <c:pt idx="962">
                  <c:v>-2.4889044999999999</c:v>
                </c:pt>
                <c:pt idx="963">
                  <c:v>-2.9135940000000002</c:v>
                </c:pt>
                <c:pt idx="964">
                  <c:v>-2.5382685</c:v>
                </c:pt>
                <c:pt idx="965">
                  <c:v>-3.0716190000000001</c:v>
                </c:pt>
                <c:pt idx="966">
                  <c:v>-2.8049330000000001</c:v>
                </c:pt>
                <c:pt idx="967">
                  <c:v>-3.5555625000000002</c:v>
                </c:pt>
                <c:pt idx="968">
                  <c:v>-1.8172874999999999</c:v>
                </c:pt>
                <c:pt idx="969">
                  <c:v>-3.4963085</c:v>
                </c:pt>
                <c:pt idx="970">
                  <c:v>-3.7827315000000001</c:v>
                </c:pt>
                <c:pt idx="971">
                  <c:v>-3.0321020000000001</c:v>
                </c:pt>
                <c:pt idx="972">
                  <c:v>-2.6074124999999997</c:v>
                </c:pt>
                <c:pt idx="973">
                  <c:v>-1.7283979</c:v>
                </c:pt>
                <c:pt idx="974">
                  <c:v>-1.3432124999999999</c:v>
                </c:pt>
                <c:pt idx="975">
                  <c:v>-0.40493959999999996</c:v>
                </c:pt>
                <c:pt idx="976">
                  <c:v>-0.61234580000000005</c:v>
                </c:pt>
                <c:pt idx="977">
                  <c:v>-1.0666687500000001</c:v>
                </c:pt>
                <c:pt idx="978">
                  <c:v>-0.29629794999999998</c:v>
                </c:pt>
                <c:pt idx="979">
                  <c:v>0.67160624999999996</c:v>
                </c:pt>
                <c:pt idx="980">
                  <c:v>1.4913603999999998</c:v>
                </c:pt>
                <c:pt idx="981">
                  <c:v>1.3629667000000001</c:v>
                </c:pt>
                <c:pt idx="982">
                  <c:v>2.09383125</c:v>
                </c:pt>
                <c:pt idx="983">
                  <c:v>1.8962999999999999</c:v>
                </c:pt>
                <c:pt idx="984">
                  <c:v>3.1802584999999999</c:v>
                </c:pt>
                <c:pt idx="985">
                  <c:v>2.5086415</c:v>
                </c:pt>
                <c:pt idx="986">
                  <c:v>3.4370544999999995</c:v>
                </c:pt>
                <c:pt idx="987">
                  <c:v>3.3185250000000002</c:v>
                </c:pt>
                <c:pt idx="988">
                  <c:v>3.8024685000000003</c:v>
                </c:pt>
                <c:pt idx="989">
                  <c:v>4.6024834999999999</c:v>
                </c:pt>
                <c:pt idx="990">
                  <c:v>4.7506185000000007</c:v>
                </c:pt>
                <c:pt idx="991">
                  <c:v>5.7876709999999996</c:v>
                </c:pt>
                <c:pt idx="992">
                  <c:v>5.8963105000000002</c:v>
                </c:pt>
                <c:pt idx="993">
                  <c:v>5.4123454999999998</c:v>
                </c:pt>
                <c:pt idx="994">
                  <c:v>5.9753229999999995</c:v>
                </c:pt>
                <c:pt idx="995">
                  <c:v>4.9481605000000002</c:v>
                </c:pt>
                <c:pt idx="996">
                  <c:v>6.7753165000000006</c:v>
                </c:pt>
                <c:pt idx="997">
                  <c:v>5.3432230000000001</c:v>
                </c:pt>
                <c:pt idx="998">
                  <c:v>5.6790314999999998</c:v>
                </c:pt>
                <c:pt idx="999">
                  <c:v>6.0345770000000005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7236944"/>
        <c:axId val="577238120"/>
      </c:scatterChart>
      <c:valAx>
        <c:axId val="577236944"/>
        <c:scaling>
          <c:orientation val="minMax"/>
          <c:max val="110"/>
          <c:min val="0"/>
        </c:scaling>
        <c:delete val="0"/>
        <c:axPos val="b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prstDash val="dash"/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>
                    <a:solidFill>
                      <a:srgbClr val="FF0000"/>
                    </a:solidFill>
                  </a:rPr>
                  <a:t>Time  [ns</a:t>
                </a:r>
                <a:r>
                  <a:rPr lang="en-US" sz="1400">
                    <a:solidFill>
                      <a:srgbClr val="FF0000"/>
                    </a:solidFill>
                  </a:rPr>
                  <a:t>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238120"/>
        <c:crossesAt val="-550"/>
        <c:crossBetween val="midCat"/>
        <c:majorUnit val="10"/>
      </c:valAx>
      <c:valAx>
        <c:axId val="577238120"/>
        <c:scaling>
          <c:orientation val="minMax"/>
          <c:max val="50"/>
          <c:min val="-550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prstDash val="dash"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>
                    <a:solidFill>
                      <a:srgbClr val="FF0000"/>
                    </a:solidFill>
                  </a:rPr>
                  <a:t>Output</a:t>
                </a:r>
                <a:r>
                  <a:rPr lang="en-US" sz="1000" baseline="0">
                    <a:solidFill>
                      <a:srgbClr val="FF0000"/>
                    </a:solidFill>
                  </a:rPr>
                  <a:t>  [V]</a:t>
                </a:r>
                <a:endParaRPr lang="en-US" sz="1000">
                  <a:solidFill>
                    <a:srgbClr val="FF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2.8937122489735297E-2"/>
              <c:y val="0.438609173853268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236944"/>
        <c:crosses val="autoZero"/>
        <c:crossBetween val="midCat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0.25601</cdr:x>
      <cdr:y>0.03295</cdr:y>
    </cdr:from>
    <cdr:to>
      <cdr:x>0.96581</cdr:x>
      <cdr:y>0.07513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47431" y="166932"/>
          <a:ext cx="2626780" cy="2137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rgbClr val="FF0000"/>
              </a:solidFill>
            </a:rPr>
            <a:t>3-FET Switch Response,</a:t>
          </a:r>
          <a:r>
            <a:rPr lang="en-US" sz="1100" baseline="0" dirty="0">
              <a:solidFill>
                <a:srgbClr val="FF0000"/>
              </a:solidFill>
            </a:rPr>
            <a:t> 43 MHz Burst</a:t>
          </a:r>
          <a:endParaRPr lang="en-US" sz="1100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A9937C84-61B0-45B5-BCB5-45B09A1CDAD8}" type="datetimeFigureOut">
              <a:rPr lang="en-US" altLang="en-US"/>
              <a:pPr/>
              <a:t>3/9/2016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D43D942-D8CE-4E39-8A6A-F1186F345F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0248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D27F0CD9-EC7D-4278-B92B-A16DE4925276}" type="datetimeFigureOut">
              <a:rPr lang="en-US" altLang="en-US"/>
              <a:pPr/>
              <a:t>3/9/2016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7FC086A-EF22-42CA-A2EA-EA27A00ED6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5595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873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295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63263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3/15/2016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A. Shemyakin|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50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3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3/15/2016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Yuor Name | 2016 P2MAC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401800F4-4579-43AA-8D1C-4C601C6F94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959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3/15/2016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Yuor Name | 2016 P2MAC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A1456F2F-62F8-4BD5-83E6-D3C20E36CF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61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3/15/2016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Yuor Name | 2016 P2MAC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54F8A-A4D5-4456-AF3F-D990255E9F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006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3/15/2016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Yuor Name | 2016 P2MAC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6B1FF-1958-45A7-BF70-37759F728B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89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3/15/2016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Yuor Name | 2016 P2MAC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98376-25C6-457D-B119-176F6396C4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00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3/15/2016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Yuor Name | 2016 P2MAC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5E48D-BE27-41EE-B882-CF373960F7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39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3/15/2016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Yuor Name | 2016 P2MAC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8E9F0-89A6-4FD0-8966-1A0C47E26D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07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3/15/2016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Yuor Name | 2016 P2MAC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10E6ED46-57A2-47C0-A64C-B6DFECAB6C7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3/15/2016</a:t>
            </a:r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Yuor Name | 2016 P2MAC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1046CE85-B449-47B5-AFE9-4F6A9FDE1A0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MEBT Status and Commissioning Plan </a:t>
            </a:r>
            <a:endParaRPr lang="en-US" altLang="en-US" dirty="0" smtClean="0">
              <a:latin typeface="Helvetica" panose="020B0604020202020204" pitchFamily="34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A. Shemyakin</a:t>
            </a:r>
          </a:p>
          <a:p>
            <a:r>
              <a:rPr lang="en-US" altLang="en-US" dirty="0" smtClean="0">
                <a:latin typeface="Helvetica" panose="020B0604020202020204" pitchFamily="34" charset="0"/>
              </a:rPr>
              <a:t>PIP-II Machine Advisory Committee Meeting</a:t>
            </a:r>
          </a:p>
          <a:p>
            <a:r>
              <a:rPr lang="en-US" altLang="en-US" dirty="0" smtClean="0">
                <a:latin typeface="Helvetica" panose="020B0604020202020204" pitchFamily="34" charset="0"/>
              </a:rPr>
              <a:t>15-17 March 2016</a:t>
            </a:r>
          </a:p>
          <a:p>
            <a:endParaRPr lang="en-US" altLang="en-US" dirty="0" smtClean="0"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Chopping system -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7499555" cy="5170941"/>
          </a:xfrm>
        </p:spPr>
        <p:txBody>
          <a:bodyPr/>
          <a:lstStyle/>
          <a:p>
            <a:r>
              <a:rPr lang="en-US" dirty="0" smtClean="0"/>
              <a:t>Absorber: 21 kW CW; 0.5m; 29 mrad grazing angle</a:t>
            </a:r>
          </a:p>
          <a:p>
            <a:pPr lvl="1"/>
            <a:r>
              <a:rPr lang="en-US" dirty="0"/>
              <a:t>Separate TZM plates pressed against a water-cooled aluminum </a:t>
            </a:r>
            <a:r>
              <a:rPr lang="en-US" dirty="0" smtClean="0"/>
              <a:t>base; ¼ prototype tested</a:t>
            </a:r>
          </a:p>
          <a:p>
            <a:pPr lvl="1"/>
            <a:r>
              <a:rPr lang="en-US" dirty="0" smtClean="0"/>
              <a:t>No new development for the absorber since last P2MAC</a:t>
            </a:r>
          </a:p>
          <a:p>
            <a:r>
              <a:rPr lang="en-US" dirty="0" smtClean="0"/>
              <a:t>Kickers: 2 versions distinguished by characteristic impedance</a:t>
            </a:r>
          </a:p>
          <a:p>
            <a:pPr lvl="1"/>
            <a:r>
              <a:rPr lang="en-US" dirty="0" smtClean="0"/>
              <a:t>Main version – 50 Ohm; bipolar kick; AC-coupled</a:t>
            </a:r>
          </a:p>
          <a:p>
            <a:pPr lvl="2"/>
            <a:r>
              <a:rPr lang="en-US" dirty="0" smtClean="0"/>
              <a:t>Driver: linear amplifier with pre-distortion; commercially available</a:t>
            </a:r>
          </a:p>
          <a:p>
            <a:pPr lvl="1"/>
            <a:r>
              <a:rPr lang="en-US" dirty="0" smtClean="0"/>
              <a:t>Second version – 200 Ohm</a:t>
            </a:r>
          </a:p>
          <a:p>
            <a:pPr lvl="2"/>
            <a:r>
              <a:rPr lang="en-US" dirty="0"/>
              <a:t>Higher impedance allows considering a fast switch as a driver</a:t>
            </a:r>
          </a:p>
          <a:p>
            <a:pPr lvl="2"/>
            <a:r>
              <a:rPr lang="en-US" dirty="0"/>
              <a:t>Potentially simpler and cheaper solution; DC-coupled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3/15/2016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Shemyakin|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88" y="905424"/>
            <a:ext cx="1446977" cy="227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931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50 Ohm kicker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348" y="948156"/>
            <a:ext cx="6799052" cy="3856757"/>
          </a:xfrm>
        </p:spPr>
        <p:txBody>
          <a:bodyPr/>
          <a:lstStyle/>
          <a:p>
            <a:r>
              <a:rPr lang="en-US" dirty="0" smtClean="0"/>
              <a:t>Features</a:t>
            </a:r>
          </a:p>
          <a:p>
            <a:pPr lvl="1"/>
            <a:r>
              <a:rPr lang="en-US" dirty="0" smtClean="0"/>
              <a:t>Bipolar signal; bunches to be removed or passed are kicked in opposite directions</a:t>
            </a:r>
          </a:p>
          <a:p>
            <a:pPr lvl="1"/>
            <a:r>
              <a:rPr lang="en-US" dirty="0" smtClean="0"/>
              <a:t>Plates connected in vacuum with 50 Ohm cables</a:t>
            </a:r>
          </a:p>
          <a:p>
            <a:r>
              <a:rPr lang="en-US" dirty="0" smtClean="0"/>
              <a:t>Status</a:t>
            </a:r>
          </a:p>
          <a:p>
            <a:pPr lvl="1"/>
            <a:r>
              <a:rPr lang="en-US" dirty="0" smtClean="0"/>
              <a:t>One plate was successfully tested in vacuum</a:t>
            </a:r>
          </a:p>
          <a:p>
            <a:pPr lvl="2"/>
            <a:r>
              <a:rPr lang="en-US" dirty="0" smtClean="0"/>
              <a:t>Full-power and RF measurements</a:t>
            </a:r>
          </a:p>
          <a:p>
            <a:pPr lvl="1"/>
            <a:r>
              <a:rPr lang="en-US" dirty="0" smtClean="0"/>
              <a:t>Final prototype is fully assembled</a:t>
            </a:r>
          </a:p>
          <a:p>
            <a:pPr lvl="2"/>
            <a:r>
              <a:rPr lang="en-US" dirty="0" smtClean="0"/>
              <a:t>Will be power-tested at MEBT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3/15/2016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A. Shemyakin|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96" y="4505228"/>
            <a:ext cx="2288652" cy="171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175" y="865948"/>
            <a:ext cx="2128464" cy="18078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82287" y="2605178"/>
            <a:ext cx="2061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3D model. </a:t>
            </a:r>
            <a:r>
              <a:rPr lang="en-US" sz="1800" dirty="0" err="1" smtClean="0"/>
              <a:t>A.Chen</a:t>
            </a:r>
            <a:r>
              <a:rPr lang="en-US" sz="1800" dirty="0" smtClean="0"/>
              <a:t>, M. Jones</a:t>
            </a:r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87502" y="3623598"/>
            <a:ext cx="2976713" cy="22325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98348" y="4726819"/>
            <a:ext cx="2771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Half of the kicker (one plate) assembled. </a:t>
            </a:r>
            <a:r>
              <a:rPr lang="en-US" sz="1800" dirty="0" err="1" smtClean="0"/>
              <a:t>D.Sun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4485736" y="5615488"/>
            <a:ext cx="2173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Kicker under testing. </a:t>
            </a:r>
            <a:r>
              <a:rPr lang="en-US" sz="1800" dirty="0" err="1" smtClean="0"/>
              <a:t>D.Sun</a:t>
            </a:r>
            <a:r>
              <a:rPr lang="en-US" sz="1800" dirty="0" smtClean="0"/>
              <a:t>, D. Peterson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90326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 Ohm kicker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6034547" cy="3453983"/>
          </a:xfrm>
        </p:spPr>
        <p:txBody>
          <a:bodyPr/>
          <a:lstStyle/>
          <a:p>
            <a:r>
              <a:rPr lang="en-US" dirty="0"/>
              <a:t>TW structure is a </a:t>
            </a:r>
            <a:r>
              <a:rPr lang="en-US" dirty="0" smtClean="0"/>
              <a:t>helix with welded plates</a:t>
            </a:r>
            <a:endParaRPr lang="en-US" dirty="0"/>
          </a:p>
          <a:p>
            <a:r>
              <a:rPr lang="en-US" dirty="0" smtClean="0"/>
              <a:t>A vacuum-compatible helix was tested</a:t>
            </a:r>
          </a:p>
          <a:p>
            <a:pPr lvl="1"/>
            <a:r>
              <a:rPr lang="en-US" dirty="0" smtClean="0"/>
              <a:t>Power testing in vacuum is successful</a:t>
            </a:r>
          </a:p>
          <a:p>
            <a:pPr lvl="1"/>
            <a:r>
              <a:rPr lang="en-US" dirty="0" smtClean="0"/>
              <a:t>The phase velocity was found off by 5%; redesigned</a:t>
            </a:r>
          </a:p>
          <a:p>
            <a:r>
              <a:rPr lang="en-US" dirty="0"/>
              <a:t>A complete kicker with modified helixes is being assembled</a:t>
            </a:r>
          </a:p>
          <a:p>
            <a:pPr lvl="1"/>
            <a:r>
              <a:rPr lang="en-US" dirty="0"/>
              <a:t>Planned to be fully tested before end of summer 2016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3/15/2016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A. Shemyakin|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148" y="905775"/>
            <a:ext cx="2699353" cy="276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51442" y="3687206"/>
            <a:ext cx="2811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Kicker prepared for power testing in vacuum. </a:t>
            </a:r>
          </a:p>
          <a:p>
            <a:r>
              <a:rPr lang="en-US" sz="1800" dirty="0" err="1" smtClean="0"/>
              <a:t>A.Chen</a:t>
            </a:r>
            <a:r>
              <a:rPr lang="en-US" sz="1800" dirty="0" smtClean="0"/>
              <a:t>, </a:t>
            </a:r>
            <a:r>
              <a:rPr lang="en-US" sz="1800" dirty="0" err="1" smtClean="0"/>
              <a:t>G.Saewert</a:t>
            </a:r>
            <a:endParaRPr lang="en-US" sz="1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8859" y="4610536"/>
            <a:ext cx="8510064" cy="160283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Each helix will be driven by a switch</a:t>
            </a:r>
          </a:p>
          <a:p>
            <a:pPr lvl="1"/>
            <a:r>
              <a:rPr lang="en-US" dirty="0" smtClean="0"/>
              <a:t>From 0- to- +500 V and from 0- to- -500V, correspondingly</a:t>
            </a:r>
          </a:p>
          <a:p>
            <a:pPr lvl="1"/>
            <a:r>
              <a:rPr lang="en-US" dirty="0"/>
              <a:t>Switch scheme: 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3-4 FETs in series triggered simultaneously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5082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200 Ohm Helix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Driver status (G. Saewert)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844" y="811291"/>
            <a:ext cx="8691113" cy="415800"/>
          </a:xfrm>
        </p:spPr>
        <p:txBody>
          <a:bodyPr/>
          <a:lstStyle/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Evaluation results of 3- </a:t>
            </a:r>
            <a:r>
              <a:rPr lang="en-US" altLang="en-US" dirty="0" err="1" smtClean="0">
                <a:latin typeface="Helvetica" panose="020B0604020202020204" pitchFamily="34" charset="0"/>
                <a:ea typeface="Geneva" pitchFamily="121" charset="-128"/>
              </a:rPr>
              <a:t>GaN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 FET “-500V” switch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3/15/2016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A. Shemyakin|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99844" y="1222468"/>
            <a:ext cx="5243424" cy="5039918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en-US" sz="2000" dirty="0">
                <a:latin typeface="Helvetica" panose="020B0604020202020204" pitchFamily="34" charset="0"/>
                <a:ea typeface="Geneva" pitchFamily="121" charset="-128"/>
              </a:rPr>
              <a:t>Load used:  185 Ohm</a:t>
            </a:r>
          </a:p>
          <a:p>
            <a:pPr lvl="1"/>
            <a:r>
              <a:rPr lang="en-US" altLang="en-US" sz="2000" dirty="0">
                <a:latin typeface="Helvetica" panose="020B0604020202020204" pitchFamily="34" charset="0"/>
                <a:ea typeface="Geneva" pitchFamily="121" charset="-128"/>
              </a:rPr>
              <a:t>3.0 ns turn-on, 4.0 ns turn-off (5-95%)</a:t>
            </a:r>
          </a:p>
          <a:p>
            <a:pPr lvl="1"/>
            <a:r>
              <a:rPr lang="en-US" altLang="en-US" sz="2000" dirty="0">
                <a:latin typeface="Helvetica" panose="020B0604020202020204" pitchFamily="34" charset="0"/>
                <a:ea typeface="Geneva" pitchFamily="121" charset="-128"/>
              </a:rPr>
              <a:t>Operated at 630 V </a:t>
            </a:r>
            <a:endParaRPr lang="en-US" altLang="en-US" sz="2000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Timing </a:t>
            </a:r>
            <a:r>
              <a:rPr lang="en-US" altLang="en-US" sz="2000" dirty="0">
                <a:latin typeface="Helvetica" panose="020B0604020202020204" pitchFamily="34" charset="0"/>
                <a:ea typeface="Geneva" pitchFamily="121" charset="-128"/>
              </a:rPr>
              <a:t>match of 3 boards is &lt;0.2 ns</a:t>
            </a:r>
          </a:p>
          <a:p>
            <a:pPr lvl="1"/>
            <a:r>
              <a:rPr lang="en-US" altLang="en-US" sz="2000" dirty="0">
                <a:latin typeface="Helvetica" panose="020B0604020202020204" pitchFamily="34" charset="0"/>
                <a:ea typeface="Geneva" pitchFamily="121" charset="-128"/>
              </a:rPr>
              <a:t>Flattop pulse width adjustable range: 2.5 ns to infinity</a:t>
            </a:r>
          </a:p>
          <a:p>
            <a:pPr lvl="1"/>
            <a:r>
              <a:rPr lang="en-US" altLang="en-US" sz="2000" dirty="0">
                <a:latin typeface="Helvetica" panose="020B0604020202020204" pitchFamily="34" charset="0"/>
                <a:ea typeface="Geneva" pitchFamily="121" charset="-128"/>
              </a:rPr>
              <a:t>Tested 9 MHz CW, and &gt;40 MHz bursts</a:t>
            </a:r>
          </a:p>
          <a:p>
            <a:pPr lvl="1"/>
            <a:r>
              <a:rPr lang="en-US" altLang="en-US" sz="2000" dirty="0">
                <a:latin typeface="Helvetica" panose="020B0604020202020204" pitchFamily="34" charset="0"/>
                <a:ea typeface="Geneva" pitchFamily="121" charset="-128"/>
              </a:rPr>
              <a:t>Better cooling is required for higher rep rates</a:t>
            </a:r>
          </a:p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Results of thermal modelling of a scheme with water cooling</a:t>
            </a: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59282" y="5146462"/>
            <a:ext cx="8611091" cy="1115924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4 FETs </a:t>
            </a:r>
            <a:r>
              <a:rPr lang="en-US" altLang="en-US" sz="2000" dirty="0">
                <a:latin typeface="Helvetica" panose="020B0604020202020204" pitchFamily="34" charset="0"/>
                <a:ea typeface="Geneva" pitchFamily="121" charset="-128"/>
              </a:rPr>
              <a:t>mounted on </a:t>
            </a:r>
            <a:r>
              <a:rPr lang="en-US" altLang="en-US" sz="2000" dirty="0" err="1">
                <a:latin typeface="Helvetica" panose="020B0604020202020204" pitchFamily="34" charset="0"/>
                <a:ea typeface="Geneva" pitchFamily="121" charset="-128"/>
              </a:rPr>
              <a:t>BeO</a:t>
            </a:r>
            <a:r>
              <a:rPr lang="en-US" altLang="en-US" sz="2000" dirty="0">
                <a:latin typeface="Helvetica" panose="020B0604020202020204" pitchFamily="34" charset="0"/>
                <a:ea typeface="Geneva" pitchFamily="121" charset="-128"/>
              </a:rPr>
              <a:t> ceramic</a:t>
            </a:r>
          </a:p>
          <a:p>
            <a:pPr lvl="1"/>
            <a:r>
              <a:rPr lang="en-US" altLang="en-US" sz="2000" dirty="0">
                <a:latin typeface="Helvetica" panose="020B0604020202020204" pitchFamily="34" charset="0"/>
                <a:ea typeface="Geneva" pitchFamily="121" charset="-128"/>
              </a:rPr>
              <a:t>~20 W per FET (extrapolated from data)</a:t>
            </a:r>
          </a:p>
          <a:p>
            <a:pPr lvl="1"/>
            <a:r>
              <a:rPr lang="en-US" altLang="en-US" sz="2000" dirty="0">
                <a:latin typeface="Helvetica" panose="020B0604020202020204" pitchFamily="34" charset="0"/>
                <a:ea typeface="Geneva" pitchFamily="121" charset="-128"/>
              </a:rPr>
              <a:t>Junction temperature: ~120 ºC (acceptable)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9877073"/>
              </p:ext>
            </p:extLst>
          </p:nvPr>
        </p:nvGraphicFramePr>
        <p:xfrm>
          <a:off x="5443268" y="1156580"/>
          <a:ext cx="3700732" cy="5066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3457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263309" y="2146591"/>
            <a:ext cx="2666019" cy="2421500"/>
            <a:chOff x="2743322" y="837315"/>
            <a:chExt cx="6117847" cy="555673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43322" y="837315"/>
              <a:ext cx="4783016" cy="5556738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4617268" y="3678665"/>
              <a:ext cx="4243901" cy="2570030"/>
              <a:chOff x="4617268" y="3678665"/>
              <a:chExt cx="4243901" cy="2570030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044997" y="4592956"/>
                <a:ext cx="2816172" cy="1655739"/>
              </a:xfrm>
              <a:prstGeom prst="rect">
                <a:avLst/>
              </a:prstGeom>
              <a:ln w="25400">
                <a:solidFill>
                  <a:schemeClr val="accent6"/>
                </a:solidFill>
              </a:ln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4617268" y="3678665"/>
                <a:ext cx="715223" cy="42255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26" name="Straight Connector 25"/>
              <p:cNvCxnSpPr>
                <a:stCxn id="25" idx="3"/>
                <a:endCxn id="24" idx="0"/>
              </p:cNvCxnSpPr>
              <p:nvPr/>
            </p:nvCxnSpPr>
            <p:spPr>
              <a:xfrm>
                <a:off x="5332491" y="3889943"/>
                <a:ext cx="2120592" cy="703013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4988459" y="4137433"/>
                <a:ext cx="1056538" cy="1283393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Kickers simulations (M. Hassan)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1320592"/>
          </a:xfrm>
        </p:spPr>
        <p:txBody>
          <a:bodyPr/>
          <a:lstStyle/>
          <a:p>
            <a:r>
              <a:rPr lang="en-US" dirty="0" smtClean="0"/>
              <a:t>Both kickers were simulated with time </a:t>
            </a:r>
            <a:r>
              <a:rPr lang="en-US" dirty="0"/>
              <a:t>domain solver of </a:t>
            </a:r>
            <a:r>
              <a:rPr lang="en-US" dirty="0" smtClean="0"/>
              <a:t>CST</a:t>
            </a:r>
          </a:p>
          <a:p>
            <a:pPr lvl="1"/>
            <a:r>
              <a:rPr lang="en-US" dirty="0" smtClean="0"/>
              <a:t>With all mechanical details and realistic pulse shapes</a:t>
            </a:r>
          </a:p>
          <a:p>
            <a:r>
              <a:rPr lang="en-US" dirty="0" smtClean="0"/>
              <a:t>Angles differ from the model of parallel plates by &lt;10%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3/15/2016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A. Shemyakin|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14</a:t>
            </a:fld>
            <a:endParaRPr lang="en-US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3588666" y="2456685"/>
            <a:ext cx="2078761" cy="2068534"/>
            <a:chOff x="2213678" y="1076150"/>
            <a:chExt cx="6930322" cy="56104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13678" y="1076150"/>
              <a:ext cx="5777347" cy="472432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4291343" y="3410018"/>
              <a:ext cx="4852657" cy="3276532"/>
              <a:chOff x="4291343" y="3410018"/>
              <a:chExt cx="4852657" cy="3276532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368408" y="4433055"/>
                <a:ext cx="3775592" cy="2253495"/>
              </a:xfrm>
              <a:prstGeom prst="rect">
                <a:avLst/>
              </a:prstGeom>
              <a:ln w="25400">
                <a:solidFill>
                  <a:schemeClr val="accent6"/>
                </a:solidFill>
              </a:ln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4291343" y="3410018"/>
                <a:ext cx="972332" cy="537293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/>
              <p:cNvCxnSpPr>
                <a:endCxn id="10" idx="0"/>
              </p:cNvCxnSpPr>
              <p:nvPr/>
            </p:nvCxnSpPr>
            <p:spPr>
              <a:xfrm>
                <a:off x="5244584" y="3700250"/>
                <a:ext cx="2011620" cy="732805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stCxn id="11" idx="2"/>
                <a:endCxn id="10" idx="1"/>
              </p:cNvCxnSpPr>
              <p:nvPr/>
            </p:nvCxnSpPr>
            <p:spPr>
              <a:xfrm>
                <a:off x="4777509" y="3947311"/>
                <a:ext cx="590899" cy="1612492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309" y="4657773"/>
            <a:ext cx="3329858" cy="168417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5514" y="4697204"/>
            <a:ext cx="3476318" cy="160531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431548" y="2297353"/>
            <a:ext cx="1024872" cy="986581"/>
          </a:xfrm>
          <a:prstGeom prst="rect">
            <a:avLst/>
          </a:prstGeom>
        </p:spPr>
      </p:pic>
      <p:grpSp>
        <p:nvGrpSpPr>
          <p:cNvPr id="48" name="Group 47"/>
          <p:cNvGrpSpPr>
            <a:grpSpLocks noChangeAspect="1"/>
          </p:cNvGrpSpPr>
          <p:nvPr/>
        </p:nvGrpSpPr>
        <p:grpSpPr>
          <a:xfrm>
            <a:off x="2412501" y="2816104"/>
            <a:ext cx="989600" cy="397587"/>
            <a:chOff x="3360803" y="1911884"/>
            <a:chExt cx="1422092" cy="571348"/>
          </a:xfrm>
        </p:grpSpPr>
        <p:cxnSp>
          <p:nvCxnSpPr>
            <p:cNvPr id="49" name="Straight Arrow Connector 48"/>
            <p:cNvCxnSpPr/>
            <p:nvPr/>
          </p:nvCxnSpPr>
          <p:spPr>
            <a:xfrm>
              <a:off x="4082199" y="1929640"/>
              <a:ext cx="204307" cy="0"/>
            </a:xfrm>
            <a:prstGeom prst="straightConnector1">
              <a:avLst/>
            </a:prstGeom>
            <a:ln>
              <a:solidFill>
                <a:schemeClr val="accent6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>
              <a:off x="4385576" y="1929640"/>
              <a:ext cx="204307" cy="0"/>
            </a:xfrm>
            <a:prstGeom prst="straightConnector1">
              <a:avLst/>
            </a:prstGeom>
            <a:ln>
              <a:solidFill>
                <a:schemeClr val="accent6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/>
            <p:cNvGrpSpPr/>
            <p:nvPr/>
          </p:nvGrpSpPr>
          <p:grpSpPr>
            <a:xfrm>
              <a:off x="3360803" y="1911884"/>
              <a:ext cx="1422092" cy="571348"/>
              <a:chOff x="3360803" y="1911884"/>
              <a:chExt cx="1422092" cy="571348"/>
            </a:xfrm>
          </p:grpSpPr>
          <p:cxnSp>
            <p:nvCxnSpPr>
              <p:cNvPr id="52" name="Straight Arrow Connector 51"/>
              <p:cNvCxnSpPr/>
              <p:nvPr/>
            </p:nvCxnSpPr>
            <p:spPr>
              <a:xfrm flipH="1">
                <a:off x="3470696" y="2149666"/>
                <a:ext cx="472910" cy="0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>
                <a:off x="3360803" y="2175455"/>
                <a:ext cx="6992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accent6"/>
                    </a:solidFill>
                  </a:rPr>
                  <a:t>20 mm</a:t>
                </a:r>
                <a:endParaRPr lang="en-US" sz="140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035575" y="1911884"/>
                <a:ext cx="74732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accent6"/>
                    </a:solidFill>
                  </a:rPr>
                  <a:t>5.3 mm</a:t>
                </a:r>
                <a:endParaRPr lang="en-US" sz="1400" b="1" dirty="0">
                  <a:solidFill>
                    <a:schemeClr val="accent6"/>
                  </a:solidFill>
                </a:endParaRPr>
              </a:p>
            </p:txBody>
          </p:sp>
        </p:grpSp>
      </p:grpSp>
      <p:grpSp>
        <p:nvGrpSpPr>
          <p:cNvPr id="63" name="Group 62"/>
          <p:cNvGrpSpPr>
            <a:grpSpLocks noChangeAspect="1"/>
          </p:cNvGrpSpPr>
          <p:nvPr/>
        </p:nvGrpSpPr>
        <p:grpSpPr>
          <a:xfrm>
            <a:off x="5604419" y="2310704"/>
            <a:ext cx="1001348" cy="1321203"/>
            <a:chOff x="4908292" y="1272272"/>
            <a:chExt cx="1291463" cy="1703988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08292" y="1272272"/>
              <a:ext cx="1158712" cy="1703988"/>
            </a:xfrm>
            <a:prstGeom prst="rect">
              <a:avLst/>
            </a:prstGeom>
          </p:spPr>
        </p:pic>
        <p:grpSp>
          <p:nvGrpSpPr>
            <p:cNvPr id="56" name="Group 55"/>
            <p:cNvGrpSpPr>
              <a:grpSpLocks noChangeAspect="1"/>
            </p:cNvGrpSpPr>
            <p:nvPr/>
          </p:nvGrpSpPr>
          <p:grpSpPr>
            <a:xfrm>
              <a:off x="5062603" y="1733841"/>
              <a:ext cx="1137152" cy="698591"/>
              <a:chOff x="5062603" y="1733841"/>
              <a:chExt cx="1137152" cy="698591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5062603" y="1777240"/>
                <a:ext cx="930063" cy="655192"/>
                <a:chOff x="5062603" y="1777240"/>
                <a:chExt cx="930063" cy="655192"/>
              </a:xfrm>
            </p:grpSpPr>
            <p:cxnSp>
              <p:nvCxnSpPr>
                <p:cNvPr id="59" name="Straight Arrow Connector 58"/>
                <p:cNvCxnSpPr/>
                <p:nvPr/>
              </p:nvCxnSpPr>
              <p:spPr>
                <a:xfrm flipH="1">
                  <a:off x="5249492" y="2124266"/>
                  <a:ext cx="408614" cy="0"/>
                </a:xfrm>
                <a:prstGeom prst="straightConnector1">
                  <a:avLst/>
                </a:prstGeom>
                <a:ln>
                  <a:solidFill>
                    <a:schemeClr val="accent6"/>
                  </a:solidFill>
                  <a:headEnd type="triangl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TextBox 59"/>
                <p:cNvSpPr txBox="1"/>
                <p:nvPr/>
              </p:nvSpPr>
              <p:spPr>
                <a:xfrm>
                  <a:off x="5062603" y="2124655"/>
                  <a:ext cx="93006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chemeClr val="accent6"/>
                      </a:solidFill>
                    </a:rPr>
                    <a:t>10.46 mm</a:t>
                  </a:r>
                  <a:endParaRPr lang="en-US" sz="1400" b="1" dirty="0">
                    <a:solidFill>
                      <a:schemeClr val="accent6"/>
                    </a:solidFill>
                  </a:endParaRPr>
                </a:p>
              </p:txBody>
            </p:sp>
            <p:cxnSp>
              <p:nvCxnSpPr>
                <p:cNvPr id="61" name="Straight Arrow Connector 60"/>
                <p:cNvCxnSpPr/>
                <p:nvPr/>
              </p:nvCxnSpPr>
              <p:spPr>
                <a:xfrm flipH="1">
                  <a:off x="5731776" y="1777240"/>
                  <a:ext cx="204307" cy="0"/>
                </a:xfrm>
                <a:prstGeom prst="straightConnector1">
                  <a:avLst/>
                </a:prstGeom>
                <a:ln>
                  <a:solidFill>
                    <a:schemeClr val="accent6"/>
                  </a:solidFill>
                  <a:headEnd type="non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Arrow Connector 61"/>
                <p:cNvCxnSpPr/>
                <p:nvPr/>
              </p:nvCxnSpPr>
              <p:spPr>
                <a:xfrm>
                  <a:off x="5453799" y="1777240"/>
                  <a:ext cx="204307" cy="0"/>
                </a:xfrm>
                <a:prstGeom prst="straightConnector1">
                  <a:avLst/>
                </a:prstGeom>
                <a:ln>
                  <a:solidFill>
                    <a:schemeClr val="accent6"/>
                  </a:solidFill>
                  <a:headEnd type="non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" name="TextBox 57"/>
              <p:cNvSpPr txBox="1"/>
              <p:nvPr/>
            </p:nvSpPr>
            <p:spPr>
              <a:xfrm>
                <a:off x="5361064" y="1733841"/>
                <a:ext cx="8386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accent6"/>
                    </a:solidFill>
                  </a:rPr>
                  <a:t>2.84 mm</a:t>
                </a:r>
                <a:endParaRPr lang="en-US" sz="1400" b="1" dirty="0">
                  <a:solidFill>
                    <a:schemeClr val="accent6"/>
                  </a:solidFill>
                </a:endParaRPr>
              </a:p>
            </p:txBody>
          </p:sp>
        </p:grpSp>
      </p:grpSp>
      <p:sp>
        <p:nvSpPr>
          <p:cNvPr id="64" name="TextBox 63"/>
          <p:cNvSpPr txBox="1"/>
          <p:nvPr/>
        </p:nvSpPr>
        <p:spPr>
          <a:xfrm>
            <a:off x="570973" y="4383425"/>
            <a:ext cx="101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50 Ohm</a:t>
            </a:r>
            <a:endParaRPr lang="en-US" sz="1800" dirty="0"/>
          </a:p>
        </p:txBody>
      </p:sp>
      <p:sp>
        <p:nvSpPr>
          <p:cNvPr id="65" name="TextBox 64"/>
          <p:cNvSpPr txBox="1"/>
          <p:nvPr/>
        </p:nvSpPr>
        <p:spPr>
          <a:xfrm>
            <a:off x="5811731" y="4367697"/>
            <a:ext cx="1179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200 Ohm</a:t>
            </a:r>
            <a:endParaRPr lang="en-US" sz="1800" dirty="0"/>
          </a:p>
        </p:txBody>
      </p:sp>
      <p:sp>
        <p:nvSpPr>
          <p:cNvPr id="66" name="TextBox 65"/>
          <p:cNvSpPr txBox="1"/>
          <p:nvPr/>
        </p:nvSpPr>
        <p:spPr>
          <a:xfrm>
            <a:off x="7039155" y="3264180"/>
            <a:ext cx="1940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Simulated geometries and propagated signals for two kickers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07634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853" y="818760"/>
            <a:ext cx="8672513" cy="5538908"/>
          </a:xfrm>
        </p:spPr>
        <p:txBody>
          <a:bodyPr/>
          <a:lstStyle/>
          <a:p>
            <a:r>
              <a:rPr lang="en-US" dirty="0" smtClean="0"/>
              <a:t>HV in most of MEBT and UHV, particle-free in last ~3m</a:t>
            </a:r>
          </a:p>
          <a:p>
            <a:pPr lvl="1"/>
            <a:r>
              <a:rPr lang="en-US" dirty="0"/>
              <a:t>MEBT vacuum concept did not change since 2012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sz="1400" dirty="0" smtClean="0"/>
          </a:p>
          <a:p>
            <a:pPr lvl="1"/>
            <a:r>
              <a:rPr lang="en-US" dirty="0" smtClean="0"/>
              <a:t>All vacuum equipment was identified and most purchased </a:t>
            </a:r>
          </a:p>
          <a:p>
            <a:pPr lvl="1"/>
            <a:r>
              <a:rPr lang="en-US" dirty="0" smtClean="0"/>
              <a:t>Design of the differential pumping section begins</a:t>
            </a:r>
          </a:p>
          <a:p>
            <a:pPr lvl="1"/>
            <a:r>
              <a:rPr lang="en-US" dirty="0" smtClean="0"/>
              <a:t>From PXIE experience, need to decide for PIP-II</a:t>
            </a:r>
          </a:p>
          <a:p>
            <a:pPr lvl="2"/>
            <a:r>
              <a:rPr lang="en-US" dirty="0" smtClean="0"/>
              <a:t>Length of particle-free region</a:t>
            </a:r>
          </a:p>
          <a:p>
            <a:pPr lvl="2"/>
            <a:r>
              <a:rPr lang="en-US" dirty="0" smtClean="0"/>
              <a:t>Fast acting valve system area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3/15/2016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A. Shemyakin|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01" y="1601998"/>
            <a:ext cx="6159262" cy="26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42340" y="3246264"/>
            <a:ext cx="1179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A. Chen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56350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MEBT commissioning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MEBT: 3 intermediate steps </a:t>
            </a:r>
          </a:p>
          <a:p>
            <a:pPr lvl="1"/>
            <a:r>
              <a:rPr lang="en-US" dirty="0" smtClean="0"/>
              <a:t>determined by magnet delivery schedule</a:t>
            </a:r>
          </a:p>
          <a:p>
            <a:pPr lvl="1"/>
            <a:r>
              <a:rPr lang="en-US" dirty="0" smtClean="0"/>
              <a:t>MEBT-1 – 2 doublets, 1 bunching cavity (present configuration)</a:t>
            </a:r>
          </a:p>
          <a:p>
            <a:pPr lvl="2"/>
            <a:r>
              <a:rPr lang="en-US" dirty="0" smtClean="0"/>
              <a:t>To commission the RFQ beam; hopefully 10 kW CW </a:t>
            </a:r>
          </a:p>
          <a:p>
            <a:pPr lvl="1"/>
            <a:r>
              <a:rPr lang="en-US" dirty="0" smtClean="0"/>
              <a:t>MEBT-2 - + 4 triplets, +1 </a:t>
            </a:r>
            <a:r>
              <a:rPr lang="en-US" dirty="0"/>
              <a:t>bunching </a:t>
            </a:r>
            <a:r>
              <a:rPr lang="en-US" dirty="0" smtClean="0"/>
              <a:t>cavity </a:t>
            </a:r>
          </a:p>
          <a:p>
            <a:pPr lvl="2"/>
            <a:r>
              <a:rPr lang="en-US" dirty="0" smtClean="0"/>
              <a:t>Install in Fall 2016, run until Spring 2017 </a:t>
            </a:r>
          </a:p>
          <a:p>
            <a:pPr lvl="1"/>
            <a:r>
              <a:rPr lang="en-US" dirty="0" smtClean="0"/>
              <a:t>MEBT-3 - </a:t>
            </a:r>
            <a:r>
              <a:rPr lang="en-US" dirty="0"/>
              <a:t>+ </a:t>
            </a:r>
            <a:r>
              <a:rPr lang="en-US" dirty="0" smtClean="0"/>
              <a:t>3 </a:t>
            </a:r>
            <a:r>
              <a:rPr lang="en-US" dirty="0"/>
              <a:t>triplets, </a:t>
            </a:r>
            <a:r>
              <a:rPr lang="en-US" dirty="0" smtClean="0"/>
              <a:t>+1 </a:t>
            </a:r>
            <a:r>
              <a:rPr lang="en-US" dirty="0"/>
              <a:t>bunching </a:t>
            </a:r>
            <a:r>
              <a:rPr lang="en-US" dirty="0" smtClean="0"/>
              <a:t>cavity</a:t>
            </a:r>
          </a:p>
          <a:p>
            <a:pPr lvl="2"/>
            <a:r>
              <a:rPr lang="en-US" dirty="0" smtClean="0"/>
              <a:t>Install in Spring 2017, run until shutdown to install SRF</a:t>
            </a:r>
          </a:p>
          <a:p>
            <a:pPr lvl="2"/>
            <a:r>
              <a:rPr lang="en-US" dirty="0" smtClean="0"/>
              <a:t>Full length, prototype elements</a:t>
            </a:r>
          </a:p>
          <a:p>
            <a:r>
              <a:rPr lang="en-US" dirty="0" smtClean="0"/>
              <a:t>The final MEBT (install in FY18)</a:t>
            </a:r>
          </a:p>
          <a:p>
            <a:pPr lvl="1"/>
            <a:r>
              <a:rPr lang="en-US" dirty="0" smtClean="0"/>
              <a:t>Particle-free vacuum chamber in front of HWR</a:t>
            </a:r>
          </a:p>
          <a:p>
            <a:pPr lvl="1"/>
            <a:r>
              <a:rPr lang="en-US" dirty="0" smtClean="0"/>
              <a:t>Final chopping system (final kickers, drivers, and absorber)</a:t>
            </a:r>
          </a:p>
          <a:p>
            <a:pPr lvl="2"/>
            <a:r>
              <a:rPr lang="en-US" dirty="0" smtClean="0"/>
              <a:t>Bunch-by-bunch selection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3/15/2016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A. Shemyakin|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310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MEBT-1</a:t>
            </a:r>
            <a:r>
              <a:rPr lang="en-US" dirty="0"/>
              <a:t>: 2 doublets, 1 </a:t>
            </a:r>
            <a:r>
              <a:rPr lang="en-US" dirty="0" smtClean="0"/>
              <a:t>bunching cavity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3/15/2016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Shemyakin|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426410" y="4075750"/>
            <a:ext cx="3487994" cy="2134550"/>
          </a:xfrm>
        </p:spPr>
        <p:txBody>
          <a:bodyPr/>
          <a:lstStyle/>
          <a:p>
            <a:r>
              <a:rPr lang="en-US" sz="1800" dirty="0" smtClean="0"/>
              <a:t>Characterization of the beam from RFQ</a:t>
            </a:r>
          </a:p>
          <a:p>
            <a:r>
              <a:rPr lang="en-US" sz="1800" dirty="0" smtClean="0"/>
              <a:t>Commissioning of sub-systems</a:t>
            </a:r>
          </a:p>
          <a:p>
            <a:pPr lvl="1"/>
            <a:r>
              <a:rPr lang="en-US" sz="1600" dirty="0" smtClean="0"/>
              <a:t>MPS, LLRF, Instrumentation</a:t>
            </a:r>
          </a:p>
          <a:p>
            <a:r>
              <a:rPr lang="en-US" sz="1800" dirty="0" smtClean="0"/>
              <a:t>Beam optics</a:t>
            </a:r>
          </a:p>
          <a:p>
            <a:pPr lvl="1"/>
            <a:r>
              <a:rPr lang="en-US" sz="1600" dirty="0"/>
              <a:t>Bunching </a:t>
            </a:r>
            <a:r>
              <a:rPr lang="en-US" sz="1600" dirty="0" smtClean="0"/>
              <a:t>cavity, magnets</a:t>
            </a:r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88786"/>
            <a:ext cx="3394666" cy="19419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504" y="895552"/>
            <a:ext cx="5133017" cy="26065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69" y="2894678"/>
            <a:ext cx="5153422" cy="286668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98540" y="3487304"/>
            <a:ext cx="3198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Initial MEBT-1 configuration</a:t>
            </a:r>
          </a:p>
          <a:p>
            <a:r>
              <a:rPr lang="en-US" sz="1600" dirty="0" smtClean="0"/>
              <a:t> </a:t>
            </a:r>
            <a:r>
              <a:rPr lang="en-US" sz="1600" dirty="0" smtClean="0"/>
              <a:t>≤1 </a:t>
            </a:r>
            <a:r>
              <a:rPr lang="en-US" sz="1600" dirty="0" err="1" smtClean="0"/>
              <a:t>ms</a:t>
            </a:r>
            <a:r>
              <a:rPr lang="en-US" sz="1600" dirty="0" smtClean="0"/>
              <a:t> beam</a:t>
            </a:r>
            <a:r>
              <a:rPr lang="en-US" sz="1600" dirty="0"/>
              <a:t>; 20 Hz, </a:t>
            </a:r>
            <a:r>
              <a:rPr lang="en-US" sz="1600" dirty="0" smtClean="0"/>
              <a:t>≤5 </a:t>
            </a:r>
            <a:r>
              <a:rPr lang="en-US" sz="1600" dirty="0" err="1" smtClean="0"/>
              <a:t>ms</a:t>
            </a:r>
            <a:r>
              <a:rPr lang="en-US" sz="1600" dirty="0" smtClean="0"/>
              <a:t> </a:t>
            </a:r>
            <a:r>
              <a:rPr lang="en-US" sz="1600" dirty="0"/>
              <a:t>RFQ RF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6732" y="5968955"/>
            <a:ext cx="3826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Final MEBT-1 configuration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(CW - capable)</a:t>
            </a:r>
          </a:p>
        </p:txBody>
      </p:sp>
    </p:spTree>
    <p:extLst>
      <p:ext uri="{BB962C8B-B14F-4D97-AF65-F5344CB8AC3E}">
        <p14:creationId xmlns:p14="http://schemas.microsoft.com/office/powerpoint/2010/main" val="808987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4193360"/>
            <a:ext cx="8543925" cy="2050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315324" cy="641739"/>
          </a:xfrm>
        </p:spPr>
        <p:txBody>
          <a:bodyPr/>
          <a:lstStyle/>
          <a:p>
            <a:r>
              <a:rPr lang="en-US" dirty="0" smtClean="0"/>
              <a:t>MEBT-2: 2 doublets, 4 triplets, 2 bunching 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455" y="896397"/>
            <a:ext cx="8672513" cy="3648168"/>
          </a:xfrm>
        </p:spPr>
        <p:txBody>
          <a:bodyPr/>
          <a:lstStyle/>
          <a:p>
            <a:r>
              <a:rPr lang="en-US" dirty="0" smtClean="0"/>
              <a:t>The main goal is to test kickers </a:t>
            </a:r>
          </a:p>
          <a:p>
            <a:pPr lvl="1"/>
            <a:r>
              <a:rPr lang="en-US" dirty="0" smtClean="0"/>
              <a:t>Install both prototypes </a:t>
            </a:r>
          </a:p>
          <a:p>
            <a:pPr lvl="1"/>
            <a:r>
              <a:rPr lang="en-US" dirty="0" smtClean="0"/>
              <a:t>Test: kickers survival and angle to the beam</a:t>
            </a:r>
          </a:p>
          <a:p>
            <a:pPr lvl="2"/>
            <a:r>
              <a:rPr lang="en-US" dirty="0" smtClean="0"/>
              <a:t>50 Ohm: two 81.25 MHz CW drivers</a:t>
            </a:r>
          </a:p>
          <a:p>
            <a:pPr lvl="2"/>
            <a:r>
              <a:rPr lang="en-US" dirty="0" smtClean="0"/>
              <a:t>200 Ohm: two 500V switch prototypes</a:t>
            </a:r>
          </a:p>
          <a:p>
            <a:pPr lvl="1"/>
            <a:r>
              <a:rPr lang="en-US" dirty="0" smtClean="0"/>
              <a:t>Proceed with fabrication of final kickers</a:t>
            </a:r>
          </a:p>
          <a:p>
            <a:r>
              <a:rPr lang="en-US" dirty="0" smtClean="0"/>
              <a:t>Optics; tests of laser wire and extinction monitor (RWCM)</a:t>
            </a:r>
          </a:p>
          <a:p>
            <a:pPr lvl="1"/>
            <a:r>
              <a:rPr lang="en-US" dirty="0" smtClean="0"/>
              <a:t>Could be 1-3 </a:t>
            </a:r>
            <a:r>
              <a:rPr lang="en-US" dirty="0"/>
              <a:t>versions differing by placement of diagnostics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3/15/2016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A. Shemyakin|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84" name="TextBox 21"/>
          <p:cNvSpPr txBox="1"/>
          <p:nvPr/>
        </p:nvSpPr>
        <p:spPr>
          <a:xfrm>
            <a:off x="4538774" y="4177197"/>
            <a:ext cx="817768" cy="2413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fontAlgn="base">
              <a:spcBef>
                <a:spcPts val="385"/>
              </a:spcBef>
              <a:spcAft>
                <a:spcPts val="0"/>
              </a:spcAf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Space for laser 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wire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 flipH="1">
            <a:off x="4728121" y="4560728"/>
            <a:ext cx="42545" cy="2946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21"/>
          <p:cNvSpPr txBox="1"/>
          <p:nvPr/>
        </p:nvSpPr>
        <p:spPr>
          <a:xfrm>
            <a:off x="3241531" y="4432868"/>
            <a:ext cx="571984" cy="2757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fontAlgn="base">
              <a:spcBef>
                <a:spcPts val="385"/>
              </a:spcBef>
              <a:spcAft>
                <a:spcPts val="0"/>
              </a:spcAf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50 Ohm kicker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87" name="TextBox 21"/>
          <p:cNvSpPr txBox="1"/>
          <p:nvPr/>
        </p:nvSpPr>
        <p:spPr>
          <a:xfrm>
            <a:off x="5384966" y="4413988"/>
            <a:ext cx="780740" cy="2385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fontAlgn="base">
              <a:spcBef>
                <a:spcPts val="385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20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0 Ohm kicker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3" name="TextBox 21"/>
          <p:cNvSpPr txBox="1"/>
          <p:nvPr/>
        </p:nvSpPr>
        <p:spPr>
          <a:xfrm>
            <a:off x="6355798" y="4720707"/>
            <a:ext cx="493621" cy="2693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r" fontAlgn="base">
              <a:spcBef>
                <a:spcPts val="385"/>
              </a:spcBef>
              <a:spcAft>
                <a:spcPts val="0"/>
              </a:spcAft>
            </a:pP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ToF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5" name="TextBox 21"/>
          <p:cNvSpPr txBox="1"/>
          <p:nvPr/>
        </p:nvSpPr>
        <p:spPr>
          <a:xfrm>
            <a:off x="6602609" y="4444394"/>
            <a:ext cx="506482" cy="2894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r" fontAlgn="base">
              <a:spcBef>
                <a:spcPts val="385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FFC 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7" name="TextBox 21"/>
          <p:cNvSpPr txBox="1"/>
          <p:nvPr/>
        </p:nvSpPr>
        <p:spPr>
          <a:xfrm>
            <a:off x="6001367" y="4533273"/>
            <a:ext cx="681500" cy="3208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r" fontAlgn="base">
              <a:spcBef>
                <a:spcPts val="385"/>
              </a:spcBef>
              <a:spcAft>
                <a:spcPts val="0"/>
              </a:spcAf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RWCM 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6390102" y="4733813"/>
            <a:ext cx="14019" cy="2395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344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772351"/>
            <a:ext cx="8734425" cy="15021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391524" cy="641739"/>
          </a:xfrm>
        </p:spPr>
        <p:txBody>
          <a:bodyPr/>
          <a:lstStyle/>
          <a:p>
            <a:r>
              <a:rPr lang="en-US" dirty="0"/>
              <a:t>MEBT-3 : 2 doublets, </a:t>
            </a:r>
            <a:r>
              <a:rPr lang="en-US" dirty="0" smtClean="0"/>
              <a:t>7 </a:t>
            </a:r>
            <a:r>
              <a:rPr lang="en-US" dirty="0"/>
              <a:t>triplets, </a:t>
            </a:r>
            <a:r>
              <a:rPr lang="en-US" dirty="0" smtClean="0"/>
              <a:t>3 </a:t>
            </a:r>
            <a:r>
              <a:rPr lang="en-US" dirty="0"/>
              <a:t>bunching cavities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3525429"/>
          </a:xfrm>
        </p:spPr>
        <p:txBody>
          <a:bodyPr/>
          <a:lstStyle/>
          <a:p>
            <a:r>
              <a:rPr lang="en-US" dirty="0"/>
              <a:t>All magnets, cavities, and scrapers are in final </a:t>
            </a:r>
            <a:r>
              <a:rPr lang="en-US" dirty="0" smtClean="0"/>
              <a:t>locations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kickers are still 50 Ohm and 200 Ohm prototypes</a:t>
            </a:r>
          </a:p>
          <a:p>
            <a:pPr lvl="1"/>
            <a:r>
              <a:rPr lang="en-US" dirty="0"/>
              <a:t>5kW absorber prototype instead of full absorber</a:t>
            </a:r>
          </a:p>
          <a:p>
            <a:r>
              <a:rPr lang="en-US" dirty="0" smtClean="0"/>
              <a:t>The </a:t>
            </a:r>
            <a:r>
              <a:rPr lang="en-US" dirty="0"/>
              <a:t>last ~2m are “cleanable” but assembled not particle-free</a:t>
            </a:r>
          </a:p>
          <a:p>
            <a:r>
              <a:rPr lang="en-US" dirty="0" smtClean="0"/>
              <a:t>Main goals</a:t>
            </a:r>
          </a:p>
          <a:p>
            <a:pPr lvl="1"/>
            <a:r>
              <a:rPr lang="en-US" dirty="0" smtClean="0"/>
              <a:t>Prepare beam for injection into HWR</a:t>
            </a:r>
          </a:p>
          <a:p>
            <a:pPr lvl="1"/>
            <a:r>
              <a:rPr lang="en-US" dirty="0" smtClean="0"/>
              <a:t>Optics; UHV sections and differential pumping</a:t>
            </a:r>
          </a:p>
          <a:p>
            <a:pPr lvl="1"/>
            <a:r>
              <a:rPr lang="en-US" dirty="0" smtClean="0"/>
              <a:t>Finalize measurements started in previous versions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3/15/2016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A. Shemyakin|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17" name="TextBox 24"/>
          <p:cNvSpPr txBox="1"/>
          <p:nvPr/>
        </p:nvSpPr>
        <p:spPr>
          <a:xfrm>
            <a:off x="6874960" y="4603074"/>
            <a:ext cx="1259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/>
              <a:t>Diagnostics</a:t>
            </a:r>
            <a:endParaRPr lang="en-US" sz="1600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6972300" y="4941628"/>
            <a:ext cx="161416" cy="354272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9" name="TextBox 24"/>
          <p:cNvSpPr txBox="1"/>
          <p:nvPr/>
        </p:nvSpPr>
        <p:spPr>
          <a:xfrm>
            <a:off x="3589151" y="4539185"/>
            <a:ext cx="1108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/>
              <a:t>Absorber prototype</a:t>
            </a:r>
            <a:endParaRPr lang="en-US" sz="1600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4485680" y="5035449"/>
            <a:ext cx="108037" cy="162183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1" name="TextBox 24"/>
          <p:cNvSpPr txBox="1"/>
          <p:nvPr/>
        </p:nvSpPr>
        <p:spPr>
          <a:xfrm>
            <a:off x="4888799" y="4568475"/>
            <a:ext cx="2099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/>
              <a:t>Differential pumping section</a:t>
            </a:r>
            <a:endParaRPr lang="en-US" sz="1600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5672651" y="5028918"/>
            <a:ext cx="0" cy="33742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19818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Outline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MEBT functions and challenges</a:t>
            </a:r>
          </a:p>
          <a:p>
            <a:endParaRPr lang="en-US" altLang="en-US" dirty="0" smtClean="0">
              <a:latin typeface="Helvetica" panose="020B0604020202020204" pitchFamily="34" charset="0"/>
            </a:endParaRPr>
          </a:p>
          <a:p>
            <a:r>
              <a:rPr lang="en-US" altLang="en-US" dirty="0" smtClean="0">
                <a:latin typeface="Helvetica" panose="020B0604020202020204" pitchFamily="34" charset="0"/>
              </a:rPr>
              <a:t>MEBT elements and their status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</a:rPr>
              <a:t>Magnets, bunching cavities, scrapers, chopping system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</a:rPr>
              <a:t>Diagnostics and RF will be covered in separate talks</a:t>
            </a:r>
          </a:p>
          <a:p>
            <a:endParaRPr lang="en-US" altLang="en-US" dirty="0">
              <a:latin typeface="Helvetica" panose="020B0604020202020204" pitchFamily="34" charset="0"/>
            </a:endParaRPr>
          </a:p>
          <a:p>
            <a:r>
              <a:rPr lang="en-US" altLang="en-US" dirty="0" smtClean="0">
                <a:latin typeface="Helvetica" panose="020B0604020202020204" pitchFamily="34" charset="0"/>
              </a:rPr>
              <a:t>MEBT stages</a:t>
            </a:r>
          </a:p>
          <a:p>
            <a:endParaRPr lang="en-US" altLang="en-US" dirty="0">
              <a:latin typeface="Helvetica" panose="020B0604020202020204" pitchFamily="34" charset="0"/>
            </a:endParaRPr>
          </a:p>
          <a:p>
            <a:r>
              <a:rPr lang="en-US" altLang="en-US" dirty="0" smtClean="0">
                <a:latin typeface="Helvetica" panose="020B0604020202020204" pitchFamily="34" charset="0"/>
              </a:rPr>
              <a:t>MEBT at PXIE vs PIP-II MEBT</a:t>
            </a: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4C97"/>
                </a:solidFill>
                <a:latin typeface="Helvetica" panose="020B0604020202020204" pitchFamily="34" charset="0"/>
              </a:rPr>
              <a:t>3/15/2016</a:t>
            </a:r>
            <a:endParaRPr lang="en-US" altLang="en-US" sz="9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anose="020B0604020202020204" pitchFamily="34" charset="0"/>
              </a:rPr>
              <a:t>A. Shemyakin| 2016 P2MAC</a:t>
            </a:r>
            <a:endParaRPr lang="en-US" altLang="en-US" sz="900" b="1" dirty="0" smtClean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EB160C5-AA0C-455C-8AD8-AC58C32009B6}" type="slidenum">
              <a:rPr lang="en-US" altLang="en-US" sz="9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9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PXIE </a:t>
            </a:r>
            <a:r>
              <a:rPr lang="en-US" dirty="0"/>
              <a:t>MEBT </a:t>
            </a:r>
            <a:r>
              <a:rPr lang="en-US" dirty="0" smtClean="0"/>
              <a:t>vs PIP-II MEBT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854" y="905024"/>
            <a:ext cx="8699738" cy="3641098"/>
          </a:xfrm>
        </p:spPr>
        <p:txBody>
          <a:bodyPr/>
          <a:lstStyle/>
          <a:p>
            <a:r>
              <a:rPr lang="en-US" dirty="0" smtClean="0"/>
              <a:t>While all PXIE MEBT components are designed to PIP-II specs, there may be differences</a:t>
            </a:r>
          </a:p>
          <a:p>
            <a:pPr lvl="1"/>
            <a:r>
              <a:rPr lang="en-US" dirty="0" smtClean="0"/>
              <a:t>Plan to have the ion sources accessible during linac operation</a:t>
            </a:r>
          </a:p>
          <a:p>
            <a:pPr lvl="2"/>
            <a:r>
              <a:rPr lang="en-US" dirty="0" smtClean="0"/>
              <a:t>Need a radiation wall (similar to SNS) in MEBT; requires one more section</a:t>
            </a:r>
          </a:p>
          <a:p>
            <a:pPr lvl="1"/>
            <a:r>
              <a:rPr lang="en-US" dirty="0" smtClean="0"/>
              <a:t>May need a longer particle-free region in MEBT</a:t>
            </a:r>
          </a:p>
          <a:p>
            <a:pPr lvl="1"/>
            <a:r>
              <a:rPr lang="en-US" dirty="0" smtClean="0"/>
              <a:t>More detailed analysis of risks may require a longer distance from the MEBT chopper absorber to SRF to provide protection by the fast acting valve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3/15/2016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A. Shemyakin|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470" y="4305889"/>
            <a:ext cx="5117368" cy="190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17099" y="4305889"/>
            <a:ext cx="3587985" cy="1664898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Longer MEBT would require additional triplets and may need an additional bunching cavity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81630" y="4209735"/>
            <a:ext cx="2161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Possible wall location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8091328" y="4221092"/>
            <a:ext cx="897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A.Saini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7660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</a:rPr>
              <a:t>MEBT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67" y="3412343"/>
            <a:ext cx="8672513" cy="2904255"/>
          </a:xfrm>
        </p:spPr>
        <p:txBody>
          <a:bodyPr/>
          <a:lstStyle/>
          <a:p>
            <a:r>
              <a:rPr lang="en-US" dirty="0"/>
              <a:t>Optical matching from RFQ and to HWR</a:t>
            </a:r>
          </a:p>
          <a:p>
            <a:r>
              <a:rPr lang="en-US" dirty="0"/>
              <a:t>Chopping</a:t>
            </a:r>
          </a:p>
          <a:p>
            <a:pPr lvl="1"/>
            <a:r>
              <a:rPr lang="en-US" dirty="0"/>
              <a:t>Any bunch from initial CW train can be removed</a:t>
            </a:r>
          </a:p>
          <a:p>
            <a:r>
              <a:rPr lang="en-US" dirty="0"/>
              <a:t>Scraping</a:t>
            </a:r>
          </a:p>
          <a:p>
            <a:r>
              <a:rPr lang="en-US" dirty="0"/>
              <a:t>Transition from HV to particle-free, UHV part upstream of HWR</a:t>
            </a:r>
          </a:p>
          <a:p>
            <a:r>
              <a:rPr lang="en-US" dirty="0"/>
              <a:t>Measuring beam </a:t>
            </a:r>
            <a:r>
              <a:rPr lang="en-US" dirty="0" smtClean="0"/>
              <a:t>parameters; </a:t>
            </a:r>
            <a:r>
              <a:rPr lang="en-US" dirty="0"/>
              <a:t>MPS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3/15/2016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Shemyakin|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3</a:t>
            </a:fld>
            <a:endParaRPr lang="en-US" altLang="en-US"/>
          </a:p>
        </p:txBody>
      </p:sp>
      <p:grpSp>
        <p:nvGrpSpPr>
          <p:cNvPr id="76" name="Group 75"/>
          <p:cNvGrpSpPr/>
          <p:nvPr/>
        </p:nvGrpSpPr>
        <p:grpSpPr>
          <a:xfrm>
            <a:off x="-7633" y="1234604"/>
            <a:ext cx="8908746" cy="2189813"/>
            <a:chOff x="0" y="922213"/>
            <a:chExt cx="8908746" cy="2189813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922213"/>
              <a:ext cx="8908746" cy="2189813"/>
            </a:xfrm>
            <a:prstGeom prst="rect">
              <a:avLst/>
            </a:prstGeom>
          </p:spPr>
        </p:pic>
        <p:cxnSp>
          <p:nvCxnSpPr>
            <p:cNvPr id="74" name="AutoShape 242"/>
            <p:cNvCxnSpPr>
              <a:cxnSpLocks noChangeShapeType="1"/>
            </p:cNvCxnSpPr>
            <p:nvPr/>
          </p:nvCxnSpPr>
          <p:spPr bwMode="auto">
            <a:xfrm>
              <a:off x="2175592" y="1234604"/>
              <a:ext cx="941234" cy="0"/>
            </a:xfrm>
            <a:prstGeom prst="straightConnector1">
              <a:avLst/>
            </a:prstGeom>
            <a:noFill/>
            <a:ln w="9525">
              <a:solidFill>
                <a:schemeClr val="accent2">
                  <a:lumMod val="50000"/>
                  <a:lumOff val="0"/>
                </a:scheme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7" name="TextBox 76"/>
          <p:cNvSpPr txBox="1"/>
          <p:nvPr/>
        </p:nvSpPr>
        <p:spPr>
          <a:xfrm>
            <a:off x="469798" y="929134"/>
            <a:ext cx="8064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2.1 MeV; 5/10 mA (nom./max) CW; emittance 0.23/0.31 µm rms n (</a:t>
            </a:r>
            <a:r>
              <a:rPr lang="en-US" sz="1800" dirty="0" err="1" smtClean="0"/>
              <a:t>transv</a:t>
            </a:r>
            <a:r>
              <a:rPr lang="en-US" sz="1800" dirty="0" smtClean="0"/>
              <a:t>./long.)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3139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048624" cy="641739"/>
          </a:xfrm>
        </p:spPr>
        <p:txBody>
          <a:bodyPr/>
          <a:lstStyle/>
          <a:p>
            <a:r>
              <a:rPr lang="en-US" dirty="0" smtClean="0"/>
              <a:t>PIP-II MEBT challenges to address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38271"/>
            <a:ext cx="8672513" cy="5224404"/>
          </a:xfrm>
        </p:spPr>
        <p:txBody>
          <a:bodyPr/>
          <a:lstStyle/>
          <a:p>
            <a:r>
              <a:rPr lang="en-US" dirty="0" smtClean="0"/>
              <a:t>The main challenges are related to the goal of bunch-by-bunch selection</a:t>
            </a:r>
          </a:p>
          <a:p>
            <a:r>
              <a:rPr lang="en-US" dirty="0" smtClean="0"/>
              <a:t>Beam chopping</a:t>
            </a:r>
          </a:p>
          <a:p>
            <a:pPr lvl="1"/>
            <a:r>
              <a:rPr lang="en-US" dirty="0" smtClean="0"/>
              <a:t>Fast kickers; beam loss and extinction</a:t>
            </a:r>
          </a:p>
          <a:p>
            <a:pPr lvl="1"/>
            <a:r>
              <a:rPr lang="en-US" dirty="0" smtClean="0"/>
              <a:t>High-power beam absorber in vicinity of passing bunches</a:t>
            </a:r>
          </a:p>
          <a:p>
            <a:r>
              <a:rPr lang="en-US" dirty="0" smtClean="0"/>
              <a:t>Vacuum management near SRF</a:t>
            </a:r>
          </a:p>
          <a:p>
            <a:pPr lvl="1"/>
            <a:r>
              <a:rPr lang="en-US" dirty="0" smtClean="0"/>
              <a:t>Absorber gas load, dust, accident scenarios</a:t>
            </a:r>
          </a:p>
          <a:p>
            <a:r>
              <a:rPr lang="en-US" dirty="0" smtClean="0"/>
              <a:t>Measuring beam optics; stability of operation</a:t>
            </a:r>
          </a:p>
          <a:p>
            <a:pPr lvl="1"/>
            <a:r>
              <a:rPr lang="en-US" dirty="0" smtClean="0"/>
              <a:t>Passing the beam through 3 tight apertures (kickers and differential pumping insert)</a:t>
            </a:r>
          </a:p>
          <a:p>
            <a:pPr lvl="1"/>
            <a:r>
              <a:rPr lang="en-US" dirty="0" smtClean="0"/>
              <a:t>Interaction with the scraping system</a:t>
            </a:r>
          </a:p>
          <a:p>
            <a:pPr lvl="1"/>
            <a:r>
              <a:rPr lang="en-US" dirty="0" smtClean="0"/>
              <a:t>Emittance growth</a:t>
            </a:r>
          </a:p>
          <a:p>
            <a:r>
              <a:rPr lang="en-US" dirty="0" smtClean="0"/>
              <a:t>All will be studied at PXIE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3/15/2016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Shemyakin|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923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PXIE MEBT </a:t>
            </a:r>
            <a:r>
              <a:rPr lang="en-US" altLang="en-US" dirty="0">
                <a:latin typeface="Helvetica" panose="020B0604020202020204" pitchFamily="34" charset="0"/>
              </a:rPr>
              <a:t>configuration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3/15/2016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Shemyakin|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4572000"/>
            <a:ext cx="8672513" cy="1699404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Two doublets and 7 triplets; three bunching cavities</a:t>
            </a:r>
          </a:p>
          <a:p>
            <a:pPr lvl="1"/>
            <a:r>
              <a:rPr lang="en-US" dirty="0" smtClean="0"/>
              <a:t>No dramatic changes in the optical design since 2011</a:t>
            </a:r>
          </a:p>
          <a:p>
            <a:r>
              <a:rPr lang="en-US" dirty="0" smtClean="0"/>
              <a:t>Chopping system: two kickers and absorber</a:t>
            </a:r>
          </a:p>
          <a:p>
            <a:r>
              <a:rPr lang="en-US" dirty="0" smtClean="0"/>
              <a:t>Smaller beam size after absorber for differential pumping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79699" y="914110"/>
            <a:ext cx="3121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</a:t>
            </a:r>
            <a:r>
              <a:rPr lang="el-GR" sz="1600" dirty="0" smtClean="0">
                <a:latin typeface="Cambria Math"/>
                <a:ea typeface="Cambria Math"/>
              </a:rPr>
              <a:t>σ</a:t>
            </a:r>
            <a:r>
              <a:rPr lang="en-US" sz="1600" dirty="0" smtClean="0">
                <a:latin typeface="Cambria Math"/>
                <a:ea typeface="Cambria Math"/>
              </a:rPr>
              <a:t> </a:t>
            </a:r>
            <a:r>
              <a:rPr lang="en-US" sz="1600" dirty="0">
                <a:latin typeface="Cambria Math"/>
                <a:ea typeface="Cambria Math"/>
              </a:rPr>
              <a:t>envelopes of passing </a:t>
            </a:r>
            <a:r>
              <a:rPr lang="en-US" sz="1600" dirty="0" smtClean="0">
                <a:latin typeface="Cambria Math"/>
                <a:ea typeface="Cambria Math"/>
              </a:rPr>
              <a:t>bunches.  2.1 MeV, 5 mA. </a:t>
            </a:r>
            <a:r>
              <a:rPr lang="en-US" sz="1600" dirty="0" err="1" smtClean="0">
                <a:latin typeface="Cambria Math"/>
                <a:ea typeface="Cambria Math"/>
              </a:rPr>
              <a:t>TraceWin</a:t>
            </a:r>
            <a:r>
              <a:rPr lang="en-US" sz="1600" dirty="0" smtClean="0">
                <a:latin typeface="Cambria Math"/>
                <a:ea typeface="Cambria Math"/>
              </a:rPr>
              <a:t>.</a:t>
            </a:r>
          </a:p>
          <a:p>
            <a:r>
              <a:rPr lang="en-US" sz="1600" dirty="0">
                <a:latin typeface="Cambria Math"/>
                <a:ea typeface="Cambria Math"/>
              </a:rPr>
              <a:t>A. </a:t>
            </a:r>
            <a:r>
              <a:rPr lang="en-US" sz="1600" dirty="0" smtClean="0">
                <a:latin typeface="Cambria Math"/>
                <a:ea typeface="Cambria Math"/>
              </a:rPr>
              <a:t>Saini.</a:t>
            </a:r>
            <a:endParaRPr lang="en-US" sz="1600" dirty="0">
              <a:latin typeface="Cambria Math"/>
              <a:ea typeface="Cambria Math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53" y="914110"/>
            <a:ext cx="5428946" cy="353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643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Focusing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866820"/>
            <a:ext cx="8672513" cy="2830863"/>
          </a:xfrm>
        </p:spPr>
        <p:txBody>
          <a:bodyPr/>
          <a:lstStyle/>
          <a:p>
            <a:r>
              <a:rPr lang="en-US" dirty="0" smtClean="0"/>
              <a:t>Magnets: 25 </a:t>
            </a:r>
            <a:r>
              <a:rPr lang="en-US" dirty="0"/>
              <a:t>quadrupoles, </a:t>
            </a:r>
            <a:r>
              <a:rPr lang="en-US" dirty="0" smtClean="0"/>
              <a:t>9 x 2 </a:t>
            </a:r>
            <a:r>
              <a:rPr lang="en-US" dirty="0"/>
              <a:t>dipole correctors </a:t>
            </a:r>
            <a:r>
              <a:rPr lang="en-US" dirty="0" smtClean="0"/>
              <a:t>+ spares</a:t>
            </a:r>
            <a:endParaRPr lang="en-US" dirty="0"/>
          </a:p>
          <a:p>
            <a:pPr lvl="1"/>
            <a:r>
              <a:rPr lang="en-US" dirty="0"/>
              <a:t>Produced by BARC, India and delivered in batches</a:t>
            </a:r>
          </a:p>
          <a:p>
            <a:pPr lvl="2"/>
            <a:r>
              <a:rPr lang="en-US" dirty="0"/>
              <a:t>First two doublets with dipole correctors are installed on girder</a:t>
            </a:r>
          </a:p>
          <a:p>
            <a:pPr lvl="3"/>
            <a:r>
              <a:rPr lang="en-US" dirty="0"/>
              <a:t>Considered prototypes, but quality within specs</a:t>
            </a:r>
          </a:p>
          <a:p>
            <a:pPr lvl="2"/>
            <a:r>
              <a:rPr lang="en-US" dirty="0"/>
              <a:t>Four triplets are coming in </a:t>
            </a:r>
            <a:r>
              <a:rPr lang="en-US" dirty="0" smtClean="0"/>
              <a:t>August </a:t>
            </a:r>
            <a:r>
              <a:rPr lang="en-US" dirty="0"/>
              <a:t>2016</a:t>
            </a:r>
          </a:p>
          <a:p>
            <a:pPr lvl="2"/>
            <a:r>
              <a:rPr lang="en-US" dirty="0"/>
              <a:t>The rest in FY17</a:t>
            </a:r>
          </a:p>
          <a:p>
            <a:pPr lvl="1"/>
            <a:r>
              <a:rPr lang="en-US" dirty="0"/>
              <a:t>Power supplies are inherited from </a:t>
            </a:r>
            <a:r>
              <a:rPr lang="en-US" dirty="0" err="1" smtClean="0"/>
              <a:t>Ecool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3/15/2016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Shemyakin|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132" y="2381079"/>
            <a:ext cx="2753708" cy="28760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15074" y="5301335"/>
            <a:ext cx="2828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Two doublets and bunching cavity installed on a girder in the PXIE cave</a:t>
            </a:r>
            <a:endParaRPr lang="en-US" sz="16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3562820"/>
            <a:ext cx="6086475" cy="283086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Bunching cavities: procured at </a:t>
            </a:r>
            <a:r>
              <a:rPr lang="en-US" dirty="0" err="1" smtClean="0"/>
              <a:t>HiTech</a:t>
            </a:r>
            <a:endParaRPr lang="en-US" dirty="0" smtClean="0"/>
          </a:p>
          <a:p>
            <a:pPr lvl="1"/>
            <a:r>
              <a:rPr lang="en-US" dirty="0" smtClean="0"/>
              <a:t>A prototype was fully tested and is used in MEBT-1</a:t>
            </a:r>
          </a:p>
          <a:p>
            <a:pPr lvl="1"/>
            <a:r>
              <a:rPr lang="en-US" dirty="0" smtClean="0"/>
              <a:t>3 production cavities have been ordered (May’16 delivery)</a:t>
            </a:r>
          </a:p>
          <a:p>
            <a:pPr lvl="1"/>
            <a:r>
              <a:rPr lang="en-US" dirty="0" smtClean="0"/>
              <a:t>bunching cavity amplifiers are being commissioned (see R. </a:t>
            </a:r>
            <a:r>
              <a:rPr lang="en-US" dirty="0" err="1" smtClean="0"/>
              <a:t>Pasquinelli’s</a:t>
            </a:r>
            <a:r>
              <a:rPr lang="en-US" dirty="0" smtClean="0"/>
              <a:t> report)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590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MEBT scraping system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3/15/2016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A. Shemyakin|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4 </a:t>
            </a:r>
            <a:r>
              <a:rPr lang="en-US" dirty="0">
                <a:solidFill>
                  <a:srgbClr val="000000"/>
                </a:solidFill>
              </a:rPr>
              <a:t>scraper sets, 4 blades in each </a:t>
            </a:r>
            <a:r>
              <a:rPr lang="en-US" dirty="0" smtClean="0">
                <a:solidFill>
                  <a:srgbClr val="000000"/>
                </a:solidFill>
              </a:rPr>
              <a:t>set. Will be used for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Diagnostic 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Beam size and profile measurements; beam  halo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Part of active protection system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Increased scraper current  generates alarm signal for MPS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Scraping (the main function)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Scrape the beam halo or intercept the beam in case of incidents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One set was successfully tested at LEBT (200W/set rating)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53" y="4317732"/>
            <a:ext cx="8721213" cy="18683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81223" y="4317732"/>
            <a:ext cx="27604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Scraper location in MEBT</a:t>
            </a:r>
            <a:endParaRPr lang="en-US" sz="18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060520" y="4317732"/>
            <a:ext cx="0" cy="3210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166649" y="4355837"/>
            <a:ext cx="0" cy="3210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350275" y="4365999"/>
            <a:ext cx="0" cy="3210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259758" y="4365999"/>
            <a:ext cx="0" cy="3210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270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5871481"/>
            <a:ext cx="8099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Beam losses for passing bunches. Nominal beam (</a:t>
            </a:r>
            <a:r>
              <a:rPr lang="en-US" sz="1800" dirty="0"/>
              <a:t>5 </a:t>
            </a:r>
            <a:r>
              <a:rPr lang="en-US" sz="1800" dirty="0" smtClean="0"/>
              <a:t>mA, </a:t>
            </a:r>
            <a:r>
              <a:rPr lang="el-GR" sz="1800" dirty="0" smtClean="0"/>
              <a:t>ε</a:t>
            </a:r>
            <a:r>
              <a:rPr lang="en-US" sz="1800" baseline="-25000" dirty="0" err="1" smtClean="0"/>
              <a:t>tr</a:t>
            </a:r>
            <a:r>
              <a:rPr lang="en-US" sz="1800" baseline="-25000" dirty="0" smtClean="0"/>
              <a:t>/z</a:t>
            </a:r>
            <a:r>
              <a:rPr lang="en-US" sz="1800" dirty="0" smtClean="0"/>
              <a:t>=0.21/0.28 µm). A. Saini.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Nominal scraping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5560" y="875107"/>
            <a:ext cx="2904924" cy="4628545"/>
          </a:xfrm>
        </p:spPr>
        <p:txBody>
          <a:bodyPr/>
          <a:lstStyle/>
          <a:p>
            <a:pPr marL="233363" lvl="1" indent="-233363"/>
            <a:r>
              <a:rPr lang="en-US" dirty="0" smtClean="0"/>
              <a:t>Scraper positions are adjusted to be close to 90</a:t>
            </a:r>
            <a:r>
              <a:rPr lang="en-US" dirty="0" smtClean="0">
                <a:latin typeface="Calibri"/>
              </a:rPr>
              <a:t>⁰ </a:t>
            </a:r>
            <a:r>
              <a:rPr lang="en-US" dirty="0"/>
              <a:t>of </a:t>
            </a:r>
            <a:r>
              <a:rPr lang="en-US" dirty="0" smtClean="0"/>
              <a:t>transverse phase advance</a:t>
            </a:r>
          </a:p>
          <a:p>
            <a:pPr marL="233363" lvl="1" indent="-233363"/>
            <a:r>
              <a:rPr lang="en-US" dirty="0" smtClean="0"/>
              <a:t>Protect SRF from trajectory or envelope errors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3/15/2016</a:t>
            </a:r>
          </a:p>
          <a:p>
            <a:r>
              <a:rPr lang="en-US" altLang="en-US" dirty="0" smtClean="0"/>
              <a:t>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A. Shemyakin|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8</a:t>
            </a:fld>
            <a:endParaRPr lang="en-US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68518" y="875108"/>
            <a:ext cx="5815542" cy="4361657"/>
            <a:chOff x="1585384" y="1036637"/>
            <a:chExt cx="5815542" cy="4361657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5384" y="1036637"/>
              <a:ext cx="5815542" cy="4361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2499783" y="3779837"/>
              <a:ext cx="0" cy="12954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543745" y="4242871"/>
              <a:ext cx="1466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Scraper 1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3115245" y="2484437"/>
              <a:ext cx="0" cy="11430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188515" y="2871271"/>
              <a:ext cx="14406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Scraper 2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5572126" y="1866902"/>
              <a:ext cx="923924" cy="10858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319183" y="2877105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Scrapers 3 &amp; 4</a:t>
              </a:r>
              <a:endParaRPr lang="en-US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6210301" y="1613971"/>
              <a:ext cx="847724" cy="133877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495" y="3554083"/>
            <a:ext cx="3063250" cy="237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117285"/>
              </p:ext>
            </p:extLst>
          </p:nvPr>
        </p:nvGraphicFramePr>
        <p:xfrm>
          <a:off x="547986" y="5259710"/>
          <a:ext cx="5090816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704"/>
                <a:gridCol w="1272704"/>
                <a:gridCol w="1272704"/>
                <a:gridCol w="1272704"/>
              </a:tblGrid>
              <a:tr h="25039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Scraper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Scraper 2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Scraper 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Scraper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039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0.8 %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0.6%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0.16 %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0.08 %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917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785884" y="5131564"/>
            <a:ext cx="2326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3</a:t>
            </a:r>
            <a:r>
              <a:rPr lang="el-GR" sz="1800" dirty="0">
                <a:latin typeface="Cambria Math"/>
                <a:ea typeface="Cambria Math"/>
              </a:rPr>
              <a:t>σ</a:t>
            </a:r>
            <a:r>
              <a:rPr lang="en-US" sz="1800" dirty="0">
                <a:latin typeface="Cambria Math"/>
                <a:ea typeface="Cambria Math"/>
              </a:rPr>
              <a:t> </a:t>
            </a:r>
            <a:r>
              <a:rPr lang="en-US" sz="1800" dirty="0" smtClean="0"/>
              <a:t>envelopes.  </a:t>
            </a:r>
            <a:r>
              <a:rPr lang="en-US" sz="1800" dirty="0"/>
              <a:t>2.1 MeV, 5 mA.  A. Saini</a:t>
            </a:r>
            <a:r>
              <a:rPr lang="en-US" sz="1800" dirty="0" smtClean="0"/>
              <a:t>. Bipolar kicker version.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Chopping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1079052"/>
          </a:xfrm>
        </p:spPr>
        <p:txBody>
          <a:bodyPr/>
          <a:lstStyle/>
          <a:p>
            <a:r>
              <a:rPr lang="en-US" dirty="0" smtClean="0"/>
              <a:t>Two travelling-wave kickers working in synch and absorber</a:t>
            </a:r>
          </a:p>
          <a:p>
            <a:pPr lvl="1"/>
            <a:r>
              <a:rPr lang="en-US" dirty="0" smtClean="0"/>
              <a:t>Two kicker versions, 50 Ohm and 200 Ohm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3/15/2016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A. Shemyakin|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" y="1886180"/>
            <a:ext cx="6570543" cy="206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9185"/>
            <a:ext cx="6817285" cy="243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42339" y="1700564"/>
            <a:ext cx="224286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Passing bunch. </a:t>
            </a:r>
          </a:p>
          <a:p>
            <a:r>
              <a:rPr lang="en-US" sz="1800" dirty="0" smtClean="0"/>
              <a:t>-250V, +250V on upper plates.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6785884" y="3591593"/>
            <a:ext cx="2389516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Removed bunch.</a:t>
            </a:r>
            <a:r>
              <a:rPr lang="en-US" sz="1800" dirty="0"/>
              <a:t> </a:t>
            </a:r>
            <a:r>
              <a:rPr lang="en-US" sz="1800" dirty="0" smtClean="0"/>
              <a:t>+250V</a:t>
            </a:r>
            <a:r>
              <a:rPr lang="en-US" sz="1800" dirty="0"/>
              <a:t>, </a:t>
            </a:r>
            <a:r>
              <a:rPr lang="en-US" sz="1800" dirty="0" smtClean="0"/>
              <a:t>-250V </a:t>
            </a:r>
            <a:r>
              <a:rPr lang="en-US" sz="1800" dirty="0"/>
              <a:t>on upper </a:t>
            </a:r>
            <a:r>
              <a:rPr lang="en-US" sz="1800" dirty="0" smtClean="0"/>
              <a:t>plates. Case with 0.05% of beam leaking to scrapers is shown.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4969306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FNAL_TemplatePC_060514</Template>
  <TotalTime>2258</TotalTime>
  <Words>1640</Words>
  <Application>Microsoft Office PowerPoint</Application>
  <PresentationFormat>On-screen Show (4:3)</PresentationFormat>
  <Paragraphs>282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ＭＳ Ｐゴシック</vt:lpstr>
      <vt:lpstr>ＭＳ Ｐゴシック</vt:lpstr>
      <vt:lpstr>Arial</vt:lpstr>
      <vt:lpstr>Calibri</vt:lpstr>
      <vt:lpstr>Cambria Math</vt:lpstr>
      <vt:lpstr>Geneva</vt:lpstr>
      <vt:lpstr>Helvetica</vt:lpstr>
      <vt:lpstr>Times New Roman</vt:lpstr>
      <vt:lpstr>Wingdings</vt:lpstr>
      <vt:lpstr>FNAL_TemplateMac_060514</vt:lpstr>
      <vt:lpstr>Fermilab: Footer Only</vt:lpstr>
      <vt:lpstr>MEBT Status and Commissioning Plan </vt:lpstr>
      <vt:lpstr>Outline</vt:lpstr>
      <vt:lpstr>MEBT functions</vt:lpstr>
      <vt:lpstr>PIP-II MEBT challenges to address</vt:lpstr>
      <vt:lpstr>PXIE MEBT configuration</vt:lpstr>
      <vt:lpstr>Focusing elements</vt:lpstr>
      <vt:lpstr>MEBT scraping system</vt:lpstr>
      <vt:lpstr>Nominal scraping scenario</vt:lpstr>
      <vt:lpstr>Chopping system</vt:lpstr>
      <vt:lpstr>Chopping system - development</vt:lpstr>
      <vt:lpstr>50 Ohm kicker</vt:lpstr>
      <vt:lpstr>200 Ohm kicker</vt:lpstr>
      <vt:lpstr>200 Ohm Helix Driver status (G. Saewert)</vt:lpstr>
      <vt:lpstr>Kickers simulations (M. Hassan)</vt:lpstr>
      <vt:lpstr>Vacuum components</vt:lpstr>
      <vt:lpstr>MEBT commissioning plan</vt:lpstr>
      <vt:lpstr>MEBT-1: 2 doublets, 1 bunching cavity</vt:lpstr>
      <vt:lpstr>MEBT-2: 2 doublets, 4 triplets, 2 bunching cavities</vt:lpstr>
      <vt:lpstr>MEBT-3 : 2 doublets, 7 triplets, 3 bunching cavities</vt:lpstr>
      <vt:lpstr>PXIE MEBT vs PIP-II MEBT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Stephen D. Holmes x3988,3211 05964N</dc:creator>
  <cp:lastModifiedBy>Alexander V. Shemyakin x4440 11983N</cp:lastModifiedBy>
  <cp:revision>68</cp:revision>
  <cp:lastPrinted>2014-01-20T19:40:21Z</cp:lastPrinted>
  <dcterms:created xsi:type="dcterms:W3CDTF">2015-05-15T16:41:26Z</dcterms:created>
  <dcterms:modified xsi:type="dcterms:W3CDTF">2016-03-09T16:23:16Z</dcterms:modified>
</cp:coreProperties>
</file>