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6" r:id="rId2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49840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fld id="{D43C89DF-9C3A-844A-B1FB-4E53714D7F30}" type="datetimeFigureOut">
              <a:rPr lang="en-US" smtClean="0"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1E65B-3FC0-5F4B-9C95-D3A95FEB8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2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fld id="{D43C89DF-9C3A-844A-B1FB-4E53714D7F30}" type="datetimeFigureOut">
              <a:rPr lang="en-US" smtClean="0"/>
              <a:t>3/23/16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1351E65B-3FC0-5F4B-9C95-D3A95FEB8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9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D43C89DF-9C3A-844A-B1FB-4E53714D7F30}" type="datetimeFigureOut">
              <a:rPr lang="en-US" smtClean="0"/>
              <a:t>3/23/16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1351E65B-3FC0-5F4B-9C95-D3A95FEB8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6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3C89DF-9C3A-844A-B1FB-4E53714D7F30}" type="datetimeFigureOut">
              <a:rPr lang="en-US" smtClean="0"/>
              <a:t>3/23/16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1E65B-3FC0-5F4B-9C95-D3A95FEB8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19FB6-3FC3-45E1-94FD-DFF2A818243B}" type="datetime1">
              <a:rPr lang="en-US" altLang="en-US"/>
              <a:pPr/>
              <a:t>3/23/16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Fermilab / CEMAS</a:t>
            </a:r>
            <a:endParaRPr lang="en-US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443C78-87B9-419C-B237-E2EFF79602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365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05D8AD-4B11-40B5-A745-EE215BAB14B1}" type="datetime1">
              <a:rPr lang="en-US" altLang="en-US"/>
              <a:pPr/>
              <a:t>3/23/16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Fermilab / CEMAS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09CD84-251A-4E34-9A47-8474AA60AA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5687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3593F5-8216-4546-81A4-F47F7169C45D}" type="datetime1">
              <a:rPr lang="en-US" altLang="en-US"/>
              <a:pPr/>
              <a:t>3/23/16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Fermilab / CEMAS</a:t>
            </a:r>
            <a:endParaRPr lang="en-US" b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35C33C-DDD5-4818-93F0-C533806F89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912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7D31AF-71C1-44EA-9C9A-185ADFE043D9}" type="datetime1">
              <a:rPr lang="en-US" altLang="en-US"/>
              <a:pPr/>
              <a:t>3/23/16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Fermilab / CEMAS</a:t>
            </a:r>
            <a:endParaRPr lang="en-US" b="1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7C233-6881-41AC-8361-E1AAF85B21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998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theme" Target="../theme/theme2.xml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fld id="{D43C89DF-9C3A-844A-B1FB-4E53714D7F30}" type="datetimeFigureOut">
              <a:rPr lang="en-US" smtClean="0"/>
              <a:t>3/23/16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fld id="{1351E65B-3FC0-5F4B-9C95-D3A95FEB8330}" type="slidenum">
              <a:rPr lang="en-US" smtClean="0"/>
              <a:t>‹#›</a:t>
            </a:fld>
            <a:endParaRPr 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fld id="{DB18D5D8-1DCE-42BB-BA7A-EE071F80587E}" type="datetime1">
              <a:rPr lang="en-US" altLang="en-US"/>
              <a:pPr/>
              <a:t>3/23/16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fld id="{84A6AE0A-0A9B-4092-9F60-2A678F610B50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document/d/1zLleejBRQH3OenrXoVkwJNT6CnN2NoLAEhXDTJ5jHGc/edit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DAQ Data Handling Designs</a:t>
            </a:r>
            <a:br>
              <a:rPr lang="en-US" dirty="0" smtClean="0"/>
            </a:br>
            <a:r>
              <a:rPr lang="en-US" dirty="0" smtClean="0"/>
              <a:t>for Proto-DUNE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M. </a:t>
            </a:r>
            <a:r>
              <a:rPr lang="en-US" dirty="0" err="1"/>
              <a:t>Potekhin</a:t>
            </a:r>
            <a:r>
              <a:rPr lang="en-US" dirty="0"/>
              <a:t>, B. </a:t>
            </a:r>
            <a:r>
              <a:rPr lang="en-US" dirty="0" err="1"/>
              <a:t>Viren</a:t>
            </a:r>
            <a:r>
              <a:rPr lang="en-US" dirty="0"/>
              <a:t>, S. </a:t>
            </a:r>
            <a:r>
              <a:rPr lang="en-US" dirty="0" err="1"/>
              <a:t>Fuess</a:t>
            </a:r>
            <a:r>
              <a:rPr lang="en-US" dirty="0"/>
              <a:t>,</a:t>
            </a:r>
            <a:endParaRPr lang="en-US" dirty="0"/>
          </a:p>
          <a:p>
            <a:r>
              <a:rPr lang="en-US" dirty="0"/>
              <a:t>O. </a:t>
            </a:r>
            <a:r>
              <a:rPr lang="en-US" dirty="0" err="1"/>
              <a:t>Gutsche</a:t>
            </a:r>
            <a:r>
              <a:rPr lang="en-US" dirty="0"/>
              <a:t>, R. Illingworth, M. </a:t>
            </a:r>
            <a:r>
              <a:rPr lang="en-US" dirty="0" err="1"/>
              <a:t>Mengel</a:t>
            </a:r>
            <a:r>
              <a:rPr lang="en-US" dirty="0"/>
              <a:t>, A. Norman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21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otDune-datahandling-topology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8" t="6424" r="85"/>
          <a:stretch/>
        </p:blipFill>
        <p:spPr>
          <a:xfrm>
            <a:off x="841207" y="940243"/>
            <a:ext cx="7076033" cy="527210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Topology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813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&amp;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Draft Document Link: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https://docs.google.com/document/d/1zLleejBRQH3OenrXoVkwJNT6CnN2NoLAEhXDTJ5jHGc/edit?usp=</a:t>
            </a:r>
            <a:r>
              <a:rPr lang="en-US" sz="2000" dirty="0" smtClean="0">
                <a:hlinkClick r:id="rId2"/>
              </a:rPr>
              <a:t>sharing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Details all aspects of the topology diagram as well as most interface specifications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Most of the work based on data handling for </a:t>
            </a:r>
            <a:r>
              <a:rPr lang="en-US" sz="2000" dirty="0" err="1" smtClean="0"/>
              <a:t>NOvA</a:t>
            </a:r>
            <a:r>
              <a:rPr lang="en-US" sz="2000" dirty="0" smtClean="0"/>
              <a:t>, </a:t>
            </a:r>
            <a:r>
              <a:rPr lang="en-US" sz="2000" dirty="0" err="1" smtClean="0"/>
              <a:t>MicroBooNE</a:t>
            </a:r>
            <a:r>
              <a:rPr lang="en-US" sz="2000" dirty="0" smtClean="0"/>
              <a:t>, 35T with specific consideration for how to integrate with CERN computing environment.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5749687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accent6"/>
          </a:solidFill>
        </a:ln>
      </a:spPr>
      <a:bodyPr rtlCol="0" anchor="ctr"/>
      <a:lstStyle>
        <a:defPPr algn="ctr">
          <a:defRPr sz="1100" dirty="0" smtClean="0">
            <a:solidFill>
              <a:schemeClr val="accent6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fnal_template.thmx</Template>
  <TotalTime>8</TotalTime>
  <Words>96</Words>
  <Application>Microsoft Macintosh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fnal_template</vt:lpstr>
      <vt:lpstr>Fermilab: Footer Only</vt:lpstr>
      <vt:lpstr>DAQ Data Handling Designs for Proto-DUNE</vt:lpstr>
      <vt:lpstr>General Topology</vt:lpstr>
      <vt:lpstr>Requirements &amp; Specifications</vt:lpstr>
    </vt:vector>
  </TitlesOfParts>
  <Company>Fermi National Accelerator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DAQ Data Handling for Proto-DUNE</dc:title>
  <dc:creator>Andrew Norman</dc:creator>
  <cp:lastModifiedBy>Andrew Norman</cp:lastModifiedBy>
  <cp:revision>4</cp:revision>
  <dcterms:created xsi:type="dcterms:W3CDTF">2016-03-23T14:00:13Z</dcterms:created>
  <dcterms:modified xsi:type="dcterms:W3CDTF">2016-03-23T14:08:39Z</dcterms:modified>
</cp:coreProperties>
</file>