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000" autoAdjust="0"/>
  </p:normalViewPr>
  <p:slideViewPr>
    <p:cSldViewPr snapToGrid="0" snapToObjects="1">
      <p:cViewPr>
        <p:scale>
          <a:sx n="120" d="100"/>
          <a:sy n="120" d="100"/>
        </p:scale>
        <p:origin x="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053" y="-3192"/>
            <a:ext cx="8150231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March 25,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8600" y="6547616"/>
            <a:ext cx="6968067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Mark Palmer | MAP Weekly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700" y="4233"/>
            <a:ext cx="951914" cy="951914"/>
          </a:xfrm>
          <a:prstGeom prst="rect">
            <a:avLst/>
          </a:prstGeom>
          <a:solidFill>
            <a:schemeClr val="bg1"/>
          </a:solidFill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Spectrometer Solenoid Recovery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Palmer</a:t>
            </a:r>
          </a:p>
          <a:p>
            <a:r>
              <a:rPr lang="en-US" i="1" dirty="0" smtClean="0"/>
              <a:t>BNL</a:t>
            </a:r>
            <a:endParaRPr lang="en-US" i="1" dirty="0" smtClean="0"/>
          </a:p>
          <a:p>
            <a:r>
              <a:rPr lang="en-US" i="1" dirty="0" smtClean="0"/>
              <a:t>March 25, 2016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Update on the status of our efforts to repair the MICE Spectrometer Solenoid</a:t>
            </a:r>
          </a:p>
          <a:p>
            <a:endParaRPr lang="en-US" dirty="0"/>
          </a:p>
          <a:p>
            <a:r>
              <a:rPr lang="en-US" dirty="0" smtClean="0"/>
              <a:t>December Review</a:t>
            </a:r>
          </a:p>
          <a:p>
            <a:pPr lvl="1"/>
            <a:r>
              <a:rPr lang="en-US" dirty="0" smtClean="0"/>
              <a:t>Confirmation that a plan to replace the existing damaged cold mass likely offered the only affordable route forward</a:t>
            </a:r>
          </a:p>
          <a:p>
            <a:pPr lvl="2"/>
            <a:r>
              <a:rPr lang="en-US" dirty="0" smtClean="0"/>
              <a:t>Replacement cold mass option preferred</a:t>
            </a:r>
          </a:p>
          <a:p>
            <a:pPr lvl="2"/>
            <a:r>
              <a:rPr lang="en-US" dirty="0" smtClean="0"/>
              <a:t>Option to attempt repair on existing cold mass as a backup</a:t>
            </a:r>
          </a:p>
          <a:p>
            <a:pPr lvl="1"/>
            <a:r>
              <a:rPr lang="en-US" dirty="0" smtClean="0"/>
              <a:t>Updates to Quench Protection System critical!!!</a:t>
            </a:r>
          </a:p>
          <a:p>
            <a:pPr lvl="1"/>
            <a:r>
              <a:rPr lang="en-US" dirty="0" smtClean="0"/>
              <a:t>December cost estimate &gt;$2.1M</a:t>
            </a:r>
          </a:p>
          <a:p>
            <a:pPr lvl="2"/>
            <a:r>
              <a:rPr lang="en-US" dirty="0" smtClean="0"/>
              <a:t>Not enough time/effort allowed for cold mass construction</a:t>
            </a:r>
          </a:p>
          <a:p>
            <a:pPr lvl="2"/>
            <a:r>
              <a:rPr lang="en-US" dirty="0" smtClean="0"/>
              <a:t>US cost estimate (from now through start of operations) raised to $2.5 M based on this guidance (added contingency)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the December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Enlisted BNL Magnet Division (with recent experience on a similar magnet – RHIC e-lens solenoid) to prepare documentation for:</a:t>
            </a:r>
          </a:p>
          <a:p>
            <a:pPr lvl="1"/>
            <a:r>
              <a:rPr lang="en-US" dirty="0" smtClean="0"/>
              <a:t>Bid package for vendors:  As-Built package suitable for budgetary quotes and final bids</a:t>
            </a:r>
          </a:p>
          <a:p>
            <a:pPr lvl="2"/>
            <a:r>
              <a:rPr lang="en-US" dirty="0"/>
              <a:t>Updated engineering package should be at a level suitable for delivery to vendors within the next few </a:t>
            </a:r>
            <a:r>
              <a:rPr lang="en-US" dirty="0" smtClean="0"/>
              <a:t>weeks</a:t>
            </a:r>
          </a:p>
          <a:p>
            <a:pPr lvl="1"/>
            <a:r>
              <a:rPr lang="en-US" dirty="0"/>
              <a:t>Provide detailed input on the “lessons learned” from the existing magnet</a:t>
            </a:r>
          </a:p>
          <a:p>
            <a:pPr lvl="2"/>
            <a:r>
              <a:rPr lang="en-US" dirty="0"/>
              <a:t>Electrical analysis</a:t>
            </a:r>
          </a:p>
          <a:p>
            <a:pPr lvl="2"/>
            <a:r>
              <a:rPr lang="en-US" dirty="0"/>
              <a:t>Mechanical analysis</a:t>
            </a:r>
          </a:p>
          <a:p>
            <a:pPr lvl="1"/>
            <a:r>
              <a:rPr lang="en-US" dirty="0" smtClean="0"/>
              <a:t>Help prepare for a make-buy decision on the summer 2016 timescale</a:t>
            </a:r>
          </a:p>
          <a:p>
            <a:pPr lvl="2"/>
            <a:r>
              <a:rPr lang="en-US" dirty="0" smtClean="0"/>
              <a:t>NOTE:  Sufficient MAP reserve funds for any major procurement would only become available at the start of FY17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6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Magnetic Design – R. Gupta</a:t>
            </a:r>
          </a:p>
          <a:p>
            <a:r>
              <a:rPr lang="en-US" dirty="0" smtClean="0"/>
              <a:t>Mechanical Analysis – H. Witte/A. </a:t>
            </a:r>
            <a:r>
              <a:rPr lang="en-US" dirty="0" err="1" smtClean="0"/>
              <a:t>Marone</a:t>
            </a:r>
            <a:r>
              <a:rPr lang="en-US" dirty="0" smtClean="0"/>
              <a:t> (presented by P. Wanderer)</a:t>
            </a:r>
          </a:p>
          <a:p>
            <a:r>
              <a:rPr lang="en-US" dirty="0" smtClean="0"/>
              <a:t>Overview – P. </a:t>
            </a:r>
            <a:r>
              <a:rPr lang="en-US" smtClean="0"/>
              <a:t>Wanderer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 Palmer | MAP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9916"/>
      </p:ext>
    </p:extLst>
  </p:cSld>
  <p:clrMapOvr>
    <a:masterClrMapping/>
  </p:clrMapOvr>
</p:sld>
</file>

<file path=ppt/theme/theme1.xml><?xml version="1.0" encoding="utf-8"?>
<a:theme xmlns:a="http://schemas.openxmlformats.org/drawingml/2006/main" name="2014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2014_DOE_Review_Template.potx</Template>
  <TotalTime>3101</TotalTime>
  <Words>270</Words>
  <Application>Microsoft Macintosh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2014_DOE_Review_Template</vt:lpstr>
      <vt:lpstr>Spectrometer Solenoid Recovery</vt:lpstr>
      <vt:lpstr>Introduction</vt:lpstr>
      <vt:lpstr>Since the December Review</vt:lpstr>
      <vt:lpstr>Today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Mark Palmer</cp:lastModifiedBy>
  <cp:revision>33</cp:revision>
  <dcterms:created xsi:type="dcterms:W3CDTF">2012-06-15T14:46:19Z</dcterms:created>
  <dcterms:modified xsi:type="dcterms:W3CDTF">2016-03-25T18:01:28Z</dcterms:modified>
</cp:coreProperties>
</file>