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4299" autoAdjust="0"/>
  </p:normalViewPr>
  <p:slideViewPr>
    <p:cSldViewPr snapToGrid="0" snapToObjects="1">
      <p:cViewPr varScale="1">
        <p:scale>
          <a:sx n="75" d="100"/>
          <a:sy n="75" d="100"/>
        </p:scale>
        <p:origin x="96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4/18/2016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4/18/2016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r>
              <a:rPr lang="en-US" altLang="en-US" smtClean="0"/>
              <a:t>4/26/2016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Dixon | FY17 Budget Retreat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Conventional Facilities – FY17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S. Dixon, Conventional Facilities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26 April,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required to meet target goals</a:t>
            </a:r>
          </a:p>
          <a:p>
            <a:r>
              <a:rPr lang="en-US" dirty="0" smtClean="0"/>
              <a:t>Goals that can be met with the initial resources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Conventional Facilities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-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FY17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alternative studies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Investigate alternate construction concepts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Conceptual Design Report (CDR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), including cost estimates and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Resource Loaded Schedule (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RLS) and site characterization 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Phase 2 Conceptual Design drawings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Develop a Construction Cost Estimate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Develop CD-1 Documentation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NEPA activities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Incorporate latest wetland delineation into Phase 2 Conceptual Design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pPr lvl="1"/>
            <a:endParaRPr lang="en-US" altLang="en-US" sz="1800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4/26/2016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S. Dixon | FY17 Budget Retreat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Conventional Facilities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149154"/>
            <a:ext cx="8672513" cy="2931083"/>
          </a:xfrm>
        </p:spPr>
        <p:txBody>
          <a:bodyPr/>
          <a:lstStyle/>
          <a:p>
            <a:r>
              <a:rPr lang="en-US" dirty="0" smtClean="0"/>
              <a:t>Describe FTE resource needs to reach goals</a:t>
            </a:r>
          </a:p>
          <a:p>
            <a:pPr lvl="1"/>
            <a:r>
              <a:rPr lang="en-US" dirty="0" smtClean="0"/>
              <a:t>0.95 FTE Management</a:t>
            </a:r>
            <a:endParaRPr lang="en-US" dirty="0"/>
          </a:p>
          <a:p>
            <a:r>
              <a:rPr lang="en-US" dirty="0" smtClean="0"/>
              <a:t>Describe M&amp;S resource needs to reach goals</a:t>
            </a:r>
          </a:p>
          <a:p>
            <a:pPr lvl="1"/>
            <a:r>
              <a:rPr lang="en-US" dirty="0" smtClean="0"/>
              <a:t>~ ¼ FTE for FESS/Engineering (Emil </a:t>
            </a:r>
            <a:r>
              <a:rPr lang="en-US" dirty="0" err="1" smtClean="0"/>
              <a:t>Huedem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Outside architect/engineer for the Phase 2 Conceptual Design drawings</a:t>
            </a:r>
          </a:p>
          <a:p>
            <a:pPr lvl="1"/>
            <a:r>
              <a:rPr lang="en-US" dirty="0" smtClean="0"/>
              <a:t>Outside cost estimating firm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875" y="831850"/>
            <a:ext cx="599096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Conventional Facilities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86" y="2981879"/>
            <a:ext cx="8672513" cy="2091354"/>
          </a:xfrm>
        </p:spPr>
        <p:txBody>
          <a:bodyPr/>
          <a:lstStyle/>
          <a:p>
            <a:r>
              <a:rPr lang="en-US" sz="2000" dirty="0" smtClean="0"/>
              <a:t>Explanation of work effort for FTE category xyz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Dixon | FY17 Budget Retreat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727" y="869950"/>
            <a:ext cx="681654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Conventional Facilities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7"/>
            <a:ext cx="8672513" cy="2148350"/>
          </a:xfrm>
        </p:spPr>
        <p:txBody>
          <a:bodyPr/>
          <a:lstStyle/>
          <a:p>
            <a:r>
              <a:rPr lang="en-US" dirty="0" smtClean="0"/>
              <a:t>Support Alternate Studies</a:t>
            </a:r>
          </a:p>
          <a:p>
            <a:r>
              <a:rPr lang="en-US" dirty="0" smtClean="0"/>
              <a:t>Support NEPA Activities</a:t>
            </a:r>
          </a:p>
          <a:p>
            <a:r>
              <a:rPr lang="en-US" dirty="0" smtClean="0"/>
              <a:t>Support Development of CDR</a:t>
            </a:r>
            <a:endParaRPr lang="en-US" dirty="0"/>
          </a:p>
          <a:p>
            <a:pPr lvl="1"/>
            <a:r>
              <a:rPr lang="en-US" dirty="0" smtClean="0"/>
              <a:t>Phase 2 conceptual design drawings</a:t>
            </a:r>
          </a:p>
          <a:p>
            <a:pPr lvl="1"/>
            <a:r>
              <a:rPr lang="en-US" dirty="0" smtClean="0"/>
              <a:t>Construction cost estimate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Dixon | FY17 Budget Retreat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819" y="927100"/>
            <a:ext cx="6943482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1942</TotalTime>
  <Words>242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Helvetica</vt:lpstr>
      <vt:lpstr>FermilabTemplatePC</vt:lpstr>
      <vt:lpstr>Fermilab: Footer Only</vt:lpstr>
      <vt:lpstr>Conventional Facilities – FY17 Budget Request</vt:lpstr>
      <vt:lpstr>Standard Presentation Outline</vt:lpstr>
      <vt:lpstr>PIP-II Conventional Facilities - FY17 Initial Goals</vt:lpstr>
      <vt:lpstr>PIP-II Conventional Facilities – Resources Required to Meet Initial Goals</vt:lpstr>
      <vt:lpstr>PIP-II Conventional Facilities – FTE – By Job Category and Role</vt:lpstr>
      <vt:lpstr>PIP-II Conventional Facilities – Achievable Goals at Initial Target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Christopher P. Jacobsen x 16350N</cp:lastModifiedBy>
  <cp:revision>120</cp:revision>
  <cp:lastPrinted>2015-06-17T12:51:22Z</cp:lastPrinted>
  <dcterms:created xsi:type="dcterms:W3CDTF">2014-06-05T19:57:50Z</dcterms:created>
  <dcterms:modified xsi:type="dcterms:W3CDTF">2016-04-18T13:39:46Z</dcterms:modified>
</cp:coreProperties>
</file>