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7" r:id="rId1"/>
    <p:sldMasterId id="2147483805" r:id="rId2"/>
  </p:sldMasterIdLst>
  <p:notesMasterIdLst>
    <p:notesMasterId r:id="rId27"/>
  </p:notesMasterIdLst>
  <p:handoutMasterIdLst>
    <p:handoutMasterId r:id="rId28"/>
  </p:handoutMasterIdLst>
  <p:sldIdLst>
    <p:sldId id="657" r:id="rId3"/>
    <p:sldId id="772" r:id="rId4"/>
    <p:sldId id="773" r:id="rId5"/>
    <p:sldId id="774" r:id="rId6"/>
    <p:sldId id="775" r:id="rId7"/>
    <p:sldId id="794" r:id="rId8"/>
    <p:sldId id="782" r:id="rId9"/>
    <p:sldId id="776" r:id="rId10"/>
    <p:sldId id="777" r:id="rId11"/>
    <p:sldId id="778" r:id="rId12"/>
    <p:sldId id="779" r:id="rId13"/>
    <p:sldId id="780" r:id="rId14"/>
    <p:sldId id="781" r:id="rId15"/>
    <p:sldId id="791" r:id="rId16"/>
    <p:sldId id="783" r:id="rId17"/>
    <p:sldId id="784" r:id="rId18"/>
    <p:sldId id="793" r:id="rId19"/>
    <p:sldId id="785" r:id="rId20"/>
    <p:sldId id="786" r:id="rId21"/>
    <p:sldId id="787" r:id="rId22"/>
    <p:sldId id="788" r:id="rId23"/>
    <p:sldId id="789" r:id="rId24"/>
    <p:sldId id="790" r:id="rId25"/>
    <p:sldId id="725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rations, Infrastructure, Conclusion" id="{76308E0B-4047-C244-A131-71F709E3E55C}">
          <p14:sldIdLst>
            <p14:sldId id="657"/>
            <p14:sldId id="772"/>
            <p14:sldId id="773"/>
            <p14:sldId id="774"/>
            <p14:sldId id="775"/>
            <p14:sldId id="794"/>
            <p14:sldId id="782"/>
            <p14:sldId id="776"/>
            <p14:sldId id="777"/>
            <p14:sldId id="778"/>
            <p14:sldId id="779"/>
            <p14:sldId id="780"/>
            <p14:sldId id="781"/>
            <p14:sldId id="791"/>
            <p14:sldId id="783"/>
            <p14:sldId id="784"/>
            <p14:sldId id="793"/>
            <p14:sldId id="785"/>
            <p14:sldId id="786"/>
            <p14:sldId id="787"/>
            <p14:sldId id="788"/>
            <p14:sldId id="789"/>
            <p14:sldId id="790"/>
            <p14:sldId id="7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DD4"/>
    <a:srgbClr val="162C4A"/>
    <a:srgbClr val="432A5B"/>
    <a:srgbClr val="430066"/>
    <a:srgbClr val="2D5993"/>
    <a:srgbClr val="1A8701"/>
    <a:srgbClr val="F00209"/>
    <a:srgbClr val="F6C311"/>
    <a:srgbClr val="E9B81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3901" autoAdjust="0"/>
  </p:normalViewPr>
  <p:slideViewPr>
    <p:cSldViewPr snapToGrid="0">
      <p:cViewPr varScale="1">
        <p:scale>
          <a:sx n="123" d="100"/>
          <a:sy n="123" d="100"/>
        </p:scale>
        <p:origin x="1512" y="10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11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2" d="100"/>
          <a:sy n="112" d="100"/>
        </p:scale>
        <p:origin x="-4240" y="-96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B95A0-0356-C048-81A4-DF2CF46FC4C9}" type="doc">
      <dgm:prSet loTypeId="urn:microsoft.com/office/officeart/2005/8/layout/lProcess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86DEDE-CD9A-3742-98E1-9EF1DC8C05C3}">
      <dgm:prSet phldrT="[Text]"/>
      <dgm:spPr/>
      <dgm:t>
        <a:bodyPr/>
        <a:lstStyle/>
        <a:p>
          <a:r>
            <a:rPr lang="en-US" dirty="0" smtClean="0"/>
            <a:t>QEW</a:t>
          </a:r>
          <a:endParaRPr lang="en-US" dirty="0"/>
        </a:p>
      </dgm:t>
    </dgm:pt>
    <dgm:pt modelId="{44DED1CD-404F-094F-B885-B8EFA6E6BCF6}" type="parTrans" cxnId="{F95A2713-A4DD-DF49-98F6-062DA78D12CD}">
      <dgm:prSet/>
      <dgm:spPr/>
      <dgm:t>
        <a:bodyPr/>
        <a:lstStyle/>
        <a:p>
          <a:endParaRPr lang="en-US"/>
        </a:p>
      </dgm:t>
    </dgm:pt>
    <dgm:pt modelId="{E1356622-DB66-AB4D-B89F-45FBC97109FF}" type="sibTrans" cxnId="{F95A2713-A4DD-DF49-98F6-062DA78D12CD}">
      <dgm:prSet/>
      <dgm:spPr/>
      <dgm:t>
        <a:bodyPr/>
        <a:lstStyle/>
        <a:p>
          <a:endParaRPr lang="en-US"/>
        </a:p>
      </dgm:t>
    </dgm:pt>
    <dgm:pt modelId="{FA857DB1-A2B6-C44B-9F15-6CD53A52D038}">
      <dgm:prSet phldrT="[Text]"/>
      <dgm:spPr/>
      <dgm:t>
        <a:bodyPr/>
        <a:lstStyle/>
        <a:p>
          <a:r>
            <a:rPr lang="en-US" dirty="0" smtClean="0"/>
            <a:t>Training/Practical</a:t>
          </a:r>
          <a:endParaRPr lang="en-US" dirty="0"/>
        </a:p>
      </dgm:t>
    </dgm:pt>
    <dgm:pt modelId="{72DFB2A2-D8B6-744F-B6F7-FDDD38437BEF}" type="parTrans" cxnId="{67281B95-0BE0-554B-ABE2-092CD8528725}">
      <dgm:prSet/>
      <dgm:spPr/>
      <dgm:t>
        <a:bodyPr/>
        <a:lstStyle/>
        <a:p>
          <a:endParaRPr lang="en-US"/>
        </a:p>
      </dgm:t>
    </dgm:pt>
    <dgm:pt modelId="{F6B07632-1797-2F43-A34F-A82CFE6B328C}" type="sibTrans" cxnId="{67281B95-0BE0-554B-ABE2-092CD8528725}">
      <dgm:prSet/>
      <dgm:spPr/>
      <dgm:t>
        <a:bodyPr/>
        <a:lstStyle/>
        <a:p>
          <a:endParaRPr lang="en-US"/>
        </a:p>
      </dgm:t>
    </dgm:pt>
    <dgm:pt modelId="{A8F3F8AA-6154-AE41-96D1-310E1A567D4F}">
      <dgm:prSet phldrT="[Text]"/>
      <dgm:spPr/>
      <dgm:t>
        <a:bodyPr/>
        <a:lstStyle/>
        <a:p>
          <a:r>
            <a:rPr lang="en-US" dirty="0" smtClean="0"/>
            <a:t>Non-Electrical Crafts</a:t>
          </a:r>
          <a:endParaRPr lang="en-US" dirty="0"/>
        </a:p>
      </dgm:t>
    </dgm:pt>
    <dgm:pt modelId="{677ED307-026F-204E-AA03-4691AE47A39B}" type="parTrans" cxnId="{0DF9E699-A1DF-5145-9919-53C7EC11D644}">
      <dgm:prSet/>
      <dgm:spPr/>
      <dgm:t>
        <a:bodyPr/>
        <a:lstStyle/>
        <a:p>
          <a:endParaRPr lang="en-US"/>
        </a:p>
      </dgm:t>
    </dgm:pt>
    <dgm:pt modelId="{90018637-5F6B-5B49-9199-BBE0D4229E72}" type="sibTrans" cxnId="{0DF9E699-A1DF-5145-9919-53C7EC11D644}">
      <dgm:prSet/>
      <dgm:spPr/>
      <dgm:t>
        <a:bodyPr/>
        <a:lstStyle/>
        <a:p>
          <a:endParaRPr lang="en-US"/>
        </a:p>
      </dgm:t>
    </dgm:pt>
    <dgm:pt modelId="{62CDBAC8-0734-F046-AA87-8AF2CCAD5C11}">
      <dgm:prSet phldrT="[Text]"/>
      <dgm:spPr/>
      <dgm:t>
        <a:bodyPr/>
        <a:lstStyle/>
        <a:p>
          <a:r>
            <a:rPr lang="en-US" dirty="0" smtClean="0"/>
            <a:t>IAHJ</a:t>
          </a:r>
          <a:endParaRPr lang="en-US" dirty="0"/>
        </a:p>
      </dgm:t>
    </dgm:pt>
    <dgm:pt modelId="{9F6587D1-34D1-1142-892D-FFF36D5ADA34}" type="parTrans" cxnId="{C97D9A98-8114-354B-9625-DF51D1D211CD}">
      <dgm:prSet/>
      <dgm:spPr/>
      <dgm:t>
        <a:bodyPr/>
        <a:lstStyle/>
        <a:p>
          <a:endParaRPr lang="en-US"/>
        </a:p>
      </dgm:t>
    </dgm:pt>
    <dgm:pt modelId="{858C67A2-2334-EB41-8BE8-1F9247BF4423}" type="sibTrans" cxnId="{C97D9A98-8114-354B-9625-DF51D1D211CD}">
      <dgm:prSet/>
      <dgm:spPr/>
      <dgm:t>
        <a:bodyPr/>
        <a:lstStyle/>
        <a:p>
          <a:endParaRPr lang="en-US"/>
        </a:p>
      </dgm:t>
    </dgm:pt>
    <dgm:pt modelId="{23D9EAB9-882A-5342-8CAA-F37813E68175}">
      <dgm:prSet phldrT="[Text]"/>
      <dgm:spPr/>
      <dgm:t>
        <a:bodyPr/>
        <a:lstStyle/>
        <a:p>
          <a:r>
            <a:rPr lang="en-US" dirty="0" smtClean="0"/>
            <a:t>Validation</a:t>
          </a:r>
          <a:endParaRPr lang="en-US" dirty="0"/>
        </a:p>
      </dgm:t>
    </dgm:pt>
    <dgm:pt modelId="{0E2E4A2A-364E-CA45-AAE5-2D4778E1CA62}" type="parTrans" cxnId="{9E538A5E-0C81-1C48-82AC-3C8216AD9993}">
      <dgm:prSet/>
      <dgm:spPr/>
      <dgm:t>
        <a:bodyPr/>
        <a:lstStyle/>
        <a:p>
          <a:endParaRPr lang="en-US"/>
        </a:p>
      </dgm:t>
    </dgm:pt>
    <dgm:pt modelId="{46383A08-90DF-BB43-AAEF-FA2D3D0DD697}" type="sibTrans" cxnId="{9E538A5E-0C81-1C48-82AC-3C8216AD9993}">
      <dgm:prSet/>
      <dgm:spPr/>
      <dgm:t>
        <a:bodyPr/>
        <a:lstStyle/>
        <a:p>
          <a:endParaRPr lang="en-US"/>
        </a:p>
      </dgm:t>
    </dgm:pt>
    <dgm:pt modelId="{7FD879FB-ECFE-D844-B453-5611ED45F01A}">
      <dgm:prSet phldrT="[Text]"/>
      <dgm:spPr/>
      <dgm:t>
        <a:bodyPr/>
        <a:lstStyle/>
        <a:p>
          <a:r>
            <a:rPr lang="en-US" dirty="0" smtClean="0"/>
            <a:t>NRTL Review</a:t>
          </a:r>
          <a:endParaRPr lang="en-US" dirty="0"/>
        </a:p>
      </dgm:t>
    </dgm:pt>
    <dgm:pt modelId="{BDAAD2C9-7DEB-D742-9B32-5B261FFDFF31}" type="parTrans" cxnId="{18641A93-7126-4843-ACB5-02E2EC80F2DC}">
      <dgm:prSet/>
      <dgm:spPr/>
      <dgm:t>
        <a:bodyPr/>
        <a:lstStyle/>
        <a:p>
          <a:endParaRPr lang="en-US"/>
        </a:p>
      </dgm:t>
    </dgm:pt>
    <dgm:pt modelId="{E7F7658D-7603-1E4A-8074-F6AC5B26DC1C}" type="sibTrans" cxnId="{18641A93-7126-4843-ACB5-02E2EC80F2DC}">
      <dgm:prSet/>
      <dgm:spPr/>
      <dgm:t>
        <a:bodyPr/>
        <a:lstStyle/>
        <a:p>
          <a:endParaRPr lang="en-US"/>
        </a:p>
      </dgm:t>
    </dgm:pt>
    <dgm:pt modelId="{CDBBAE9B-5ADF-4C43-BF35-851141907C61}">
      <dgm:prSet/>
      <dgm:spPr/>
      <dgm:t>
        <a:bodyPr/>
        <a:lstStyle/>
        <a:p>
          <a:r>
            <a:rPr lang="en-US" dirty="0" smtClean="0"/>
            <a:t>Engineering</a:t>
          </a:r>
          <a:endParaRPr lang="en-US" dirty="0"/>
        </a:p>
      </dgm:t>
    </dgm:pt>
    <dgm:pt modelId="{7BC9E17F-683F-EA48-B8C8-7D51C044091C}" type="parTrans" cxnId="{3AC11154-6600-2C4E-9E26-C1D9A246A29A}">
      <dgm:prSet/>
      <dgm:spPr/>
      <dgm:t>
        <a:bodyPr/>
        <a:lstStyle/>
        <a:p>
          <a:endParaRPr lang="en-US"/>
        </a:p>
      </dgm:t>
    </dgm:pt>
    <dgm:pt modelId="{F4C59E54-FECA-2C47-B7F2-CF439B55B664}" type="sibTrans" cxnId="{3AC11154-6600-2C4E-9E26-C1D9A246A29A}">
      <dgm:prSet/>
      <dgm:spPr/>
      <dgm:t>
        <a:bodyPr/>
        <a:lstStyle/>
        <a:p>
          <a:endParaRPr lang="en-US"/>
        </a:p>
      </dgm:t>
    </dgm:pt>
    <dgm:pt modelId="{D97BF9CA-6A2C-C94E-BF99-C6993E49AEEA}">
      <dgm:prSet/>
      <dgm:spPr/>
      <dgm:t>
        <a:bodyPr/>
        <a:lstStyle/>
        <a:p>
          <a:r>
            <a:rPr lang="en-US" dirty="0" smtClean="0"/>
            <a:t>Inspection</a:t>
          </a:r>
          <a:endParaRPr lang="en-US" dirty="0"/>
        </a:p>
      </dgm:t>
    </dgm:pt>
    <dgm:pt modelId="{2CEBC8DA-5946-9C46-8FBC-66D527AA51C3}" type="parTrans" cxnId="{53F3E70D-607D-BA44-8804-1254CAEF2DAE}">
      <dgm:prSet/>
      <dgm:spPr/>
      <dgm:t>
        <a:bodyPr/>
        <a:lstStyle/>
        <a:p>
          <a:endParaRPr lang="en-US"/>
        </a:p>
      </dgm:t>
    </dgm:pt>
    <dgm:pt modelId="{57CF19F2-FC9D-0347-B156-A800D59779F9}" type="sibTrans" cxnId="{53F3E70D-607D-BA44-8804-1254CAEF2DAE}">
      <dgm:prSet/>
      <dgm:spPr/>
      <dgm:t>
        <a:bodyPr/>
        <a:lstStyle/>
        <a:p>
          <a:endParaRPr lang="en-US"/>
        </a:p>
      </dgm:t>
    </dgm:pt>
    <dgm:pt modelId="{7A275D1A-F5D3-644A-BD45-86B8DDC97921}">
      <dgm:prSet/>
      <dgm:spPr/>
      <dgm:t>
        <a:bodyPr/>
        <a:lstStyle/>
        <a:p>
          <a:r>
            <a:rPr lang="en-US" dirty="0" smtClean="0"/>
            <a:t>Improved Design</a:t>
          </a:r>
          <a:endParaRPr lang="en-US" dirty="0"/>
        </a:p>
      </dgm:t>
    </dgm:pt>
    <dgm:pt modelId="{F18C059B-545A-1340-A123-D664242412C5}" type="parTrans" cxnId="{7B8EF474-6C90-B341-8008-9C0B287E2322}">
      <dgm:prSet/>
      <dgm:spPr/>
      <dgm:t>
        <a:bodyPr/>
        <a:lstStyle/>
        <a:p>
          <a:endParaRPr lang="en-US"/>
        </a:p>
      </dgm:t>
    </dgm:pt>
    <dgm:pt modelId="{C9006E76-8A4F-A848-BBE9-1D37B883A85E}" type="sibTrans" cxnId="{7B8EF474-6C90-B341-8008-9C0B287E2322}">
      <dgm:prSet/>
      <dgm:spPr/>
      <dgm:t>
        <a:bodyPr/>
        <a:lstStyle/>
        <a:p>
          <a:endParaRPr lang="en-US"/>
        </a:p>
      </dgm:t>
    </dgm:pt>
    <dgm:pt modelId="{14065B54-5A6D-E744-8E29-B464F9D7F586}">
      <dgm:prSet/>
      <dgm:spPr/>
      <dgm:t>
        <a:bodyPr/>
        <a:lstStyle/>
        <a:p>
          <a:r>
            <a:rPr lang="en-US" dirty="0" smtClean="0"/>
            <a:t>Strengthened Specifications</a:t>
          </a:r>
          <a:endParaRPr lang="en-US" dirty="0"/>
        </a:p>
      </dgm:t>
    </dgm:pt>
    <dgm:pt modelId="{92BAFFE0-390F-3E4D-A210-1547CAF2310B}" type="parTrans" cxnId="{6068D042-E04F-9E4A-B6B9-AF31FA322711}">
      <dgm:prSet/>
      <dgm:spPr/>
      <dgm:t>
        <a:bodyPr/>
        <a:lstStyle/>
        <a:p>
          <a:endParaRPr lang="en-US"/>
        </a:p>
      </dgm:t>
    </dgm:pt>
    <dgm:pt modelId="{865209B8-5EE0-FE4D-8933-F5E5D04F0771}" type="sibTrans" cxnId="{6068D042-E04F-9E4A-B6B9-AF31FA322711}">
      <dgm:prSet/>
      <dgm:spPr/>
      <dgm:t>
        <a:bodyPr/>
        <a:lstStyle/>
        <a:p>
          <a:endParaRPr lang="en-US"/>
        </a:p>
      </dgm:t>
    </dgm:pt>
    <dgm:pt modelId="{D4CCC4B3-1668-A24C-8089-96F46F02C261}">
      <dgm:prSet/>
      <dgm:spPr/>
      <dgm:t>
        <a:bodyPr/>
        <a:lstStyle/>
        <a:p>
          <a:r>
            <a:rPr lang="en-US" dirty="0" smtClean="0"/>
            <a:t>Change Control</a:t>
          </a:r>
          <a:endParaRPr lang="en-US" dirty="0"/>
        </a:p>
      </dgm:t>
    </dgm:pt>
    <dgm:pt modelId="{34E3AD76-351E-2C45-9F3D-E88C0A70C439}" type="parTrans" cxnId="{7BEE1166-6F38-0C45-AC56-0007A8E796EC}">
      <dgm:prSet/>
      <dgm:spPr/>
      <dgm:t>
        <a:bodyPr/>
        <a:lstStyle/>
        <a:p>
          <a:endParaRPr lang="en-US"/>
        </a:p>
      </dgm:t>
    </dgm:pt>
    <dgm:pt modelId="{10B62BD7-3838-C542-9D7E-44CF8C7A4B3D}" type="sibTrans" cxnId="{7BEE1166-6F38-0C45-AC56-0007A8E796EC}">
      <dgm:prSet/>
      <dgm:spPr/>
      <dgm:t>
        <a:bodyPr/>
        <a:lstStyle/>
        <a:p>
          <a:endParaRPr lang="en-US"/>
        </a:p>
      </dgm:t>
    </dgm:pt>
    <dgm:pt modelId="{316A7891-5773-3E40-AB4B-09553A50CED7}">
      <dgm:prSet/>
      <dgm:spPr/>
      <dgm:t>
        <a:bodyPr/>
        <a:lstStyle/>
        <a:p>
          <a:r>
            <a:rPr lang="en-US" dirty="0" smtClean="0"/>
            <a:t>Vendors</a:t>
          </a:r>
          <a:endParaRPr lang="en-US" dirty="0"/>
        </a:p>
      </dgm:t>
    </dgm:pt>
    <dgm:pt modelId="{18DDB340-7C0E-8C40-AC10-23618A39BC91}" type="parTrans" cxnId="{E4D847C5-5715-BB40-8102-991D1E2BAA27}">
      <dgm:prSet/>
      <dgm:spPr/>
      <dgm:t>
        <a:bodyPr/>
        <a:lstStyle/>
        <a:p>
          <a:endParaRPr lang="en-US"/>
        </a:p>
      </dgm:t>
    </dgm:pt>
    <dgm:pt modelId="{3C3ACF46-A12C-EC42-83C9-9C7D30C5A476}" type="sibTrans" cxnId="{E4D847C5-5715-BB40-8102-991D1E2BAA27}">
      <dgm:prSet/>
      <dgm:spPr/>
      <dgm:t>
        <a:bodyPr/>
        <a:lstStyle/>
        <a:p>
          <a:endParaRPr lang="en-US"/>
        </a:p>
      </dgm:t>
    </dgm:pt>
    <dgm:pt modelId="{4356927F-B8D9-1140-BF97-1648B758DF20}" type="pres">
      <dgm:prSet presAssocID="{D74B95A0-0356-C048-81A4-DF2CF46FC4C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A3E588-0CE4-7740-9EB4-917A4295CEFE}" type="pres">
      <dgm:prSet presAssocID="{0086DEDE-CD9A-3742-98E1-9EF1DC8C05C3}" presName="compNode" presStyleCnt="0"/>
      <dgm:spPr/>
    </dgm:pt>
    <dgm:pt modelId="{2DD1DD53-54E3-DC45-BB1B-82094BE531A5}" type="pres">
      <dgm:prSet presAssocID="{0086DEDE-CD9A-3742-98E1-9EF1DC8C05C3}" presName="aNode" presStyleLbl="bgShp" presStyleIdx="0" presStyleCnt="3"/>
      <dgm:spPr/>
      <dgm:t>
        <a:bodyPr/>
        <a:lstStyle/>
        <a:p>
          <a:endParaRPr lang="en-US"/>
        </a:p>
      </dgm:t>
    </dgm:pt>
    <dgm:pt modelId="{B3B93691-6756-BB46-B646-D0D512DB3434}" type="pres">
      <dgm:prSet presAssocID="{0086DEDE-CD9A-3742-98E1-9EF1DC8C05C3}" presName="textNode" presStyleLbl="bgShp" presStyleIdx="0" presStyleCnt="3"/>
      <dgm:spPr/>
      <dgm:t>
        <a:bodyPr/>
        <a:lstStyle/>
        <a:p>
          <a:endParaRPr lang="en-US"/>
        </a:p>
      </dgm:t>
    </dgm:pt>
    <dgm:pt modelId="{1249E0B6-9656-2741-B62E-BC8B91BDF509}" type="pres">
      <dgm:prSet presAssocID="{0086DEDE-CD9A-3742-98E1-9EF1DC8C05C3}" presName="compChildNode" presStyleCnt="0"/>
      <dgm:spPr/>
    </dgm:pt>
    <dgm:pt modelId="{BB78207B-889C-5448-85B3-1A2CAB4A4B4F}" type="pres">
      <dgm:prSet presAssocID="{0086DEDE-CD9A-3742-98E1-9EF1DC8C05C3}" presName="theInnerList" presStyleCnt="0"/>
      <dgm:spPr/>
    </dgm:pt>
    <dgm:pt modelId="{3B254168-467F-AD48-B32E-1079E25C9744}" type="pres">
      <dgm:prSet presAssocID="{FA857DB1-A2B6-C44B-9F15-6CD53A52D038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A0B34-4A7A-AB47-828F-072B853CECD5}" type="pres">
      <dgm:prSet presAssocID="{FA857DB1-A2B6-C44B-9F15-6CD53A52D038}" presName="aSpace2" presStyleCnt="0"/>
      <dgm:spPr/>
    </dgm:pt>
    <dgm:pt modelId="{F969C836-1B6D-7B45-8BA3-F9B8A3B4943E}" type="pres">
      <dgm:prSet presAssocID="{A8F3F8AA-6154-AE41-96D1-310E1A567D4F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B1810-3220-B440-9F21-6E5C73950E88}" type="pres">
      <dgm:prSet presAssocID="{A8F3F8AA-6154-AE41-96D1-310E1A567D4F}" presName="aSpace2" presStyleCnt="0"/>
      <dgm:spPr/>
    </dgm:pt>
    <dgm:pt modelId="{AD0A71FD-6FBE-964E-AC55-2143B25956FB}" type="pres">
      <dgm:prSet presAssocID="{316A7891-5773-3E40-AB4B-09553A50CED7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96614-25AF-B243-928A-5BB54B01F764}" type="pres">
      <dgm:prSet presAssocID="{0086DEDE-CD9A-3742-98E1-9EF1DC8C05C3}" presName="aSpace" presStyleCnt="0"/>
      <dgm:spPr/>
    </dgm:pt>
    <dgm:pt modelId="{81A8F8E9-FD84-B847-A2ED-5E670D3FB625}" type="pres">
      <dgm:prSet presAssocID="{CDBBAE9B-5ADF-4C43-BF35-851141907C61}" presName="compNode" presStyleCnt="0"/>
      <dgm:spPr/>
    </dgm:pt>
    <dgm:pt modelId="{877D7F76-730C-8147-B4B8-FF1A9B294465}" type="pres">
      <dgm:prSet presAssocID="{CDBBAE9B-5ADF-4C43-BF35-851141907C61}" presName="aNode" presStyleLbl="bgShp" presStyleIdx="1" presStyleCnt="3"/>
      <dgm:spPr/>
      <dgm:t>
        <a:bodyPr/>
        <a:lstStyle/>
        <a:p>
          <a:endParaRPr lang="en-US"/>
        </a:p>
      </dgm:t>
    </dgm:pt>
    <dgm:pt modelId="{93C5404A-9314-9741-9599-21BF570ACB61}" type="pres">
      <dgm:prSet presAssocID="{CDBBAE9B-5ADF-4C43-BF35-851141907C61}" presName="textNode" presStyleLbl="bgShp" presStyleIdx="1" presStyleCnt="3"/>
      <dgm:spPr/>
      <dgm:t>
        <a:bodyPr/>
        <a:lstStyle/>
        <a:p>
          <a:endParaRPr lang="en-US"/>
        </a:p>
      </dgm:t>
    </dgm:pt>
    <dgm:pt modelId="{FF0DD5C5-7E5C-D443-BF91-18CAAB2F157A}" type="pres">
      <dgm:prSet presAssocID="{CDBBAE9B-5ADF-4C43-BF35-851141907C61}" presName="compChildNode" presStyleCnt="0"/>
      <dgm:spPr/>
    </dgm:pt>
    <dgm:pt modelId="{7700A69E-A634-FB48-8427-982749BE4642}" type="pres">
      <dgm:prSet presAssocID="{CDBBAE9B-5ADF-4C43-BF35-851141907C61}" presName="theInnerList" presStyleCnt="0"/>
      <dgm:spPr/>
    </dgm:pt>
    <dgm:pt modelId="{B17CC69D-D9DC-4F42-BACB-22ED6CEA5007}" type="pres">
      <dgm:prSet presAssocID="{7A275D1A-F5D3-644A-BD45-86B8DDC97921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9DEEB-1ACF-A24F-981B-6F91E6E2606B}" type="pres">
      <dgm:prSet presAssocID="{7A275D1A-F5D3-644A-BD45-86B8DDC97921}" presName="aSpace2" presStyleCnt="0"/>
      <dgm:spPr/>
    </dgm:pt>
    <dgm:pt modelId="{F3022684-8697-F94C-9859-AFB257B556B8}" type="pres">
      <dgm:prSet presAssocID="{14065B54-5A6D-E744-8E29-B464F9D7F586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F2EC0-CADD-BA47-84D7-7EAB5ABA3444}" type="pres">
      <dgm:prSet presAssocID="{14065B54-5A6D-E744-8E29-B464F9D7F586}" presName="aSpace2" presStyleCnt="0"/>
      <dgm:spPr/>
    </dgm:pt>
    <dgm:pt modelId="{CE8C86EE-FC25-E84F-9FAA-45CECEABEBA4}" type="pres">
      <dgm:prSet presAssocID="{D4CCC4B3-1668-A24C-8089-96F46F02C261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DD6B1-27DE-9E46-8A89-5AA51655398C}" type="pres">
      <dgm:prSet presAssocID="{CDBBAE9B-5ADF-4C43-BF35-851141907C61}" presName="aSpace" presStyleCnt="0"/>
      <dgm:spPr/>
    </dgm:pt>
    <dgm:pt modelId="{5EB98A35-8EB5-E646-B2D3-31FD257F46C4}" type="pres">
      <dgm:prSet presAssocID="{62CDBAC8-0734-F046-AA87-8AF2CCAD5C11}" presName="compNode" presStyleCnt="0"/>
      <dgm:spPr/>
    </dgm:pt>
    <dgm:pt modelId="{33328698-4A99-E84D-A55F-374C0FB477E0}" type="pres">
      <dgm:prSet presAssocID="{62CDBAC8-0734-F046-AA87-8AF2CCAD5C11}" presName="aNode" presStyleLbl="bgShp" presStyleIdx="2" presStyleCnt="3"/>
      <dgm:spPr/>
      <dgm:t>
        <a:bodyPr/>
        <a:lstStyle/>
        <a:p>
          <a:endParaRPr lang="en-US"/>
        </a:p>
      </dgm:t>
    </dgm:pt>
    <dgm:pt modelId="{12E51346-64B8-F04C-83D7-D85A206A7FCD}" type="pres">
      <dgm:prSet presAssocID="{62CDBAC8-0734-F046-AA87-8AF2CCAD5C11}" presName="textNode" presStyleLbl="bgShp" presStyleIdx="2" presStyleCnt="3"/>
      <dgm:spPr/>
      <dgm:t>
        <a:bodyPr/>
        <a:lstStyle/>
        <a:p>
          <a:endParaRPr lang="en-US"/>
        </a:p>
      </dgm:t>
    </dgm:pt>
    <dgm:pt modelId="{E7664A59-FAD8-BB47-8EFA-B4CB07150F06}" type="pres">
      <dgm:prSet presAssocID="{62CDBAC8-0734-F046-AA87-8AF2CCAD5C11}" presName="compChildNode" presStyleCnt="0"/>
      <dgm:spPr/>
    </dgm:pt>
    <dgm:pt modelId="{259808D5-C712-8B48-BE8B-100B185C3619}" type="pres">
      <dgm:prSet presAssocID="{62CDBAC8-0734-F046-AA87-8AF2CCAD5C11}" presName="theInnerList" presStyleCnt="0"/>
      <dgm:spPr/>
    </dgm:pt>
    <dgm:pt modelId="{D3283ED3-834E-0C44-9EEA-3600B3B35243}" type="pres">
      <dgm:prSet presAssocID="{23D9EAB9-882A-5342-8CAA-F37813E68175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B6F0B-C947-0848-AFE3-402A25F47725}" type="pres">
      <dgm:prSet presAssocID="{23D9EAB9-882A-5342-8CAA-F37813E68175}" presName="aSpace2" presStyleCnt="0"/>
      <dgm:spPr/>
    </dgm:pt>
    <dgm:pt modelId="{5F575EA3-5DDE-CE47-A785-4D674C526C5A}" type="pres">
      <dgm:prSet presAssocID="{D97BF9CA-6A2C-C94E-BF99-C6993E49AEEA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2E9FCF-42F9-CF4D-9629-ACEE47E45E58}" type="pres">
      <dgm:prSet presAssocID="{D97BF9CA-6A2C-C94E-BF99-C6993E49AEEA}" presName="aSpace2" presStyleCnt="0"/>
      <dgm:spPr/>
    </dgm:pt>
    <dgm:pt modelId="{19F2F84F-4734-9F46-A9A8-54655C15C214}" type="pres">
      <dgm:prSet presAssocID="{7FD879FB-ECFE-D844-B453-5611ED45F01A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31B228-040E-4C26-BCD5-2848382FF15E}" type="presOf" srcId="{D97BF9CA-6A2C-C94E-BF99-C6993E49AEEA}" destId="{5F575EA3-5DDE-CE47-A785-4D674C526C5A}" srcOrd="0" destOrd="0" presId="urn:microsoft.com/office/officeart/2005/8/layout/lProcess2"/>
    <dgm:cxn modelId="{6068D042-E04F-9E4A-B6B9-AF31FA322711}" srcId="{CDBBAE9B-5ADF-4C43-BF35-851141907C61}" destId="{14065B54-5A6D-E744-8E29-B464F9D7F586}" srcOrd="1" destOrd="0" parTransId="{92BAFFE0-390F-3E4D-A210-1547CAF2310B}" sibTransId="{865209B8-5EE0-FE4D-8933-F5E5D04F0771}"/>
    <dgm:cxn modelId="{1E7D6C61-A934-45AC-BD33-9E6C8591B4F0}" type="presOf" srcId="{D4CCC4B3-1668-A24C-8089-96F46F02C261}" destId="{CE8C86EE-FC25-E84F-9FAA-45CECEABEBA4}" srcOrd="0" destOrd="0" presId="urn:microsoft.com/office/officeart/2005/8/layout/lProcess2"/>
    <dgm:cxn modelId="{2AB5CCBC-C906-4ED0-A82C-0EED45CE8D5D}" type="presOf" srcId="{7A275D1A-F5D3-644A-BD45-86B8DDC97921}" destId="{B17CC69D-D9DC-4F42-BACB-22ED6CEA5007}" srcOrd="0" destOrd="0" presId="urn:microsoft.com/office/officeart/2005/8/layout/lProcess2"/>
    <dgm:cxn modelId="{7BEE1166-6F38-0C45-AC56-0007A8E796EC}" srcId="{CDBBAE9B-5ADF-4C43-BF35-851141907C61}" destId="{D4CCC4B3-1668-A24C-8089-96F46F02C261}" srcOrd="2" destOrd="0" parTransId="{34E3AD76-351E-2C45-9F3D-E88C0A70C439}" sibTransId="{10B62BD7-3838-C542-9D7E-44CF8C7A4B3D}"/>
    <dgm:cxn modelId="{72DB4D08-556C-4D91-B265-8E0A8201F0F0}" type="presOf" srcId="{CDBBAE9B-5ADF-4C43-BF35-851141907C61}" destId="{93C5404A-9314-9741-9599-21BF570ACB61}" srcOrd="1" destOrd="0" presId="urn:microsoft.com/office/officeart/2005/8/layout/lProcess2"/>
    <dgm:cxn modelId="{E4D847C5-5715-BB40-8102-991D1E2BAA27}" srcId="{0086DEDE-CD9A-3742-98E1-9EF1DC8C05C3}" destId="{316A7891-5773-3E40-AB4B-09553A50CED7}" srcOrd="2" destOrd="0" parTransId="{18DDB340-7C0E-8C40-AC10-23618A39BC91}" sibTransId="{3C3ACF46-A12C-EC42-83C9-9C7D30C5A476}"/>
    <dgm:cxn modelId="{7B8EF474-6C90-B341-8008-9C0B287E2322}" srcId="{CDBBAE9B-5ADF-4C43-BF35-851141907C61}" destId="{7A275D1A-F5D3-644A-BD45-86B8DDC97921}" srcOrd="0" destOrd="0" parTransId="{F18C059B-545A-1340-A123-D664242412C5}" sibTransId="{C9006E76-8A4F-A848-BBE9-1D37B883A85E}"/>
    <dgm:cxn modelId="{37A1ECC9-16EB-48C8-93EA-5A775696FAE1}" type="presOf" srcId="{0086DEDE-CD9A-3742-98E1-9EF1DC8C05C3}" destId="{2DD1DD53-54E3-DC45-BB1B-82094BE531A5}" srcOrd="0" destOrd="0" presId="urn:microsoft.com/office/officeart/2005/8/layout/lProcess2"/>
    <dgm:cxn modelId="{3A6AEF87-BAF4-47BF-BAE0-DC2736B7F7C5}" type="presOf" srcId="{CDBBAE9B-5ADF-4C43-BF35-851141907C61}" destId="{877D7F76-730C-8147-B4B8-FF1A9B294465}" srcOrd="0" destOrd="0" presId="urn:microsoft.com/office/officeart/2005/8/layout/lProcess2"/>
    <dgm:cxn modelId="{83000FA0-B9AF-4B16-9F5E-A9FB2807C6A0}" type="presOf" srcId="{D74B95A0-0356-C048-81A4-DF2CF46FC4C9}" destId="{4356927F-B8D9-1140-BF97-1648B758DF20}" srcOrd="0" destOrd="0" presId="urn:microsoft.com/office/officeart/2005/8/layout/lProcess2"/>
    <dgm:cxn modelId="{D9E58927-DD1B-4ACD-AEA2-258A44AD286B}" type="presOf" srcId="{7FD879FB-ECFE-D844-B453-5611ED45F01A}" destId="{19F2F84F-4734-9F46-A9A8-54655C15C214}" srcOrd="0" destOrd="0" presId="urn:microsoft.com/office/officeart/2005/8/layout/lProcess2"/>
    <dgm:cxn modelId="{53F3E70D-607D-BA44-8804-1254CAEF2DAE}" srcId="{62CDBAC8-0734-F046-AA87-8AF2CCAD5C11}" destId="{D97BF9CA-6A2C-C94E-BF99-C6993E49AEEA}" srcOrd="1" destOrd="0" parTransId="{2CEBC8DA-5946-9C46-8FBC-66D527AA51C3}" sibTransId="{57CF19F2-FC9D-0347-B156-A800D59779F9}"/>
    <dgm:cxn modelId="{C97D9A98-8114-354B-9625-DF51D1D211CD}" srcId="{D74B95A0-0356-C048-81A4-DF2CF46FC4C9}" destId="{62CDBAC8-0734-F046-AA87-8AF2CCAD5C11}" srcOrd="2" destOrd="0" parTransId="{9F6587D1-34D1-1142-892D-FFF36D5ADA34}" sibTransId="{858C67A2-2334-EB41-8BE8-1F9247BF4423}"/>
    <dgm:cxn modelId="{0112998A-4298-4BEF-99CC-B9599C8BDA5F}" type="presOf" srcId="{14065B54-5A6D-E744-8E29-B464F9D7F586}" destId="{F3022684-8697-F94C-9859-AFB257B556B8}" srcOrd="0" destOrd="0" presId="urn:microsoft.com/office/officeart/2005/8/layout/lProcess2"/>
    <dgm:cxn modelId="{9E538A5E-0C81-1C48-82AC-3C8216AD9993}" srcId="{62CDBAC8-0734-F046-AA87-8AF2CCAD5C11}" destId="{23D9EAB9-882A-5342-8CAA-F37813E68175}" srcOrd="0" destOrd="0" parTransId="{0E2E4A2A-364E-CA45-AAE5-2D4778E1CA62}" sibTransId="{46383A08-90DF-BB43-AAEF-FA2D3D0DD697}"/>
    <dgm:cxn modelId="{BFA7DF3C-C13C-460E-AB2E-0AE5181C1B9F}" type="presOf" srcId="{0086DEDE-CD9A-3742-98E1-9EF1DC8C05C3}" destId="{B3B93691-6756-BB46-B646-D0D512DB3434}" srcOrd="1" destOrd="0" presId="urn:microsoft.com/office/officeart/2005/8/layout/lProcess2"/>
    <dgm:cxn modelId="{575C05C4-DE8A-445E-B05E-EFFAFD88BC5C}" type="presOf" srcId="{A8F3F8AA-6154-AE41-96D1-310E1A567D4F}" destId="{F969C836-1B6D-7B45-8BA3-F9B8A3B4943E}" srcOrd="0" destOrd="0" presId="urn:microsoft.com/office/officeart/2005/8/layout/lProcess2"/>
    <dgm:cxn modelId="{F95A2713-A4DD-DF49-98F6-062DA78D12CD}" srcId="{D74B95A0-0356-C048-81A4-DF2CF46FC4C9}" destId="{0086DEDE-CD9A-3742-98E1-9EF1DC8C05C3}" srcOrd="0" destOrd="0" parTransId="{44DED1CD-404F-094F-B885-B8EFA6E6BCF6}" sibTransId="{E1356622-DB66-AB4D-B89F-45FBC97109FF}"/>
    <dgm:cxn modelId="{0DF9E699-A1DF-5145-9919-53C7EC11D644}" srcId="{0086DEDE-CD9A-3742-98E1-9EF1DC8C05C3}" destId="{A8F3F8AA-6154-AE41-96D1-310E1A567D4F}" srcOrd="1" destOrd="0" parTransId="{677ED307-026F-204E-AA03-4691AE47A39B}" sibTransId="{90018637-5F6B-5B49-9199-BBE0D4229E72}"/>
    <dgm:cxn modelId="{3AC11154-6600-2C4E-9E26-C1D9A246A29A}" srcId="{D74B95A0-0356-C048-81A4-DF2CF46FC4C9}" destId="{CDBBAE9B-5ADF-4C43-BF35-851141907C61}" srcOrd="1" destOrd="0" parTransId="{7BC9E17F-683F-EA48-B8C8-7D51C044091C}" sibTransId="{F4C59E54-FECA-2C47-B7F2-CF439B55B664}"/>
    <dgm:cxn modelId="{18641A93-7126-4843-ACB5-02E2EC80F2DC}" srcId="{62CDBAC8-0734-F046-AA87-8AF2CCAD5C11}" destId="{7FD879FB-ECFE-D844-B453-5611ED45F01A}" srcOrd="2" destOrd="0" parTransId="{BDAAD2C9-7DEB-D742-9B32-5B261FFDFF31}" sibTransId="{E7F7658D-7603-1E4A-8074-F6AC5B26DC1C}"/>
    <dgm:cxn modelId="{A8B20D55-AB76-460B-9C89-D2B2A91A4347}" type="presOf" srcId="{FA857DB1-A2B6-C44B-9F15-6CD53A52D038}" destId="{3B254168-467F-AD48-B32E-1079E25C9744}" srcOrd="0" destOrd="0" presId="urn:microsoft.com/office/officeart/2005/8/layout/lProcess2"/>
    <dgm:cxn modelId="{726C7972-5704-44A4-8083-1D0E6FFEAF65}" type="presOf" srcId="{62CDBAC8-0734-F046-AA87-8AF2CCAD5C11}" destId="{12E51346-64B8-F04C-83D7-D85A206A7FCD}" srcOrd="1" destOrd="0" presId="urn:microsoft.com/office/officeart/2005/8/layout/lProcess2"/>
    <dgm:cxn modelId="{67281B95-0BE0-554B-ABE2-092CD8528725}" srcId="{0086DEDE-CD9A-3742-98E1-9EF1DC8C05C3}" destId="{FA857DB1-A2B6-C44B-9F15-6CD53A52D038}" srcOrd="0" destOrd="0" parTransId="{72DFB2A2-D8B6-744F-B6F7-FDDD38437BEF}" sibTransId="{F6B07632-1797-2F43-A34F-A82CFE6B328C}"/>
    <dgm:cxn modelId="{8F295174-E41C-4B4A-BCF3-0EE5256D29C4}" type="presOf" srcId="{316A7891-5773-3E40-AB4B-09553A50CED7}" destId="{AD0A71FD-6FBE-964E-AC55-2143B25956FB}" srcOrd="0" destOrd="0" presId="urn:microsoft.com/office/officeart/2005/8/layout/lProcess2"/>
    <dgm:cxn modelId="{A44454F4-3BFE-41D1-92C6-AE6E10893344}" type="presOf" srcId="{62CDBAC8-0734-F046-AA87-8AF2CCAD5C11}" destId="{33328698-4A99-E84D-A55F-374C0FB477E0}" srcOrd="0" destOrd="0" presId="urn:microsoft.com/office/officeart/2005/8/layout/lProcess2"/>
    <dgm:cxn modelId="{7474B99A-A1D2-4DE1-9E45-E9E01429FC9C}" type="presOf" srcId="{23D9EAB9-882A-5342-8CAA-F37813E68175}" destId="{D3283ED3-834E-0C44-9EEA-3600B3B35243}" srcOrd="0" destOrd="0" presId="urn:microsoft.com/office/officeart/2005/8/layout/lProcess2"/>
    <dgm:cxn modelId="{A471C7EA-6E3A-4146-BACA-68068DB12225}" type="presParOf" srcId="{4356927F-B8D9-1140-BF97-1648B758DF20}" destId="{37A3E588-0CE4-7740-9EB4-917A4295CEFE}" srcOrd="0" destOrd="0" presId="urn:microsoft.com/office/officeart/2005/8/layout/lProcess2"/>
    <dgm:cxn modelId="{D65AF11E-CBBF-42CF-9E3F-299D7265AE70}" type="presParOf" srcId="{37A3E588-0CE4-7740-9EB4-917A4295CEFE}" destId="{2DD1DD53-54E3-DC45-BB1B-82094BE531A5}" srcOrd="0" destOrd="0" presId="urn:microsoft.com/office/officeart/2005/8/layout/lProcess2"/>
    <dgm:cxn modelId="{ADAAD7C5-8228-4F31-9021-CECE9275612D}" type="presParOf" srcId="{37A3E588-0CE4-7740-9EB4-917A4295CEFE}" destId="{B3B93691-6756-BB46-B646-D0D512DB3434}" srcOrd="1" destOrd="0" presId="urn:microsoft.com/office/officeart/2005/8/layout/lProcess2"/>
    <dgm:cxn modelId="{3F6E306B-51D5-461E-97F9-E222693F7656}" type="presParOf" srcId="{37A3E588-0CE4-7740-9EB4-917A4295CEFE}" destId="{1249E0B6-9656-2741-B62E-BC8B91BDF509}" srcOrd="2" destOrd="0" presId="urn:microsoft.com/office/officeart/2005/8/layout/lProcess2"/>
    <dgm:cxn modelId="{E1C202D7-AE10-48E4-ADFD-74675E8D47EB}" type="presParOf" srcId="{1249E0B6-9656-2741-B62E-BC8B91BDF509}" destId="{BB78207B-889C-5448-85B3-1A2CAB4A4B4F}" srcOrd="0" destOrd="0" presId="urn:microsoft.com/office/officeart/2005/8/layout/lProcess2"/>
    <dgm:cxn modelId="{FDB1A49F-F40A-41D2-89F3-2AB8D7AC934C}" type="presParOf" srcId="{BB78207B-889C-5448-85B3-1A2CAB4A4B4F}" destId="{3B254168-467F-AD48-B32E-1079E25C9744}" srcOrd="0" destOrd="0" presId="urn:microsoft.com/office/officeart/2005/8/layout/lProcess2"/>
    <dgm:cxn modelId="{78510F15-8CB6-4E8D-BDE1-5583C0DF39E1}" type="presParOf" srcId="{BB78207B-889C-5448-85B3-1A2CAB4A4B4F}" destId="{14EA0B34-4A7A-AB47-828F-072B853CECD5}" srcOrd="1" destOrd="0" presId="urn:microsoft.com/office/officeart/2005/8/layout/lProcess2"/>
    <dgm:cxn modelId="{195F6B40-EAA3-440F-B377-723D596FA164}" type="presParOf" srcId="{BB78207B-889C-5448-85B3-1A2CAB4A4B4F}" destId="{F969C836-1B6D-7B45-8BA3-F9B8A3B4943E}" srcOrd="2" destOrd="0" presId="urn:microsoft.com/office/officeart/2005/8/layout/lProcess2"/>
    <dgm:cxn modelId="{90B66322-BC93-4400-A7B7-CC2F2CA84E67}" type="presParOf" srcId="{BB78207B-889C-5448-85B3-1A2CAB4A4B4F}" destId="{F70B1810-3220-B440-9F21-6E5C73950E88}" srcOrd="3" destOrd="0" presId="urn:microsoft.com/office/officeart/2005/8/layout/lProcess2"/>
    <dgm:cxn modelId="{2A4282F2-BF2B-4176-8904-B73064DF9816}" type="presParOf" srcId="{BB78207B-889C-5448-85B3-1A2CAB4A4B4F}" destId="{AD0A71FD-6FBE-964E-AC55-2143B25956FB}" srcOrd="4" destOrd="0" presId="urn:microsoft.com/office/officeart/2005/8/layout/lProcess2"/>
    <dgm:cxn modelId="{4B4F8433-2828-419D-8316-4E1CCF9B5560}" type="presParOf" srcId="{4356927F-B8D9-1140-BF97-1648B758DF20}" destId="{EC196614-25AF-B243-928A-5BB54B01F764}" srcOrd="1" destOrd="0" presId="urn:microsoft.com/office/officeart/2005/8/layout/lProcess2"/>
    <dgm:cxn modelId="{D01D482B-3404-4100-B315-3CE4AEE909AD}" type="presParOf" srcId="{4356927F-B8D9-1140-BF97-1648B758DF20}" destId="{81A8F8E9-FD84-B847-A2ED-5E670D3FB625}" srcOrd="2" destOrd="0" presId="urn:microsoft.com/office/officeart/2005/8/layout/lProcess2"/>
    <dgm:cxn modelId="{A6CBFF55-6F01-48D8-A072-AF9EB65E6A1F}" type="presParOf" srcId="{81A8F8E9-FD84-B847-A2ED-5E670D3FB625}" destId="{877D7F76-730C-8147-B4B8-FF1A9B294465}" srcOrd="0" destOrd="0" presId="urn:microsoft.com/office/officeart/2005/8/layout/lProcess2"/>
    <dgm:cxn modelId="{4E07AA98-D658-4740-A1B0-9FB4C1DF95EB}" type="presParOf" srcId="{81A8F8E9-FD84-B847-A2ED-5E670D3FB625}" destId="{93C5404A-9314-9741-9599-21BF570ACB61}" srcOrd="1" destOrd="0" presId="urn:microsoft.com/office/officeart/2005/8/layout/lProcess2"/>
    <dgm:cxn modelId="{6DD95FDD-D6D4-4B88-A77E-087675ECF22F}" type="presParOf" srcId="{81A8F8E9-FD84-B847-A2ED-5E670D3FB625}" destId="{FF0DD5C5-7E5C-D443-BF91-18CAAB2F157A}" srcOrd="2" destOrd="0" presId="urn:microsoft.com/office/officeart/2005/8/layout/lProcess2"/>
    <dgm:cxn modelId="{AAD24F72-E291-4BFE-AA11-D1DF6086088C}" type="presParOf" srcId="{FF0DD5C5-7E5C-D443-BF91-18CAAB2F157A}" destId="{7700A69E-A634-FB48-8427-982749BE4642}" srcOrd="0" destOrd="0" presId="urn:microsoft.com/office/officeart/2005/8/layout/lProcess2"/>
    <dgm:cxn modelId="{879BA8D6-EE49-4A4A-A4EC-FABD5761729C}" type="presParOf" srcId="{7700A69E-A634-FB48-8427-982749BE4642}" destId="{B17CC69D-D9DC-4F42-BACB-22ED6CEA5007}" srcOrd="0" destOrd="0" presId="urn:microsoft.com/office/officeart/2005/8/layout/lProcess2"/>
    <dgm:cxn modelId="{0C49D23C-871C-47C0-8B00-D205B8EB3429}" type="presParOf" srcId="{7700A69E-A634-FB48-8427-982749BE4642}" destId="{1539DEEB-1ACF-A24F-981B-6F91E6E2606B}" srcOrd="1" destOrd="0" presId="urn:microsoft.com/office/officeart/2005/8/layout/lProcess2"/>
    <dgm:cxn modelId="{83F43DD1-9220-4919-8C61-DA0A83DE2479}" type="presParOf" srcId="{7700A69E-A634-FB48-8427-982749BE4642}" destId="{F3022684-8697-F94C-9859-AFB257B556B8}" srcOrd="2" destOrd="0" presId="urn:microsoft.com/office/officeart/2005/8/layout/lProcess2"/>
    <dgm:cxn modelId="{1795796C-C8CF-4850-B726-23A88FD9F5AA}" type="presParOf" srcId="{7700A69E-A634-FB48-8427-982749BE4642}" destId="{2BDF2EC0-CADD-BA47-84D7-7EAB5ABA3444}" srcOrd="3" destOrd="0" presId="urn:microsoft.com/office/officeart/2005/8/layout/lProcess2"/>
    <dgm:cxn modelId="{A037F8E3-C301-4843-A138-90DA4C7FFC0F}" type="presParOf" srcId="{7700A69E-A634-FB48-8427-982749BE4642}" destId="{CE8C86EE-FC25-E84F-9FAA-45CECEABEBA4}" srcOrd="4" destOrd="0" presId="urn:microsoft.com/office/officeart/2005/8/layout/lProcess2"/>
    <dgm:cxn modelId="{F63B28E7-EA82-49D2-97F3-0BC517DFD0CD}" type="presParOf" srcId="{4356927F-B8D9-1140-BF97-1648B758DF20}" destId="{AA7DD6B1-27DE-9E46-8A89-5AA51655398C}" srcOrd="3" destOrd="0" presId="urn:microsoft.com/office/officeart/2005/8/layout/lProcess2"/>
    <dgm:cxn modelId="{1E87BEBD-F00E-48F7-9D13-44C81B1FBE37}" type="presParOf" srcId="{4356927F-B8D9-1140-BF97-1648B758DF20}" destId="{5EB98A35-8EB5-E646-B2D3-31FD257F46C4}" srcOrd="4" destOrd="0" presId="urn:microsoft.com/office/officeart/2005/8/layout/lProcess2"/>
    <dgm:cxn modelId="{247F9C57-3EF5-457D-BFBA-296E17F8EC2B}" type="presParOf" srcId="{5EB98A35-8EB5-E646-B2D3-31FD257F46C4}" destId="{33328698-4A99-E84D-A55F-374C0FB477E0}" srcOrd="0" destOrd="0" presId="urn:microsoft.com/office/officeart/2005/8/layout/lProcess2"/>
    <dgm:cxn modelId="{8164FC16-CF45-4E9C-B4B7-D0ADEF9E1238}" type="presParOf" srcId="{5EB98A35-8EB5-E646-B2D3-31FD257F46C4}" destId="{12E51346-64B8-F04C-83D7-D85A206A7FCD}" srcOrd="1" destOrd="0" presId="urn:microsoft.com/office/officeart/2005/8/layout/lProcess2"/>
    <dgm:cxn modelId="{1A3C1E77-34EB-4C96-843C-6F891AE118C5}" type="presParOf" srcId="{5EB98A35-8EB5-E646-B2D3-31FD257F46C4}" destId="{E7664A59-FAD8-BB47-8EFA-B4CB07150F06}" srcOrd="2" destOrd="0" presId="urn:microsoft.com/office/officeart/2005/8/layout/lProcess2"/>
    <dgm:cxn modelId="{F471E216-DEA7-4AC7-8254-29F6CAC430F6}" type="presParOf" srcId="{E7664A59-FAD8-BB47-8EFA-B4CB07150F06}" destId="{259808D5-C712-8B48-BE8B-100B185C3619}" srcOrd="0" destOrd="0" presId="urn:microsoft.com/office/officeart/2005/8/layout/lProcess2"/>
    <dgm:cxn modelId="{25A2A8C8-D1E9-425C-B06A-8539007B9129}" type="presParOf" srcId="{259808D5-C712-8B48-BE8B-100B185C3619}" destId="{D3283ED3-834E-0C44-9EEA-3600B3B35243}" srcOrd="0" destOrd="0" presId="urn:microsoft.com/office/officeart/2005/8/layout/lProcess2"/>
    <dgm:cxn modelId="{E05320BB-EC33-4A46-963C-693A5EE3E9F5}" type="presParOf" srcId="{259808D5-C712-8B48-BE8B-100B185C3619}" destId="{898B6F0B-C947-0848-AFE3-402A25F47725}" srcOrd="1" destOrd="0" presId="urn:microsoft.com/office/officeart/2005/8/layout/lProcess2"/>
    <dgm:cxn modelId="{E5DB984C-35F2-4C10-9C68-9C2717515054}" type="presParOf" srcId="{259808D5-C712-8B48-BE8B-100B185C3619}" destId="{5F575EA3-5DDE-CE47-A785-4D674C526C5A}" srcOrd="2" destOrd="0" presId="urn:microsoft.com/office/officeart/2005/8/layout/lProcess2"/>
    <dgm:cxn modelId="{D6D8E877-46EF-4C43-8AF4-468DDC390227}" type="presParOf" srcId="{259808D5-C712-8B48-BE8B-100B185C3619}" destId="{002E9FCF-42F9-CF4D-9629-ACEE47E45E58}" srcOrd="3" destOrd="0" presId="urn:microsoft.com/office/officeart/2005/8/layout/lProcess2"/>
    <dgm:cxn modelId="{839F87E7-307A-43C7-9804-8A9127880089}" type="presParOf" srcId="{259808D5-C712-8B48-BE8B-100B185C3619}" destId="{19F2F84F-4734-9F46-A9A8-54655C15C21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4B95A0-0356-C048-81A4-DF2CF46FC4C9}" type="doc">
      <dgm:prSet loTypeId="urn:microsoft.com/office/officeart/2005/8/layout/lProcess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86DEDE-CD9A-3742-98E1-9EF1DC8C05C3}">
      <dgm:prSet phldrT="[Text]"/>
      <dgm:spPr/>
      <dgm:t>
        <a:bodyPr/>
        <a:lstStyle/>
        <a:p>
          <a:r>
            <a:rPr lang="en-US" dirty="0" smtClean="0"/>
            <a:t>Electrical Inspections</a:t>
          </a:r>
          <a:endParaRPr lang="en-US" dirty="0"/>
        </a:p>
      </dgm:t>
    </dgm:pt>
    <dgm:pt modelId="{44DED1CD-404F-094F-B885-B8EFA6E6BCF6}" type="parTrans" cxnId="{F95A2713-A4DD-DF49-98F6-062DA78D12CD}">
      <dgm:prSet/>
      <dgm:spPr/>
      <dgm:t>
        <a:bodyPr/>
        <a:lstStyle/>
        <a:p>
          <a:endParaRPr lang="en-US"/>
        </a:p>
      </dgm:t>
    </dgm:pt>
    <dgm:pt modelId="{E1356622-DB66-AB4D-B89F-45FBC97109FF}" type="sibTrans" cxnId="{F95A2713-A4DD-DF49-98F6-062DA78D12CD}">
      <dgm:prSet/>
      <dgm:spPr/>
      <dgm:t>
        <a:bodyPr/>
        <a:lstStyle/>
        <a:p>
          <a:endParaRPr lang="en-US"/>
        </a:p>
      </dgm:t>
    </dgm:pt>
    <dgm:pt modelId="{FA857DB1-A2B6-C44B-9F15-6CD53A52D038}">
      <dgm:prSet phldrT="[Text]"/>
      <dgm:spPr/>
      <dgm:t>
        <a:bodyPr/>
        <a:lstStyle/>
        <a:p>
          <a:r>
            <a:rPr lang="en-US" dirty="0" smtClean="0"/>
            <a:t>AHJ/Inspector Structure</a:t>
          </a:r>
          <a:endParaRPr lang="en-US" dirty="0"/>
        </a:p>
      </dgm:t>
    </dgm:pt>
    <dgm:pt modelId="{72DFB2A2-D8B6-744F-B6F7-FDDD38437BEF}" type="parTrans" cxnId="{67281B95-0BE0-554B-ABE2-092CD8528725}">
      <dgm:prSet/>
      <dgm:spPr/>
      <dgm:t>
        <a:bodyPr/>
        <a:lstStyle/>
        <a:p>
          <a:endParaRPr lang="en-US"/>
        </a:p>
      </dgm:t>
    </dgm:pt>
    <dgm:pt modelId="{F6B07632-1797-2F43-A34F-A82CFE6B328C}" type="sibTrans" cxnId="{67281B95-0BE0-554B-ABE2-092CD8528725}">
      <dgm:prSet/>
      <dgm:spPr/>
      <dgm:t>
        <a:bodyPr/>
        <a:lstStyle/>
        <a:p>
          <a:endParaRPr lang="en-US"/>
        </a:p>
      </dgm:t>
    </dgm:pt>
    <dgm:pt modelId="{A8F3F8AA-6154-AE41-96D1-310E1A567D4F}">
      <dgm:prSet phldrT="[Text]"/>
      <dgm:spPr/>
      <dgm:t>
        <a:bodyPr/>
        <a:lstStyle/>
        <a:p>
          <a:r>
            <a:rPr lang="en-US" dirty="0" smtClean="0"/>
            <a:t>Inspections</a:t>
          </a:r>
          <a:endParaRPr lang="en-US" dirty="0"/>
        </a:p>
      </dgm:t>
    </dgm:pt>
    <dgm:pt modelId="{677ED307-026F-204E-AA03-4691AE47A39B}" type="parTrans" cxnId="{0DF9E699-A1DF-5145-9919-53C7EC11D644}">
      <dgm:prSet/>
      <dgm:spPr/>
      <dgm:t>
        <a:bodyPr/>
        <a:lstStyle/>
        <a:p>
          <a:endParaRPr lang="en-US"/>
        </a:p>
      </dgm:t>
    </dgm:pt>
    <dgm:pt modelId="{90018637-5F6B-5B49-9199-BBE0D4229E72}" type="sibTrans" cxnId="{0DF9E699-A1DF-5145-9919-53C7EC11D644}">
      <dgm:prSet/>
      <dgm:spPr/>
      <dgm:t>
        <a:bodyPr/>
        <a:lstStyle/>
        <a:p>
          <a:endParaRPr lang="en-US"/>
        </a:p>
      </dgm:t>
    </dgm:pt>
    <dgm:pt modelId="{62CDBAC8-0734-F046-AA87-8AF2CCAD5C11}">
      <dgm:prSet phldrT="[Text]"/>
      <dgm:spPr/>
      <dgm:t>
        <a:bodyPr/>
        <a:lstStyle/>
        <a:p>
          <a:r>
            <a:rPr lang="en-US" dirty="0" smtClean="0"/>
            <a:t>QEW</a:t>
          </a:r>
          <a:endParaRPr lang="en-US" dirty="0"/>
        </a:p>
      </dgm:t>
    </dgm:pt>
    <dgm:pt modelId="{9F6587D1-34D1-1142-892D-FFF36D5ADA34}" type="parTrans" cxnId="{C97D9A98-8114-354B-9625-DF51D1D211CD}">
      <dgm:prSet/>
      <dgm:spPr/>
      <dgm:t>
        <a:bodyPr/>
        <a:lstStyle/>
        <a:p>
          <a:endParaRPr lang="en-US"/>
        </a:p>
      </dgm:t>
    </dgm:pt>
    <dgm:pt modelId="{858C67A2-2334-EB41-8BE8-1F9247BF4423}" type="sibTrans" cxnId="{C97D9A98-8114-354B-9625-DF51D1D211CD}">
      <dgm:prSet/>
      <dgm:spPr/>
      <dgm:t>
        <a:bodyPr/>
        <a:lstStyle/>
        <a:p>
          <a:endParaRPr lang="en-US"/>
        </a:p>
      </dgm:t>
    </dgm:pt>
    <dgm:pt modelId="{23D9EAB9-882A-5342-8CAA-F37813E68175}">
      <dgm:prSet phldrT="[Text]"/>
      <dgm:spPr/>
      <dgm:t>
        <a:bodyPr/>
        <a:lstStyle/>
        <a:p>
          <a:r>
            <a:rPr lang="en-US" dirty="0" smtClean="0"/>
            <a:t>Employer Responsibilities</a:t>
          </a:r>
          <a:endParaRPr lang="en-US" dirty="0"/>
        </a:p>
      </dgm:t>
    </dgm:pt>
    <dgm:pt modelId="{0E2E4A2A-364E-CA45-AAE5-2D4778E1CA62}" type="parTrans" cxnId="{9E538A5E-0C81-1C48-82AC-3C8216AD9993}">
      <dgm:prSet/>
      <dgm:spPr/>
      <dgm:t>
        <a:bodyPr/>
        <a:lstStyle/>
        <a:p>
          <a:endParaRPr lang="en-US"/>
        </a:p>
      </dgm:t>
    </dgm:pt>
    <dgm:pt modelId="{46383A08-90DF-BB43-AAEF-FA2D3D0DD697}" type="sibTrans" cxnId="{9E538A5E-0C81-1C48-82AC-3C8216AD9993}">
      <dgm:prSet/>
      <dgm:spPr/>
      <dgm:t>
        <a:bodyPr/>
        <a:lstStyle/>
        <a:p>
          <a:endParaRPr lang="en-US"/>
        </a:p>
      </dgm:t>
    </dgm:pt>
    <dgm:pt modelId="{7FD879FB-ECFE-D844-B453-5611ED45F01A}">
      <dgm:prSet phldrT="[Text]"/>
      <dgm:spPr/>
      <dgm:t>
        <a:bodyPr/>
        <a:lstStyle/>
        <a:p>
          <a:r>
            <a:rPr lang="en-US" dirty="0" smtClean="0"/>
            <a:t>LBNL Program</a:t>
          </a:r>
          <a:endParaRPr lang="en-US" dirty="0"/>
        </a:p>
      </dgm:t>
    </dgm:pt>
    <dgm:pt modelId="{BDAAD2C9-7DEB-D742-9B32-5B261FFDFF31}" type="parTrans" cxnId="{18641A93-7126-4843-ACB5-02E2EC80F2DC}">
      <dgm:prSet/>
      <dgm:spPr/>
      <dgm:t>
        <a:bodyPr/>
        <a:lstStyle/>
        <a:p>
          <a:endParaRPr lang="en-US"/>
        </a:p>
      </dgm:t>
    </dgm:pt>
    <dgm:pt modelId="{E7F7658D-7603-1E4A-8074-F6AC5B26DC1C}" type="sibTrans" cxnId="{18641A93-7126-4843-ACB5-02E2EC80F2DC}">
      <dgm:prSet/>
      <dgm:spPr/>
      <dgm:t>
        <a:bodyPr/>
        <a:lstStyle/>
        <a:p>
          <a:endParaRPr lang="en-US"/>
        </a:p>
      </dgm:t>
    </dgm:pt>
    <dgm:pt modelId="{CDBBAE9B-5ADF-4C43-BF35-851141907C61}">
      <dgm:prSet/>
      <dgm:spPr/>
      <dgm:t>
        <a:bodyPr/>
        <a:lstStyle/>
        <a:p>
          <a:r>
            <a:rPr lang="en-US" dirty="0" smtClean="0"/>
            <a:t>Planning</a:t>
          </a:r>
          <a:endParaRPr lang="en-US" dirty="0"/>
        </a:p>
      </dgm:t>
    </dgm:pt>
    <dgm:pt modelId="{7BC9E17F-683F-EA48-B8C8-7D51C044091C}" type="parTrans" cxnId="{3AC11154-6600-2C4E-9E26-C1D9A246A29A}">
      <dgm:prSet/>
      <dgm:spPr/>
      <dgm:t>
        <a:bodyPr/>
        <a:lstStyle/>
        <a:p>
          <a:endParaRPr lang="en-US"/>
        </a:p>
      </dgm:t>
    </dgm:pt>
    <dgm:pt modelId="{F4C59E54-FECA-2C47-B7F2-CF439B55B664}" type="sibTrans" cxnId="{3AC11154-6600-2C4E-9E26-C1D9A246A29A}">
      <dgm:prSet/>
      <dgm:spPr/>
      <dgm:t>
        <a:bodyPr/>
        <a:lstStyle/>
        <a:p>
          <a:endParaRPr lang="en-US"/>
        </a:p>
      </dgm:t>
    </dgm:pt>
    <dgm:pt modelId="{D97BF9CA-6A2C-C94E-BF99-C6993E49AEEA}">
      <dgm:prSet/>
      <dgm:spPr/>
      <dgm:t>
        <a:bodyPr/>
        <a:lstStyle/>
        <a:p>
          <a:r>
            <a:rPr lang="en-US" dirty="0" smtClean="0"/>
            <a:t>QEW Certification</a:t>
          </a:r>
          <a:r>
            <a:rPr lang="en-US" baseline="0" dirty="0" smtClean="0"/>
            <a:t> Process</a:t>
          </a:r>
          <a:endParaRPr lang="en-US" dirty="0"/>
        </a:p>
      </dgm:t>
    </dgm:pt>
    <dgm:pt modelId="{2CEBC8DA-5946-9C46-8FBC-66D527AA51C3}" type="parTrans" cxnId="{53F3E70D-607D-BA44-8804-1254CAEF2DAE}">
      <dgm:prSet/>
      <dgm:spPr/>
      <dgm:t>
        <a:bodyPr/>
        <a:lstStyle/>
        <a:p>
          <a:endParaRPr lang="en-US"/>
        </a:p>
      </dgm:t>
    </dgm:pt>
    <dgm:pt modelId="{57CF19F2-FC9D-0347-B156-A800D59779F9}" type="sibTrans" cxnId="{53F3E70D-607D-BA44-8804-1254CAEF2DAE}">
      <dgm:prSet/>
      <dgm:spPr/>
      <dgm:t>
        <a:bodyPr/>
        <a:lstStyle/>
        <a:p>
          <a:endParaRPr lang="en-US"/>
        </a:p>
      </dgm:t>
    </dgm:pt>
    <dgm:pt modelId="{7A275D1A-F5D3-644A-BD45-86B8DDC97921}">
      <dgm:prSet/>
      <dgm:spPr/>
      <dgm:t>
        <a:bodyPr/>
        <a:lstStyle/>
        <a:p>
          <a:r>
            <a:rPr lang="en-US" dirty="0" smtClean="0"/>
            <a:t>Lockout/</a:t>
          </a:r>
          <a:r>
            <a:rPr lang="en-US" dirty="0" err="1" smtClean="0"/>
            <a:t>Tagout</a:t>
          </a:r>
          <a:endParaRPr lang="en-US" dirty="0" smtClean="0"/>
        </a:p>
        <a:p>
          <a:r>
            <a:rPr lang="en-US" dirty="0" smtClean="0"/>
            <a:t>LOTO RI-First On </a:t>
          </a:r>
          <a:endParaRPr lang="en-US" dirty="0"/>
        </a:p>
      </dgm:t>
    </dgm:pt>
    <dgm:pt modelId="{F18C059B-545A-1340-A123-D664242412C5}" type="parTrans" cxnId="{7B8EF474-6C90-B341-8008-9C0B287E2322}">
      <dgm:prSet/>
      <dgm:spPr/>
      <dgm:t>
        <a:bodyPr/>
        <a:lstStyle/>
        <a:p>
          <a:endParaRPr lang="en-US"/>
        </a:p>
      </dgm:t>
    </dgm:pt>
    <dgm:pt modelId="{C9006E76-8A4F-A848-BBE9-1D37B883A85E}" type="sibTrans" cxnId="{7B8EF474-6C90-B341-8008-9C0B287E2322}">
      <dgm:prSet/>
      <dgm:spPr/>
      <dgm:t>
        <a:bodyPr/>
        <a:lstStyle/>
        <a:p>
          <a:endParaRPr lang="en-US"/>
        </a:p>
      </dgm:t>
    </dgm:pt>
    <dgm:pt modelId="{14065B54-5A6D-E744-8E29-B464F9D7F586}">
      <dgm:prSet/>
      <dgm:spPr/>
      <dgm:t>
        <a:bodyPr/>
        <a:lstStyle/>
        <a:p>
          <a:r>
            <a:rPr lang="en-US" dirty="0" smtClean="0"/>
            <a:t>EVAP Process</a:t>
          </a:r>
          <a:endParaRPr lang="en-US" dirty="0"/>
        </a:p>
      </dgm:t>
    </dgm:pt>
    <dgm:pt modelId="{92BAFFE0-390F-3E4D-A210-1547CAF2310B}" type="parTrans" cxnId="{6068D042-E04F-9E4A-B6B9-AF31FA322711}">
      <dgm:prSet/>
      <dgm:spPr/>
      <dgm:t>
        <a:bodyPr/>
        <a:lstStyle/>
        <a:p>
          <a:endParaRPr lang="en-US"/>
        </a:p>
      </dgm:t>
    </dgm:pt>
    <dgm:pt modelId="{865209B8-5EE0-FE4D-8933-F5E5D04F0771}" type="sibTrans" cxnId="{6068D042-E04F-9E4A-B6B9-AF31FA322711}">
      <dgm:prSet/>
      <dgm:spPr/>
      <dgm:t>
        <a:bodyPr/>
        <a:lstStyle/>
        <a:p>
          <a:endParaRPr lang="en-US"/>
        </a:p>
      </dgm:t>
    </dgm:pt>
    <dgm:pt modelId="{D4CCC4B3-1668-A24C-8089-96F46F02C261}">
      <dgm:prSet/>
      <dgm:spPr/>
      <dgm:t>
        <a:bodyPr/>
        <a:lstStyle/>
        <a:p>
          <a:r>
            <a:rPr lang="en-US" dirty="0" err="1" smtClean="0"/>
            <a:t>Energization</a:t>
          </a:r>
          <a:r>
            <a:rPr lang="en-US" dirty="0" smtClean="0"/>
            <a:t> Planning</a:t>
          </a:r>
          <a:endParaRPr lang="en-US" dirty="0"/>
        </a:p>
      </dgm:t>
    </dgm:pt>
    <dgm:pt modelId="{34E3AD76-351E-2C45-9F3D-E88C0A70C439}" type="parTrans" cxnId="{7BEE1166-6F38-0C45-AC56-0007A8E796EC}">
      <dgm:prSet/>
      <dgm:spPr/>
      <dgm:t>
        <a:bodyPr/>
        <a:lstStyle/>
        <a:p>
          <a:endParaRPr lang="en-US"/>
        </a:p>
      </dgm:t>
    </dgm:pt>
    <dgm:pt modelId="{10B62BD7-3838-C542-9D7E-44CF8C7A4B3D}" type="sibTrans" cxnId="{7BEE1166-6F38-0C45-AC56-0007A8E796EC}">
      <dgm:prSet/>
      <dgm:spPr/>
      <dgm:t>
        <a:bodyPr/>
        <a:lstStyle/>
        <a:p>
          <a:endParaRPr lang="en-US"/>
        </a:p>
      </dgm:t>
    </dgm:pt>
    <dgm:pt modelId="{316A7891-5773-3E40-AB4B-09553A50CED7}">
      <dgm:prSet/>
      <dgm:spPr/>
      <dgm:t>
        <a:bodyPr/>
        <a:lstStyle/>
        <a:p>
          <a:r>
            <a:rPr lang="en-US" dirty="0" smtClean="0"/>
            <a:t>Unlisted Equipment</a:t>
          </a:r>
          <a:endParaRPr lang="en-US" dirty="0"/>
        </a:p>
      </dgm:t>
    </dgm:pt>
    <dgm:pt modelId="{18DDB340-7C0E-8C40-AC10-23618A39BC91}" type="parTrans" cxnId="{E4D847C5-5715-BB40-8102-991D1E2BAA27}">
      <dgm:prSet/>
      <dgm:spPr/>
      <dgm:t>
        <a:bodyPr/>
        <a:lstStyle/>
        <a:p>
          <a:endParaRPr lang="en-US"/>
        </a:p>
      </dgm:t>
    </dgm:pt>
    <dgm:pt modelId="{3C3ACF46-A12C-EC42-83C9-9C7D30C5A476}" type="sibTrans" cxnId="{E4D847C5-5715-BB40-8102-991D1E2BAA27}">
      <dgm:prSet/>
      <dgm:spPr/>
      <dgm:t>
        <a:bodyPr/>
        <a:lstStyle/>
        <a:p>
          <a:endParaRPr lang="en-US"/>
        </a:p>
      </dgm:t>
    </dgm:pt>
    <dgm:pt modelId="{4356927F-B8D9-1140-BF97-1648B758DF20}" type="pres">
      <dgm:prSet presAssocID="{D74B95A0-0356-C048-81A4-DF2CF46FC4C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A3E588-0CE4-7740-9EB4-917A4295CEFE}" type="pres">
      <dgm:prSet presAssocID="{0086DEDE-CD9A-3742-98E1-9EF1DC8C05C3}" presName="compNode" presStyleCnt="0"/>
      <dgm:spPr/>
    </dgm:pt>
    <dgm:pt modelId="{2DD1DD53-54E3-DC45-BB1B-82094BE531A5}" type="pres">
      <dgm:prSet presAssocID="{0086DEDE-CD9A-3742-98E1-9EF1DC8C05C3}" presName="aNode" presStyleLbl="bgShp" presStyleIdx="0" presStyleCnt="3"/>
      <dgm:spPr/>
      <dgm:t>
        <a:bodyPr/>
        <a:lstStyle/>
        <a:p>
          <a:endParaRPr lang="en-US"/>
        </a:p>
      </dgm:t>
    </dgm:pt>
    <dgm:pt modelId="{B3B93691-6756-BB46-B646-D0D512DB3434}" type="pres">
      <dgm:prSet presAssocID="{0086DEDE-CD9A-3742-98E1-9EF1DC8C05C3}" presName="textNode" presStyleLbl="bgShp" presStyleIdx="0" presStyleCnt="3"/>
      <dgm:spPr/>
      <dgm:t>
        <a:bodyPr/>
        <a:lstStyle/>
        <a:p>
          <a:endParaRPr lang="en-US"/>
        </a:p>
      </dgm:t>
    </dgm:pt>
    <dgm:pt modelId="{1249E0B6-9656-2741-B62E-BC8B91BDF509}" type="pres">
      <dgm:prSet presAssocID="{0086DEDE-CD9A-3742-98E1-9EF1DC8C05C3}" presName="compChildNode" presStyleCnt="0"/>
      <dgm:spPr/>
    </dgm:pt>
    <dgm:pt modelId="{BB78207B-889C-5448-85B3-1A2CAB4A4B4F}" type="pres">
      <dgm:prSet presAssocID="{0086DEDE-CD9A-3742-98E1-9EF1DC8C05C3}" presName="theInnerList" presStyleCnt="0"/>
      <dgm:spPr/>
    </dgm:pt>
    <dgm:pt modelId="{3B254168-467F-AD48-B32E-1079E25C9744}" type="pres">
      <dgm:prSet presAssocID="{FA857DB1-A2B6-C44B-9F15-6CD53A52D038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A0B34-4A7A-AB47-828F-072B853CECD5}" type="pres">
      <dgm:prSet presAssocID="{FA857DB1-A2B6-C44B-9F15-6CD53A52D038}" presName="aSpace2" presStyleCnt="0"/>
      <dgm:spPr/>
    </dgm:pt>
    <dgm:pt modelId="{F969C836-1B6D-7B45-8BA3-F9B8A3B4943E}" type="pres">
      <dgm:prSet presAssocID="{A8F3F8AA-6154-AE41-96D1-310E1A567D4F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B1810-3220-B440-9F21-6E5C73950E88}" type="pres">
      <dgm:prSet presAssocID="{A8F3F8AA-6154-AE41-96D1-310E1A567D4F}" presName="aSpace2" presStyleCnt="0"/>
      <dgm:spPr/>
    </dgm:pt>
    <dgm:pt modelId="{AD0A71FD-6FBE-964E-AC55-2143B25956FB}" type="pres">
      <dgm:prSet presAssocID="{316A7891-5773-3E40-AB4B-09553A50CED7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96614-25AF-B243-928A-5BB54B01F764}" type="pres">
      <dgm:prSet presAssocID="{0086DEDE-CD9A-3742-98E1-9EF1DC8C05C3}" presName="aSpace" presStyleCnt="0"/>
      <dgm:spPr/>
    </dgm:pt>
    <dgm:pt modelId="{81A8F8E9-FD84-B847-A2ED-5E670D3FB625}" type="pres">
      <dgm:prSet presAssocID="{CDBBAE9B-5ADF-4C43-BF35-851141907C61}" presName="compNode" presStyleCnt="0"/>
      <dgm:spPr/>
    </dgm:pt>
    <dgm:pt modelId="{877D7F76-730C-8147-B4B8-FF1A9B294465}" type="pres">
      <dgm:prSet presAssocID="{CDBBAE9B-5ADF-4C43-BF35-851141907C61}" presName="aNode" presStyleLbl="bgShp" presStyleIdx="1" presStyleCnt="3"/>
      <dgm:spPr/>
      <dgm:t>
        <a:bodyPr/>
        <a:lstStyle/>
        <a:p>
          <a:endParaRPr lang="en-US"/>
        </a:p>
      </dgm:t>
    </dgm:pt>
    <dgm:pt modelId="{93C5404A-9314-9741-9599-21BF570ACB61}" type="pres">
      <dgm:prSet presAssocID="{CDBBAE9B-5ADF-4C43-BF35-851141907C61}" presName="textNode" presStyleLbl="bgShp" presStyleIdx="1" presStyleCnt="3"/>
      <dgm:spPr/>
      <dgm:t>
        <a:bodyPr/>
        <a:lstStyle/>
        <a:p>
          <a:endParaRPr lang="en-US"/>
        </a:p>
      </dgm:t>
    </dgm:pt>
    <dgm:pt modelId="{FF0DD5C5-7E5C-D443-BF91-18CAAB2F157A}" type="pres">
      <dgm:prSet presAssocID="{CDBBAE9B-5ADF-4C43-BF35-851141907C61}" presName="compChildNode" presStyleCnt="0"/>
      <dgm:spPr/>
    </dgm:pt>
    <dgm:pt modelId="{7700A69E-A634-FB48-8427-982749BE4642}" type="pres">
      <dgm:prSet presAssocID="{CDBBAE9B-5ADF-4C43-BF35-851141907C61}" presName="theInnerList" presStyleCnt="0"/>
      <dgm:spPr/>
    </dgm:pt>
    <dgm:pt modelId="{B17CC69D-D9DC-4F42-BACB-22ED6CEA5007}" type="pres">
      <dgm:prSet presAssocID="{7A275D1A-F5D3-644A-BD45-86B8DDC97921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9DEEB-1ACF-A24F-981B-6F91E6E2606B}" type="pres">
      <dgm:prSet presAssocID="{7A275D1A-F5D3-644A-BD45-86B8DDC97921}" presName="aSpace2" presStyleCnt="0"/>
      <dgm:spPr/>
    </dgm:pt>
    <dgm:pt modelId="{F3022684-8697-F94C-9859-AFB257B556B8}" type="pres">
      <dgm:prSet presAssocID="{14065B54-5A6D-E744-8E29-B464F9D7F586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F2EC0-CADD-BA47-84D7-7EAB5ABA3444}" type="pres">
      <dgm:prSet presAssocID="{14065B54-5A6D-E744-8E29-B464F9D7F586}" presName="aSpace2" presStyleCnt="0"/>
      <dgm:spPr/>
    </dgm:pt>
    <dgm:pt modelId="{CE8C86EE-FC25-E84F-9FAA-45CECEABEBA4}" type="pres">
      <dgm:prSet presAssocID="{D4CCC4B3-1668-A24C-8089-96F46F02C261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DD6B1-27DE-9E46-8A89-5AA51655398C}" type="pres">
      <dgm:prSet presAssocID="{CDBBAE9B-5ADF-4C43-BF35-851141907C61}" presName="aSpace" presStyleCnt="0"/>
      <dgm:spPr/>
    </dgm:pt>
    <dgm:pt modelId="{5EB98A35-8EB5-E646-B2D3-31FD257F46C4}" type="pres">
      <dgm:prSet presAssocID="{62CDBAC8-0734-F046-AA87-8AF2CCAD5C11}" presName="compNode" presStyleCnt="0"/>
      <dgm:spPr/>
    </dgm:pt>
    <dgm:pt modelId="{33328698-4A99-E84D-A55F-374C0FB477E0}" type="pres">
      <dgm:prSet presAssocID="{62CDBAC8-0734-F046-AA87-8AF2CCAD5C11}" presName="aNode" presStyleLbl="bgShp" presStyleIdx="2" presStyleCnt="3"/>
      <dgm:spPr/>
      <dgm:t>
        <a:bodyPr/>
        <a:lstStyle/>
        <a:p>
          <a:endParaRPr lang="en-US"/>
        </a:p>
      </dgm:t>
    </dgm:pt>
    <dgm:pt modelId="{12E51346-64B8-F04C-83D7-D85A206A7FCD}" type="pres">
      <dgm:prSet presAssocID="{62CDBAC8-0734-F046-AA87-8AF2CCAD5C11}" presName="textNode" presStyleLbl="bgShp" presStyleIdx="2" presStyleCnt="3"/>
      <dgm:spPr/>
      <dgm:t>
        <a:bodyPr/>
        <a:lstStyle/>
        <a:p>
          <a:endParaRPr lang="en-US"/>
        </a:p>
      </dgm:t>
    </dgm:pt>
    <dgm:pt modelId="{E7664A59-FAD8-BB47-8EFA-B4CB07150F06}" type="pres">
      <dgm:prSet presAssocID="{62CDBAC8-0734-F046-AA87-8AF2CCAD5C11}" presName="compChildNode" presStyleCnt="0"/>
      <dgm:spPr/>
    </dgm:pt>
    <dgm:pt modelId="{259808D5-C712-8B48-BE8B-100B185C3619}" type="pres">
      <dgm:prSet presAssocID="{62CDBAC8-0734-F046-AA87-8AF2CCAD5C11}" presName="theInnerList" presStyleCnt="0"/>
      <dgm:spPr/>
    </dgm:pt>
    <dgm:pt modelId="{D3283ED3-834E-0C44-9EEA-3600B3B35243}" type="pres">
      <dgm:prSet presAssocID="{23D9EAB9-882A-5342-8CAA-F37813E68175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B6F0B-C947-0848-AFE3-402A25F47725}" type="pres">
      <dgm:prSet presAssocID="{23D9EAB9-882A-5342-8CAA-F37813E68175}" presName="aSpace2" presStyleCnt="0"/>
      <dgm:spPr/>
    </dgm:pt>
    <dgm:pt modelId="{5F575EA3-5DDE-CE47-A785-4D674C526C5A}" type="pres">
      <dgm:prSet presAssocID="{D97BF9CA-6A2C-C94E-BF99-C6993E49AEEA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2E9FCF-42F9-CF4D-9629-ACEE47E45E58}" type="pres">
      <dgm:prSet presAssocID="{D97BF9CA-6A2C-C94E-BF99-C6993E49AEEA}" presName="aSpace2" presStyleCnt="0"/>
      <dgm:spPr/>
    </dgm:pt>
    <dgm:pt modelId="{19F2F84F-4734-9F46-A9A8-54655C15C214}" type="pres">
      <dgm:prSet presAssocID="{7FD879FB-ECFE-D844-B453-5611ED45F01A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68D042-E04F-9E4A-B6B9-AF31FA322711}" srcId="{CDBBAE9B-5ADF-4C43-BF35-851141907C61}" destId="{14065B54-5A6D-E744-8E29-B464F9D7F586}" srcOrd="1" destOrd="0" parTransId="{92BAFFE0-390F-3E4D-A210-1547CAF2310B}" sibTransId="{865209B8-5EE0-FE4D-8933-F5E5D04F0771}"/>
    <dgm:cxn modelId="{7BEE1166-6F38-0C45-AC56-0007A8E796EC}" srcId="{CDBBAE9B-5ADF-4C43-BF35-851141907C61}" destId="{D4CCC4B3-1668-A24C-8089-96F46F02C261}" srcOrd="2" destOrd="0" parTransId="{34E3AD76-351E-2C45-9F3D-E88C0A70C439}" sibTransId="{10B62BD7-3838-C542-9D7E-44CF8C7A4B3D}"/>
    <dgm:cxn modelId="{9F0D0716-C981-437B-9D4A-C8C424AFD6C0}" type="presOf" srcId="{23D9EAB9-882A-5342-8CAA-F37813E68175}" destId="{D3283ED3-834E-0C44-9EEA-3600B3B35243}" srcOrd="0" destOrd="0" presId="urn:microsoft.com/office/officeart/2005/8/layout/lProcess2"/>
    <dgm:cxn modelId="{E4D847C5-5715-BB40-8102-991D1E2BAA27}" srcId="{0086DEDE-CD9A-3742-98E1-9EF1DC8C05C3}" destId="{316A7891-5773-3E40-AB4B-09553A50CED7}" srcOrd="2" destOrd="0" parTransId="{18DDB340-7C0E-8C40-AC10-23618A39BC91}" sibTransId="{3C3ACF46-A12C-EC42-83C9-9C7D30C5A476}"/>
    <dgm:cxn modelId="{7B8EF474-6C90-B341-8008-9C0B287E2322}" srcId="{CDBBAE9B-5ADF-4C43-BF35-851141907C61}" destId="{7A275D1A-F5D3-644A-BD45-86B8DDC97921}" srcOrd="0" destOrd="0" parTransId="{F18C059B-545A-1340-A123-D664242412C5}" sibTransId="{C9006E76-8A4F-A848-BBE9-1D37B883A85E}"/>
    <dgm:cxn modelId="{487373E1-22D3-4F1B-86CD-25CB5152AF04}" type="presOf" srcId="{A8F3F8AA-6154-AE41-96D1-310E1A567D4F}" destId="{F969C836-1B6D-7B45-8BA3-F9B8A3B4943E}" srcOrd="0" destOrd="0" presId="urn:microsoft.com/office/officeart/2005/8/layout/lProcess2"/>
    <dgm:cxn modelId="{55DC89A5-2F1A-4118-B94A-73DDAB6CC665}" type="presOf" srcId="{14065B54-5A6D-E744-8E29-B464F9D7F586}" destId="{F3022684-8697-F94C-9859-AFB257B556B8}" srcOrd="0" destOrd="0" presId="urn:microsoft.com/office/officeart/2005/8/layout/lProcess2"/>
    <dgm:cxn modelId="{53F3E70D-607D-BA44-8804-1254CAEF2DAE}" srcId="{62CDBAC8-0734-F046-AA87-8AF2CCAD5C11}" destId="{D97BF9CA-6A2C-C94E-BF99-C6993E49AEEA}" srcOrd="1" destOrd="0" parTransId="{2CEBC8DA-5946-9C46-8FBC-66D527AA51C3}" sibTransId="{57CF19F2-FC9D-0347-B156-A800D59779F9}"/>
    <dgm:cxn modelId="{1B3D6877-E508-4A1C-B993-4DFB75416810}" type="presOf" srcId="{0086DEDE-CD9A-3742-98E1-9EF1DC8C05C3}" destId="{B3B93691-6756-BB46-B646-D0D512DB3434}" srcOrd="1" destOrd="0" presId="urn:microsoft.com/office/officeart/2005/8/layout/lProcess2"/>
    <dgm:cxn modelId="{1B10BA22-6530-40D6-AF76-8368D898BE3F}" type="presOf" srcId="{316A7891-5773-3E40-AB4B-09553A50CED7}" destId="{AD0A71FD-6FBE-964E-AC55-2143B25956FB}" srcOrd="0" destOrd="0" presId="urn:microsoft.com/office/officeart/2005/8/layout/lProcess2"/>
    <dgm:cxn modelId="{7CDAB804-2866-477A-8355-40719BBE0A1A}" type="presOf" srcId="{62CDBAC8-0734-F046-AA87-8AF2CCAD5C11}" destId="{33328698-4A99-E84D-A55F-374C0FB477E0}" srcOrd="0" destOrd="0" presId="urn:microsoft.com/office/officeart/2005/8/layout/lProcess2"/>
    <dgm:cxn modelId="{09587407-3904-46B5-89AE-D36BE560D9B4}" type="presOf" srcId="{7A275D1A-F5D3-644A-BD45-86B8DDC97921}" destId="{B17CC69D-D9DC-4F42-BACB-22ED6CEA5007}" srcOrd="0" destOrd="0" presId="urn:microsoft.com/office/officeart/2005/8/layout/lProcess2"/>
    <dgm:cxn modelId="{1C411F00-A2AB-492F-88A8-758821E71720}" type="presOf" srcId="{CDBBAE9B-5ADF-4C43-BF35-851141907C61}" destId="{877D7F76-730C-8147-B4B8-FF1A9B294465}" srcOrd="0" destOrd="0" presId="urn:microsoft.com/office/officeart/2005/8/layout/lProcess2"/>
    <dgm:cxn modelId="{CF9EA0D7-8652-4B82-8CD8-A01A2FC5613C}" type="presOf" srcId="{0086DEDE-CD9A-3742-98E1-9EF1DC8C05C3}" destId="{2DD1DD53-54E3-DC45-BB1B-82094BE531A5}" srcOrd="0" destOrd="0" presId="urn:microsoft.com/office/officeart/2005/8/layout/lProcess2"/>
    <dgm:cxn modelId="{C97D9A98-8114-354B-9625-DF51D1D211CD}" srcId="{D74B95A0-0356-C048-81A4-DF2CF46FC4C9}" destId="{62CDBAC8-0734-F046-AA87-8AF2CCAD5C11}" srcOrd="2" destOrd="0" parTransId="{9F6587D1-34D1-1142-892D-FFF36D5ADA34}" sibTransId="{858C67A2-2334-EB41-8BE8-1F9247BF4423}"/>
    <dgm:cxn modelId="{CF78E052-9D9D-49D7-A6C2-39D1A1DDEFD8}" type="presOf" srcId="{CDBBAE9B-5ADF-4C43-BF35-851141907C61}" destId="{93C5404A-9314-9741-9599-21BF570ACB61}" srcOrd="1" destOrd="0" presId="urn:microsoft.com/office/officeart/2005/8/layout/lProcess2"/>
    <dgm:cxn modelId="{9E538A5E-0C81-1C48-82AC-3C8216AD9993}" srcId="{62CDBAC8-0734-F046-AA87-8AF2CCAD5C11}" destId="{23D9EAB9-882A-5342-8CAA-F37813E68175}" srcOrd="0" destOrd="0" parTransId="{0E2E4A2A-364E-CA45-AAE5-2D4778E1CA62}" sibTransId="{46383A08-90DF-BB43-AAEF-FA2D3D0DD697}"/>
    <dgm:cxn modelId="{534DA0A5-EA02-4918-B7DC-85D80FE32246}" type="presOf" srcId="{D74B95A0-0356-C048-81A4-DF2CF46FC4C9}" destId="{4356927F-B8D9-1140-BF97-1648B758DF20}" srcOrd="0" destOrd="0" presId="urn:microsoft.com/office/officeart/2005/8/layout/lProcess2"/>
    <dgm:cxn modelId="{50BFBC48-0DC9-4951-AD75-99302CE6A9E3}" type="presOf" srcId="{7FD879FB-ECFE-D844-B453-5611ED45F01A}" destId="{19F2F84F-4734-9F46-A9A8-54655C15C214}" srcOrd="0" destOrd="0" presId="urn:microsoft.com/office/officeart/2005/8/layout/lProcess2"/>
    <dgm:cxn modelId="{F95A2713-A4DD-DF49-98F6-062DA78D12CD}" srcId="{D74B95A0-0356-C048-81A4-DF2CF46FC4C9}" destId="{0086DEDE-CD9A-3742-98E1-9EF1DC8C05C3}" srcOrd="0" destOrd="0" parTransId="{44DED1CD-404F-094F-B885-B8EFA6E6BCF6}" sibTransId="{E1356622-DB66-AB4D-B89F-45FBC97109FF}"/>
    <dgm:cxn modelId="{0DF9E699-A1DF-5145-9919-53C7EC11D644}" srcId="{0086DEDE-CD9A-3742-98E1-9EF1DC8C05C3}" destId="{A8F3F8AA-6154-AE41-96D1-310E1A567D4F}" srcOrd="1" destOrd="0" parTransId="{677ED307-026F-204E-AA03-4691AE47A39B}" sibTransId="{90018637-5F6B-5B49-9199-BBE0D4229E72}"/>
    <dgm:cxn modelId="{4B212FED-6EFB-421D-93CB-9C5925143F73}" type="presOf" srcId="{62CDBAC8-0734-F046-AA87-8AF2CCAD5C11}" destId="{12E51346-64B8-F04C-83D7-D85A206A7FCD}" srcOrd="1" destOrd="0" presId="urn:microsoft.com/office/officeart/2005/8/layout/lProcess2"/>
    <dgm:cxn modelId="{3AC11154-6600-2C4E-9E26-C1D9A246A29A}" srcId="{D74B95A0-0356-C048-81A4-DF2CF46FC4C9}" destId="{CDBBAE9B-5ADF-4C43-BF35-851141907C61}" srcOrd="1" destOrd="0" parTransId="{7BC9E17F-683F-EA48-B8C8-7D51C044091C}" sibTransId="{F4C59E54-FECA-2C47-B7F2-CF439B55B664}"/>
    <dgm:cxn modelId="{18641A93-7126-4843-ACB5-02E2EC80F2DC}" srcId="{62CDBAC8-0734-F046-AA87-8AF2CCAD5C11}" destId="{7FD879FB-ECFE-D844-B453-5611ED45F01A}" srcOrd="2" destOrd="0" parTransId="{BDAAD2C9-7DEB-D742-9B32-5B261FFDFF31}" sibTransId="{E7F7658D-7603-1E4A-8074-F6AC5B26DC1C}"/>
    <dgm:cxn modelId="{E0CCE203-08BB-4D04-9DDE-AFF7149B9F08}" type="presOf" srcId="{D4CCC4B3-1668-A24C-8089-96F46F02C261}" destId="{CE8C86EE-FC25-E84F-9FAA-45CECEABEBA4}" srcOrd="0" destOrd="0" presId="urn:microsoft.com/office/officeart/2005/8/layout/lProcess2"/>
    <dgm:cxn modelId="{67281B95-0BE0-554B-ABE2-092CD8528725}" srcId="{0086DEDE-CD9A-3742-98E1-9EF1DC8C05C3}" destId="{FA857DB1-A2B6-C44B-9F15-6CD53A52D038}" srcOrd="0" destOrd="0" parTransId="{72DFB2A2-D8B6-744F-B6F7-FDDD38437BEF}" sibTransId="{F6B07632-1797-2F43-A34F-A82CFE6B328C}"/>
    <dgm:cxn modelId="{CFBB492B-5700-469F-A743-BA2A24B25C30}" type="presOf" srcId="{D97BF9CA-6A2C-C94E-BF99-C6993E49AEEA}" destId="{5F575EA3-5DDE-CE47-A785-4D674C526C5A}" srcOrd="0" destOrd="0" presId="urn:microsoft.com/office/officeart/2005/8/layout/lProcess2"/>
    <dgm:cxn modelId="{F6A99AB2-AC53-4529-8030-F4F6D735CDE4}" type="presOf" srcId="{FA857DB1-A2B6-C44B-9F15-6CD53A52D038}" destId="{3B254168-467F-AD48-B32E-1079E25C9744}" srcOrd="0" destOrd="0" presId="urn:microsoft.com/office/officeart/2005/8/layout/lProcess2"/>
    <dgm:cxn modelId="{3214A43B-425C-4242-B33B-8623BBFF5A4B}" type="presParOf" srcId="{4356927F-B8D9-1140-BF97-1648B758DF20}" destId="{37A3E588-0CE4-7740-9EB4-917A4295CEFE}" srcOrd="0" destOrd="0" presId="urn:microsoft.com/office/officeart/2005/8/layout/lProcess2"/>
    <dgm:cxn modelId="{FC100205-B8A0-4D6C-A353-C84428FD4615}" type="presParOf" srcId="{37A3E588-0CE4-7740-9EB4-917A4295CEFE}" destId="{2DD1DD53-54E3-DC45-BB1B-82094BE531A5}" srcOrd="0" destOrd="0" presId="urn:microsoft.com/office/officeart/2005/8/layout/lProcess2"/>
    <dgm:cxn modelId="{A7C23364-BEAC-4EF2-9730-A351A46B17A5}" type="presParOf" srcId="{37A3E588-0CE4-7740-9EB4-917A4295CEFE}" destId="{B3B93691-6756-BB46-B646-D0D512DB3434}" srcOrd="1" destOrd="0" presId="urn:microsoft.com/office/officeart/2005/8/layout/lProcess2"/>
    <dgm:cxn modelId="{F47CA30A-03EB-4F67-90AC-332BD7D68D8C}" type="presParOf" srcId="{37A3E588-0CE4-7740-9EB4-917A4295CEFE}" destId="{1249E0B6-9656-2741-B62E-BC8B91BDF509}" srcOrd="2" destOrd="0" presId="urn:microsoft.com/office/officeart/2005/8/layout/lProcess2"/>
    <dgm:cxn modelId="{291A7A50-5BEC-42A2-9051-8C2CD0C8D11E}" type="presParOf" srcId="{1249E0B6-9656-2741-B62E-BC8B91BDF509}" destId="{BB78207B-889C-5448-85B3-1A2CAB4A4B4F}" srcOrd="0" destOrd="0" presId="urn:microsoft.com/office/officeart/2005/8/layout/lProcess2"/>
    <dgm:cxn modelId="{9330C5FF-AF2F-4A30-8EC8-152ED685024A}" type="presParOf" srcId="{BB78207B-889C-5448-85B3-1A2CAB4A4B4F}" destId="{3B254168-467F-AD48-B32E-1079E25C9744}" srcOrd="0" destOrd="0" presId="urn:microsoft.com/office/officeart/2005/8/layout/lProcess2"/>
    <dgm:cxn modelId="{0A835D5E-B65F-4CBA-B0F1-BF2004B282C0}" type="presParOf" srcId="{BB78207B-889C-5448-85B3-1A2CAB4A4B4F}" destId="{14EA0B34-4A7A-AB47-828F-072B853CECD5}" srcOrd="1" destOrd="0" presId="urn:microsoft.com/office/officeart/2005/8/layout/lProcess2"/>
    <dgm:cxn modelId="{C425DFF2-F0B7-4496-A127-4EF3BF0E9974}" type="presParOf" srcId="{BB78207B-889C-5448-85B3-1A2CAB4A4B4F}" destId="{F969C836-1B6D-7B45-8BA3-F9B8A3B4943E}" srcOrd="2" destOrd="0" presId="urn:microsoft.com/office/officeart/2005/8/layout/lProcess2"/>
    <dgm:cxn modelId="{37054EE6-5D5A-46B3-BE31-CB7A74A51B0D}" type="presParOf" srcId="{BB78207B-889C-5448-85B3-1A2CAB4A4B4F}" destId="{F70B1810-3220-B440-9F21-6E5C73950E88}" srcOrd="3" destOrd="0" presId="urn:microsoft.com/office/officeart/2005/8/layout/lProcess2"/>
    <dgm:cxn modelId="{C82A3FD7-1428-4B58-AC2F-A09CD4DA336D}" type="presParOf" srcId="{BB78207B-889C-5448-85B3-1A2CAB4A4B4F}" destId="{AD0A71FD-6FBE-964E-AC55-2143B25956FB}" srcOrd="4" destOrd="0" presId="urn:microsoft.com/office/officeart/2005/8/layout/lProcess2"/>
    <dgm:cxn modelId="{F93CC53F-474A-4616-A97B-C1BCFAC9FAAF}" type="presParOf" srcId="{4356927F-B8D9-1140-BF97-1648B758DF20}" destId="{EC196614-25AF-B243-928A-5BB54B01F764}" srcOrd="1" destOrd="0" presId="urn:microsoft.com/office/officeart/2005/8/layout/lProcess2"/>
    <dgm:cxn modelId="{9F64132C-9B3F-4099-BA99-1271D80B79B7}" type="presParOf" srcId="{4356927F-B8D9-1140-BF97-1648B758DF20}" destId="{81A8F8E9-FD84-B847-A2ED-5E670D3FB625}" srcOrd="2" destOrd="0" presId="urn:microsoft.com/office/officeart/2005/8/layout/lProcess2"/>
    <dgm:cxn modelId="{CCF73E6E-274F-4E94-82D9-79912FBBB44B}" type="presParOf" srcId="{81A8F8E9-FD84-B847-A2ED-5E670D3FB625}" destId="{877D7F76-730C-8147-B4B8-FF1A9B294465}" srcOrd="0" destOrd="0" presId="urn:microsoft.com/office/officeart/2005/8/layout/lProcess2"/>
    <dgm:cxn modelId="{919B8870-9A33-4189-A043-D18A75AA88CA}" type="presParOf" srcId="{81A8F8E9-FD84-B847-A2ED-5E670D3FB625}" destId="{93C5404A-9314-9741-9599-21BF570ACB61}" srcOrd="1" destOrd="0" presId="urn:microsoft.com/office/officeart/2005/8/layout/lProcess2"/>
    <dgm:cxn modelId="{C2B29341-CB8A-4FD5-9683-42C4F90F7BE2}" type="presParOf" srcId="{81A8F8E9-FD84-B847-A2ED-5E670D3FB625}" destId="{FF0DD5C5-7E5C-D443-BF91-18CAAB2F157A}" srcOrd="2" destOrd="0" presId="urn:microsoft.com/office/officeart/2005/8/layout/lProcess2"/>
    <dgm:cxn modelId="{702EC8E0-C282-4BCB-A222-429AC1F52DDE}" type="presParOf" srcId="{FF0DD5C5-7E5C-D443-BF91-18CAAB2F157A}" destId="{7700A69E-A634-FB48-8427-982749BE4642}" srcOrd="0" destOrd="0" presId="urn:microsoft.com/office/officeart/2005/8/layout/lProcess2"/>
    <dgm:cxn modelId="{F55DF5E0-E0CC-432C-9AB5-CB09E2C11A76}" type="presParOf" srcId="{7700A69E-A634-FB48-8427-982749BE4642}" destId="{B17CC69D-D9DC-4F42-BACB-22ED6CEA5007}" srcOrd="0" destOrd="0" presId="urn:microsoft.com/office/officeart/2005/8/layout/lProcess2"/>
    <dgm:cxn modelId="{7DF15002-8DE1-4CE2-93AC-2CF1E909722E}" type="presParOf" srcId="{7700A69E-A634-FB48-8427-982749BE4642}" destId="{1539DEEB-1ACF-A24F-981B-6F91E6E2606B}" srcOrd="1" destOrd="0" presId="urn:microsoft.com/office/officeart/2005/8/layout/lProcess2"/>
    <dgm:cxn modelId="{9DEE829C-5684-48A7-A377-6834DDE51DE3}" type="presParOf" srcId="{7700A69E-A634-FB48-8427-982749BE4642}" destId="{F3022684-8697-F94C-9859-AFB257B556B8}" srcOrd="2" destOrd="0" presId="urn:microsoft.com/office/officeart/2005/8/layout/lProcess2"/>
    <dgm:cxn modelId="{D845A1C1-59EB-45A6-8CEE-B0FF691865AE}" type="presParOf" srcId="{7700A69E-A634-FB48-8427-982749BE4642}" destId="{2BDF2EC0-CADD-BA47-84D7-7EAB5ABA3444}" srcOrd="3" destOrd="0" presId="urn:microsoft.com/office/officeart/2005/8/layout/lProcess2"/>
    <dgm:cxn modelId="{379BD570-0947-487D-AB15-90B6ACF66B49}" type="presParOf" srcId="{7700A69E-A634-FB48-8427-982749BE4642}" destId="{CE8C86EE-FC25-E84F-9FAA-45CECEABEBA4}" srcOrd="4" destOrd="0" presId="urn:microsoft.com/office/officeart/2005/8/layout/lProcess2"/>
    <dgm:cxn modelId="{61A7306C-9085-4D78-914A-C3574AC01202}" type="presParOf" srcId="{4356927F-B8D9-1140-BF97-1648B758DF20}" destId="{AA7DD6B1-27DE-9E46-8A89-5AA51655398C}" srcOrd="3" destOrd="0" presId="urn:microsoft.com/office/officeart/2005/8/layout/lProcess2"/>
    <dgm:cxn modelId="{6446FD1D-0CE8-4E5B-AB24-522A744BA50C}" type="presParOf" srcId="{4356927F-B8D9-1140-BF97-1648B758DF20}" destId="{5EB98A35-8EB5-E646-B2D3-31FD257F46C4}" srcOrd="4" destOrd="0" presId="urn:microsoft.com/office/officeart/2005/8/layout/lProcess2"/>
    <dgm:cxn modelId="{A8CA3B17-92EB-4181-933A-EEE3F4465D2C}" type="presParOf" srcId="{5EB98A35-8EB5-E646-B2D3-31FD257F46C4}" destId="{33328698-4A99-E84D-A55F-374C0FB477E0}" srcOrd="0" destOrd="0" presId="urn:microsoft.com/office/officeart/2005/8/layout/lProcess2"/>
    <dgm:cxn modelId="{70534C44-9AF4-4A10-B855-9D676F2B9C29}" type="presParOf" srcId="{5EB98A35-8EB5-E646-B2D3-31FD257F46C4}" destId="{12E51346-64B8-F04C-83D7-D85A206A7FCD}" srcOrd="1" destOrd="0" presId="urn:microsoft.com/office/officeart/2005/8/layout/lProcess2"/>
    <dgm:cxn modelId="{4B8DD1D1-E60A-4225-94B6-ED858EB77674}" type="presParOf" srcId="{5EB98A35-8EB5-E646-B2D3-31FD257F46C4}" destId="{E7664A59-FAD8-BB47-8EFA-B4CB07150F06}" srcOrd="2" destOrd="0" presId="urn:microsoft.com/office/officeart/2005/8/layout/lProcess2"/>
    <dgm:cxn modelId="{2DCC3A6B-B74A-429E-A4F7-F3A9309F8688}" type="presParOf" srcId="{E7664A59-FAD8-BB47-8EFA-B4CB07150F06}" destId="{259808D5-C712-8B48-BE8B-100B185C3619}" srcOrd="0" destOrd="0" presId="urn:microsoft.com/office/officeart/2005/8/layout/lProcess2"/>
    <dgm:cxn modelId="{922FEE82-9167-47B0-8FDE-FC393AF880E0}" type="presParOf" srcId="{259808D5-C712-8B48-BE8B-100B185C3619}" destId="{D3283ED3-834E-0C44-9EEA-3600B3B35243}" srcOrd="0" destOrd="0" presId="urn:microsoft.com/office/officeart/2005/8/layout/lProcess2"/>
    <dgm:cxn modelId="{94E0626A-D552-4262-9DCC-9B8794AF152A}" type="presParOf" srcId="{259808D5-C712-8B48-BE8B-100B185C3619}" destId="{898B6F0B-C947-0848-AFE3-402A25F47725}" srcOrd="1" destOrd="0" presId="urn:microsoft.com/office/officeart/2005/8/layout/lProcess2"/>
    <dgm:cxn modelId="{B633116E-D2E6-4AA2-B81A-EF8AE087142A}" type="presParOf" srcId="{259808D5-C712-8B48-BE8B-100B185C3619}" destId="{5F575EA3-5DDE-CE47-A785-4D674C526C5A}" srcOrd="2" destOrd="0" presId="urn:microsoft.com/office/officeart/2005/8/layout/lProcess2"/>
    <dgm:cxn modelId="{0AC1BD54-6744-486C-9F55-7C69674CE7FB}" type="presParOf" srcId="{259808D5-C712-8B48-BE8B-100B185C3619}" destId="{002E9FCF-42F9-CF4D-9629-ACEE47E45E58}" srcOrd="3" destOrd="0" presId="urn:microsoft.com/office/officeart/2005/8/layout/lProcess2"/>
    <dgm:cxn modelId="{BE83E13C-2490-47D4-9C42-923749EF538D}" type="presParOf" srcId="{259808D5-C712-8B48-BE8B-100B185C3619}" destId="{19F2F84F-4734-9F46-A9A8-54655C15C21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1DD53-54E3-DC45-BB1B-82094BE531A5}">
      <dsp:nvSpPr>
        <dsp:cNvPr id="0" name=""/>
        <dsp:cNvSpPr/>
      </dsp:nvSpPr>
      <dsp:spPr>
        <a:xfrm>
          <a:off x="1004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QEW</a:t>
          </a:r>
          <a:endParaRPr lang="en-US" sz="3400" kern="1200" dirty="0"/>
        </a:p>
      </dsp:txBody>
      <dsp:txXfrm>
        <a:off x="1004" y="0"/>
        <a:ext cx="2611933" cy="1463040"/>
      </dsp:txXfrm>
    </dsp:sp>
    <dsp:sp modelId="{3B254168-467F-AD48-B32E-1079E25C9744}">
      <dsp:nvSpPr>
        <dsp:cNvPr id="0" name=""/>
        <dsp:cNvSpPr/>
      </dsp:nvSpPr>
      <dsp:spPr>
        <a:xfrm>
          <a:off x="262197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Training/Practical</a:t>
          </a:r>
          <a:endParaRPr lang="en-US" sz="2400" kern="1200" dirty="0"/>
        </a:p>
      </dsp:txBody>
      <dsp:txXfrm>
        <a:off x="290259" y="1491518"/>
        <a:ext cx="2033422" cy="901971"/>
      </dsp:txXfrm>
    </dsp:sp>
    <dsp:sp modelId="{F969C836-1B6D-7B45-8BA3-F9B8A3B4943E}">
      <dsp:nvSpPr>
        <dsp:cNvPr id="0" name=""/>
        <dsp:cNvSpPr/>
      </dsp:nvSpPr>
      <dsp:spPr>
        <a:xfrm>
          <a:off x="262197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Non-Electrical Crafts</a:t>
          </a:r>
          <a:endParaRPr lang="en-US" sz="2400" kern="1200" dirty="0"/>
        </a:p>
      </dsp:txBody>
      <dsp:txXfrm>
        <a:off x="290259" y="2597014"/>
        <a:ext cx="2033422" cy="901971"/>
      </dsp:txXfrm>
    </dsp:sp>
    <dsp:sp modelId="{AD0A71FD-6FBE-964E-AC55-2143B25956FB}">
      <dsp:nvSpPr>
        <dsp:cNvPr id="0" name=""/>
        <dsp:cNvSpPr/>
      </dsp:nvSpPr>
      <dsp:spPr>
        <a:xfrm>
          <a:off x="262197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Vendors</a:t>
          </a:r>
          <a:endParaRPr lang="en-US" sz="2400" kern="1200" dirty="0"/>
        </a:p>
      </dsp:txBody>
      <dsp:txXfrm>
        <a:off x="290259" y="3702509"/>
        <a:ext cx="2033422" cy="901971"/>
      </dsp:txXfrm>
    </dsp:sp>
    <dsp:sp modelId="{877D7F76-730C-8147-B4B8-FF1A9B294465}">
      <dsp:nvSpPr>
        <dsp:cNvPr id="0" name=""/>
        <dsp:cNvSpPr/>
      </dsp:nvSpPr>
      <dsp:spPr>
        <a:xfrm>
          <a:off x="2808833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Engineering</a:t>
          </a:r>
          <a:endParaRPr lang="en-US" sz="3400" kern="1200" dirty="0"/>
        </a:p>
      </dsp:txBody>
      <dsp:txXfrm>
        <a:off x="2808833" y="0"/>
        <a:ext cx="2611933" cy="1463040"/>
      </dsp:txXfrm>
    </dsp:sp>
    <dsp:sp modelId="{B17CC69D-D9DC-4F42-BACB-22ED6CEA5007}">
      <dsp:nvSpPr>
        <dsp:cNvPr id="0" name=""/>
        <dsp:cNvSpPr/>
      </dsp:nvSpPr>
      <dsp:spPr>
        <a:xfrm>
          <a:off x="3070026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Improved Design</a:t>
          </a:r>
          <a:endParaRPr lang="en-US" sz="2400" kern="1200" dirty="0"/>
        </a:p>
      </dsp:txBody>
      <dsp:txXfrm>
        <a:off x="3098088" y="1491518"/>
        <a:ext cx="2033422" cy="901971"/>
      </dsp:txXfrm>
    </dsp:sp>
    <dsp:sp modelId="{F3022684-8697-F94C-9859-AFB257B556B8}">
      <dsp:nvSpPr>
        <dsp:cNvPr id="0" name=""/>
        <dsp:cNvSpPr/>
      </dsp:nvSpPr>
      <dsp:spPr>
        <a:xfrm>
          <a:off x="3070026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Strengthened Specifications</a:t>
          </a:r>
          <a:endParaRPr lang="en-US" sz="2400" kern="1200" dirty="0"/>
        </a:p>
      </dsp:txBody>
      <dsp:txXfrm>
        <a:off x="3098088" y="2597014"/>
        <a:ext cx="2033422" cy="901971"/>
      </dsp:txXfrm>
    </dsp:sp>
    <dsp:sp modelId="{CE8C86EE-FC25-E84F-9FAA-45CECEABEBA4}">
      <dsp:nvSpPr>
        <dsp:cNvPr id="0" name=""/>
        <dsp:cNvSpPr/>
      </dsp:nvSpPr>
      <dsp:spPr>
        <a:xfrm>
          <a:off x="3070026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Change Control</a:t>
          </a:r>
          <a:endParaRPr lang="en-US" sz="2400" kern="1200" dirty="0"/>
        </a:p>
      </dsp:txBody>
      <dsp:txXfrm>
        <a:off x="3098088" y="3702509"/>
        <a:ext cx="2033422" cy="901971"/>
      </dsp:txXfrm>
    </dsp:sp>
    <dsp:sp modelId="{33328698-4A99-E84D-A55F-374C0FB477E0}">
      <dsp:nvSpPr>
        <dsp:cNvPr id="0" name=""/>
        <dsp:cNvSpPr/>
      </dsp:nvSpPr>
      <dsp:spPr>
        <a:xfrm>
          <a:off x="5616661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IAHJ</a:t>
          </a:r>
          <a:endParaRPr lang="en-US" sz="3400" kern="1200" dirty="0"/>
        </a:p>
      </dsp:txBody>
      <dsp:txXfrm>
        <a:off x="5616661" y="0"/>
        <a:ext cx="2611933" cy="1463040"/>
      </dsp:txXfrm>
    </dsp:sp>
    <dsp:sp modelId="{D3283ED3-834E-0C44-9EEA-3600B3B35243}">
      <dsp:nvSpPr>
        <dsp:cNvPr id="0" name=""/>
        <dsp:cNvSpPr/>
      </dsp:nvSpPr>
      <dsp:spPr>
        <a:xfrm>
          <a:off x="5877855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Validation</a:t>
          </a:r>
          <a:endParaRPr lang="en-US" sz="2400" kern="1200" dirty="0"/>
        </a:p>
      </dsp:txBody>
      <dsp:txXfrm>
        <a:off x="5905917" y="1491518"/>
        <a:ext cx="2033422" cy="901971"/>
      </dsp:txXfrm>
    </dsp:sp>
    <dsp:sp modelId="{5F575EA3-5DDE-CE47-A785-4D674C526C5A}">
      <dsp:nvSpPr>
        <dsp:cNvPr id="0" name=""/>
        <dsp:cNvSpPr/>
      </dsp:nvSpPr>
      <dsp:spPr>
        <a:xfrm>
          <a:off x="5877855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Inspection</a:t>
          </a:r>
          <a:endParaRPr lang="en-US" sz="2400" kern="1200" dirty="0"/>
        </a:p>
      </dsp:txBody>
      <dsp:txXfrm>
        <a:off x="5905917" y="2597014"/>
        <a:ext cx="2033422" cy="901971"/>
      </dsp:txXfrm>
    </dsp:sp>
    <dsp:sp modelId="{19F2F84F-4734-9F46-A9A8-54655C15C214}">
      <dsp:nvSpPr>
        <dsp:cNvPr id="0" name=""/>
        <dsp:cNvSpPr/>
      </dsp:nvSpPr>
      <dsp:spPr>
        <a:xfrm>
          <a:off x="5877855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NRTL Review</a:t>
          </a:r>
          <a:endParaRPr lang="en-US" sz="2400" kern="1200" dirty="0"/>
        </a:p>
      </dsp:txBody>
      <dsp:txXfrm>
        <a:off x="5905917" y="3702509"/>
        <a:ext cx="2033422" cy="901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1DD53-54E3-DC45-BB1B-82094BE531A5}">
      <dsp:nvSpPr>
        <dsp:cNvPr id="0" name=""/>
        <dsp:cNvSpPr/>
      </dsp:nvSpPr>
      <dsp:spPr>
        <a:xfrm>
          <a:off x="1004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Electrical Inspections</a:t>
          </a:r>
          <a:endParaRPr lang="en-US" sz="3600" kern="1200" dirty="0"/>
        </a:p>
      </dsp:txBody>
      <dsp:txXfrm>
        <a:off x="1004" y="0"/>
        <a:ext cx="2611933" cy="1463040"/>
      </dsp:txXfrm>
    </dsp:sp>
    <dsp:sp modelId="{3B254168-467F-AD48-B32E-1079E25C9744}">
      <dsp:nvSpPr>
        <dsp:cNvPr id="0" name=""/>
        <dsp:cNvSpPr/>
      </dsp:nvSpPr>
      <dsp:spPr>
        <a:xfrm>
          <a:off x="262197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AHJ/Inspector Structure</a:t>
          </a:r>
          <a:endParaRPr lang="en-US" sz="1900" kern="1200" dirty="0"/>
        </a:p>
      </dsp:txBody>
      <dsp:txXfrm>
        <a:off x="290259" y="1491518"/>
        <a:ext cx="2033422" cy="901971"/>
      </dsp:txXfrm>
    </dsp:sp>
    <dsp:sp modelId="{F969C836-1B6D-7B45-8BA3-F9B8A3B4943E}">
      <dsp:nvSpPr>
        <dsp:cNvPr id="0" name=""/>
        <dsp:cNvSpPr/>
      </dsp:nvSpPr>
      <dsp:spPr>
        <a:xfrm>
          <a:off x="262197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Inspections</a:t>
          </a:r>
          <a:endParaRPr lang="en-US" sz="1900" kern="1200" dirty="0"/>
        </a:p>
      </dsp:txBody>
      <dsp:txXfrm>
        <a:off x="290259" y="2597014"/>
        <a:ext cx="2033422" cy="901971"/>
      </dsp:txXfrm>
    </dsp:sp>
    <dsp:sp modelId="{AD0A71FD-6FBE-964E-AC55-2143B25956FB}">
      <dsp:nvSpPr>
        <dsp:cNvPr id="0" name=""/>
        <dsp:cNvSpPr/>
      </dsp:nvSpPr>
      <dsp:spPr>
        <a:xfrm>
          <a:off x="262197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Unlisted Equipment</a:t>
          </a:r>
          <a:endParaRPr lang="en-US" sz="1900" kern="1200" dirty="0"/>
        </a:p>
      </dsp:txBody>
      <dsp:txXfrm>
        <a:off x="290259" y="3702509"/>
        <a:ext cx="2033422" cy="901971"/>
      </dsp:txXfrm>
    </dsp:sp>
    <dsp:sp modelId="{877D7F76-730C-8147-B4B8-FF1A9B294465}">
      <dsp:nvSpPr>
        <dsp:cNvPr id="0" name=""/>
        <dsp:cNvSpPr/>
      </dsp:nvSpPr>
      <dsp:spPr>
        <a:xfrm>
          <a:off x="2808833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Planning</a:t>
          </a:r>
          <a:endParaRPr lang="en-US" sz="3600" kern="1200" dirty="0"/>
        </a:p>
      </dsp:txBody>
      <dsp:txXfrm>
        <a:off x="2808833" y="0"/>
        <a:ext cx="2611933" cy="1463040"/>
      </dsp:txXfrm>
    </dsp:sp>
    <dsp:sp modelId="{B17CC69D-D9DC-4F42-BACB-22ED6CEA5007}">
      <dsp:nvSpPr>
        <dsp:cNvPr id="0" name=""/>
        <dsp:cNvSpPr/>
      </dsp:nvSpPr>
      <dsp:spPr>
        <a:xfrm>
          <a:off x="3070026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Lockout/</a:t>
          </a:r>
          <a:r>
            <a:rPr lang="en-US" sz="1900" kern="1200" dirty="0" err="1" smtClean="0"/>
            <a:t>Tagout</a:t>
          </a: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LOTO RI-First On </a:t>
          </a:r>
          <a:endParaRPr lang="en-US" sz="1900" kern="1200" dirty="0"/>
        </a:p>
      </dsp:txBody>
      <dsp:txXfrm>
        <a:off x="3098088" y="1491518"/>
        <a:ext cx="2033422" cy="901971"/>
      </dsp:txXfrm>
    </dsp:sp>
    <dsp:sp modelId="{F3022684-8697-F94C-9859-AFB257B556B8}">
      <dsp:nvSpPr>
        <dsp:cNvPr id="0" name=""/>
        <dsp:cNvSpPr/>
      </dsp:nvSpPr>
      <dsp:spPr>
        <a:xfrm>
          <a:off x="3070026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EVAP Process</a:t>
          </a:r>
          <a:endParaRPr lang="en-US" sz="1900" kern="1200" dirty="0"/>
        </a:p>
      </dsp:txBody>
      <dsp:txXfrm>
        <a:off x="3098088" y="2597014"/>
        <a:ext cx="2033422" cy="901971"/>
      </dsp:txXfrm>
    </dsp:sp>
    <dsp:sp modelId="{CE8C86EE-FC25-E84F-9FAA-45CECEABEBA4}">
      <dsp:nvSpPr>
        <dsp:cNvPr id="0" name=""/>
        <dsp:cNvSpPr/>
      </dsp:nvSpPr>
      <dsp:spPr>
        <a:xfrm>
          <a:off x="3070026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Energization</a:t>
          </a:r>
          <a:r>
            <a:rPr lang="en-US" sz="1900" kern="1200" dirty="0" smtClean="0"/>
            <a:t> Planning</a:t>
          </a:r>
          <a:endParaRPr lang="en-US" sz="1900" kern="1200" dirty="0"/>
        </a:p>
      </dsp:txBody>
      <dsp:txXfrm>
        <a:off x="3098088" y="3702509"/>
        <a:ext cx="2033422" cy="901971"/>
      </dsp:txXfrm>
    </dsp:sp>
    <dsp:sp modelId="{33328698-4A99-E84D-A55F-374C0FB477E0}">
      <dsp:nvSpPr>
        <dsp:cNvPr id="0" name=""/>
        <dsp:cNvSpPr/>
      </dsp:nvSpPr>
      <dsp:spPr>
        <a:xfrm>
          <a:off x="5616661" y="0"/>
          <a:ext cx="2611933" cy="4876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QEW</a:t>
          </a:r>
          <a:endParaRPr lang="en-US" sz="3600" kern="1200" dirty="0"/>
        </a:p>
      </dsp:txBody>
      <dsp:txXfrm>
        <a:off x="5616661" y="0"/>
        <a:ext cx="2611933" cy="1463040"/>
      </dsp:txXfrm>
    </dsp:sp>
    <dsp:sp modelId="{D3283ED3-834E-0C44-9EEA-3600B3B35243}">
      <dsp:nvSpPr>
        <dsp:cNvPr id="0" name=""/>
        <dsp:cNvSpPr/>
      </dsp:nvSpPr>
      <dsp:spPr>
        <a:xfrm>
          <a:off x="5877855" y="1463456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Employer Responsibilities</a:t>
          </a:r>
          <a:endParaRPr lang="en-US" sz="1900" kern="1200" dirty="0"/>
        </a:p>
      </dsp:txBody>
      <dsp:txXfrm>
        <a:off x="5905917" y="1491518"/>
        <a:ext cx="2033422" cy="901971"/>
      </dsp:txXfrm>
    </dsp:sp>
    <dsp:sp modelId="{5F575EA3-5DDE-CE47-A785-4D674C526C5A}">
      <dsp:nvSpPr>
        <dsp:cNvPr id="0" name=""/>
        <dsp:cNvSpPr/>
      </dsp:nvSpPr>
      <dsp:spPr>
        <a:xfrm>
          <a:off x="5877855" y="2568952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QEW Certification</a:t>
          </a:r>
          <a:r>
            <a:rPr lang="en-US" sz="1900" kern="1200" baseline="0" dirty="0" smtClean="0"/>
            <a:t> Process</a:t>
          </a:r>
          <a:endParaRPr lang="en-US" sz="1900" kern="1200" dirty="0"/>
        </a:p>
      </dsp:txBody>
      <dsp:txXfrm>
        <a:off x="5905917" y="2597014"/>
        <a:ext cx="2033422" cy="901971"/>
      </dsp:txXfrm>
    </dsp:sp>
    <dsp:sp modelId="{19F2F84F-4734-9F46-A9A8-54655C15C214}">
      <dsp:nvSpPr>
        <dsp:cNvPr id="0" name=""/>
        <dsp:cNvSpPr/>
      </dsp:nvSpPr>
      <dsp:spPr>
        <a:xfrm>
          <a:off x="5877855" y="3674447"/>
          <a:ext cx="2089546" cy="958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LBNL Program</a:t>
          </a:r>
          <a:endParaRPr lang="en-US" sz="1900" kern="1200" dirty="0"/>
        </a:p>
      </dsp:txBody>
      <dsp:txXfrm>
        <a:off x="5905917" y="3702509"/>
        <a:ext cx="2033422" cy="901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7D928DE7-3C2D-F04C-823B-700BCD8B7E83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238545E1-3458-7844-97C3-2CCEA3EC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83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A27AE398-C5F6-7C42-9AA5-15D6D47EE5C0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3F81E5D-C312-5D47-9FA6-852FD031E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30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C1E4B-95FE-486E-96D2-8330AB26F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22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AD173-339A-3646-82E3-A22316101DD5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741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Some details given</a:t>
            </a:r>
            <a:r>
              <a:rPr lang="en-US" baseline="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– </a:t>
            </a:r>
          </a:p>
          <a:p>
            <a:pPr defTabSz="457200" eaLnBrk="1" hangingPunct="1">
              <a:spcBef>
                <a:spcPct val="0"/>
              </a:spcBef>
            </a:pPr>
            <a:endParaRPr lang="en-US" baseline="0" dirty="0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 baseline="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Main points are that it was an apprentice working for a subcontractor on a construction job.</a:t>
            </a:r>
          </a:p>
          <a:p>
            <a:pPr defTabSz="457200" eaLnBrk="1" hangingPunct="1">
              <a:spcBef>
                <a:spcPct val="0"/>
              </a:spcBef>
            </a:pPr>
            <a:r>
              <a:rPr lang="en-US" baseline="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Several preliminary issues identified around how subs are performing LOTO.</a:t>
            </a:r>
          </a:p>
          <a:p>
            <a:pPr defTabSz="457200" eaLnBrk="1" hangingPunct="1">
              <a:spcBef>
                <a:spcPct val="0"/>
              </a:spcBef>
            </a:pPr>
            <a:endParaRPr lang="en-US" dirty="0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78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717-5002-4FF4-895E-55230EC34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39" indent="-241639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241639" indent="-241639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NFPA 70 (Integrity of wiring, connections,</a:t>
            </a:r>
            <a:r>
              <a:rPr lang="en-US" baseline="0" dirty="0" smtClean="0">
                <a:solidFill>
                  <a:schemeClr val="tx1"/>
                </a:solidFill>
              </a:rPr>
              <a:t> examination by AHJ --- NRTL, lack of documented insulation tests (conductors and transformers, breaker tests or inspections, torque results).  These can stop energization.</a:t>
            </a:r>
          </a:p>
          <a:p>
            <a:pPr marL="241639" indent="-241639">
              <a:buAutoNum type="arabicPeriod"/>
            </a:pPr>
            <a:r>
              <a:rPr lang="en-US" baseline="0" dirty="0" smtClean="0">
                <a:solidFill>
                  <a:schemeClr val="tx1"/>
                </a:solidFill>
              </a:rPr>
              <a:t>Lessons Learned:  Working clearances, Dedicated space, ground conductor size, plug and cord connection for permanent fixed installed equipment, applicable ground and GFCI tests for temporary wiring, Non-NRTL equipment:  Control enclosures (components listed, assembly not), NEMA enclosures suitable for environment, GFCI and multi-</a:t>
            </a:r>
            <a:r>
              <a:rPr lang="en-US" baseline="0" dirty="0" err="1" smtClean="0">
                <a:solidFill>
                  <a:schemeClr val="tx1"/>
                </a:solidFill>
              </a:rPr>
              <a:t>oulet</a:t>
            </a:r>
            <a:r>
              <a:rPr lang="en-US" baseline="0" dirty="0" smtClean="0">
                <a:solidFill>
                  <a:schemeClr val="tx1"/>
                </a:solidFill>
              </a:rPr>
              <a:t> raceways in vicinity of Eye Wash Showers, sinks.</a:t>
            </a:r>
          </a:p>
          <a:p>
            <a:pPr marL="241639" indent="-241639">
              <a:buAutoNum type="arabicPeriod"/>
            </a:pPr>
            <a:endParaRPr lang="en-US" baseline="0" dirty="0" smtClean="0">
              <a:solidFill>
                <a:schemeClr val="tx1"/>
              </a:solidFill>
            </a:endParaRPr>
          </a:p>
          <a:p>
            <a:pPr marL="241639" indent="-241639">
              <a:buAutoNum type="arabicPeriod"/>
            </a:pPr>
            <a:r>
              <a:rPr lang="en-US" baseline="0" dirty="0" smtClean="0">
                <a:solidFill>
                  <a:schemeClr val="tx1"/>
                </a:solidFill>
              </a:rPr>
              <a:t>NFPA 70 E – Arc-flash hazard – labeling, JHA document details, Vendor work – modifications to equipment – violates NRTL. </a:t>
            </a:r>
            <a:endParaRPr lang="en-US" dirty="0" smtClean="0">
              <a:solidFill>
                <a:schemeClr val="tx1"/>
              </a:solidFill>
            </a:endParaRPr>
          </a:p>
          <a:p>
            <a:pPr marL="241639" indent="-241639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241639" indent="-241639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241639" indent="-241639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Code, Standards and Contract Documents - LBNL Specifications</a:t>
            </a:r>
          </a:p>
          <a:p>
            <a:pPr marL="241639" indent="-241639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Modifications as appropriate to existing</a:t>
            </a:r>
            <a:r>
              <a:rPr lang="en-US" baseline="0" dirty="0" smtClean="0">
                <a:solidFill>
                  <a:schemeClr val="tx1"/>
                </a:solidFill>
              </a:rPr>
              <a:t> circuits, instances of future work</a:t>
            </a:r>
            <a:endParaRPr lang="en-US" dirty="0" smtClean="0">
              <a:solidFill>
                <a:schemeClr val="tx1"/>
              </a:solidFill>
            </a:endParaRPr>
          </a:p>
          <a:p>
            <a:pPr marL="241639" indent="-241639" defTabSz="483280">
              <a:buFontTx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Documentation</a:t>
            </a:r>
            <a:r>
              <a:rPr lang="en-US" baseline="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to Engineering, Projects, Commissioning, Subcontractors, Procurement, MRO, Design Professional, Document Control</a:t>
            </a:r>
          </a:p>
          <a:p>
            <a:pPr marL="241639" indent="-241639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Integration</a:t>
            </a:r>
            <a:r>
              <a:rPr lang="en-US" baseline="0" dirty="0" smtClean="0">
                <a:solidFill>
                  <a:schemeClr val="tx1"/>
                </a:solidFill>
              </a:rPr>
              <a:t> and compliance with </a:t>
            </a:r>
            <a:r>
              <a:rPr lang="en-US" dirty="0" smtClean="0">
                <a:solidFill>
                  <a:schemeClr val="tx1"/>
                </a:solidFill>
              </a:rPr>
              <a:t>Electrical Safety Program</a:t>
            </a:r>
          </a:p>
          <a:p>
            <a:pPr marL="241639" indent="-241639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See Annex for more details of EVAP process</a:t>
            </a:r>
            <a:endParaRPr lang="en-US" dirty="0" smtClean="0"/>
          </a:p>
          <a:p>
            <a:pPr marL="241639" indent="-241639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7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o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455664"/>
            <a:ext cx="9144000" cy="402336"/>
          </a:xfrm>
          <a:prstGeom prst="rect">
            <a:avLst/>
          </a:prstGeom>
          <a:solidFill>
            <a:srgbClr val="0F4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flipH="1">
            <a:off x="0" y="5093208"/>
            <a:ext cx="4572000" cy="1362456"/>
          </a:xfrm>
          <a:prstGeom prst="rect">
            <a:avLst/>
          </a:prstGeom>
          <a:solidFill>
            <a:srgbClr val="0071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flipH="1">
            <a:off x="4572000" y="5093208"/>
            <a:ext cx="1261872" cy="13624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H="1">
            <a:off x="5833872" y="5093208"/>
            <a:ext cx="3310128" cy="1362456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35088" y="3081845"/>
            <a:ext cx="7772400" cy="10207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35088" y="4102608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 marL="40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7735889" y="6616800"/>
            <a:ext cx="1262309" cy="241200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06135" marR="0" lvl="0" indent="-306135" algn="r" defTabSz="4081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BEB0A62-0430-FE41-A5E0-B494BC2D99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306135" marR="0" lvl="0" indent="-306135" algn="r" defTabSz="408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| Electrical Safety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Placeholder 9"/>
          <p:cNvSpPr txBox="1">
            <a:spLocks/>
          </p:cNvSpPr>
          <p:nvPr userDrawn="1"/>
        </p:nvSpPr>
        <p:spPr>
          <a:xfrm>
            <a:off x="177800" y="6616800"/>
            <a:ext cx="1359353" cy="241200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06135" marR="0" lvl="0" indent="-306135" algn="l" defTabSz="4081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Berkeley Lab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9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7098"/>
            <a:ext cx="4040188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08180" indent="0">
              <a:buNone/>
              <a:defRPr sz="1800" b="1"/>
            </a:lvl2pPr>
            <a:lvl3pPr marL="816359" indent="0">
              <a:buNone/>
              <a:defRPr sz="1600" b="1"/>
            </a:lvl3pPr>
            <a:lvl4pPr marL="1224539" indent="0">
              <a:buNone/>
              <a:defRPr sz="1400" b="1"/>
            </a:lvl4pPr>
            <a:lvl5pPr marL="1632719" indent="0">
              <a:buNone/>
              <a:defRPr sz="1400" b="1"/>
            </a:lvl5pPr>
            <a:lvl6pPr marL="2040898" indent="0">
              <a:buNone/>
              <a:defRPr sz="1400" b="1"/>
            </a:lvl6pPr>
            <a:lvl7pPr marL="2449078" indent="0">
              <a:buNone/>
              <a:defRPr sz="1400" b="1"/>
            </a:lvl7pPr>
            <a:lvl8pPr marL="2857257" indent="0">
              <a:buNone/>
              <a:defRPr sz="1400" b="1"/>
            </a:lvl8pPr>
            <a:lvl9pPr marL="326543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85975"/>
            <a:ext cx="4040188" cy="43815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317098"/>
            <a:ext cx="4041775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08180" indent="0">
              <a:buNone/>
              <a:defRPr sz="1800" b="1"/>
            </a:lvl2pPr>
            <a:lvl3pPr marL="816359" indent="0">
              <a:buNone/>
              <a:defRPr sz="1600" b="1"/>
            </a:lvl3pPr>
            <a:lvl4pPr marL="1224539" indent="0">
              <a:buNone/>
              <a:defRPr sz="1400" b="1"/>
            </a:lvl4pPr>
            <a:lvl5pPr marL="1632719" indent="0">
              <a:buNone/>
              <a:defRPr sz="1400" b="1"/>
            </a:lvl5pPr>
            <a:lvl6pPr marL="2040898" indent="0">
              <a:buNone/>
              <a:defRPr sz="1400" b="1"/>
            </a:lvl6pPr>
            <a:lvl7pPr marL="2449078" indent="0">
              <a:buNone/>
              <a:defRPr sz="1400" b="1"/>
            </a:lvl7pPr>
            <a:lvl8pPr marL="2857257" indent="0">
              <a:buNone/>
              <a:defRPr sz="1400" b="1"/>
            </a:lvl8pPr>
            <a:lvl9pPr marL="326543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085975"/>
            <a:ext cx="4041775" cy="43815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824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5895975" y="6492875"/>
            <a:ext cx="30480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A69CBE-4543-4392-A972-61FFF5C6D9B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787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BD200402-00087_cov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743200"/>
          </a:xfrm>
          <a:prstGeom prst="rect">
            <a:avLst/>
          </a:prstGeom>
          <a:effectLst/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838815"/>
            <a:ext cx="7772400" cy="1057643"/>
          </a:xfrm>
        </p:spPr>
        <p:txBody>
          <a:bodyPr anchor="b" anchorCtr="0"/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85800" y="3918067"/>
            <a:ext cx="7772400" cy="6212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91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5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62C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6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8618752" y="6396909"/>
            <a:ext cx="525249" cy="45950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230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6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4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EDEB77-972C-8C49-AF0A-D5764FC060A8}" type="datetimeFigureOut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FAC61-5D0B-CA44-8CC1-FEF17A0CA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2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782D7B-B96E-47F8-819F-E497C23DBAD2}" type="datetimeFigureOut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29361D-761C-4AAF-8072-90D77CF3EF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1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00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4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" y="4"/>
            <a:ext cx="9143999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4386264" y="6581778"/>
            <a:ext cx="376978" cy="276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8725065" y="6486538"/>
            <a:ext cx="36738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200" b="0" smtClean="0">
                <a:solidFill>
                  <a:srgbClr val="FFFFFF"/>
                </a:solidFill>
                <a:latin typeface="Avenir Next Condensed Demi Bold"/>
                <a:cs typeface="Avenir Next Condensed Demi Bold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0" dirty="0" smtClean="0">
              <a:solidFill>
                <a:srgbClr val="FFFFFF"/>
              </a:solidFill>
              <a:latin typeface="Avenir Next Condensed Demi Bold"/>
              <a:cs typeface="Avenir Next Condensed Demi Bold"/>
            </a:endParaRPr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3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26648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2571750" y="6448432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2595563" y="6389691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 Narrow"/>
                <a:cs typeface="Arial Narrow"/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sz="1200" dirty="0" smtClean="0">
                <a:solidFill>
                  <a:srgbClr val="FFFFFF"/>
                </a:solidFill>
                <a:latin typeface="Arial Narrow"/>
                <a:cs typeface="Arial Narrow"/>
              </a:rPr>
              <a:t>Science</a:t>
            </a: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8725068" y="6447089"/>
            <a:ext cx="367383" cy="35590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 Narrow"/>
              <a:ea typeface="ＭＳ Ｐゴシック" charset="-128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27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31" r:id="rId3"/>
    <p:sldLayoutId id="2147483782" r:id="rId4"/>
    <p:sldLayoutId id="2147483791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tx2"/>
          </a:solidFill>
          <a:latin typeface="Arial Narrow Bold"/>
          <a:ea typeface="+mj-ea"/>
          <a:cs typeface="Arial Narrow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2430" y="304324"/>
            <a:ext cx="710089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7290"/>
            <a:ext cx="8229600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86000"/>
            <a:ext cx="822960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21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10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1148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82296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23444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645920" algn="l" rtl="0" fontAlgn="base">
        <a:spcBef>
          <a:spcPct val="0"/>
        </a:spcBef>
        <a:spcAft>
          <a:spcPct val="0"/>
        </a:spcAft>
        <a:defRPr sz="3100" b="1">
          <a:solidFill>
            <a:srgbClr val="336699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08610" indent="-308610" algn="l" rtl="0" eaLnBrk="0" fontAlgn="base" hangingPunct="0">
        <a:spcBef>
          <a:spcPts val="540"/>
        </a:spcBef>
        <a:spcAft>
          <a:spcPct val="0"/>
        </a:spcAft>
        <a:buClr>
          <a:srgbClr val="336699"/>
        </a:buClr>
        <a:buSzPct val="100000"/>
        <a:buFont typeface="Wingdings" charset="0"/>
        <a:buChar char="§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4365" indent="-257175" algn="l" rtl="0" eaLnBrk="0" fontAlgn="base" hangingPunct="0">
        <a:spcBef>
          <a:spcPts val="54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94410" indent="-205740" algn="l" rtl="0" eaLnBrk="0" fontAlgn="base" hangingPunct="0">
        <a:spcBef>
          <a:spcPts val="54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05890" indent="-20574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17370" indent="-205740" algn="l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2885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64033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5181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63290" indent="-205740" algn="l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electricalsafety.lbl.gov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666615" y="6415931"/>
            <a:ext cx="477385" cy="4389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" y="0"/>
            <a:ext cx="9143999" cy="6406312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3723" y="961598"/>
            <a:ext cx="8760590" cy="420795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venir Next Condensed Demi Bold"/>
                <a:ea typeface="+mj-ea"/>
                <a:cs typeface="Avenir Next Condensed Demi Bold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b="0" dirty="0">
                <a:solidFill>
                  <a:prstClr val="white"/>
                </a:solidFill>
                <a:latin typeface="Franklin Gothic Medium"/>
                <a:cs typeface="Franklin Gothic Medium"/>
              </a:rPr>
              <a:t>Lawrence Berkeley National </a:t>
            </a:r>
            <a:r>
              <a:rPr lang="en-US" b="0" dirty="0" smtClean="0">
                <a:solidFill>
                  <a:prstClr val="white"/>
                </a:solidFill>
                <a:latin typeface="Franklin Gothic Medium"/>
                <a:cs typeface="Franklin Gothic Medium"/>
              </a:rPr>
              <a:t>Laboratory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4000" spc="240" dirty="0" smtClean="0">
                <a:solidFill>
                  <a:prstClr val="white"/>
                </a:solidFill>
                <a:latin typeface="Arial Narrow Bold"/>
                <a:cs typeface="Arial Narrow Bold"/>
              </a:rPr>
              <a:t>Facilities Division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 Narrow Bold"/>
                <a:cs typeface="Arial Narrow Bold"/>
              </a:rPr>
              <a:t>Stan </a:t>
            </a:r>
            <a:r>
              <a:rPr lang="en-US" sz="2400" dirty="0" err="1" smtClean="0">
                <a:solidFill>
                  <a:prstClr val="white"/>
                </a:solidFill>
                <a:latin typeface="Arial Narrow Bold"/>
                <a:cs typeface="Arial Narrow Bold"/>
              </a:rPr>
              <a:t>Tuholski</a:t>
            </a:r>
            <a:endParaRPr lang="en-US" sz="2400" dirty="0" smtClean="0">
              <a:solidFill>
                <a:prstClr val="white"/>
              </a:solidFill>
              <a:latin typeface="Arial Narrow Bold"/>
              <a:cs typeface="Arial Narrow Bold"/>
            </a:endParaRP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 Narrow Bold"/>
                <a:cs typeface="Arial Narrow Bold"/>
              </a:rPr>
              <a:t>Facilities Deputy Division Director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 Narrow Bold"/>
                <a:cs typeface="Arial Narrow Bold"/>
              </a:rPr>
              <a:t>June 2016</a:t>
            </a:r>
            <a:endParaRPr lang="en-US" sz="2400" dirty="0">
              <a:solidFill>
                <a:prstClr val="white"/>
              </a:solidFill>
              <a:latin typeface="Arial Narrow Bold"/>
              <a:cs typeface="Arial Narrow Bold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173736" y="1137920"/>
            <a:ext cx="8354568" cy="3568003"/>
          </a:xfrm>
          <a:prstGeom prst="rect">
            <a:avLst/>
          </a:prstGeom>
        </p:spPr>
        <p:txBody>
          <a:bodyPr vert="horz" wrap="square" lIns="81636" tIns="40818" rIns="81636" bIns="40818" rtlCol="0">
            <a:spAutoFit/>
          </a:bodyPr>
          <a:lstStyle>
            <a:lvl1pPr marL="306135" indent="-306135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92" indent="-255112" algn="l" defTabSz="40818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49" indent="-204090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629" indent="-204090" algn="l" defTabSz="40818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808" indent="-204090" algn="l" defTabSz="40818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88" indent="-204090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8" indent="-204090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48" indent="-204090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27" indent="-204090" algn="l" defTabSz="4081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Passing the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QEW Practical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Demonstration is necessary to be approved for electrical work at LBNL.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This demonstration consists of the following </a:t>
            </a:r>
            <a:r>
              <a:rPr lang="en-US" sz="20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types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of knowledge: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Arc-rated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PPE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inspection</a:t>
            </a:r>
            <a:endParaRPr lang="en-US" sz="17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Voltage-rated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glove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inspection</a:t>
            </a:r>
            <a:endParaRPr lang="en-US" sz="17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Meter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inspection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Knowledge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of LBNL ESM requirements </a:t>
            </a:r>
            <a:endParaRPr lang="en-US" sz="17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Knowledge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of LBNL LOTO 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procedures</a:t>
            </a:r>
            <a:endParaRPr lang="en-US" sz="17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Zero Voltage Verification </a:t>
            </a:r>
            <a:endParaRPr lang="en-US" sz="17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and 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more</a:t>
            </a:r>
            <a:r>
              <a:rPr lang="en-US" sz="17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…..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QEW Practical Certification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332" y="2795698"/>
            <a:ext cx="1743502" cy="30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Remote Racking for &gt;12 </a:t>
            </a:r>
            <a:r>
              <a:rPr lang="en-US" dirty="0" err="1" smtClean="0"/>
              <a:t>cal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50874" y="1283202"/>
            <a:ext cx="4038600" cy="4876800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Rackable</a:t>
            </a:r>
            <a:r>
              <a:rPr lang="en-US" dirty="0" smtClean="0"/>
              <a:t> breakers must be racked out for LOTO.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Racking of breakers presents a high risk of an arc flash.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Remote racking devices are required when greater than 12 </a:t>
            </a:r>
            <a:r>
              <a:rPr lang="en-US" dirty="0" err="1" smtClean="0"/>
              <a:t>cal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If not available contact Facilities ESO.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93766" y="1256579"/>
            <a:ext cx="34512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MCC Buckets may not be racked out energized &gt;12 </a:t>
            </a:r>
            <a:r>
              <a:rPr lang="en-US" dirty="0" err="1" smtClean="0"/>
              <a:t>cal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700645" y="1258166"/>
            <a:ext cx="4038600" cy="4876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Racking MCC buckets in or out creates a high risk of an arc flash</a:t>
            </a:r>
          </a:p>
          <a:p>
            <a:pPr lvl="1"/>
            <a:r>
              <a:rPr lang="en-US" dirty="0" smtClean="0"/>
              <a:t>Body position is compromised because the QEW is directly in the line of fire and up close</a:t>
            </a:r>
          </a:p>
          <a:p>
            <a:pPr lvl="1"/>
            <a:r>
              <a:rPr lang="en-US" dirty="0" smtClean="0"/>
              <a:t>Requires mechanical forcing of the apparatus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LOTO the MCC or submit request for EEWP.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2513013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Remote Switching for &gt;40 </a:t>
            </a:r>
            <a:r>
              <a:rPr lang="en-US" dirty="0" err="1" smtClean="0"/>
              <a:t>cal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95" y="1339767"/>
            <a:ext cx="4038600" cy="4038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105400" y="1590675"/>
            <a:ext cx="4038600" cy="4876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Arc flash labels will say DANGER where arc flash energy is &gt;40 </a:t>
            </a:r>
            <a:r>
              <a:rPr lang="en-US" dirty="0" err="1" smtClean="0"/>
              <a:t>cal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Ask for available remote switching devices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14" y="3720543"/>
            <a:ext cx="2974899" cy="25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and Operations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88338" y="2899119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641455"/>
            <a:ext cx="4873975" cy="3870188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212492" y="1198800"/>
            <a:ext cx="4038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defTabSz="914400"/>
            <a:r>
              <a:rPr lang="en-US" b="1" kern="0" dirty="0" smtClean="0"/>
              <a:t>Discussion Points: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QEW/Vendor QEW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Remote racking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Switching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Breaker maintenance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Inspections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IAHJ/AHJ program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err="1" smtClean="0"/>
              <a:t>Energization</a:t>
            </a:r>
            <a:endParaRPr lang="en-US" kern="0" dirty="0" smtClean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Conduit cutting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0" indent="0" defTabSz="914400"/>
            <a:endParaRPr lang="en-US" kern="0" dirty="0" smtClean="0"/>
          </a:p>
          <a:p>
            <a:pPr defTabSz="91440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267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Construction Management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87922643"/>
              </p:ext>
            </p:extLst>
          </p:nvPr>
        </p:nvGraphicFramePr>
        <p:xfrm>
          <a:off x="454527" y="1107825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4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Contractor and Host Employer Responsibilities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317625"/>
            <a:ext cx="4812632" cy="6397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Electrical Contractor Provides: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106947" y="1912186"/>
            <a:ext cx="4040188" cy="4381500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Electrical Safety Program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Statement that you are a QEW per their program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Documented completion of NFPA 70E, First Aid, CPR and AED training, </a:t>
            </a:r>
            <a:r>
              <a:rPr lang="en-US" u="sng" dirty="0" smtClean="0"/>
              <a:t>all  must be current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Documentation of State of California Electrical Licensing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102225" y="1317625"/>
            <a:ext cx="4041775" cy="639763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LBNL Provides: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195804" y="1992394"/>
            <a:ext cx="4041775" cy="4381500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LOTO training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Orientation to LBNL Electrical Safety Program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Practical QEW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Sub-Contractor QEW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14072" y="1358877"/>
            <a:ext cx="1873496" cy="87211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Yellow: Subcontractor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6" y="2219156"/>
            <a:ext cx="1418396" cy="3061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2" y="2232526"/>
            <a:ext cx="1429083" cy="302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788" y="1925053"/>
            <a:ext cx="5912363" cy="3368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315" y="3729789"/>
            <a:ext cx="194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 smtClean="0">
                <a:solidFill>
                  <a:srgbClr val="FF0000"/>
                </a:solidFill>
              </a:rPr>
              <a:t>Coming Soon!</a:t>
            </a:r>
            <a:endParaRPr lang="en-US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Energization Plan (EEP)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39825"/>
            <a:ext cx="9144000" cy="136007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This is a documented agreement between LBNL, the GC and the EC on the conduct of operations and safety during the initial energization and through final commissioning of the Building.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33" y="1323474"/>
            <a:ext cx="3359572" cy="579582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Front">
              <a:rot lat="0" lon="0" rev="1620000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267368" y="2513263"/>
            <a:ext cx="3074737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13" lvl="0" indent="-342813" defTabSz="9144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003366"/>
                </a:solidFill>
              </a:rPr>
              <a:t>Incorporates:</a:t>
            </a:r>
          </a:p>
          <a:p>
            <a:pPr marL="288850" lvl="1" indent="-226954" defTabSz="91440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FontTx/>
              <a:buChar char="–"/>
            </a:pPr>
            <a:r>
              <a:rPr lang="en-US" sz="2400" kern="0" dirty="0">
                <a:solidFill>
                  <a:srgbClr val="003366"/>
                </a:solidFill>
                <a:cs typeface="ＭＳ Ｐゴシック"/>
              </a:rPr>
              <a:t>Electrical Inspections and Test Reports</a:t>
            </a:r>
          </a:p>
          <a:p>
            <a:pPr marL="288850" lvl="1" indent="-226954" defTabSz="91440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FontTx/>
              <a:buChar char="–"/>
            </a:pPr>
            <a:r>
              <a:rPr lang="en-US" sz="2400" kern="0" dirty="0">
                <a:solidFill>
                  <a:srgbClr val="003366"/>
                </a:solidFill>
                <a:cs typeface="ＭＳ Ｐゴシック"/>
              </a:rPr>
              <a:t>QEW requirements</a:t>
            </a:r>
          </a:p>
          <a:p>
            <a:pPr marL="288850" lvl="1" indent="-226954" defTabSz="91440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FontTx/>
              <a:buChar char="–"/>
            </a:pPr>
            <a:r>
              <a:rPr lang="en-US" sz="2400" kern="0" dirty="0">
                <a:solidFill>
                  <a:srgbClr val="003366"/>
                </a:solidFill>
                <a:cs typeface="ＭＳ Ｐゴシック"/>
              </a:rPr>
              <a:t>LOTO requirements</a:t>
            </a:r>
          </a:p>
          <a:p>
            <a:pPr marL="288850" lvl="1" indent="-226954" defTabSz="91440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FontTx/>
              <a:buChar char="–"/>
            </a:pPr>
            <a:r>
              <a:rPr lang="en-US" sz="2400" kern="0" dirty="0">
                <a:solidFill>
                  <a:srgbClr val="003366"/>
                </a:solidFill>
                <a:cs typeface="ＭＳ Ｐゴシック"/>
              </a:rPr>
              <a:t>Energized work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Energization Validation and Authorization Package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481263" y="1336675"/>
            <a:ext cx="4038600" cy="4876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Every energization event is prepared and authorized with an EVAP.</a:t>
            </a:r>
          </a:p>
          <a:p>
            <a:r>
              <a:rPr lang="en-US" dirty="0" smtClean="0"/>
              <a:t>First EVAP is the most critical</a:t>
            </a:r>
          </a:p>
          <a:p>
            <a:pPr lvl="1"/>
            <a:r>
              <a:rPr lang="en-US" dirty="0" smtClean="0"/>
              <a:t>QEW approvals</a:t>
            </a:r>
          </a:p>
          <a:p>
            <a:pPr lvl="1"/>
            <a:r>
              <a:rPr lang="en-US" dirty="0" smtClean="0"/>
              <a:t>Transition from Air Gap to LOTO control for the entire project</a:t>
            </a:r>
          </a:p>
          <a:p>
            <a:endParaRPr lang="en-US" dirty="0"/>
          </a:p>
        </p:txBody>
      </p:sp>
      <p:pic>
        <p:nvPicPr>
          <p:cNvPr id="5" name="Picture 2" descr="G:\FA Business Center Department\IAHJ\IAHJ Process\Process Activities\EVAPsMVAPs\EVAP Validation Checklist for 3-15-16 Rev0_Page_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436" y="895685"/>
            <a:ext cx="3181301" cy="54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Operations and Maintenance Electrical Incidents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-1" y="1128713"/>
            <a:ext cx="4587876" cy="48768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From </a:t>
            </a:r>
            <a:r>
              <a:rPr lang="en-US" sz="2400" dirty="0" smtClean="0"/>
              <a:t>2012-2014, </a:t>
            </a:r>
            <a:r>
              <a:rPr lang="en-US" sz="2400" dirty="0"/>
              <a:t>LBNL recorded:</a:t>
            </a:r>
          </a:p>
          <a:p>
            <a:pPr marL="915988" lvl="2" indent="-571500">
              <a:buSzPct val="60000"/>
              <a:buFont typeface="Wingdings" charset="2"/>
              <a:buChar char="Ø"/>
            </a:pPr>
            <a:r>
              <a:rPr lang="en-US" sz="4000" b="1" dirty="0"/>
              <a:t>5</a:t>
            </a:r>
            <a:r>
              <a:rPr lang="en-US" sz="2400" dirty="0"/>
              <a:t> electrical shocks</a:t>
            </a:r>
          </a:p>
          <a:p>
            <a:pPr marL="915988" lvl="2" indent="-571500">
              <a:buSzPct val="60000"/>
              <a:buFont typeface="Wingdings" charset="2"/>
              <a:buChar char="Ø"/>
            </a:pPr>
            <a:r>
              <a:rPr lang="en-US" sz="4000" b="1" dirty="0"/>
              <a:t>3</a:t>
            </a:r>
            <a:r>
              <a:rPr lang="en-US" sz="2400" dirty="0"/>
              <a:t> instances of cutting a live wire</a:t>
            </a:r>
          </a:p>
          <a:p>
            <a:pPr marL="915988" lvl="2" indent="-571500">
              <a:buSzPct val="60000"/>
              <a:buFont typeface="Wingdings" charset="2"/>
              <a:buChar char="Ø"/>
            </a:pPr>
            <a:r>
              <a:rPr lang="en-US" sz="4000" b="1" dirty="0"/>
              <a:t>5</a:t>
            </a:r>
            <a:r>
              <a:rPr lang="en-US" sz="2400" dirty="0"/>
              <a:t> instances of leaving live electrical panels or equipment open</a:t>
            </a:r>
            <a:endParaRPr lang="en-US" dirty="0"/>
          </a:p>
        </p:txBody>
      </p:sp>
      <p:sp>
        <p:nvSpPr>
          <p:cNvPr id="3" name="Title 8"/>
          <p:cNvSpPr txBox="1">
            <a:spLocks/>
          </p:cNvSpPr>
          <p:nvPr/>
        </p:nvSpPr>
        <p:spPr>
          <a:xfrm>
            <a:off x="177799" y="1"/>
            <a:ext cx="8820397" cy="901700"/>
          </a:xfrm>
          <a:prstGeom prst="rect">
            <a:avLst/>
          </a:prstGeom>
          <a:ln>
            <a:noFill/>
          </a:ln>
        </p:spPr>
        <p:txBody>
          <a:bodyPr vert="horz" lIns="81636" tIns="40818" rIns="81636" bIns="40818" rtlCol="0" anchor="ctr">
            <a:normAutofit/>
          </a:bodyPr>
          <a:lstStyle>
            <a:lvl1pPr algn="l" defTabSz="40818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3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7357" y="520095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700318" y="1129255"/>
            <a:ext cx="4316682" cy="4876800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kern="0" dirty="0" smtClean="0"/>
              <a:t>2015-2016, LBNL recorded:</a:t>
            </a:r>
          </a:p>
          <a:p>
            <a:pPr marL="915988" lvl="2" indent="-571500" defTabSz="914400">
              <a:buSzPct val="60000"/>
              <a:buFont typeface="Wingdings" charset="2"/>
              <a:buChar char="Ø"/>
            </a:pPr>
            <a:r>
              <a:rPr lang="en-US" sz="4000" b="1" kern="0" dirty="0" smtClean="0"/>
              <a:t>2</a:t>
            </a:r>
            <a:r>
              <a:rPr lang="en-US" kern="0" dirty="0" smtClean="0"/>
              <a:t> electrical shocks  (One was custodial employee unplugging refrigerator from a receptacle)</a:t>
            </a:r>
          </a:p>
          <a:p>
            <a:pPr marL="915988" lvl="2" indent="-571500" defTabSz="914400">
              <a:buSzPct val="60000"/>
              <a:buFont typeface="Wingdings" charset="2"/>
              <a:buChar char="Ø"/>
            </a:pPr>
            <a:r>
              <a:rPr lang="en-US" sz="4000" b="1" kern="0" dirty="0"/>
              <a:t>0</a:t>
            </a:r>
            <a:r>
              <a:rPr lang="en-US" kern="0" dirty="0" smtClean="0"/>
              <a:t> instances of cutting a live wire</a:t>
            </a:r>
          </a:p>
          <a:p>
            <a:pPr marL="915988" lvl="2" indent="-571500" defTabSz="914400">
              <a:buSzPct val="60000"/>
              <a:buFont typeface="Wingdings" charset="2"/>
              <a:buChar char="Ø"/>
            </a:pPr>
            <a:r>
              <a:rPr lang="en-US" sz="4000" b="1" kern="0" dirty="0"/>
              <a:t>0</a:t>
            </a:r>
            <a:r>
              <a:rPr lang="en-US" kern="0" dirty="0" smtClean="0"/>
              <a:t> instances of leaving live electrical panels or equipment open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157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EVAP, M-EVAP (Subcontracted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4316" y="1136149"/>
            <a:ext cx="8229600" cy="4876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Includes: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Energization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Work Certification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Inspection &amp; Test reports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Method of Procedure (MOP) w/ single line </a:t>
            </a:r>
            <a:r>
              <a:rPr lang="en-US" dirty="0" err="1" smtClean="0"/>
              <a:t>dwg</a:t>
            </a:r>
            <a:r>
              <a:rPr lang="en-US" dirty="0" smtClean="0"/>
              <a:t> &amp; panel schedule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Compliance Engineer Validation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Work Authorization – LOTO Permits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Subcontractor JHA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EVAP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IAHJ review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RI executes all EVAP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Completed EVAP is filed with Project Document Records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Electrical Safety Website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521368" y="2077369"/>
            <a:ext cx="4365625" cy="161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Primary information center for Electrical Safety at Berkeley Lab</a:t>
            </a:r>
          </a:p>
          <a:p>
            <a:r>
              <a:rPr lang="en-US" dirty="0">
                <a:solidFill>
                  <a:srgbClr val="000000"/>
                </a:solidFill>
                <a:hlinkClick r:id="rId2"/>
              </a:rPr>
              <a:t>http://electricalsafety.lbl.gov</a:t>
            </a:r>
            <a:r>
              <a:rPr lang="en-US" dirty="0" smtClean="0">
                <a:solidFill>
                  <a:srgbClr val="000000"/>
                </a:solidFill>
                <a:hlinkClick r:id="rId2"/>
              </a:rPr>
              <a:t>/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link for SUBCONTRACTORS</a:t>
            </a:r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41" r="-18641"/>
          <a:stretch>
            <a:fillRect/>
          </a:stretch>
        </p:blipFill>
        <p:spPr>
          <a:xfrm>
            <a:off x="4740275" y="870536"/>
            <a:ext cx="4403725" cy="54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and Construction Management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 flipV="1">
            <a:off x="6002420" y="1909763"/>
            <a:ext cx="2633580" cy="39589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88338" y="2899119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2" y="1454665"/>
            <a:ext cx="5344982" cy="4244192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735052" y="1644315"/>
            <a:ext cx="3199746" cy="4129014"/>
          </a:xfrm>
          <a:prstGeom prst="rect">
            <a:avLst/>
          </a:prstGeom>
        </p:spPr>
        <p:txBody>
          <a:bodyPr>
            <a:norm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defTabSz="914400"/>
            <a:r>
              <a:rPr lang="en-US" b="1" kern="0" dirty="0" smtClean="0"/>
              <a:t>Discussion Points: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Subcontractor QEW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Inspections/NRTL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AHJ program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Energization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Conduit cutting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0" indent="0" defTabSz="914400"/>
            <a:endParaRPr lang="en-US" kern="0" dirty="0" smtClean="0"/>
          </a:p>
          <a:p>
            <a:pPr defTabSz="91440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151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the Finish Line?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14" y="2158093"/>
            <a:ext cx="3329214" cy="277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87285"/>
            <a:ext cx="2585357" cy="3447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540" y="1687284"/>
            <a:ext cx="2699657" cy="35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410" y="2"/>
            <a:ext cx="9144000" cy="641129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8069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venir Next Condensed Demi Bold"/>
                <a:cs typeface="Avenir Next Condensed Demi Bold"/>
              </a:rPr>
              <a:t>Thank You</a:t>
            </a:r>
            <a:endParaRPr lang="en-US" sz="7200" dirty="0">
              <a:solidFill>
                <a:schemeClr val="bg1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602134" y="6408006"/>
            <a:ext cx="541867" cy="44999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5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event that shook us to our core….</a:t>
            </a:r>
            <a:endParaRPr lang="en-US" dirty="0"/>
          </a:p>
        </p:txBody>
      </p:sp>
      <p:sp>
        <p:nvSpPr>
          <p:cNvPr id="16387" name="Content Placeholder 9"/>
          <p:cNvSpPr>
            <a:spLocks noGrp="1"/>
          </p:cNvSpPr>
          <p:nvPr>
            <p:ph sz="half" idx="4294967295"/>
          </p:nvPr>
        </p:nvSpPr>
        <p:spPr>
          <a:xfrm>
            <a:off x="653143" y="1141791"/>
            <a:ext cx="40386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Apprentice electrician working on lighting circuit terminating wires in a junction box.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Worker stripped incoming wire and prepared to crimp the end.  While holding wire, worker reached for a metal ceiling rail for support and received the shock.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24613"/>
            <a:ext cx="415925" cy="363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0CEEAD-67B5-094D-833F-4DB6D43C1A4F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 descr="Screen Shot 2013-12-04 at 1.06.5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560" y="1105671"/>
            <a:ext cx="2590520" cy="2362735"/>
          </a:xfrm>
          <a:prstGeom prst="rect">
            <a:avLst/>
          </a:prstGeom>
        </p:spPr>
      </p:pic>
      <p:pic>
        <p:nvPicPr>
          <p:cNvPr id="9" name="Picture 8" descr="Screen Shot 2013-12-04 at 1.09.36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242" y="3711220"/>
            <a:ext cx="2882361" cy="2671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3071" y="532191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319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73125" y="1198800"/>
            <a:ext cx="4038600" cy="4876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Electrical Worker was on </a:t>
            </a:r>
            <a:r>
              <a:rPr lang="en-US" dirty="0"/>
              <a:t>group </a:t>
            </a:r>
            <a:r>
              <a:rPr lang="en-US" dirty="0" smtClean="0"/>
              <a:t>LOTO (lockbox), </a:t>
            </a:r>
            <a:r>
              <a:rPr lang="en-US" dirty="0"/>
              <a:t>but did not include this </a:t>
            </a:r>
            <a:r>
              <a:rPr lang="en-US" dirty="0" smtClean="0"/>
              <a:t>particular circuit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pre-job briefing was performed for change in work 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Did </a:t>
            </a:r>
            <a:r>
              <a:rPr lang="en-US" dirty="0"/>
              <a:t>not </a:t>
            </a:r>
            <a:r>
              <a:rPr lang="en-US" dirty="0" smtClean="0"/>
              <a:t>perform zero energy check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Delayed </a:t>
            </a:r>
            <a:r>
              <a:rPr lang="en-US" dirty="0" smtClean="0"/>
              <a:t>reporting, delayed medical examination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91650" y="1198800"/>
            <a:ext cx="4038600" cy="4876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Premature </a:t>
            </a:r>
            <a:r>
              <a:rPr lang="en-US" dirty="0"/>
              <a:t>building energization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than adequate 70E implementation by subcontractor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than adequate assurance of 70E by LBNL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enough subcontractor QEW support for building energization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Unsafe approach to verification of zero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Electrical Safety Improvement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79" y="1270000"/>
            <a:ext cx="4979978" cy="4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0528"/>
            <a:ext cx="1732643" cy="1732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1" y="2590659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ESIP Main Components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6947" y="1898315"/>
            <a:ext cx="4465053" cy="42244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 smtClean="0"/>
          </a:p>
          <a:p>
            <a:r>
              <a:rPr lang="en-US" sz="2000" dirty="0" smtClean="0"/>
              <a:t>Qualified Electrical Workers (QEW)</a:t>
            </a:r>
          </a:p>
          <a:p>
            <a:r>
              <a:rPr lang="en-US" sz="2000" dirty="0" smtClean="0"/>
              <a:t>Work Planning and Control</a:t>
            </a:r>
          </a:p>
          <a:p>
            <a:r>
              <a:rPr lang="en-US" sz="2000" dirty="0" smtClean="0"/>
              <a:t>Safe Equipment and Installations</a:t>
            </a:r>
          </a:p>
          <a:p>
            <a:r>
              <a:rPr lang="en-US" sz="2000" dirty="0" smtClean="0"/>
              <a:t>Authority Having Jurisdiction (AHJ)</a:t>
            </a:r>
          </a:p>
          <a:p>
            <a:r>
              <a:rPr lang="en-US" sz="2000" dirty="0" smtClean="0"/>
              <a:t>Culture</a:t>
            </a:r>
          </a:p>
          <a:p>
            <a:r>
              <a:rPr lang="en-US" sz="2000" dirty="0" smtClean="0"/>
              <a:t>Assurance</a:t>
            </a:r>
          </a:p>
          <a:p>
            <a:r>
              <a:rPr lang="en-US" sz="2000" dirty="0" smtClean="0"/>
              <a:t>Supplier Selection</a:t>
            </a:r>
            <a:endParaRPr lang="en-US" sz="2000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572000" y="1911683"/>
            <a:ext cx="4451684" cy="42110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 smtClean="0"/>
          </a:p>
          <a:p>
            <a:r>
              <a:rPr lang="en-US" sz="2000" dirty="0" smtClean="0"/>
              <a:t>EH&amp;S Manual Document PUB-3000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Chapter 8, Electrical Safety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Chapter 10, Construction Safety</a:t>
            </a:r>
          </a:p>
          <a:p>
            <a:r>
              <a:rPr lang="en-US" sz="2000" dirty="0" smtClean="0"/>
              <a:t>Facilities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Design &amp; Construction Manual (DCM)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Master Specifications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Construction Details and Design Guidelines (CDDG)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MRO Procedures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3579" y="922422"/>
            <a:ext cx="4478421" cy="120032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FOCUS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AREAS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7348" y="927770"/>
            <a:ext cx="4451684" cy="120032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IMPACTED DOCUMENTS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288338" y="2899119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749146" y="1070319"/>
            <a:ext cx="4038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defTabSz="914400"/>
            <a:r>
              <a:rPr lang="en-US" b="1" kern="0" dirty="0" smtClean="0"/>
              <a:t>Project and Construction Management: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Subcontractor QEW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Inspections/NRTL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AHJ program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Energization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Conduit cutting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0" indent="0" defTabSz="914400"/>
            <a:endParaRPr lang="en-US" kern="0" dirty="0" smtClean="0"/>
          </a:p>
          <a:p>
            <a:pPr defTabSz="914400"/>
            <a:endParaRPr lang="en-US" kern="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10546" y="1070319"/>
            <a:ext cx="4038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defTabSz="914400"/>
            <a:r>
              <a:rPr lang="en-US" b="1" kern="0" dirty="0" smtClean="0"/>
              <a:t>Maintenance and Operations: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QEW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Vendor QEW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Remote racking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Switching</a:t>
            </a:r>
            <a:endParaRPr lang="en-US" kern="0" dirty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Breaker maintenance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Inspections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kern="0" dirty="0" smtClean="0"/>
              <a:t>AHJ program</a:t>
            </a:r>
          </a:p>
          <a:p>
            <a:pPr marL="0" indent="0" defTabSz="914400"/>
            <a:endParaRPr lang="en-US" kern="0" dirty="0" smtClean="0"/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0" indent="0" defTabSz="914400"/>
            <a:endParaRPr lang="en-US" kern="0" dirty="0" smtClean="0"/>
          </a:p>
          <a:p>
            <a:pPr defTabSz="91440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880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Maintenance, Repair, and Operations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9318131"/>
              </p:ext>
            </p:extLst>
          </p:nvPr>
        </p:nvGraphicFramePr>
        <p:xfrm>
          <a:off x="356260" y="1220953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6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</a:t>
            </a:r>
            <a:r>
              <a:rPr lang="en-US" dirty="0"/>
              <a:t>is a Qualified Electrical Worker (QEW)?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77607" y="977396"/>
            <a:ext cx="1883013" cy="8721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Blue: </a:t>
            </a:r>
            <a:endParaRPr lang="en-US" b="1" dirty="0" smtClean="0"/>
          </a:p>
          <a:p>
            <a:pPr algn="ctr"/>
            <a:r>
              <a:rPr lang="en-US" b="1" dirty="0" smtClean="0"/>
              <a:t>LBNL </a:t>
            </a:r>
            <a:r>
              <a:rPr lang="en-US" b="1" dirty="0"/>
              <a:t>Employee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" y="1884947"/>
            <a:ext cx="1559011" cy="3168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877" y="1884948"/>
            <a:ext cx="1604556" cy="3168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28" y="1898316"/>
            <a:ext cx="5812772" cy="32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BNL_Template_032411">
  <a:themeElements>
    <a:clrScheme name="Custom 1">
      <a:dk1>
        <a:srgbClr val="000000"/>
      </a:dk1>
      <a:lt1>
        <a:srgbClr val="FFFFFF"/>
      </a:lt1>
      <a:dk2>
        <a:srgbClr val="00395A"/>
      </a:dk2>
      <a:lt2>
        <a:srgbClr val="FFFFFF"/>
      </a:lt2>
      <a:accent1>
        <a:srgbClr val="96C8E1"/>
      </a:accent1>
      <a:accent2>
        <a:srgbClr val="2C5993"/>
      </a:accent2>
      <a:accent3>
        <a:srgbClr val="548DD4"/>
      </a:accent3>
      <a:accent4>
        <a:srgbClr val="76923C"/>
      </a:accent4>
      <a:accent5>
        <a:srgbClr val="B5BB83"/>
      </a:accent5>
      <a:accent6>
        <a:srgbClr val="D1D3D4"/>
      </a:accent6>
      <a:hlink>
        <a:srgbClr val="0000FF"/>
      </a:hlink>
      <a:folHlink>
        <a:srgbClr val="8100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 cop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- Title and Content copy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50917</TotalTime>
  <Words>1038</Words>
  <Application>Microsoft Office PowerPoint</Application>
  <PresentationFormat>On-screen Show (4:3)</PresentationFormat>
  <Paragraphs>212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ＭＳ Ｐゴシック</vt:lpstr>
      <vt:lpstr>Arial</vt:lpstr>
      <vt:lpstr>Arial Narrow</vt:lpstr>
      <vt:lpstr>Arial Narrow Bold</vt:lpstr>
      <vt:lpstr>Avenir Next Condensed Demi Bold</vt:lpstr>
      <vt:lpstr>Calibri</vt:lpstr>
      <vt:lpstr>Franklin Gothic Medium</vt:lpstr>
      <vt:lpstr>Lucida Grande</vt:lpstr>
      <vt:lpstr>Wingdings</vt:lpstr>
      <vt:lpstr>ヒラギノ角ゴ ProN W3</vt:lpstr>
      <vt:lpstr>ヒラギノ角ゴ ProN W6</vt:lpstr>
      <vt:lpstr>1_LBNL_Template_032411</vt:lpstr>
      <vt:lpstr>Default - Title and Content copy</vt:lpstr>
      <vt:lpstr> </vt:lpstr>
      <vt:lpstr> Operations and Maintenance Electrical Incidents </vt:lpstr>
      <vt:lpstr>The event that shook us to our core….</vt:lpstr>
      <vt:lpstr>What happened?</vt:lpstr>
      <vt:lpstr>Electrical Safety Improvement Plan</vt:lpstr>
      <vt:lpstr>ESIP Main Components</vt:lpstr>
      <vt:lpstr>Introduction</vt:lpstr>
      <vt:lpstr>Maintenance, Repair, and Operations</vt:lpstr>
      <vt:lpstr>Who is a Qualified Electrical Worker (QEW)?</vt:lpstr>
      <vt:lpstr>QEW Practical Certification</vt:lpstr>
      <vt:lpstr>Use Remote Racking for &gt;12 cal/cm2</vt:lpstr>
      <vt:lpstr>MCC Buckets may not be racked out energized &gt;12 cal/cm2</vt:lpstr>
      <vt:lpstr>Use Remote Switching for &gt;40 cal/cm2</vt:lpstr>
      <vt:lpstr>Maintenance and Operations</vt:lpstr>
      <vt:lpstr>Design and Construction Management</vt:lpstr>
      <vt:lpstr>Contractor and Host Employer Responsibilities</vt:lpstr>
      <vt:lpstr>Sub-Contractor QEW</vt:lpstr>
      <vt:lpstr>Electrical Energization Plan (EEP)</vt:lpstr>
      <vt:lpstr>Energization Validation and Authorization Package</vt:lpstr>
      <vt:lpstr>EVAP, M-EVAP (Subcontracted Work)</vt:lpstr>
      <vt:lpstr>Electrical Safety Website</vt:lpstr>
      <vt:lpstr>Project and Construction Management</vt:lpstr>
      <vt:lpstr>Near the Finish Line?</vt:lpstr>
      <vt:lpstr>PowerPoint Presentation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Yetter</dc:creator>
  <cp:lastModifiedBy>Stanislaus J. Tuholski</cp:lastModifiedBy>
  <cp:revision>1165</cp:revision>
  <cp:lastPrinted>2016-05-12T21:41:41Z</cp:lastPrinted>
  <dcterms:created xsi:type="dcterms:W3CDTF">2014-05-08T00:53:39Z</dcterms:created>
  <dcterms:modified xsi:type="dcterms:W3CDTF">2016-06-14T18:50:57Z</dcterms:modified>
</cp:coreProperties>
</file>