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82" r:id="rId2"/>
  </p:sldMasterIdLst>
  <p:notesMasterIdLst>
    <p:notesMasterId r:id="rId5"/>
  </p:notesMasterIdLst>
  <p:handoutMasterIdLst>
    <p:handoutMasterId r:id="rId6"/>
  </p:handoutMasterIdLst>
  <p:sldIdLst>
    <p:sldId id="265" r:id="rId3"/>
    <p:sldId id="266" r:id="rId4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404040"/>
    <a:srgbClr val="505050"/>
    <a:srgbClr val="004C97"/>
    <a:srgbClr val="63666A"/>
    <a:srgbClr val="A7A8AA"/>
    <a:srgbClr val="003087"/>
    <a:srgbClr val="0F2D62"/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 snapToObjects="1">
      <p:cViewPr varScale="1">
        <p:scale>
          <a:sx n="132" d="100"/>
          <a:sy n="132" d="100"/>
        </p:scale>
        <p:origin x="876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80DBBE75-B897-4C2D-851E-711B34683BA3}" type="datetimeFigureOut">
              <a:rPr lang="en-US" altLang="en-US"/>
              <a:pPr/>
              <a:t>4/28/2016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CABB725D-266A-4787-B290-EA1B2102928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1676179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4050BF1F-29FD-4232-8E96-B3FD1DCB3ADE}" type="datetimeFigureOut">
              <a:rPr lang="en-US" altLang="en-US"/>
              <a:pPr/>
              <a:t>4/28/2016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60BFB643-3B51-4A23-96A6-8ED93A064CC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7947600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Geneva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TitleSlide_06051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 descr="FermiLogo_RGB_NALBlu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750" y="1149350"/>
            <a:ext cx="326707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806450" y="3559283"/>
            <a:ext cx="7526338" cy="1139271"/>
          </a:xfrm>
          <a:prstGeom prst="rect">
            <a:avLst/>
          </a:prstGeom>
        </p:spPr>
        <p:txBody>
          <a:bodyPr wrap="square" lIns="0" tIns="0" rIns="0" bIns="0" anchor="t"/>
          <a:lstStyle>
            <a:lvl1pPr algn="l">
              <a:defRPr sz="3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0"/>
          </p:nvPr>
        </p:nvSpPr>
        <p:spPr>
          <a:xfrm>
            <a:off x="806450" y="4841093"/>
            <a:ext cx="7526338" cy="148995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2000">
                <a:solidFill>
                  <a:srgbClr val="004C97"/>
                </a:solidFill>
                <a:latin typeface="Helvetica"/>
              </a:defRPr>
            </a:lvl1pPr>
            <a:lvl2pPr marL="4572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2pPr>
            <a:lvl3pPr marL="9144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3pPr>
            <a:lvl4pPr marL="13716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4pPr>
            <a:lvl5pPr marL="18288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900798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&amp; Content"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50013" y="6515100"/>
            <a:ext cx="1076325" cy="241300"/>
          </a:xfrm>
        </p:spPr>
        <p:txBody>
          <a:bodyPr/>
          <a:lstStyle>
            <a:lvl1pPr>
              <a:defRPr sz="1200"/>
            </a:lvl1pPr>
          </a:lstStyle>
          <a:p>
            <a:r>
              <a:rPr lang="en-US" altLang="en-US" smtClean="0"/>
              <a:t>4/28/2016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 dirty="0" smtClean="0">
                <a:solidFill>
                  <a:srgbClr val="004C97"/>
                </a:solidFill>
              </a:defRPr>
            </a:lvl1pPr>
          </a:lstStyle>
          <a:p>
            <a:pPr>
              <a:defRPr/>
            </a:pPr>
            <a:r>
              <a:rPr lang="en-US" smtClean="0"/>
              <a:t>V.V. Kashikhin | Coil design studies, magnetic design and QP analysis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52E9C158-AEF1-41A2-A6CE-6F0BAB305EF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18226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3"/>
          <p:cNvSpPr>
            <a:spLocks noGrp="1"/>
          </p:cNvSpPr>
          <p:nvPr>
            <p:ph type="body" sz="half" idx="12"/>
          </p:nvPr>
        </p:nvSpPr>
        <p:spPr>
          <a:xfrm>
            <a:off x="229365" y="4765101"/>
            <a:ext cx="425196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4654550" y="4765101"/>
            <a:ext cx="426085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half" idx="17"/>
          </p:nvPr>
        </p:nvSpPr>
        <p:spPr>
          <a:xfrm>
            <a:off x="228601" y="1043694"/>
            <a:ext cx="4251324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8"/>
          </p:nvPr>
        </p:nvSpPr>
        <p:spPr>
          <a:xfrm>
            <a:off x="4654550" y="1043694"/>
            <a:ext cx="4260851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en-US" altLang="en-US" smtClean="0"/>
              <a:t>4/28/2016</a:t>
            </a:r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 smtClean="0"/>
              <a:t>V.V. Kashikhin | Coil design studies, magnetic design and QP analysis</a:t>
            </a:r>
            <a:endParaRPr lang="en-US" b="1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 sz="1200"/>
            </a:lvl1pPr>
          </a:lstStyle>
          <a:p>
            <a:fld id="{47C05DF5-FB48-4D3F-AF82-EC74A689CAC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993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1043693"/>
            <a:ext cx="3027894" cy="499427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3469958" y="1043694"/>
            <a:ext cx="5420360" cy="4994275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en-US" altLang="en-US" smtClean="0"/>
              <a:t>4/28/2016</a:t>
            </a:r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 smtClean="0"/>
              <a:t>V.V. Kashikhin | Coil design studies, magnetic design and QP analysis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 sz="1200"/>
            </a:lvl1pPr>
          </a:lstStyle>
          <a:p>
            <a:fld id="{071AFBCB-9629-4487-8658-FCC7F72DA46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43796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4073" y="1043694"/>
            <a:ext cx="8700851" cy="3695054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en-US" altLang="en-US" smtClean="0"/>
              <a:t>4/28/2016</a:t>
            </a:r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 smtClean="0"/>
              <a:t>V.V. Kashikhin | Coil design studies, magnetic design and QP analysis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077094B4-CDBE-4107-9E6E-D38410A9E4B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27332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61950"/>
            <a:ext cx="8675688" cy="5668963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r>
              <a:rPr lang="en-US" altLang="en-US" smtClean="0"/>
              <a:t>4/28/2016</a:t>
            </a:r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 smtClean="0"/>
              <a:t>V.V. Kashikhin | Coil design studies, magnetic design and QP analysis</a:t>
            </a:r>
            <a:endParaRPr lang="en-US" b="1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B71519E6-F709-4990-B973-B339820CA70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89524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>
          <a:xfrm>
            <a:off x="224073" y="361950"/>
            <a:ext cx="8700851" cy="4369742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Drag picture to placeholder or click icon to add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r>
              <a:rPr lang="en-US" altLang="en-US" smtClean="0"/>
              <a:t>4/28/2016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 smtClean="0"/>
              <a:t>V.V. Kashikhin | Coil design studies, magnetic design and QP analysis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C2BC038B-CA57-479E-BFA9-9E819877A5D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3382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r>
              <a:rPr lang="en-US" altLang="en-US" smtClean="0"/>
              <a:t>4/28/2016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 smtClean="0"/>
              <a:t>V.V. Kashikhin | Coil design studies, magnetic design and QP analysis</a:t>
            </a:r>
            <a:endParaRPr lang="en-US" b="1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B5585131-D98E-4CC9-8879-1D32CC470D9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7779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Compariso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470916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29365" y="4765101"/>
            <a:ext cx="4205476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9"/>
          </p:nvPr>
        </p:nvSpPr>
        <p:spPr>
          <a:xfrm>
            <a:off x="4709160" y="4765101"/>
            <a:ext cx="4206239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0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r>
              <a:rPr lang="en-US" altLang="en-US" smtClean="0"/>
              <a:t>4/28/2016</a:t>
            </a:r>
            <a:endParaRPr lang="en-US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21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 smtClean="0"/>
              <a:t>V.V. Kashikhin | Coil design studies, magnetic design and QP analysis</a:t>
            </a:r>
            <a:endParaRPr lang="en-US" b="1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22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2C85A5DC-9CCB-48FE-8FD9-B52B9FD5749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7552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6459538" y="6515100"/>
            <a:ext cx="107632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r>
              <a:rPr lang="en-US" altLang="en-US" smtClean="0"/>
              <a:t>4/28/2016</a:t>
            </a:r>
            <a:endParaRPr lang="en-US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6450" y="6515100"/>
            <a:ext cx="5373688" cy="2413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>
              <a:defRPr sz="900">
                <a:solidFill>
                  <a:srgbClr val="004C97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 smtClean="0"/>
              <a:t>V.V. Kashikhin | Coil design studies, magnetic design and QP analysis</a:t>
            </a:r>
            <a:endParaRPr lang="en-US" b="1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600" y="6515100"/>
            <a:ext cx="44767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6827BE81-7C2D-481B-BBCE-23778685B2BA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1029" name="Picture 2" descr="HeaderFooter_0060314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97" r:id="rId1"/>
    <p:sldLayoutId id="2147484098" r:id="rId2"/>
    <p:sldLayoutId id="2147484099" r:id="rId3"/>
    <p:sldLayoutId id="2147484100" r:id="rId4"/>
    <p:sldLayoutId id="2147484101" r:id="rId5"/>
  </p:sldLayoutIdLst>
  <p:timing>
    <p:tnLst>
      <p:par>
        <p:cTn id="1" dur="indefinite" restart="never" nodeType="tmRoot"/>
      </p:par>
    </p:tnLst>
  </p:timing>
  <p:hf hdr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1700" b="1" kern="1200">
          <a:solidFill>
            <a:srgbClr val="074184"/>
          </a:solidFill>
          <a:latin typeface="Helvetica"/>
          <a:ea typeface="Geneva" charset="0"/>
          <a:cs typeface="ＭＳ Ｐゴシック" charset="0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595959"/>
          </a:solidFill>
          <a:latin typeface="Helvetica"/>
          <a:ea typeface="Geneva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6450013" y="6515100"/>
            <a:ext cx="107632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914400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r>
              <a:rPr lang="en-US" altLang="en-US" smtClean="0"/>
              <a:t>4/28/2016</a:t>
            </a:r>
            <a:endParaRPr lang="en-US" altLang="en-US"/>
          </a:p>
        </p:txBody>
      </p:sp>
      <p:sp>
        <p:nvSpPr>
          <p:cNvPr id="9219" name="Footer Placeholder 4"/>
          <p:cNvSpPr>
            <a:spLocks noGrp="1"/>
          </p:cNvSpPr>
          <p:nvPr>
            <p:ph type="ftr" sz="quarter" idx="3"/>
          </p:nvPr>
        </p:nvSpPr>
        <p:spPr bwMode="auto">
          <a:xfrm>
            <a:off x="806450" y="6515100"/>
            <a:ext cx="5373688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4C97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 smtClean="0"/>
              <a:t>V.V. Kashikhin | Coil design studies, magnetic design and QP analysis</a:t>
            </a:r>
            <a:endParaRPr lang="en-US" b="1"/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228600" y="6515100"/>
            <a:ext cx="44767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319E6341-E9E7-4128-9402-327DA8681509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7173" name="Picture 1" descr="Footer_060314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02" r:id="rId1"/>
    <p:sldLayoutId id="2147484103" r:id="rId2"/>
    <p:sldLayoutId id="2147484104" r:id="rId3"/>
    <p:sldLayoutId id="2147484105" r:id="rId4"/>
  </p:sldLayoutIdLst>
  <p:timing>
    <p:tnLst>
      <p:par>
        <p:cTn id="1" dur="indefinite" restart="never" nodeType="tmRoot"/>
      </p:par>
    </p:tnLst>
  </p:timing>
  <p:hf hdr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1700" b="1" kern="1200">
          <a:solidFill>
            <a:srgbClr val="2E5286"/>
          </a:solidFill>
          <a:latin typeface="Helvetica"/>
          <a:ea typeface="Geneva" charset="0"/>
          <a:cs typeface="ＭＳ Ｐゴシック" charset="0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7F7F7F"/>
          </a:solidFill>
          <a:latin typeface="Helvetica"/>
          <a:ea typeface="Geneva" charset="0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 bwMode="auto">
          <a:xfrm>
            <a:off x="806450" y="3559175"/>
            <a:ext cx="7526338" cy="1139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numCol="1" anchorCtr="0" compatLnSpc="1">
            <a:prstTxWarp prst="textNoShape">
              <a:avLst/>
            </a:prstTxWarp>
          </a:bodyPr>
          <a:lstStyle/>
          <a:p>
            <a:r>
              <a:rPr lang="en-US" altLang="en-US" dirty="0" smtClean="0">
                <a:latin typeface="Helvetica" panose="020B0604020202020204" pitchFamily="34" charset="0"/>
                <a:ea typeface="Geneva" pitchFamily="121" charset="-128"/>
              </a:rPr>
              <a:t>Additional information</a:t>
            </a:r>
            <a:endParaRPr lang="en-US" altLang="en-US" dirty="0" smtClean="0">
              <a:latin typeface="Helvetica" panose="020B0604020202020204" pitchFamily="34" charset="0"/>
              <a:ea typeface="Geneva" pitchFamily="121" charset="-128"/>
            </a:endParaRPr>
          </a:p>
        </p:txBody>
      </p:sp>
      <p:sp>
        <p:nvSpPr>
          <p:cNvPr id="14338" name="Text Placeholder 2"/>
          <p:cNvSpPr>
            <a:spLocks noGrp="1"/>
          </p:cNvSpPr>
          <p:nvPr>
            <p:ph type="body" sz="quarter" idx="10"/>
          </p:nvPr>
        </p:nvSpPr>
        <p:spPr bwMode="auto">
          <a:xfrm>
            <a:off x="806450" y="4841875"/>
            <a:ext cx="7526338" cy="14890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 smtClean="0">
                <a:latin typeface="Helvetica" panose="020B0604020202020204" pitchFamily="34" charset="0"/>
                <a:ea typeface="Geneva" pitchFamily="121" charset="-128"/>
              </a:rPr>
              <a:t>Vadim Kashikhin</a:t>
            </a:r>
          </a:p>
          <a:p>
            <a:r>
              <a:rPr lang="en-US" altLang="en-US" dirty="0" smtClean="0">
                <a:latin typeface="Helvetica" panose="020B0604020202020204" pitchFamily="34" charset="0"/>
                <a:ea typeface="Geneva" pitchFamily="121" charset="-128"/>
              </a:rPr>
              <a:t>15-T Dipole </a:t>
            </a:r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Design Review </a:t>
            </a:r>
            <a:endParaRPr lang="en-US" altLang="en-US" dirty="0" smtClean="0">
              <a:latin typeface="Helvetica" panose="020B0604020202020204" pitchFamily="34" charset="0"/>
              <a:ea typeface="Geneva" pitchFamily="121" charset="-128"/>
            </a:endParaRPr>
          </a:p>
          <a:p>
            <a:r>
              <a:rPr lang="en-US" altLang="en-US" dirty="0" smtClean="0">
                <a:latin typeface="Helvetica" panose="020B0604020202020204" pitchFamily="34" charset="0"/>
                <a:ea typeface="Geneva" pitchFamily="121" charset="-128"/>
              </a:rPr>
              <a:t>28-29 April 2016</a:t>
            </a:r>
          </a:p>
          <a:p>
            <a:pPr eaLnBrk="1" hangingPunct="1"/>
            <a:endParaRPr lang="en-US" altLang="en-US" dirty="0" smtClean="0">
              <a:latin typeface="Helvetica" panose="020B0604020202020204" pitchFamily="34" charset="0"/>
              <a:ea typeface="Geneva" pitchFamily="121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Minimum pole width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4/28/2016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V.V. Kashikhin | Coil design studies, magnetic design and QP analysis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9C158-AEF1-41A2-A6CE-6F0BAB305EFD}" type="slidenum">
              <a:rPr lang="en-US" altLang="en-US" smtClean="0"/>
              <a:pPr/>
              <a:t>2</a:t>
            </a:fld>
            <a:endParaRPr lang="en-US" alt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534" b="11428"/>
          <a:stretch/>
        </p:blipFill>
        <p:spPr>
          <a:xfrm>
            <a:off x="162151" y="994229"/>
            <a:ext cx="5380891" cy="51816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794" t="18307" r="26587" b="21501"/>
          <a:stretch/>
        </p:blipFill>
        <p:spPr>
          <a:xfrm>
            <a:off x="6041981" y="3265715"/>
            <a:ext cx="2968714" cy="2814384"/>
          </a:xfrm>
          <a:prstGeom prst="rect">
            <a:avLst/>
          </a:prstGeom>
        </p:spPr>
      </p:pic>
      <p:sp>
        <p:nvSpPr>
          <p:cNvPr id="9" name="Right Arrow 8"/>
          <p:cNvSpPr/>
          <p:nvPr/>
        </p:nvSpPr>
        <p:spPr>
          <a:xfrm>
            <a:off x="5283200" y="5421086"/>
            <a:ext cx="653143" cy="297543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41980" y="922757"/>
            <a:ext cx="2968715" cy="22265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8864077"/>
      </p:ext>
    </p:extLst>
  </p:cSld>
  <p:clrMapOvr>
    <a:masterClrMapping/>
  </p:clrMapOvr>
</p:sld>
</file>

<file path=ppt/theme/theme1.xml><?xml version="1.0" encoding="utf-8"?>
<a:theme xmlns:a="http://schemas.openxmlformats.org/drawingml/2006/main" name="FNAL_TemplateMac_060514">
  <a:themeElements>
    <a:clrScheme name="Fermilab">
      <a:dk1>
        <a:srgbClr val="004C97"/>
      </a:dk1>
      <a:lt1>
        <a:srgbClr val="FFFFFF"/>
      </a:lt1>
      <a:dk2>
        <a:srgbClr val="004C9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404040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HFM_Magnetic_Design.potx" id="{5B7371FE-E163-4E7E-9913-FA721DD263E9}" vid="{9B076184-7471-4E84-A600-D7C77896963A}"/>
    </a:ext>
  </a:extLst>
</a:theme>
</file>

<file path=ppt/theme/theme2.xml><?xml version="1.0" encoding="utf-8"?>
<a:theme xmlns:a="http://schemas.openxmlformats.org/drawingml/2006/main" name="Fermilab: Footer Only">
  <a:themeElements>
    <a:clrScheme name="Fermilab 1">
      <a:dk1>
        <a:srgbClr val="003087"/>
      </a:dk1>
      <a:lt1>
        <a:srgbClr val="FFFFFF"/>
      </a:lt1>
      <a:dk2>
        <a:srgbClr val="00308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50505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HFM_Magnetic_Design.potx" id="{5B7371FE-E163-4E7E-9913-FA721DD263E9}" vid="{8D78E32A-DD88-4F30-8426-4DDF4AFEB496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HFM_Magnetic_Design</Template>
  <TotalTime>855</TotalTime>
  <Words>29</Words>
  <Application>Microsoft Office PowerPoint</Application>
  <PresentationFormat>On-screen Show (4:3)</PresentationFormat>
  <Paragraphs>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10" baseType="lpstr">
      <vt:lpstr>ＭＳ Ｐゴシック</vt:lpstr>
      <vt:lpstr>ＭＳ Ｐゴシック</vt:lpstr>
      <vt:lpstr>Arial</vt:lpstr>
      <vt:lpstr>Calibri</vt:lpstr>
      <vt:lpstr>Geneva</vt:lpstr>
      <vt:lpstr>Helvetica</vt:lpstr>
      <vt:lpstr>FNAL_TemplateMac_060514</vt:lpstr>
      <vt:lpstr>Fermilab: Footer Only</vt:lpstr>
      <vt:lpstr>Additional information</vt:lpstr>
      <vt:lpstr>Minimum pole width</vt:lpstr>
    </vt:vector>
  </TitlesOfParts>
  <Company>Sandbox Studio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Coil design studies, magnetic design and quench protection analysis</dc:title>
  <dc:creator>Vadim Kashikhin x6546 12305N</dc:creator>
  <cp:lastModifiedBy>Vadim Kashikhin x6546 12305N</cp:lastModifiedBy>
  <cp:revision>29</cp:revision>
  <cp:lastPrinted>2016-04-25T20:34:27Z</cp:lastPrinted>
  <dcterms:created xsi:type="dcterms:W3CDTF">2016-04-25T16:12:35Z</dcterms:created>
  <dcterms:modified xsi:type="dcterms:W3CDTF">2016-04-28T22:00:24Z</dcterms:modified>
</cp:coreProperties>
</file>