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5"/>
  </p:notesMasterIdLst>
  <p:handoutMasterIdLst>
    <p:handoutMasterId r:id="rId16"/>
  </p:handoutMasterIdLst>
  <p:sldIdLst>
    <p:sldId id="265" r:id="rId3"/>
    <p:sldId id="266" r:id="rId4"/>
    <p:sldId id="267" r:id="rId5"/>
    <p:sldId id="269" r:id="rId6"/>
    <p:sldId id="271" r:id="rId7"/>
    <p:sldId id="276" r:id="rId8"/>
    <p:sldId id="275" r:id="rId9"/>
    <p:sldId id="272" r:id="rId10"/>
    <p:sldId id="273" r:id="rId11"/>
    <p:sldId id="270" r:id="rId12"/>
    <p:sldId id="274" r:id="rId13"/>
    <p:sldId id="268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4/26/2016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HFM Design Review</a:t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Quality Assurance / Quality Control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Adam A. Bracero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HFM Design Review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28 April 2016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Process Engineering Documentation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Operating Procedures</a:t>
            </a:r>
          </a:p>
          <a:p>
            <a:pPr lvl="1" indent="-342900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 indent="-342900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Instructions for equipment</a:t>
            </a:r>
          </a:p>
          <a:p>
            <a:pPr lvl="1" indent="-342900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 indent="-342900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Tech Training</a:t>
            </a:r>
          </a:p>
          <a:p>
            <a:pPr marL="0" indent="0" eaLnBrk="1" hangingPunct="1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1042988"/>
            <a:ext cx="3678649" cy="49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Travelers</a:t>
            </a:r>
          </a:p>
          <a:p>
            <a:pPr lvl="1" indent="-342900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Instructs and collects data (photos, test results, notes)</a:t>
            </a:r>
          </a:p>
          <a:p>
            <a:pPr lvl="1" indent="-342900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Discrepancy Reports</a:t>
            </a:r>
          </a:p>
          <a:p>
            <a:pPr lvl="1" indent="-342900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Process Rework</a:t>
            </a:r>
          </a:p>
          <a:p>
            <a:pPr lvl="1" indent="-342900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Traveler Closeout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b="25834"/>
          <a:stretch/>
        </p:blipFill>
        <p:spPr>
          <a:xfrm>
            <a:off x="3969199" y="1603134"/>
            <a:ext cx="3991017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9" y="4953361"/>
            <a:ext cx="8467725" cy="131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715" y="3187773"/>
            <a:ext cx="3648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List of 11 Tesla Travelers:</a:t>
            </a:r>
            <a:endParaRPr lang="en-US" sz="1600" dirty="0"/>
          </a:p>
          <a:p>
            <a:r>
              <a:rPr lang="en-US" sz="1200" dirty="0" smtClean="0"/>
              <a:t>  </a:t>
            </a:r>
            <a:r>
              <a:rPr lang="en-US" sz="1200" i="1" dirty="0" smtClean="0"/>
              <a:t>11T Inner </a:t>
            </a:r>
            <a:r>
              <a:rPr lang="en-US" sz="1200" i="1" dirty="0"/>
              <a:t>Coil </a:t>
            </a:r>
            <a:r>
              <a:rPr lang="en-US" sz="1200" i="1" dirty="0" smtClean="0"/>
              <a:t>&amp; Outer </a:t>
            </a:r>
            <a:r>
              <a:rPr lang="en-US" sz="1200" i="1" dirty="0"/>
              <a:t>Coil Winding </a:t>
            </a:r>
            <a:r>
              <a:rPr lang="en-US" sz="1200" i="1" dirty="0" smtClean="0"/>
              <a:t>&amp; Curing </a:t>
            </a:r>
            <a:r>
              <a:rPr lang="en-US" sz="1200" i="1" dirty="0"/>
              <a:t>Traveler </a:t>
            </a:r>
          </a:p>
          <a:p>
            <a:r>
              <a:rPr lang="en-US" sz="1200" i="1" dirty="0" smtClean="0"/>
              <a:t>  11T Coil </a:t>
            </a:r>
            <a:r>
              <a:rPr lang="en-US" sz="1200" i="1" dirty="0"/>
              <a:t>Assembly Reaction Traveler </a:t>
            </a:r>
          </a:p>
          <a:p>
            <a:r>
              <a:rPr lang="en-US" sz="1200" i="1" dirty="0" smtClean="0"/>
              <a:t>  11T Splice </a:t>
            </a:r>
            <a:r>
              <a:rPr lang="en-US" sz="1200" i="1" dirty="0"/>
              <a:t>Epoxy Impregnation Traveler </a:t>
            </a:r>
          </a:p>
          <a:p>
            <a:r>
              <a:rPr lang="en-US" sz="1200" i="1" dirty="0" smtClean="0"/>
              <a:t>  11T Assembly </a:t>
            </a:r>
            <a:r>
              <a:rPr lang="en-US" sz="1200" i="1" dirty="0"/>
              <a:t>Traveler</a:t>
            </a:r>
          </a:p>
        </p:txBody>
      </p:sp>
    </p:spTree>
    <p:extLst>
      <p:ext uri="{BB962C8B-B14F-4D97-AF65-F5344CB8AC3E}">
        <p14:creationId xmlns:p14="http://schemas.microsoft.com/office/powerpoint/2010/main" val="123629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Closing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3103016"/>
            <a:ext cx="8672513" cy="5861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n-US" altLang="en-US" sz="3200" dirty="0" smtClean="0">
                <a:latin typeface="Helvetica" panose="020B0604020202020204" pitchFamily="34" charset="0"/>
                <a:ea typeface="Geneva" pitchFamily="121" charset="-128"/>
              </a:rPr>
              <a:t>Questions?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0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Introduction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1381125" y="1581150"/>
            <a:ext cx="7519988" cy="4449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3200" dirty="0" smtClean="0">
                <a:latin typeface="Helvetica" panose="020B0604020202020204" pitchFamily="34" charset="0"/>
                <a:ea typeface="Geneva" pitchFamily="121" charset="-128"/>
              </a:rPr>
              <a:t>Adam A. Bracero</a:t>
            </a:r>
          </a:p>
          <a:p>
            <a:pPr marL="0" indent="0" eaLnBrk="1" hangingPunct="1">
              <a:buNone/>
            </a:pPr>
            <a:r>
              <a:rPr lang="en-US" altLang="en-US" sz="2800" i="1" dirty="0" smtClean="0">
                <a:latin typeface="Helvetica" panose="020B0604020202020204" pitchFamily="34" charset="0"/>
                <a:ea typeface="Geneva" pitchFamily="121" charset="-128"/>
              </a:rPr>
              <a:t>Manufacturing Process / Quality Engineer</a:t>
            </a:r>
          </a:p>
          <a:p>
            <a:pPr marL="0" indent="0" eaLnBrk="1" hangingPunct="1">
              <a:buNone/>
            </a:pPr>
            <a:endParaRPr lang="en-US" altLang="en-US" sz="28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2800" dirty="0" smtClean="0">
                <a:latin typeface="Helvetica" panose="020B0604020202020204" pitchFamily="34" charset="0"/>
                <a:ea typeface="Geneva" pitchFamily="121" charset="-128"/>
              </a:rPr>
              <a:t>	Technical Division</a:t>
            </a:r>
          </a:p>
          <a:p>
            <a:pPr marL="0" indent="0" eaLnBrk="1" hangingPunct="1">
              <a:buNone/>
            </a:pPr>
            <a:r>
              <a:rPr lang="en-US" altLang="en-US" sz="2800" dirty="0" smtClean="0">
                <a:latin typeface="Helvetica" panose="020B0604020202020204" pitchFamily="34" charset="0"/>
                <a:ea typeface="Geneva" pitchFamily="121" charset="-128"/>
              </a:rPr>
              <a:t>	Quality &amp; Materials Department</a:t>
            </a:r>
          </a:p>
          <a:p>
            <a:pPr marL="0" indent="0" eaLnBrk="1" hangingPunct="1">
              <a:buNone/>
            </a:pPr>
            <a:r>
              <a:rPr lang="en-US" altLang="en-US" sz="2800" dirty="0" smtClean="0">
                <a:latin typeface="Helvetica" panose="020B0604020202020204" pitchFamily="34" charset="0"/>
                <a:ea typeface="Geneva" pitchFamily="121" charset="-128"/>
              </a:rPr>
              <a:t>	Process Engineering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What we will cover:</a:t>
            </a:r>
          </a:p>
          <a:p>
            <a:pPr marL="0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819" y="1819275"/>
            <a:ext cx="7461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en-US" sz="3600" dirty="0">
                <a:latin typeface="Helvetica" panose="020B0604020202020204" pitchFamily="34" charset="0"/>
              </a:rPr>
              <a:t>The </a:t>
            </a:r>
            <a:r>
              <a:rPr lang="en-US" altLang="en-US" sz="3600" b="1" dirty="0">
                <a:latin typeface="Helvetica" panose="020B0604020202020204" pitchFamily="34" charset="0"/>
              </a:rPr>
              <a:t>Process Flow </a:t>
            </a:r>
            <a:r>
              <a:rPr lang="en-US" altLang="en-US" sz="3600" dirty="0" smtClean="0">
                <a:latin typeface="Helvetica" panose="020B0604020202020204" pitchFamily="34" charset="0"/>
              </a:rPr>
              <a:t>of parts and </a:t>
            </a:r>
            <a:r>
              <a:rPr lang="en-US" altLang="en-US" sz="3600" dirty="0">
                <a:latin typeface="Helvetica" panose="020B0604020202020204" pitchFamily="34" charset="0"/>
              </a:rPr>
              <a:t>how </a:t>
            </a:r>
            <a:r>
              <a:rPr lang="en-US" altLang="en-US" sz="3600" b="1" dirty="0">
                <a:latin typeface="Helvetica" panose="020B0604020202020204" pitchFamily="34" charset="0"/>
              </a:rPr>
              <a:t>Quality Assurance </a:t>
            </a:r>
            <a:r>
              <a:rPr lang="en-US" altLang="en-US" sz="3600" dirty="0">
                <a:latin typeface="Helvetica" panose="020B0604020202020204" pitchFamily="34" charset="0"/>
              </a:rPr>
              <a:t>and</a:t>
            </a:r>
            <a:r>
              <a:rPr lang="en-US" altLang="en-US" sz="3600" b="1" dirty="0">
                <a:latin typeface="Helvetica" panose="020B0604020202020204" pitchFamily="34" charset="0"/>
              </a:rPr>
              <a:t> Quality Control</a:t>
            </a:r>
            <a:r>
              <a:rPr lang="en-US" altLang="en-US" sz="3600" dirty="0">
                <a:latin typeface="Helvetica" panose="020B0604020202020204" pitchFamily="34" charset="0"/>
              </a:rPr>
              <a:t> is implemented throughout our </a:t>
            </a:r>
            <a:r>
              <a:rPr lang="en-US" altLang="en-US" sz="3600" dirty="0" smtClean="0">
                <a:latin typeface="Helvetica" panose="020B0604020202020204" pitchFamily="34" charset="0"/>
              </a:rPr>
              <a:t>processes.</a:t>
            </a:r>
            <a:endParaRPr lang="en-US" altLang="en-US" sz="3600" dirty="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Process Flow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144752" y="905341"/>
            <a:ext cx="5058103" cy="52001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Receiving Department</a:t>
            </a:r>
          </a:p>
          <a:p>
            <a:pPr marL="0" indent="0" eaLnBrk="1" hangingPunct="1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	Quality Control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Parts tested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Spec Reports sent to Project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Engineer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84" y="4785551"/>
            <a:ext cx="5531032" cy="1529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838" y="4508351"/>
            <a:ext cx="314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CMM Analysis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4" y="1066457"/>
            <a:ext cx="4338757" cy="3254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4271365"/>
            <a:ext cx="433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11T Coil on CMM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2" b="26091"/>
          <a:stretch/>
        </p:blipFill>
        <p:spPr>
          <a:xfrm>
            <a:off x="334297" y="2809072"/>
            <a:ext cx="3883742" cy="1515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4297" y="4265803"/>
            <a:ext cx="388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11T Coil on CMM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9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155941"/>
            <a:ext cx="3726611" cy="2794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16" y="3321171"/>
            <a:ext cx="3726611" cy="279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885" y="254972"/>
            <a:ext cx="3761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</a:rPr>
              <a:t>15 Tesla Parts on CMM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75" y="3891907"/>
            <a:ext cx="372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L3 RE Pole (F10038775)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416" y="6062403"/>
            <a:ext cx="372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L3 LE Pole (F10038776)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1" t="2667" r="6075" b="22664"/>
          <a:stretch/>
        </p:blipFill>
        <p:spPr>
          <a:xfrm>
            <a:off x="3919186" y="636111"/>
            <a:ext cx="5120640" cy="5120640"/>
          </a:xfrm>
          <a:prstGeom prst="rect">
            <a:avLst/>
          </a:prstGeom>
        </p:spPr>
      </p:pic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199105" y="361950"/>
            <a:ext cx="4874342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Receiving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Department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	Quality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Control  </a:t>
            </a:r>
            <a:r>
              <a:rPr lang="en-US" altLang="en-US" sz="1600" dirty="0" smtClean="0">
                <a:latin typeface="Helvetica" panose="020B0604020202020204" pitchFamily="34" charset="0"/>
                <a:ea typeface="Geneva" pitchFamily="121" charset="-128"/>
              </a:rPr>
              <a:t> </a:t>
            </a:r>
          </a:p>
          <a:p>
            <a:pPr lvl="2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2"/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Proj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 Engineer Accepts or Rejects</a:t>
            </a:r>
          </a:p>
          <a:p>
            <a:pPr lvl="2"/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Proj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 requests Traveler / Parts Kit from </a:t>
            </a:r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Process Engineering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0994" y="5604389"/>
            <a:ext cx="42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15T L3 Splice Block (F10038883)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6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Process Engineering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Traveler Issued</a:t>
            </a:r>
          </a:p>
          <a:p>
            <a:pPr marL="914400" lvl="2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Parts Kit sent to </a:t>
            </a:r>
            <a:r>
              <a:rPr lang="en-US" altLang="en-US" b="1" dirty="0" smtClean="0">
                <a:latin typeface="Helvetica" panose="020B0604020202020204" pitchFamily="34" charset="0"/>
                <a:ea typeface="Geneva" pitchFamily="121" charset="-128"/>
              </a:rPr>
              <a:t>Acquisition </a:t>
            </a:r>
            <a:endParaRPr lang="en-US" altLang="en-US" b="1" dirty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r="-1014" b="11133"/>
          <a:stretch/>
        </p:blipFill>
        <p:spPr>
          <a:xfrm>
            <a:off x="4027627" y="1903409"/>
            <a:ext cx="4965149" cy="3611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0" y="2326464"/>
            <a:ext cx="3741298" cy="28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Acquisition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Confirms all parts are in stock </a:t>
            </a:r>
          </a:p>
          <a:p>
            <a:pPr marL="914400" lvl="2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marL="914400" lvl="2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Submits Parts Kit to </a:t>
            </a:r>
            <a:r>
              <a:rPr lang="en-US" altLang="en-US" b="1" dirty="0" smtClean="0">
                <a:latin typeface="Helvetica" panose="020B0604020202020204" pitchFamily="34" charset="0"/>
                <a:ea typeface="Geneva" pitchFamily="121" charset="-128"/>
              </a:rPr>
              <a:t>Receiving - Component Storage</a:t>
            </a:r>
            <a:endParaRPr lang="en-US" altLang="en-US" b="1" dirty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4"/>
          <a:stretch/>
        </p:blipFill>
        <p:spPr>
          <a:xfrm>
            <a:off x="1311214" y="2076625"/>
            <a:ext cx="676310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0" indent="0">
              <a:buNone/>
            </a:pP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Receiving – Component Storage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Collects all the parts and delivers to Floor</a:t>
            </a:r>
          </a:p>
          <a:p>
            <a:pPr lvl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Process Engineering or on-site Tech verifies Parts Kit</a:t>
            </a:r>
          </a:p>
          <a:p>
            <a:pPr lvl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Signed and completed Parts Kit is electronically faxed to Process Engineering and attached to traveler</a:t>
            </a:r>
          </a:p>
          <a:p>
            <a:pPr marL="0" indent="0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Adam A. Bracero | HFM Design Review – QA/QC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4173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566</TotalTime>
  <Words>342</Words>
  <Application>Microsoft Office PowerPoint</Application>
  <PresentationFormat>On-screen Show (4:3)</PresentationFormat>
  <Paragraphs>120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HFM Design Review Quality Assurance / Quality Control</vt:lpstr>
      <vt:lpstr>Introduction</vt:lpstr>
      <vt:lpstr>PowerPoint Presentation</vt:lpstr>
      <vt:lpstr>Process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Engineering Documentation</vt:lpstr>
      <vt:lpstr>PowerPoint Presentation</vt:lpstr>
      <vt:lpstr>Closing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Adam A. Bracero x2800 14917N</dc:creator>
  <cp:lastModifiedBy>Adam A. Bracero x2800 14917N</cp:lastModifiedBy>
  <cp:revision>29</cp:revision>
  <cp:lastPrinted>2014-01-20T19:40:21Z</cp:lastPrinted>
  <dcterms:created xsi:type="dcterms:W3CDTF">2016-04-21T19:00:41Z</dcterms:created>
  <dcterms:modified xsi:type="dcterms:W3CDTF">2016-04-26T21:29:48Z</dcterms:modified>
</cp:coreProperties>
</file>