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53"/>
  </p:notesMasterIdLst>
  <p:handoutMasterIdLst>
    <p:handoutMasterId r:id="rId54"/>
  </p:handoutMasterIdLst>
  <p:sldIdLst>
    <p:sldId id="256" r:id="rId3"/>
    <p:sldId id="260" r:id="rId4"/>
    <p:sldId id="329" r:id="rId5"/>
    <p:sldId id="330" r:id="rId6"/>
    <p:sldId id="331" r:id="rId7"/>
    <p:sldId id="334" r:id="rId8"/>
    <p:sldId id="362" r:id="rId9"/>
    <p:sldId id="336" r:id="rId10"/>
    <p:sldId id="367" r:id="rId11"/>
    <p:sldId id="338" r:id="rId12"/>
    <p:sldId id="339" r:id="rId13"/>
    <p:sldId id="368" r:id="rId14"/>
    <p:sldId id="341" r:id="rId15"/>
    <p:sldId id="261" r:id="rId16"/>
    <p:sldId id="349" r:id="rId17"/>
    <p:sldId id="352" r:id="rId18"/>
    <p:sldId id="353" r:id="rId19"/>
    <p:sldId id="313" r:id="rId20"/>
    <p:sldId id="354" r:id="rId21"/>
    <p:sldId id="359" r:id="rId22"/>
    <p:sldId id="360" r:id="rId23"/>
    <p:sldId id="361" r:id="rId24"/>
    <p:sldId id="285" r:id="rId25"/>
    <p:sldId id="286" r:id="rId26"/>
    <p:sldId id="288" r:id="rId27"/>
    <p:sldId id="287" r:id="rId28"/>
    <p:sldId id="299" r:id="rId29"/>
    <p:sldId id="363" r:id="rId30"/>
    <p:sldId id="263" r:id="rId31"/>
    <p:sldId id="366" r:id="rId32"/>
    <p:sldId id="364" r:id="rId33"/>
    <p:sldId id="355" r:id="rId34"/>
    <p:sldId id="356" r:id="rId35"/>
    <p:sldId id="358" r:id="rId36"/>
    <p:sldId id="344" r:id="rId37"/>
    <p:sldId id="345" r:id="rId38"/>
    <p:sldId id="346" r:id="rId39"/>
    <p:sldId id="323" r:id="rId40"/>
    <p:sldId id="324" r:id="rId41"/>
    <p:sldId id="325" r:id="rId42"/>
    <p:sldId id="326" r:id="rId43"/>
    <p:sldId id="266" r:id="rId44"/>
    <p:sldId id="281" r:id="rId45"/>
    <p:sldId id="300" r:id="rId46"/>
    <p:sldId id="315" r:id="rId47"/>
    <p:sldId id="307" r:id="rId48"/>
    <p:sldId id="306" r:id="rId49"/>
    <p:sldId id="327" r:id="rId50"/>
    <p:sldId id="328" r:id="rId51"/>
    <p:sldId id="348" r:id="rId52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3C5A77"/>
    <a:srgbClr val="F37C23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3073" autoAdjust="0"/>
  </p:normalViewPr>
  <p:slideViewPr>
    <p:cSldViewPr snapToGrid="0" snapToObjects="1">
      <p:cViewPr varScale="1">
        <p:scale>
          <a:sx n="124" d="100"/>
          <a:sy n="124" d="100"/>
        </p:scale>
        <p:origin x="-1536" y="-10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4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Veljko’s</a:t>
            </a:r>
            <a:r>
              <a:rPr lang="en-US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Ongoing work …</a:t>
            </a:r>
          </a:p>
          <a:p>
            <a:endParaRPr lang="en-US" dirty="0" smtClean="0"/>
          </a:p>
          <a:p>
            <a:r>
              <a:rPr lang="en-US" dirty="0" smtClean="0"/>
              <a:t>Mesh plane will suppress</a:t>
            </a:r>
          </a:p>
          <a:p>
            <a:r>
              <a:rPr lang="en-US" dirty="0" smtClean="0"/>
              <a:t>Grid plane will suppress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59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500" dirty="0"/>
              <a:t>Add a plot to </a:t>
            </a:r>
            <a:r>
              <a:rPr lang="en-US" sz="2500" dirty="0" err="1"/>
              <a:t>estab</a:t>
            </a:r>
            <a:endParaRPr lang="en-US" sz="2500" dirty="0"/>
          </a:p>
          <a:p>
            <a:pPr lvl="0">
              <a:defRPr sz="1800"/>
            </a:pPr>
            <a:r>
              <a:rPr lang="en-US" sz="2500" dirty="0"/>
              <a:t>Add a slide for the charge …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CDAC-DB54-461F-9580-D84D986F34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4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Excess</a:t>
            </a:r>
            <a:r>
              <a:rPr lang="en-US" baseline="0" dirty="0" smtClean="0"/>
              <a:t> noise, “noises” </a:t>
            </a:r>
            <a:r>
              <a:rPr lang="en-US" baseline="0" dirty="0" smtClean="0">
                <a:sym typeface="Wingdings" panose="05000000000000000000" pitchFamily="2" charset="2"/>
              </a:rPr>
              <a:t> “noise”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4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490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CDAC-DB54-461F-9580-D84D986F34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7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Collection plane is good</a:t>
            </a:r>
          </a:p>
          <a:p>
            <a:r>
              <a:rPr lang="en-US" dirty="0" smtClean="0"/>
              <a:t>Induction plane …</a:t>
            </a:r>
          </a:p>
          <a:p>
            <a:r>
              <a:rPr lang="en-US" dirty="0" smtClean="0"/>
              <a:t>Direct</a:t>
            </a:r>
            <a:r>
              <a:rPr lang="en-US" baseline="0" dirty="0" smtClean="0"/>
              <a:t> them to the content </a:t>
            </a:r>
            <a:endParaRPr lang="en-US" dirty="0" smtClean="0"/>
          </a:p>
          <a:p>
            <a:r>
              <a:rPr lang="en-US" dirty="0" smtClean="0"/>
              <a:t>No zero suppression in data compression scheme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Explain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1.  What is filter like in the frequency domain?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2.Why filter is necessary (e.g. plot results w and </a:t>
            </a:r>
            <a:r>
              <a:rPr lang="en-US" dirty="0" err="1" smtClean="0">
                <a:solidFill>
                  <a:srgbClr val="FF0000"/>
                </a:solidFill>
              </a:rPr>
              <a:t>w.o</a:t>
            </a:r>
            <a:r>
              <a:rPr lang="en-US" dirty="0" smtClean="0">
                <a:solidFill>
                  <a:srgbClr val="FF0000"/>
                </a:solidFill>
              </a:rPr>
              <a:t>. filter 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3. Why we need a zero at zero frequency?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3A35A-B30B-4262-B95E-51C52BCFF4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07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(excess) noise removal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the view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5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1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Choice of Wire Technology (two slide)</a:t>
            </a:r>
          </a:p>
          <a:p>
            <a:r>
              <a:rPr lang="en-US" dirty="0" smtClean="0"/>
              <a:t>Noise performance</a:t>
            </a:r>
            <a:r>
              <a:rPr lang="en-US" baseline="0" dirty="0" smtClean="0"/>
              <a:t> slide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53EC6B-F4C3-4158-947F-2B46445967F4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Stewart | FD Requirements on FSCF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D47818-674B-480A-8CC7-09F74F6C5984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Stewart | FD Requirements on FSCF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49B7CA-DC72-40AF-8DBC-B0F6B81F0D83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Stewart | FD Requirements on FSCF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7EB4FA-6192-4EA5-B57F-E82B3A0BFC2C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Stewart | FD Requirements on FSCF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8D31BB-79E8-4E28-80BC-902AACC3C5D6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Stewart | FD Requirements on FSCF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A2C3E6-4FA0-429E-B45A-3A3308EC5278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Stewart | FD Requirements on FSCF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71A1A4-B66C-456A-BB22-0CAE901A1376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Stewart | FD Requirements on FSCF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3704-9071-437F-8E2F-C815A4AA946A}" type="datetime1">
              <a:rPr lang="en-US" smtClean="0"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Stewart | FD Requirements on FSCF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4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59EEDA-8C0B-4AE1-8DBF-7AA06E196206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Stewart | FD Requirements on FSCF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0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gif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0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Signal Formation and Processing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Xin Qian</a:t>
            </a:r>
          </a:p>
          <a:p>
            <a:r>
              <a:rPr lang="en-US" dirty="0" smtClean="0">
                <a:latin typeface="Helvetica" charset="0"/>
              </a:rPr>
              <a:t>BNL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APA Review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July 13</a:t>
            </a:r>
            <a:r>
              <a:rPr lang="en-US" baseline="30000" dirty="0" smtClean="0">
                <a:latin typeface="Helvetica" charset="0"/>
              </a:rPr>
              <a:t>th</a:t>
            </a:r>
            <a:r>
              <a:rPr lang="en-US" dirty="0" smtClean="0">
                <a:latin typeface="Helvetica" charset="0"/>
              </a:rPr>
              <a:t> 2016</a:t>
            </a: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Event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4026" y="5204395"/>
            <a:ext cx="8229600" cy="85143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Significant improvements achieved in the signal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71650"/>
            <a:ext cx="89344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311576F-5842-4E25-AAF8-8AD9531F24C4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2110" y="1390699"/>
            <a:ext cx="277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MicroBooNE</a:t>
            </a:r>
            <a:r>
              <a:rPr lang="en-US" dirty="0" smtClean="0"/>
              <a:t> Preliminary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85327" y="4270550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plane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133" y="1575365"/>
            <a:ext cx="20912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After removing excess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38967"/>
            <a:ext cx="8229600" cy="647102"/>
          </a:xfrm>
        </p:spPr>
        <p:txBody>
          <a:bodyPr/>
          <a:lstStyle/>
          <a:p>
            <a:r>
              <a:rPr lang="en-US" dirty="0" smtClean="0"/>
              <a:t>Example Event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238250"/>
            <a:ext cx="91249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29350" y="975832"/>
            <a:ext cx="277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MicroBooNE</a:t>
            </a:r>
            <a:r>
              <a:rPr lang="en-US" dirty="0" smtClean="0"/>
              <a:t> Preliminary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42955" y="104036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 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85326" y="598701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 plane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133" y="1160498"/>
            <a:ext cx="20912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After removing excess noise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502A135-A6DD-47B6-92F2-1EA342401E7E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435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28044" y="4265363"/>
            <a:ext cx="3245618" cy="2277644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2D deconvolution is not needed for the collection plane signal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0531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99"/>
          <a:stretch/>
        </p:blipFill>
        <p:spPr bwMode="auto">
          <a:xfrm>
            <a:off x="86128" y="3511034"/>
            <a:ext cx="566153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47658" y="3640262"/>
            <a:ext cx="277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MicroBooNE</a:t>
            </a:r>
            <a:r>
              <a:rPr lang="en-US" dirty="0" smtClean="0"/>
              <a:t> Preliminary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6874" y="239150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 plane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77696" y="5756831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plane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2866" y="0"/>
            <a:ext cx="20912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After removing excess noise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2865" y="3522930"/>
            <a:ext cx="20912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After removing excess noise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9F82421-9550-4569-8C96-59D8F1407901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79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TPC Signal Formation</a:t>
            </a: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TPC Signal Processing</a:t>
            </a:r>
          </a:p>
          <a:p>
            <a:endParaRPr lang="en-US" dirty="0" smtClean="0"/>
          </a:p>
          <a:p>
            <a:r>
              <a:rPr lang="en-US" dirty="0" smtClean="0"/>
              <a:t>Electronic Noise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Ongoing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5515C88-9345-42BF-997B-7E2DF56A599E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47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Noise Performance in </a:t>
            </a:r>
            <a:r>
              <a:rPr lang="en-US" sz="3200" dirty="0" err="1" smtClean="0"/>
              <a:t>MicroBooNE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44" y="557308"/>
            <a:ext cx="5075307" cy="493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9133" y="5492657"/>
            <a:ext cx="8694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ENC after (excess) noise filtering is consistent with the expectation!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Projected </a:t>
            </a:r>
            <a:r>
              <a:rPr lang="en-US" sz="2000" b="1" dirty="0" err="1" smtClean="0">
                <a:solidFill>
                  <a:srgbClr val="0070C0"/>
                </a:solidFill>
              </a:rPr>
              <a:t>protoDUNE</a:t>
            </a:r>
            <a:r>
              <a:rPr lang="en-US" sz="2000" b="1" dirty="0" smtClean="0">
                <a:solidFill>
                  <a:srgbClr val="0070C0"/>
                </a:solidFill>
              </a:rPr>
              <a:t> noise 500-600 e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- </a:t>
            </a:r>
            <a:r>
              <a:rPr lang="en-US" sz="2000" b="1" dirty="0" smtClean="0">
                <a:solidFill>
                  <a:srgbClr val="0070C0"/>
                </a:solidFill>
              </a:rPr>
              <a:t>due to longer wire length</a:t>
            </a:r>
            <a:endParaRPr lang="en-US" sz="2000" b="1" baseline="30000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2FC2414-7C71-4FCE-88FE-2B5E9E4C8031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859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354"/>
            <a:ext cx="5853108" cy="4267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Projected Noise Performance in </a:t>
            </a:r>
            <a:r>
              <a:rPr lang="en-US" sz="2800" dirty="0" err="1"/>
              <a:t>ProtoDUNE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5D0659F-DF68-4072-A67D-1D0A87787196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5916" y="1244953"/>
            <a:ext cx="37580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MicroBooNE</a:t>
            </a:r>
            <a:r>
              <a:rPr lang="en-US" sz="2800" dirty="0" smtClean="0"/>
              <a:t>: Cu-Au plated stainless wire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Much lower resistance than stainless 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DUNE: Copper-beryllium wire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Similar resistance as Cu-Au wire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Much lower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Slight worse strength, but mitigated by the mechanical structures (i.e. spacers)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831" y="4632298"/>
            <a:ext cx="22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40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026" y="351986"/>
            <a:ext cx="8229600" cy="647102"/>
          </a:xfrm>
        </p:spPr>
        <p:txBody>
          <a:bodyPr>
            <a:normAutofit/>
          </a:bodyPr>
          <a:lstStyle/>
          <a:p>
            <a:r>
              <a:rPr lang="en-US" dirty="0" smtClean="0"/>
              <a:t>Excess Noise in </a:t>
            </a:r>
            <a:r>
              <a:rPr lang="en-US" dirty="0" err="1" smtClean="0"/>
              <a:t>LArTPC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Beyond intrinsic electronic noise</a:t>
            </a:r>
          </a:p>
          <a:p>
            <a:endParaRPr lang="en-US" sz="2400" dirty="0" smtClean="0"/>
          </a:p>
          <a:p>
            <a:r>
              <a:rPr lang="en-US" sz="2400" dirty="0" smtClean="0"/>
              <a:t>Noise from power </a:t>
            </a:r>
            <a:r>
              <a:rPr lang="en-US" sz="2400" dirty="0"/>
              <a:t>s</a:t>
            </a:r>
            <a:r>
              <a:rPr lang="en-US" sz="2400" dirty="0" smtClean="0"/>
              <a:t>upplies</a:t>
            </a:r>
          </a:p>
          <a:p>
            <a:pPr lvl="1"/>
            <a:r>
              <a:rPr lang="en-US" sz="2400" dirty="0" smtClean="0"/>
              <a:t>Noise from LV regulator (</a:t>
            </a:r>
            <a:r>
              <a:rPr lang="en-US" sz="2400" dirty="0" err="1" smtClean="0"/>
              <a:t>MicroBooNE</a:t>
            </a:r>
            <a:r>
              <a:rPr lang="en-US" sz="2400" dirty="0" smtClean="0"/>
              <a:t> + 35 ton) </a:t>
            </a:r>
            <a:r>
              <a:rPr lang="en-US" sz="2400" dirty="0" smtClean="0">
                <a:sym typeface="Wingdings" panose="05000000000000000000" pitchFamily="2" charset="2"/>
              </a:rPr>
              <a:t> hardware fix is in order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Noise from HV power supply (</a:t>
            </a:r>
            <a:r>
              <a:rPr lang="en-US" sz="2400" dirty="0" err="1" smtClean="0">
                <a:sym typeface="Wingdings" panose="05000000000000000000" pitchFamily="2" charset="2"/>
              </a:rPr>
              <a:t>MicroBooNE</a:t>
            </a:r>
            <a:r>
              <a:rPr lang="en-US" sz="2400" dirty="0" smtClean="0">
                <a:sym typeface="Wingdings" panose="05000000000000000000" pitchFamily="2" charset="2"/>
              </a:rPr>
              <a:t>), existing filter is not enough, additional filter is in order</a:t>
            </a:r>
          </a:p>
          <a:p>
            <a:pPr marL="256032" lvl="1" indent="-265176">
              <a:buSzTx/>
              <a:buFont typeface="Arial"/>
              <a:buChar char="•"/>
            </a:pPr>
            <a:r>
              <a:rPr lang="en-US" sz="2600" dirty="0" smtClean="0">
                <a:sym typeface="Wingdings" panose="05000000000000000000" pitchFamily="2" charset="2"/>
              </a:rPr>
              <a:t>Pick up noise  </a:t>
            </a:r>
            <a:r>
              <a:rPr lang="en-US" sz="2400" dirty="0">
                <a:sym typeface="Wingdings" panose="05000000000000000000" pitchFamily="2" charset="2"/>
              </a:rPr>
              <a:t>b</a:t>
            </a:r>
            <a:r>
              <a:rPr lang="en-US" sz="2400" dirty="0" smtClean="0">
                <a:sym typeface="Wingdings" panose="05000000000000000000" pitchFamily="2" charset="2"/>
              </a:rPr>
              <a:t>etter </a:t>
            </a:r>
            <a:r>
              <a:rPr lang="en-US" sz="2400" dirty="0">
                <a:sym typeface="Wingdings" panose="05000000000000000000" pitchFamily="2" charset="2"/>
              </a:rPr>
              <a:t>shielding and grounding 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900 kHz noise in </a:t>
            </a:r>
            <a:r>
              <a:rPr lang="en-US" sz="2400" dirty="0" err="1" smtClean="0">
                <a:sym typeface="Wingdings" panose="05000000000000000000" pitchFamily="2" charset="2"/>
              </a:rPr>
              <a:t>MicroBooNE</a:t>
            </a:r>
            <a:r>
              <a:rPr lang="en-US" sz="2400" dirty="0" smtClean="0">
                <a:sym typeface="Wingdings" panose="05000000000000000000" pitchFamily="2" charset="2"/>
              </a:rPr>
              <a:t> (burst noise outside cryostat)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D9EB27D-29E2-431B-9AC9-926AEFBCE13F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7102"/>
          </a:xfrm>
        </p:spPr>
        <p:txBody>
          <a:bodyPr/>
          <a:lstStyle/>
          <a:p>
            <a:r>
              <a:rPr lang="en-US" dirty="0" err="1" smtClean="0"/>
              <a:t>Microphonics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>
          <a:xfrm>
            <a:off x="454026" y="669167"/>
            <a:ext cx="8232771" cy="5070302"/>
          </a:xfrm>
        </p:spPr>
        <p:txBody>
          <a:bodyPr/>
          <a:lstStyle/>
          <a:p>
            <a:r>
              <a:rPr lang="en-US" dirty="0" smtClean="0"/>
              <a:t>Wire motion inside E-field due to liquid motion (&lt; 20 Hz)</a:t>
            </a:r>
          </a:p>
          <a:p>
            <a:r>
              <a:rPr lang="en-US" dirty="0" smtClean="0"/>
              <a:t>Beyond the dynamic range of the signal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ot contributing to the noise level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However, can lead to periodic ASIC saturations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O(10) channels in </a:t>
            </a:r>
            <a:r>
              <a:rPr lang="en-US" dirty="0" err="1" smtClean="0">
                <a:sym typeface="Wingdings" panose="05000000000000000000" pitchFamily="2" charset="2"/>
              </a:rPr>
              <a:t>MicroBooNE</a:t>
            </a:r>
            <a:r>
              <a:rPr lang="en-US" dirty="0" smtClean="0">
                <a:sym typeface="Wingdings" panose="05000000000000000000" pitchFamily="2" charset="2"/>
              </a:rPr>
              <a:t> at 500 </a:t>
            </a:r>
            <a:r>
              <a:rPr lang="en-US" dirty="0" err="1" smtClean="0">
                <a:sym typeface="Wingdings" panose="05000000000000000000" pitchFamily="2" charset="2"/>
              </a:rPr>
              <a:t>pA</a:t>
            </a:r>
            <a:r>
              <a:rPr lang="en-US" dirty="0" smtClean="0">
                <a:sym typeface="Wingdings" panose="05000000000000000000" pitchFamily="2" charset="2"/>
              </a:rPr>
              <a:t> leakage current setting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1BF7F67-6336-4C8B-9CF1-A78439160504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2965325"/>
            <a:ext cx="6809924" cy="3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58462" y="5194998"/>
            <a:ext cx="173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ASIC saturation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240782" y="4451420"/>
            <a:ext cx="10049" cy="743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80000" y="2936297"/>
            <a:ext cx="31834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After removing excess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6" y="39608"/>
            <a:ext cx="8229600" cy="6471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Improvement in DUNE APA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3999" y="686710"/>
            <a:ext cx="8771467" cy="5613606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A grid plane is added in front of the first induction wire plane (Mitch’s talk) </a:t>
            </a:r>
          </a:p>
          <a:p>
            <a:pPr lvl="1"/>
            <a:r>
              <a:rPr lang="en-US" sz="2000" dirty="0" smtClean="0"/>
              <a:t>Reduce impact of long-range induced signal</a:t>
            </a:r>
          </a:p>
          <a:p>
            <a:pPr lvl="1"/>
            <a:r>
              <a:rPr lang="en-US" sz="2000" dirty="0" smtClean="0"/>
              <a:t>Reduce impact of potential noise from HV power supply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Spacers </a:t>
            </a:r>
            <a:r>
              <a:rPr lang="en-US" sz="2400" dirty="0">
                <a:solidFill>
                  <a:srgbClr val="0070C0"/>
                </a:solidFill>
              </a:rPr>
              <a:t>are added to support wires </a:t>
            </a:r>
            <a:r>
              <a:rPr lang="en-US" sz="2400" dirty="0" smtClean="0">
                <a:solidFill>
                  <a:srgbClr val="0070C0"/>
                </a:solidFill>
              </a:rPr>
              <a:t>to </a:t>
            </a:r>
            <a:r>
              <a:rPr lang="en-US" sz="2400" dirty="0">
                <a:solidFill>
                  <a:srgbClr val="0070C0"/>
                </a:solidFill>
              </a:rPr>
              <a:t>reduce the vibration of the </a:t>
            </a:r>
            <a:r>
              <a:rPr lang="en-US" sz="2400" dirty="0" smtClean="0">
                <a:solidFill>
                  <a:srgbClr val="0070C0"/>
                </a:solidFill>
              </a:rPr>
              <a:t>wires</a:t>
            </a:r>
          </a:p>
          <a:p>
            <a:pPr lvl="1"/>
            <a:r>
              <a:rPr lang="en-US" sz="2000" dirty="0" smtClean="0"/>
              <a:t>1.5 m in DUNE instead of 5 m long wires in </a:t>
            </a:r>
            <a:r>
              <a:rPr lang="en-US" sz="2000" dirty="0" err="1" smtClean="0"/>
              <a:t>MicroBooNE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A mesh plane is added behind the collection plane to suppress signal from behind (Mitch’s talk)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Also more </a:t>
            </a:r>
            <a:r>
              <a:rPr lang="en-US" sz="2400" dirty="0">
                <a:solidFill>
                  <a:srgbClr val="0070C0"/>
                </a:solidFill>
              </a:rPr>
              <a:t>leakage current settings are added to the frontend ASIC (1 </a:t>
            </a:r>
            <a:r>
              <a:rPr lang="en-US" sz="2400" dirty="0" err="1">
                <a:solidFill>
                  <a:srgbClr val="0070C0"/>
                </a:solidFill>
              </a:rPr>
              <a:t>nA</a:t>
            </a:r>
            <a:r>
              <a:rPr lang="en-US" sz="2400" dirty="0">
                <a:solidFill>
                  <a:srgbClr val="0070C0"/>
                </a:solidFill>
              </a:rPr>
              <a:t> and 5 </a:t>
            </a:r>
            <a:r>
              <a:rPr lang="en-US" sz="2400" dirty="0" err="1">
                <a:solidFill>
                  <a:srgbClr val="0070C0"/>
                </a:solidFill>
              </a:rPr>
              <a:t>nA</a:t>
            </a:r>
            <a:r>
              <a:rPr lang="en-US" sz="2400" dirty="0" smtClean="0">
                <a:solidFill>
                  <a:srgbClr val="0070C0"/>
                </a:solidFill>
              </a:rPr>
              <a:t>) for ASIC saturation due to wire motion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400" dirty="0"/>
              <a:t>500 </a:t>
            </a:r>
            <a:r>
              <a:rPr lang="en-US" sz="2400" dirty="0" err="1"/>
              <a:t>pA</a:t>
            </a:r>
            <a:r>
              <a:rPr lang="en-US" sz="2400" dirty="0"/>
              <a:t> one is still the likely one to use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B39984E-F460-4346-9AEB-85CC324C695B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Summary of </a:t>
            </a:r>
            <a:r>
              <a:rPr lang="en-US" u="sng" dirty="0" smtClean="0"/>
              <a:t>TPC </a:t>
            </a:r>
            <a:r>
              <a:rPr lang="en-US" b="1" u="sng" dirty="0" smtClean="0"/>
              <a:t>Signal Processing</a:t>
            </a:r>
            <a:endParaRPr lang="en-US" b="1" u="sng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44677976"/>
              </p:ext>
            </p:extLst>
          </p:nvPr>
        </p:nvGraphicFramePr>
        <p:xfrm>
          <a:off x="359833" y="569806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Longitudinal</a:t>
                      </a:r>
                      <a:r>
                        <a:rPr lang="en-US" baseline="0" dirty="0" smtClean="0"/>
                        <a:t> (Drift)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Transverse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Digitization length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0.8 mm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3-5 mm</a:t>
                      </a:r>
                      <a:endParaRPr lang="en-US" sz="2400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Diffusion (</a:t>
                      </a:r>
                      <a:r>
                        <a:rPr lang="el-GR" sz="2400" dirty="0" smtClean="0"/>
                        <a:t>σ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&lt;1.7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&lt;2.4</a:t>
                      </a:r>
                      <a:r>
                        <a:rPr lang="en-US" sz="2400" baseline="0" dirty="0" smtClean="0"/>
                        <a:t> mm</a:t>
                      </a:r>
                      <a:endParaRPr lang="en-US" sz="24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Electronic</a:t>
                      </a:r>
                      <a:r>
                        <a:rPr lang="en-US" sz="2400" baseline="0" dirty="0" smtClean="0"/>
                        <a:t> Shaping (</a:t>
                      </a:r>
                      <a:r>
                        <a:rPr lang="el-GR" sz="2400" baseline="0" dirty="0" smtClean="0"/>
                        <a:t>σ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1.3 mm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N/A</a:t>
                      </a:r>
                      <a:endParaRPr lang="en-US" sz="2400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Field Response Function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~1.1 </a:t>
                      </a:r>
                      <a:r>
                        <a:rPr lang="en-US" sz="2400" dirty="0" smtClean="0"/>
                        <a:t>mm (derived)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3-5</a:t>
                      </a:r>
                      <a:r>
                        <a:rPr lang="en-US" sz="2400" baseline="0" dirty="0" smtClean="0"/>
                        <a:t> mm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3557687"/>
            <a:ext cx="9006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Based on </a:t>
            </a:r>
            <a:r>
              <a:rPr lang="en-US" sz="2000" dirty="0" err="1" smtClean="0"/>
              <a:t>MicroBooNE</a:t>
            </a:r>
            <a:r>
              <a:rPr lang="en-US" sz="2000" dirty="0" smtClean="0"/>
              <a:t>, we estimate DUNE with change in wire length and wire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MIP (2.1 MeV/cm) moves parallel to wire plane  and perpendicular to </a:t>
            </a:r>
            <a:r>
              <a:rPr lang="en-US" sz="2000" dirty="0" err="1" smtClean="0">
                <a:solidFill>
                  <a:srgbClr val="0070C0"/>
                </a:solidFill>
              </a:rPr>
              <a:t>wire@anode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(Peak Height)/(Noise </a:t>
            </a:r>
            <a:r>
              <a:rPr lang="el-GR" sz="2000" dirty="0" smtClean="0">
                <a:solidFill>
                  <a:srgbClr val="0070C0"/>
                </a:solidFill>
              </a:rPr>
              <a:t>σ</a:t>
            </a:r>
            <a:r>
              <a:rPr lang="en-US" sz="2000" dirty="0" smtClean="0">
                <a:solidFill>
                  <a:srgbClr val="0070C0"/>
                </a:solidFill>
              </a:rPr>
              <a:t>) ratio for collection plane ~ </a:t>
            </a:r>
            <a:r>
              <a:rPr lang="en-US" sz="2000" dirty="0" smtClean="0">
                <a:solidFill>
                  <a:srgbClr val="0070C0"/>
                </a:solidFill>
              </a:rPr>
              <a:t>68:1 (~40:1 based on 35-ton experience)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(Peak Height)/(Noise </a:t>
            </a:r>
            <a:r>
              <a:rPr lang="el-GR" sz="2000" dirty="0" smtClean="0">
                <a:solidFill>
                  <a:srgbClr val="0070C0"/>
                </a:solidFill>
              </a:rPr>
              <a:t>σ</a:t>
            </a:r>
            <a:r>
              <a:rPr lang="en-US" sz="2000" dirty="0" smtClean="0">
                <a:solidFill>
                  <a:srgbClr val="0070C0"/>
                </a:solidFill>
              </a:rPr>
              <a:t>) ratio for induction plane ~ </a:t>
            </a:r>
            <a:r>
              <a:rPr lang="en-US" sz="2000" dirty="0" smtClean="0">
                <a:solidFill>
                  <a:srgbClr val="0070C0"/>
                </a:solidFill>
              </a:rPr>
              <a:t>17:1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 Induction plane, the above ratio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Decrease with angle to the wire plane (0 degrees for parallel)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Increase with smaller angle to the wire (90 degrees for perpendicular)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Finite electron lifetime will reduce the above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ACB4F31-53F1-4A26-B869-B9051F15D7C4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TPC Signal Formation</a:t>
            </a:r>
          </a:p>
          <a:p>
            <a:pPr lvl="1"/>
            <a:endParaRPr lang="en-US" dirty="0"/>
          </a:p>
          <a:p>
            <a:r>
              <a:rPr lang="en-US" dirty="0"/>
              <a:t>TPC Signal Processing</a:t>
            </a:r>
          </a:p>
          <a:p>
            <a:endParaRPr lang="en-US" dirty="0" smtClean="0"/>
          </a:p>
          <a:p>
            <a:r>
              <a:rPr lang="en-US" dirty="0" smtClean="0"/>
              <a:t>Electronic Noise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2788DDF-822D-4743-8DB4-76654A4262D5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4026" y="33893"/>
            <a:ext cx="8229600" cy="647102"/>
          </a:xfrm>
        </p:spPr>
        <p:txBody>
          <a:bodyPr/>
          <a:lstStyle/>
          <a:p>
            <a:r>
              <a:rPr lang="en-US" dirty="0" smtClean="0"/>
              <a:t>A word about unusable channels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1"/>
          </p:nvPr>
        </p:nvSpPr>
        <p:spPr>
          <a:xfrm>
            <a:off x="454029" y="879157"/>
            <a:ext cx="8232771" cy="50703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expectation of dead electronics is O(0.1%) (ATLAS, Lariat)</a:t>
            </a:r>
          </a:p>
          <a:p>
            <a:pPr lvl="1"/>
            <a:r>
              <a:rPr lang="en-US" dirty="0" smtClean="0"/>
              <a:t>Currently, </a:t>
            </a:r>
            <a:r>
              <a:rPr lang="en-US" dirty="0" err="1" smtClean="0"/>
              <a:t>MicroBooNE</a:t>
            </a:r>
            <a:r>
              <a:rPr lang="en-US" dirty="0" smtClean="0"/>
              <a:t> have ~4% cold preamplifier dead due to startup problem, </a:t>
            </a:r>
            <a:r>
              <a:rPr lang="en-US" dirty="0"/>
              <a:t>~6% of cold ADC having problem in 35 </a:t>
            </a:r>
            <a:r>
              <a:rPr lang="en-US" dirty="0" smtClean="0"/>
              <a:t>ton, expected to be improved with improved design, rest of dead channels are due to disconnected wires or integration issues</a:t>
            </a:r>
          </a:p>
          <a:p>
            <a:r>
              <a:rPr lang="en-US" dirty="0" smtClean="0"/>
              <a:t>In Single-phase APA, the dead region is dominated by APA gap (2 cm / 2.3 m + 7.5 cm/ 7.2 m) with about 1.9% </a:t>
            </a:r>
          </a:p>
          <a:p>
            <a:r>
              <a:rPr lang="en-US" dirty="0" smtClean="0"/>
              <a:t>The volume efficiency due to unusable channels can be estimated as ~ </a:t>
            </a:r>
            <a:r>
              <a:rPr lang="el-GR" dirty="0" smtClean="0"/>
              <a:t>ε</a:t>
            </a:r>
            <a:r>
              <a:rPr lang="en-US" baseline="30000" dirty="0" smtClean="0"/>
              <a:t>3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45BE03-7049-4B37-92FD-3CB1CD3E4A5B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5458" y="4981409"/>
            <a:ext cx="7624293" cy="954107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goal of unusable channels is O(0.1%)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requirement of unusable channels is &lt; ~0.6%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31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Metrics for Signal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610135"/>
            <a:ext cx="87630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here are only two solid metrics can be used to evaluate the noise and signal processing</a:t>
            </a:r>
          </a:p>
          <a:p>
            <a:pPr lvl="1"/>
            <a:r>
              <a:rPr lang="en-US" sz="3200" dirty="0"/>
              <a:t> </a:t>
            </a:r>
            <a:r>
              <a:rPr lang="en-US" b="1" u="sng" dirty="0" smtClean="0"/>
              <a:t>ENC </a:t>
            </a:r>
            <a:r>
              <a:rPr lang="en-US" dirty="0" smtClean="0"/>
              <a:t>(equivalent noise charge) </a:t>
            </a:r>
            <a:r>
              <a:rPr lang="en-US" dirty="0" smtClean="0">
                <a:sym typeface="Wingdings" panose="05000000000000000000" pitchFamily="2" charset="2"/>
              </a:rPr>
              <a:t> basically proportional to the pedestal RMS in terms of ADC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Straight forward for collection plane, but not enough for  induction plane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DNC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deconvoluted</a:t>
            </a:r>
            <a:r>
              <a:rPr lang="en-US" dirty="0" smtClean="0">
                <a:sym typeface="Wingdings" panose="05000000000000000000" pitchFamily="2" charset="2"/>
              </a:rPr>
              <a:t> noise charge) for induction plane,  can be compared with the number of ionized electrons from real signal, it depends on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ENC (noise level) and frequency content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Response function used for deconvolution (field response for the real signal)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Time window (band width)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F893D59-0A55-456A-9DB6-6298B808E17D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21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7036"/>
            <a:ext cx="8229600" cy="1143000"/>
          </a:xfrm>
        </p:spPr>
        <p:txBody>
          <a:bodyPr/>
          <a:lstStyle/>
          <a:p>
            <a:r>
              <a:rPr lang="en-US" dirty="0" smtClean="0"/>
              <a:t>Simulated Induction DNC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91829"/>
            <a:ext cx="4724400" cy="3394921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827189"/>
            <a:ext cx="4606871" cy="3124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5400" y="126212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MIP traveling 3.2 mm assuming no attenuation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4030589"/>
            <a:ext cx="8849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Smallest signal is a MIP 3.2 mm (2 us) track segment perpendicular to the wire plane (i.e. wire pitch is ~ 5 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Given the expected signal length, for </a:t>
            </a:r>
            <a:r>
              <a:rPr lang="en-US" sz="2400" b="1" u="sng" dirty="0" smtClean="0"/>
              <a:t>the</a:t>
            </a:r>
            <a:r>
              <a:rPr lang="en-US" sz="2400" u="sng" dirty="0" smtClean="0"/>
              <a:t> </a:t>
            </a:r>
            <a:r>
              <a:rPr lang="en-US" sz="2400" b="1" u="sng" dirty="0" smtClean="0"/>
              <a:t>smallest signal </a:t>
            </a:r>
            <a:r>
              <a:rPr lang="en-US" sz="2400" dirty="0" smtClean="0"/>
              <a:t>that we can have for induction, expect a </a:t>
            </a:r>
            <a:r>
              <a:rPr lang="en-US" sz="2400" b="1" dirty="0" smtClean="0">
                <a:solidFill>
                  <a:srgbClr val="0070C0"/>
                </a:solidFill>
              </a:rPr>
              <a:t>4~8:1</a:t>
            </a:r>
            <a:r>
              <a:rPr lang="en-US" sz="2400" dirty="0" smtClean="0"/>
              <a:t> </a:t>
            </a:r>
            <a:r>
              <a:rPr lang="en-US" sz="2400" dirty="0" smtClean="0"/>
              <a:t>signal to noise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Factor of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~2</a:t>
            </a:r>
            <a:r>
              <a:rPr lang="en-US" sz="2400" b="1" dirty="0" smtClean="0"/>
              <a:t> </a:t>
            </a:r>
            <a:r>
              <a:rPr lang="en-US" sz="2400" dirty="0" smtClean="0"/>
              <a:t>margin exists for electron lifetime and electronic noise before hit inefficiency entering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EACCEB-74B0-4926-BDB5-FB020A791453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62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32811"/>
            <a:ext cx="8229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TPC Signal Formation</a:t>
            </a: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TPC Signal Processing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Electronic Noise</a:t>
            </a:r>
          </a:p>
          <a:p>
            <a:endParaRPr lang="en-US" dirty="0"/>
          </a:p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AD4FB9F-2869-4209-A6BC-0E6B5B418232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"/>
            <a:ext cx="8229600" cy="1143000"/>
          </a:xfrm>
        </p:spPr>
        <p:txBody>
          <a:bodyPr/>
          <a:lstStyle/>
          <a:p>
            <a:r>
              <a:rPr lang="en-US" dirty="0" smtClean="0"/>
              <a:t>What are these shadows?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89471"/>
            <a:ext cx="457794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194194"/>
            <a:ext cx="7934326" cy="263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969749"/>
              </p:ext>
            </p:extLst>
          </p:nvPr>
        </p:nvGraphicFramePr>
        <p:xfrm>
          <a:off x="4572000" y="1981200"/>
          <a:ext cx="4419601" cy="122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5" imgW="4216320" imgH="1168200" progId="Equation.DSMT4">
                  <p:embed/>
                </p:oleObj>
              </mc:Choice>
              <mc:Fallback>
                <p:oleObj name="Equation" r:id="rId5" imgW="421632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419601" cy="1223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0700" y="3908871"/>
            <a:ext cx="277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MicroBooNE</a:t>
            </a:r>
            <a:r>
              <a:rPr lang="en-US" dirty="0" smtClean="0"/>
              <a:t> Preliminary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53732" y="2924070"/>
            <a:ext cx="140677" cy="39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588937" y="3009238"/>
            <a:ext cx="219388" cy="306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146809" y="2499171"/>
            <a:ext cx="551822" cy="194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77543" y="5137832"/>
            <a:ext cx="140677" cy="39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980444" y="5137832"/>
            <a:ext cx="731855" cy="39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46808" y="5775960"/>
            <a:ext cx="112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plane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83080" y="868680"/>
            <a:ext cx="180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 plane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7446" y="4022599"/>
            <a:ext cx="20912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After removing excess noise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8899" y="897447"/>
            <a:ext cx="14266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removing excess noise</a:t>
            </a:r>
            <a:endParaRPr lang="en-US" sz="1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B1E4CA0-3558-41F3-BB1C-BB660098E5A0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15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64886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Brett </a:t>
            </a:r>
            <a:r>
              <a:rPr lang="en-US" dirty="0" err="1" smtClean="0"/>
              <a:t>Viren</a:t>
            </a:r>
            <a:r>
              <a:rPr lang="en-US" dirty="0" smtClean="0"/>
              <a:t> (BNL) , also Leon Rochester (SLAC)</a:t>
            </a:r>
            <a:endParaRPr lang="en-US" dirty="0"/>
          </a:p>
        </p:txBody>
      </p:sp>
      <p:sp>
        <p:nvSpPr>
          <p:cNvPr id="6" name="AutoShape 4" descr="data:image/png;base64,iVBORw0KGgoAAAANSUhEUgAAB9AAAAXbCAYAAABnYCWTAAAgAElEQVR4nOzde5AkxYHnedmd3dndH3t3Zmdjt/+crZ3d2Z7mzM40trWm3bW7mtFo51WanRmh0mn1LqHXUINAQpAgBmglAgRKXg1NdvMmaV4NCTQ0dCVU08WjUjRQiAISqRAFqgaVEhWIQkiaGs3Mjn73RyuK7KzwSI8IjwiPzO/HLMxG0nRWZKS7h7v/PDzeIwAAAAAAAAAAAAAAoPcUfQIAAAAAAAAAAAAAAPiAAB0AAAAAAAAAAAAAA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J67bndDrdaq0wPIW1g5bLfXij4tSVKnsx56fp3OetGnlqlOZ12NxrKq1UVNTc1rYmJWY2P7thyTk3OamppXpbKgWq2jZnNF3e5G0aefiXZ7jTYzR6a6N6zlCwCQnuleHffwpR8K2GBcj1FBew0MhzLNTducK3MU8fj+m48qfhcgHwToOWu1VkNDLVdHEIw1GstD3SHI8hrGudajyufrUat1Qs+vVusUfWrOdbsbqteXNDk5l7o8T07OqVpdHKrO1tTUfOh3RTZMdW+YyhQAwC3TvdpFv2Z6+pDq9SXCGnjHVG4Bk6znkeIcccbVPs8bALBn0zb4MO7vdNZLc65lQr/FT/wuQD5GMkAPngKv1TqbT2tOTc1revqQarWOGo3lzJ5WzXvgMzU1r2ZzJZPvUqSiB422A7+o37vMga7PA+FRCNC73Q3j93RxjI/PqFpdLP0iHAL0fBGguxMVKAHDjvI/WrIK0PuPiYlZVauLQ78jEcqBNg5xEaADKJJN21CpLBR9mtbzZMxRxEO/xU/8LkA+RipAbzZXND19KNZES72+5DREKmrgMzExO1QdhKIHjbYDPwL0/A17gF6vL2l8fCaXMl52BOj5IkB3hwARo4zyP1ryCtB7j+npQwTpKBRtHOIiQAdQJJu2YXx8pvCHMEyvMmSOIh36LX7idwHyMRIBerO5Yn0TNXUC6vUlJ+dS9MBnevpQ4R0aF4oeNNoO/AjQ8zesAXqns57rJPPk5FzRXzk1AvR8EaC7Q4CIUUb5Hy1FBOjD0jdEedHGIa6i55GStp0+zxsAsGfbPjQay4WdY7u9Zn2ezFHEQ7/FT/wuQD6GOkDvdjdiPXE+6Jiamk8dPkcNfOr1JbVaq7GORmNZtVpHlcqC9SKB8fGZ0ncWih402g78CNDzN4wBequ1avXUebA9aau1amyrgnZjUJsxPX0o52/pHgF6vgjQ3SFAxCij/I8W0+89OTkXa0xUry9tjokmJ+es+/OTk3NDsbgY5UIbh7gI0AEUyeU8aVYqlQXr82SOIh76LX7idwHyMbQBeqezbjV5Mj4+s/kOdJuAKu0kS9TAx8UNvNNZV63WsQrTi1wZmFbU9/IJAXr+hi1AbzSWrQYpSduPVms1dKBR1uvViwA9XwTo7hAgYpRR/keL6fdO26/sdjfUaCxbLaYeH59Ru73m6BsBg9HGIa6oeQVfxuFhyna+AMIN6kv1HkW9JifOqw6Zo4iHfouf+F2AfAxlgN5ur0XeOKem5tVoLIfe1DuddTUay5EBdJoQPesAvVejsTywA1HWED3qO/mEAD1/wxSgDwrPx8dn1GyuOPlbnc76UUH6MAwoCNDzRYDuDgEiRhnlf7RkFaD36u/jmPpUPImOvNDGIS4CdABFMrU/YQsVi5h7C5s7i3qojjmKeOi3+InfBcjH0AXo3e6G8SY5NTVvvRKu292InGipVhcTnV+eAbpkt419GUP0qO/jk3Z7bXOHg/6jjNc94PNAeFgC9EHb9GW15WirtarJybnCVg27RICeLwJ0d6rVReO9Axh2lP/RkkeAHmi31yInUyljyEsZxrHwCwE6gCKZ2p96fWnLfzcxMZv7+ZmCfAJ0N+i3+InfBcjH0AXopkmYpGFlVIieJGDKO0APRHUcyth5KEuAPqx8HggPQ4A+aBeNSmUh06ekhuUJLAL0fBGgAwDiyjNAl6IXW6cZMwJxMI5FXAToAIoUNS8e9t/n+WqcqHMYljnwotFv8RO/C5CPoQrQw1a+jY/PpLoxdrsbxu3cK5WF2J9XVIAuRW8HXbZtCwnQi+XzQHgYAvSoid3JybmiT680CNDzNQoBequ1qlqts+UAACSTd4AuRYfoRTw1hdHDOBZxEaAD5dDprIeOF8u+w1/UfSusT5VkvjypqKfghz1ADytrWXw3+i1+4ncB8jH0AbqLpwjCPjcIneMqMkCXzN+lbAMZAvRi+Vx+yh6gR+0WMTExW6qFLkUjQM/XKATopu8IAEimiABdUuRTSc3mSqZ/G2Aci7gI0IFyMNXVso+Jo+5bpofZ8hIW4AevXR32AD2vuU/6LX7idwHyMVQBunT0JEzS95T3ixqsxF1FWHSALoW/G6ZsE0YE6MXyeSBc5gDdtPVUcOS5DdYwIEDPFwE6ACCuogJ0yTwmcjWGBEwYxyIuAnSgHEYxQDfNY+XxWhzTgshg7qzo+fes5TX3Sb/FT/wuQD6GLkDvdNY1Pj7jfPs9VzddHwL0bnfD+H7lsmzlToBeLJ8HwmUO0KMWt5Th/H1DgJ4vAnQAQFxFBuim11v50qfF8GIci7gI0IFyGMUAXQp/Cnx6+lDm51WtLm75u715QNHz71kjQB9t/C5APoYuQJeObB/jeqXbMAXoktRsrpQ6qCNAL5bPA+GyBuhRbQNbtydDgJ4vAnQAQFxFBuimvpcvfVoML8axiIsAHSiHUQ3QTa8Lzfrd72EPh/XuJOTD/HuWCNBHG78LkI+hDNAlOQ2borZVLmuALpknrMrwFDoBerF8HgiXNUCvVBaMZTqPra+GEQF6vgjQAQBxEaBjFDGORVwE6EA5jGqAbpo3r9eXMjsn04NhvaG9L/PvWSFAH238LkA+hjZAdylqsBI3aPYpQI86F98DOwL0Yvk8EC5jgB61SGd8fKbo0ystAvR8EaADAOIqMkA3temVykLmfxujjXEs4iJAB8phVAN0KXwbd9evV+0V9grEyck5q/Mu++8RIEAfbfwuQD4I0C2EvVMlaUfApwBdkiYmZkPPpb/T4RsC9GL5PBAuY4Bu2u7K9/P2HQF6vgjQAQBxFRmgm8ZBvi8kRvkxjkVcBOhAOYxygG6a12q315yfT7e7Efq3+p9492n+PQsE6KON3wXIBwG6BdPkSpKnE3wL0E1hwNhY9u+qSYMAvVg+D4TLGKCHrdQtQz30HQF6vgjQAQBxFRWgmyZ5y/AqK5Qf41jERYAOlMMoB+imUDuLnX0ajWWr+TOf5t+zQIA+2vhdgHwQoA9guimPjSVbRedbgB61dXSW76pJiwA9XLu9pkZjWbVaZ/Oo15ecr/jMeyAcp26ULUCPqoO+7wRhq9NZV6u1qnp96aiyWat11GyuZLZIIO8Avd1eU7O5suU71modNRrLQzNIM8krQG+1VkOvc72+lPk1HtYAPaijYfUziycGXBn2OuUrU3selJlh+l18+S6t1qqTULfb3fDmOwWKCNDb7TWNj88U0l9stVZD++qufuNR1G6vFX7tOp31WP3ZPMaxQX3vL29Bv9TX+3uns1747+kjAvTBwvonjcayVwvSs7oPt9trhX7PTmc9dHzmW58jbludxCgH6FL4tupZvJYw7CGUsLYl7/n3oI6HjZGyuLeVJUDPo+7ZnIPvcx4+9icBEKBH6nY3jE+fJ+30+xagS+Yn7Ms2EPP1RtFur6nVWt1yuNLprKtaXTT+jr2d1kplwUmnJevy0mgsa3r6UOjk5sTErCqVBTUay6Ed0LIF6M3mivE38/WcbTSbK6pUFowT1P3H5OSc8TdNKo8Avd1eU6WyMLD+9deVJN816PD3H2nrdNhnJmmjsgrQO5111etLkTs1hLV1aQZBpmtSqSwYv6PtYSMYeLv+rfv/hu11nZiYVbW66PTvNxrLmpqa33KYfrd2e03V6qLxfCcn51StLpZucspV/evluq3odjfUaCxb18H+3yRuXXRV/staxoI2LypYrteXIu8h7faa6vUlTU8fCv0cn8KpvAP0qPA8q4WLwf3Dpk80PX3I+RbyPrcz7fZaaD01XYNB9aN3nJClYPxlai+mpuZVq3WM7Y3p908raMds+6UTE7Oq1TpO7u/V6qL17xjo/T1760dQPk3j6CwmurPqZ7tCgB7Otn0Nynra+58PfYugX2aaL7HtK6QVZywxPX3ISf8p7NpXq4vG84u6TuPjM5qePpT4OpnaJ9MON8FiOZvDp35awPa+ZXoIrdlccXYupodQwu45pvN23Z8PytqguhDMe8Vhuj+Z7guVyoJ1WbO9x8Xpt2Rd9+Ioes5jEF/7kwCORoAewTRRnuZm62OAHvU9fRV10/NNViFet7sRuQV/1FGpLKTqqJhu7Gk1myuxgsiwRQFlC9Cr1UXv2oSkgjJpG5qbOq2uBldZBuidzrrx8+OU3zgTOVmVbVdtqesAvdVaTX2Nk7Z1af7moMP2u2fVjqWtp2nvHwHb8pKkHExNzXs58RTGVf3r5bKtqNeXUrXpwTExMWs9SeKq/JetjHW7G5F9gv4juIf0fg/bkNan/kWeAXqzuWK8Plls3Z7mPuayP+RzO2Nb3zud9cgxq+kaug5au92N2OcRNlnu+jdpNJZjjaEGtSdJhJV102e222uRQUPQRpkWGuf1NOPYmD+v0yJAP1qns24VVrku61n3LQaVt7h9+PHxmUx2lmw0lhP1D6MWG9iwKU9Jxjrj4zOxQ82049Sow6d+WsB0rv263Y3Qaz89fcjZuZj6y2H9uKyvcau1GnuR8dhYvH5e0nlfm8O2PbT5/fOqezZ8mfOIOj8f+5MAwhGgG0Q1ZKYVjjZ8DNBNKyTHxpJtU5+HqJuKb7II8drttVSTJEGHLenvG/Z5aQfCcTsPYR2/qEUFvgboUQOvMkkbnLtsZwNZBehRbWaSw3YiZ1QC9OBpNFfXN0lb5/L3TXJdswrQXdw7gjKbNtixKS9xwsSwc/S1D9PLVf3r5aqtSHtfTtoe5Bmg+1LG0tTNycm52P/Wp9c05RGgDwpaJifnnLcXacpW7zE9fSj1BJ7P7YxNfU8a1ASHq4nZqN0LbOtq0P64+k3iLj4edKRZHGQToNsuFOptp03fz+WEu+lpRp+CaQL0d6VtE9KU9aL6Fmn78K7eQd3tbjhZRJ60/g4qT3leJwL0I0cY0xjCVSAZ9hubfrssr7GLvp7NvFcZAnRf2igX5xIcLuY8TOfnW38SQDQC9D6dznrk6rHJyblUN30fA/Soc8p6+7ukom4mvnEd4qW92fZ3CJJMGIZ9VpqBsKtJ+snJOeMEqa8Bet7biGbFxe/Xf6TtRGcRoGcRKNn+3qMSoGcxQIzb1mXxG8e5rlkE6Kbt9NIcaRa6RJWXbncj0Ur+/mNiYtb7J9Fd1b9eLtqKrNo6G3kE6D6VMZf9ujzqrmtZBujN5srAJxRdBNS9XJWt/nLm+ok9H9oZaXB9d9UWpV0g4bKeRvVz4soiwEk63zEoQG+316zrRm/f0bRw1WVobApBfJoLIUA/wmV/NklZH9S3cFEn+3dEcbFgoL8+JuH6/pakfkWVJ1dlw3aRIQH6kSOMafcQFws4TZ9tCjqzusYux0qD5r18D9DzrntRfJvz6OdrfxJANAJ0HekIBu/rjWqc0obnkp8Bere7kfpmmreo38k3LkO8QTfbyck51WqdLe9giurcJynXYZ+TdCBs2/EcH5/R1NS8KpUFVSoLW96VZ9O58JHpfH2eCAlj+h7Be4QajeUt7/NqtVZVrS5G/o5pJq5cB+iDymrwLqdaraN6fUnN5opqtY5qtc7meyFN/9ZmsQAB+r7N69v//stOZ33znYQu2jrbdiXJYcN1gD5oIBnU02Zz5aj7R63WGThRlnShi+l3bjZXQv/mxMTs5jvAgncelrntD7iqf73SthWmiangd+h9h2PvO/mCNs/0vjvbhWFZB+g+lbFOZ914Dwze19pbJwfdM4PvEPSXgntQ/1GGAD14uiLO0Wgsb/5+g343l1ukB2zCheCdj/3nPWj7/TQ7HvjYzgSi6ntYvysYD1Sri5qePmQ9HkjTr44z2Tk5OXdUOxI3bIrLVNaD11wFZa13W+h2e031+lLk01lJ7u1RAXrcCePevqNpO+CxMXfbq5ve0erTIjwC9MH92bD2tVbrOC3rUeOdQX2LoM2yqQPBeZn6ZMF9Phhj2j5tmbTODLq/hY0lgnub6d8kua+ZroWpbPTPH9lcJ9u6T4Aefd9KMxaIYuobxD3vNNd4ULmuVBY257+CMVKaeS+fA/Qi6p6Jj3MevXzuTwKINnIBejCpFLez4yI8l/wM0CXzzdDle2pcKtONwlWIFzV5YLO1TNQ7m+NOpJo6SHHZbIVdqSxEDqxs3/nnY4gS1R74NLlto79sDfrdekXt/JGmE+0yQI8aJE1MzFoH/d3uhhqN5S3fly3c39VfL4Lra1sOotoV22tlCmdM5SBOwJPkGqT5raMGkr3bf0UZtK1+kvMylZf+ujHoHAfdA3ybAO/nqv71SttWmK5n3KcC+hen2vYpsw7QfSpjpntf1LWO2gLZ1357lCwnoMOOOPfsOAaFC8GrhgZ9Rr2+5Pw97T62MwFTfe+/loO2/LV533CSsXa3uzFwnDGonxLn/e1x9f8OU1Pz1gtDBr1/M+71MgXoUQuFgt+2P/jsv5am83QxoW3qJ7ncTtaFqHFjXkeSOhT2OUnmDaK+v81rOFqtVWNdjrOYKq++RXC9++tO1L3Epq1JWq7TjAOi+i1xA1VTG+z6Otncy9rttdCxnmks2r+4I+rwcexiulYmpt88zY4wpjnRqLkzl+2ZNHix/6DfztTPGx+fMS5w6V2w3H+Y6rltWbNdVGN7n8ij7oXxdc4j4Ht/EkC0kQvQbRt925txXGUL0H1dzZzkd3RxJLlhugrxop7QidPBNt1w46xGdlFWBk2mxH0fZVYdsSxFtQc+nm+UoHxWKguJVrZHdShdD/Tjinoas1JZSDzA7Z04sWn/Ry1ATxNyRIXoaZ5WMn1H11wFiFHtbJJ6FXVdXe40ELd+DQqufNqCtZ+r+tcrTVvRbq85b2eCwX6cBSwuzsH3Mmaa6LH9LFdtbtHyCNAnJmY3JxOzYpooTvKEXdTCwiRjM9/amV42oeDk5Jz1vTtqPJDkvjfo/aZxvq/Nk0dxBb/D1NR84vJtes3BxMRsrM8Jq8vV6qKxLMfp55nuTS4WyZm+f9pt/10b5QA96kGCOPXadC+PU9Zt+ha28zOD+hb939m2vkQFSVFP6sb9znHvb2n7PdLgecDx8Rnrchp1neK2f71MdbVs/bN+pmtlYmq308yvm36zqHLosj2LaofjlGNTfyBJPyXsXLKYS/S57vk85xHwvT8JIBoB+oDDdSfH1wDd5SRNHuL+jq6OogJ0Uwcj6bs3wyYK4nQsXJSVqHdSJg0loybNfAykhylAdzExbboeSSfHXNQ9VxM2UZ9vW95HKUCvVhdTT4iafv8016tsAbrpGqQpu6b7Udx6OmgCMu79Leu6mhVX9a9XmrbCNGGQ55MweQXoRZexsEVjcZ8gD6vjvvbdTfIK0IMnXF1t+dwrqv+SNISLClbi1gXf2pleNqFg3GtoKlNxJ2VNk//Bb5uk3zto0jOuen0p9TtDo9q2ON8x7LqbPjdJP8/0u6ZZJNfprId+potthl0b5QDdNMZPsuuKadF22sVrve2Mq75F7xG3nkedZ5w21VRHkrTNUng/M07bnOd1StpfIEB/V1hdS7KIIxB2HxhUfly2Z6526ZLMfYy45S7sM4oI0Iusez7PeUjl6E8CiEaAPuAI3j/oauLQ1wDddMPxdRIu7u/o6igqQDd11NJMyvXfbON0BNKWlaiBWNoyl0VolpVhCtBdMZX1JJNjLuqeacKmiIm1UQnQXYlaeJRUmQL0qPeRpeWiLA6agExSbkwru33ty0j+BVth/zbv9i6vAL3IMmb6jnH7daZ6nkVInJW8t3APfi+XO1OY+i5p73+mYCXu5J1v7UyvQaFgkj5O1M5Bcbjc3rxX1Hcuiost0m3q8qCt+KOY2rs096iorZZ9M6oBumneIOmDBFL4tbQ9pyz6FoM+M0kZjwrm42xZb2ob0tSRsLbC9rpFXack/f1ud8N5O0+A/i5TGxunDAZMbcGgsujq9zXdg9K8Pims7rtYJJl3gF5k3fN9zkMarf4kMKwI0C2PNIO9XgTobiT9HdMeRQTopg5B2k5RWGfAtiObtqyYOhAutuHLKmTMAgH6VqbfL8lWX2nrnusV92kRoMdn+m5J25kyBeimFf+ugjVTYGR7baMmC5Mucoh6CtRXrupfrzRtRdj9eRgD9KLLWFgQn/Scws7Hx/DHJOpp4VqtY31Uq4uamprX1NS81dN8wd9IO74z9dNdvQLMxef71s70GhQKJr1nmT7Ptv8W1Qd00UfP4jdJI+pd9LZsAvS09c1Ut5P2y9P2ZfIUVVfGx2c2278sjyTXOex8XcwbpB1fhJXXNDuCpbmPRz2dmKbemHb8s23DTO1g2jnCsLJse0/L4jqZ2q6kfSkC9HeZylCSJ4NNdW9QP8F03nF/D9PYOs39ImyhS9xxV1b9FJu/40Pd833OY9T6k8CwGrkAvdVajTxqtY6xgQw6i2lukL4G6FHf10dRN+8sB41FPAUbtn2ji6A5bMWfbUc2bVkxTX646EAQoJeb6ZokaYvS1jTGJiUAACAASURBVD1TWSpqO2gC9PhMZSDpOZUlQM860In6G7bnGDUBmXTCKmolu6+yOF/XT6CPjQ3fFu5FlzGXW6+HfZbPry3ol9Ui3k5nXY3GcuQrg3r/VtKJtjwCuLSTtr61M72i+sJpnuoybX9ve/83PTXnYgwm+TnhmfacBgXoWY7zkrR5ptDS1/Yzqq74OmcjpZs3MN1zXXzfsJ0qbOZ6suhbSOb6l2YRaNp22rTrjouxXX8bbbv4IIvrZPqeSdssAvSjmfphce+lSV99ZDrvOL+HaWcbF/e1sPIXp0+a1XnZ/J2i614Z5jxGsT8JDKORC9BttVqrxgmRycm5xKucCdDdMJ2vjzeKNCGeabWaqw5R/7nZrnZMU1ZMnU9XHYgyBehRqxHTTBqWmamNTLKiP22A7vrVCWkRoMfn+n2ZZQnQTRMVrrd1DlsMZVtXXb2bsV9Z+gaBLM43iwDd5UTEIHkE6EWXsbD7S9K2vOzvQc9jF6xud0P1+lLkk+lJ3kGYVwBnmnyzvZf51s70ihobu94iOE6fxNX75018vFeZzsm27xAVoLvaycQ0dkoyjjQ92Zxka+E8jGKAbgouXI0tkvR18u5buN4eOk47FtZXcVXWws7Npg77eJ36EaAfzVSP44zHTf0tm88wnXec3yPsfuFq/jKsvMS5D2XZVxn0d4que2WY8xjF/iQwjAjQI3S7G8bGbnJyLtHNsmwBuo+hozQ6AbppwsxVgBfWYbERdk62gynTKkNXk41lCtCl8i1eyZrLJ0jT1D3TIC3N+7PTIkCPz/UTBWUI0E11KIttuE2Tzzb3qKgJyDTK0jcIZHG+adqKqG1E87qP5hGgp+HiM11eXwJ0e93uxsB3zcaZ0DXdY1wHcKbQ0HbS0rd2pldWY+M0AXpUX9TVpKyP96q0T+1HBegu64Sp7xGn7preD11kP3+QUQzQw8IRl6/l6S+zNueVd98iTd8ri/6gq1fEhJVnm7bGt+sUhgD9aKb2Ns7YNE2A7aKPEXb+Lh94SVP2XNeHOH+nyLpXhjmPUe1PAsOIAH2AqBA9yUDFxwC9jNtIm87XxxtFmhDPNGgc9CoC2yMsoLcJPtLUB9P1cDWxUrYA3dS++PzO3qy5qttZLF7J8ynMfgTo8bm+ZmUI0E27fGRRdk1PFNhMrpmuZdpJ4LL0DQJZnG8WTxwFx8TErOr1pUx34sg6QPehjIVNxBGg5/cd2u0149Po4+Mz1uXb1IfL4pUHpm3cbfjYzgSixqFppAnQXbwPfBAf71Vpn9o3/XvXobSL3yftlqxFGMUAPaydnpqadzYX0h+K2LSpefct0oyj0rTTUTufuLr+/Z9tM37w7TqFIUDfyhRA2oaIYW1BmtdPxvk9TItJqtVFZ3Whvz8ZJ5zP617mW90rw5zHqPYngWFEgG4h6mmcuCswfQzQTTcDnzt5pvP18UaRJsQzTcxleSRd+Ws7aDT9XVcr8MoWoEe9m9P11kNl4apup6l7Lp5ucY0APb5RDNBN55hF2TWdp82g3+dwM09ZnG/acm+akOg/xsdnNDU1r1qto2ZzxVloOAoBetj9KemTLC4/qwhFBOhSdIg+MTGb+KmmrJ5gNV2npAtfi25nAj4G6C7fs23i470qqwA9i8nstK9ZymvbV5dGLUCPenIvy2OQUQnQTTusZHnYnJdv1ykMAfpWpmtic39I+yqHtGXGdlzk8ojTnrgsu3H/TpF1rwxzHqPanwSGEQG6JVOYEve9Jz4G6FGd4yyeoHAhqrPhmzQhXt4dtbExuyfB03Tysv7dyhagm1Z3Z9X5KwNXZSRN3Us7iZgFAvT4RjFAN00KZ/U7hP0tm1XVWQ0oy9I3CGRxvi7KvanfO+iYmJhVtbqY6gn1rAN0H8pYWN876dMILp9mL0JRAboUvUh60KSu6d9mdd6m8py03+5DOyOZ63vahQhZBOgu65WP96qsAvQs3iluClRs2ndTMOv7wqNRC9Cjvm+Wx6D5r7z7Fmn6U2nasqhXMmR12ISppn+bZvELAbqdtPetsIVPNvf6sLFtnD6C6bxtf49Br/7J4ogzJnBZduP+nSLrXhnmPEa1PwkMIwJ0S66eQvcxQI96z7uvojobvilbgJ505W+agbDLsla2AD2qTXC5MtEXrdaqGo1l1WodVSoLmpqa19TUvPEpsDR1O03dM51PkYuKCNCP1umsq9VaVa3WUa3W2SxLNjt3DHOAnvfij6Tlx/fynJcsztfVtU0aovf2C5JM/GYdoPtQxkxPs8SdhDKNT7LcYt+1IgN0KXpiNOr3MJXTvAP0NE/sFXU+vbK6jmnuhXkEwXnfq9rtNTWbK6rVOqpWFzf7TFGv7IhzzaR0uyTEZXqnrs3DDVFbU/uMAD2fY1B597lv4fJciwjQbcqFb9cpDAF6uCQLAU0LntK+IzzO71FEgB7numbRHtn+HR/bKJ/mPIaxPwmMKgL0GEwDzDjhn28BeqezbjyfIt/1O4iLjkZekoZ4Ub9NlkcRAbrLQX/ZAnTJHNYOw3vQ2+21zYm6tGUzriwWrxTJ9wmbrAP0bndDjcaypqcPWU34pm3n4nxH1wjQ8z+fomRxvi6vrYtJI1evOxqmAF1K9z7HQNgih6y2EM9K0QG6KYgbVHYJ0EcvQHd5H836XtXprKteX7JepBp1pA3Qs5L0dUthCy3LMOYatQA96jWDWR4E6EekHWslOQjQ/Zb22pvmN6P6vqYFT3EWnCat64G0C4qTHmm+HwG6e0m+/zD0JwEcQYAeQ9S7im2fSvQtQI8amPj89IqLjkZekk4mmFZb+tDxDjsvAvTkojrlWWx7mLVOZ121Wsf5wDsuAnQ7rr5rVgF6s7kSef9NcgxzgG56At+nwaTkf3nOSxbn6/ratttrqRdBxQmGRyVAT9tmmp5i9/0pyn5FB+iS+XVWUedguv4E6AToNrL4TYKFhjY78cQ5fA3QTWFM1MMNpn/j84MDgVEL0E1tbNF871u4OtewdsSH+RTfrlMYAnSzuAuYwv7/47Z3ae9tYX1En9rcLNoj27/jWxuVZT1L8v3L2p8EsBUBegxRT+HYNoC+Beimm47vT6+YrqGPNwrXIZ6vAxcC9ORMEwRjY/6/j69Xt7thnIR2ccRFgG7H1Xd1HaC3WquZPf0wzAF6GVZjS/6X57xkcb5ZXdveJxqT1DvbJ9FHJUDvdjdC27jx8ZmB9bXZXAl9qtT3/nsYHwL0qH6YCU+gE6Cn4fo3qdeXUj9pbjp8DdCj/qbp6UQXTzMWZdQCdF9DSN/7Fq7ONaxu+VDOfLtOYXwtu2m5uPamB7jCHhoxLXiKu1A07b0tr/F/Ulm0R7Z/x7c2Kst6luT7l7E/CSAcAXoMUQF62knBIjpUUecSd7vNvJnO28cbBQH6u0ydYJfb5pUxQJeit0krw6ROu71mHXZOTc2rVuuoXl9Sq7WqVmv1qF08XNXtNHUv7xWtNnyfsHEZoNsuxJiYmFWlsqBaraNmc0Wt1upRu6e4vmYE6EczvX/Zpk33vTznJYvzzes+2G6vqdFYVqWyYNX+j4/PWN3PRiVAl8xhztjYkaf2++tts7kSuWuNz7tHmfgQoEeNieL+m6zO27QTi82Yzed2xscA3VTHXI6PXf0m3e6G9aKmyck5VauLqtU6m/3v3jY5bf+hiADdFMaYymFY/z7O6/iKRIAerzxmpQx9CxfnSoBOgN7PxbU37bIZtlNVWB95fHzGevfXQedNgJ7+7/jWRmVVz5LOeZSpPwkgGgF6DFEBuu0NyqcA3XTDSdIpyZvpGvp4o3Ad4vk6cLE9r6x/t7IG6FGvU4j7TtS8RT25NTZ2JOSs1TrWE/uuykiaumf6t0Vuqe/7hI2rAH3Q1qOVyoIajWWr+9QoBuimgVoWbWCaLYx9L895yeJ8i7oPBq/viHoK0uZ+NioBetS7t5McZdu6PVDWAN20KDSr9ibNwj6f2xkfA/Q82lAXv0mnsx7ZhoyPz6haXbTuu5YxQJfCFyGH7cbh6mnGooxagG4K2ooe0/vet3B1rqbFzEXz7TqFIUCPFjZWDQsiw9r2JPNipvNO+8okX37PvNpJ3+peGeY8ytKfBDAYAXoMUQG67cDLlwA9KvAqelBiw3TuPt4o0kwm2HYu85ak8xAwPaXm6qmpsgbogybSfemg92u314znPTExm+i8XdXtNHXPVI6KfEei7xM2LgL0qCcrq9XF2Iu7RjFANz3RmsXrIEyTazb1xPfynJcszrfo+2C3u2F8WnZsbN/AejwqAXrUuCLOMT4+U5oAKIwPAbqp3RzU5zb1f1zvBGAKkmzqk+R3O+NjgG5a1OryPpr2N+l2N4yLKsbHZxI93VTWAN1UFvvroaunGYsyagG6FD5vUPTrzXzvW7g6V1M7WPRON75dpzAE6NFMc9G9i71MT/y6nFuy/SzT4itfdm3Noj2y/TtF1r0yzHmUoT8JwA4BegxRE11legd6VFBXlkGk6Rr6eKNIM5kQ5x1BeQo7J9uBcJotKG0UHRykEfUUuq/bC5rKd5qn5l3V7TR1z9RWF/k7+D5hkzZAN13z8fGZxJM1oxigmyYcsjhP0+S9TZjne3nOSxbn68t90HS/H9SHGZUAvbcvPj4+o2ZzxfpVKMExNTVfite8RPEhQDeV1UHnYPp3ruuaabLZ9p33PrczPgboaV5PYivtb2K6/pOTc4nH8mUN0E0LTPontsPOz/ddvnqNYoBuWlhb5HyV730LV+dqCg2LXEwu+XedwhCgDzbo6fKwwNK2z2N73nF+j7Dz9WV+Lov2yPbvFFn3yjDnUYb+JAA7QxWgZ70aMuppGtvJKx8C9Kjv4csqukFM5+/jjSLNZEKcdwTlKeycbAfCppWCrgb+vgQHSUVtX130gLWfaWCd9rd0VbfTTuSZFhoVFVb4PmGTNkA3TZKluTeOYoAumXf6cPmUatSgtYjt9QNl6RsEsjhfX+6DpjIy6DxGIUDv/469/bpGYzmyrx78/5d9IjZQdIAeNTYbNC4yLXxMOslrYioPtv1Cn9sZHwN0ydwHdFXv0v4mYff5tAvhyxqgS+F9yN56aBpTF/00bRyjGKCbFg8VueuKz30L1+caNi/h+v4Wl4/XqR8B+mBhAXlvqBh2j0v6e5jOO87vYXoC2YdFrFm0R7Z/p+i6V4Y5D9/7kwDsDE2AHmxjluVq1Khtim0VHaBHbY/r88Crn+k7+HijSDuZYJo0K7Kzlqb8RL0z0sV38iU4SCpqS3TXncG0TIsh0u6Q4Kpup617pvayqAUsWZTtJO99jXt+aSar067sHtUA3XSeLu/zpvphuyVZmSYgs5TF+ZraviLug0nOYxQC9P5zM51Tq7WqVmtV9frS5v89bIoO0KMWLg4aV0bt6uXqt4rqN9uGfz63M74G6Fn3AdP8JqbJ3LQLbcscoJvKUTC2DFvsUnQQGNcoBuhS+PigyN/O576F63M1jfWLnI/w8Tr1I0AfzNS3aTZXjP9b0rlC03nH+T1M992iH2ySRjtAL8Och8/9SQD2hiZADzopWd3Aot4ZHmewWmSAHhWel2Xr9oDpe/h4o0g7mZDVxFIaac/HNFnpov6aynlZAnTJPFgNjrwGrYPaBFOHNc1CCJdbMaWte1kv9ogriwmbqLLm6vxs721ZtAmut9ctS4AeVXZdvAIkqp7a/t5lmoDMUhbnawr0irgPhp0LAbp9gD4KigzQo8ZGtuM702e42toz6fbyvXxuZ3wN0KPG/mn7gFH3aBuma5Z2fJB2MUiRAboUPr4MdpEIq6dl2XkvMKoBum+L433uW7g+V9MisSLnDn28Tv0I0O2EtdnV6mLo/ESaNs503nF/j7T9iqzk1T76WPfKMOfhc38SgL2hCdB7G94sQnTTzXJsLN7WX0UE6N3uRuQEUdzv4IOo7+IbF5MJps9wGaR2uxvWnYywc4nTqY1613eaehBVv8o2OT2ozmYZone7G6pWFweuqkwbmIaJKhtxuah7WU+MB2wm8Uxhd5p7XtT7duPKIkBPOyFo+n6uA3TX928XAaJpq7m0k17Bjj9pf68yTUBmyfWrIqLaUJtr2+1uOJ0UTXIeoxig2z7FMIyKCNAHjY3itJOdznpmi1Zc9Zd9a2d6+RqgS+Y+RFbnZtuOuGoje0VNwpYlQA8rl8FvFfZblunhAWl0A/SoENflHFa7vWb1eT73LbI4V9NnuJ5ztZ3b8PU69cqijfaB62tv2hkkbOFgmrkvF/0oyfy7ut4JN+53zeue4Gvd833OQ/K3PwnA3tAE6P2TINPTh5zdxKImCeI2eHkH6K3WamRAkrYzUpSo7+MbF5MJUSvfXPx+QTmx7aikrQtRW14mHQxHfWZZByxRHaKxsWzeid7bZgz6TU2rKdOcl8tA10Xdi5oYdzFx0Omsb57nIK4nmQftdBBX2nDZNEBJei93OcEfMH3HOO2wzfdxMfES1SamGehHhU5x2u4yTUBmyeXTDN3uRmQbanNtm80VTUzMOumTmurgoM8exQA9bv0ZJnkH6K3WauS27Unqn6msxb0/9Ip6pU/cBRe+tTO9fA7Qo37XpH3AqM+0bUdM7/NOs7gz6t5elgDd1O8Ju14+bLsb16gG6JJ5zOIqRK/XlzQ+PmNV1n3uW2RxrlFtvsuxsG2Z8PU69TLV1TjXy8cFPq6vvele1t+Opw1C097bepl2BXIRogcPscS9pmHnE+c1F7bn7Wvd833OQ/K3PwnA3tAE6GGdahcTgIPeRxy34cwrQG+1VgeGb2Nj5QzPpdEL0KVsJuc6nfWjOgZpBi6uBsJBJzlO3ep01gdOhpYxQI9a9eiynZPC24xBv6nLLZNsdsqIy1XdiyqrlcpCok55t7uhWq1z1P1l0JNgpvvH+PhM7L8fFS67bqPSvm90amo+9jVutVYzWVBjKgs27V9Qxm2uh6sAMWrLsMnJuVhPH3a7G5H9imEKN/NkuqZxt5a1uV/YXNve32Vqaj7xxHTUE2ODjEKAbnrqpuhtIIuQV4Deaq0O7GeMjSXvU0fVv7j1udFYjlxoGvee6Fs708vnAH3QYoG4k56DFi7GaUdM55VkEeug8ypLgC6FP4kW9v1cbO2at1EO0CVz+UoTovePf+P2k3zrW2R1rlFlL2n4EzYWtuHzdQqYHn6xvX/X60tezl1lce1t+mVpF2qkvbf1yiqsbTSWj7qvu9hlyHbOwXZRps91z+c5j+Azfe1PArAzNAG6ZL75VioLibaoGxSeJxmgZhmgt9trqteXBk5sBJ23Mj/pUqYbhcvJhKgb+dTUvHU5b7fXQutLngG6FD3ZGHROBnVCoyYZ03Z0fNDtbhhXuvZf/0ZjOVan3abNGCTq39pe8/4Bg6u67bLuRQ3uJiZmrSfcgwn8sDI76B5gWqU9NhZvEnzQatWk1yltgD5o4GNzz+pfFOS6PYi6h5vKQLe7cVQ7ZfO3XW79Z9rWbGzsSF/ARTubZPvpMk1AZsn0+0xMzFq35+32mlXfz+baht1vJifnVK8vWfcxosqLzQTBKAToUe35+PjM5tNYNkelsqBaraNmcyX1u/SKkGWA3mqtqlbrWNWPqHbcRtSONcH3GXQ/7HTWB/b5kozffGtnevkcoEvRfZOgfXTxu8ZtR6Lu7bY78dkuuC9TgB62uLf/vOI8meeTqD5osJOci8P23pNmy+0k9XvQbnPV6qJ1e9ZsroSWVwL0+J8VlD/bdqLTWd8SnMf5rr5fp0HnGdUPbjZXNu+zPi6KyeLaR7VrSe/btued9HOjznl8fMZ6XiaYIwibB4tzbqZ7b1Sg326vHdUvseF73fN1ziPga38SgJ2hCtCl6JCjUlmwWm0crIYc1LglEXWznZycizVhFhy2k0LBESdo9VWZbhQuJxNsnvyYnJxTrdZRq7V61FGrdVSpLEQGlbZPsprKVVyDFqkE51SpLKjRWN7yfcK+S1bvoSyabegZ/BbV6mLopMj09CGryTLbcjroSebx8RlVq4tbfr96fckYJLuq23nXvaCs1mod1etLm6vHg8moQd/V5v40aMGCaWI9WCwRp87ElTZAl6K38A/Kdn/71myuxApI0rYHUZ9bqSyoXl9So7G8Wd/6r69NW+n63Xk2iwqmpw9tlt2o8+8/kq62L9MEZJYGLRxpNldCr2+3u6FmcyX0t01zH7TZ9SQoK7VaR43G8mZ5GdSmj4/PWPU/RyFAl+zqZZJjYmJW1epiafr6UU8VJhkXTU3NWy3K6/9bLp5ItenXBr9PsOihVuuoWl20uoclDfh9a2d6+R6gS3Z1NWz81Wgsx7p2cdqRqF2ggiPok/SfU7W6GKuOlClAl8xb7CYto76wCZryPGyvo8v6bdPGTk8f2lLug7Z2UL/WJhzxvW+R5bkOaguD+1uzubJl3G9zn7NZIFaG6yQNfvCltw9gmqPzTRbXXooe/7tY8GT67DTBvM0cWNgcZjBmGjQf5+rhiGBx1aD+ps21KEPd83HOI+755d2fBGBn6AJ0ya5R6g2YGo1l60512oazyIFPnNVwvov6nr5xPZkwaEuZNEea7XuSDoRttpK2PYI6Hfa/lXWypFfv+8l9ai/yOqe4sqh7tis+k1xvm8l7m+2axsbeXZA1aMFMo7Gc+Wsm4gxOXbYHUUea9sBFGRjUh3AdoEvRq7KTHrZPuYUp0wRk1mwWEvWGiVH/f1NT88awzObaZlnv4uzU4aJs+F7GBj2x7KqO+h6kZ9WntT2SvorFpN1ec94vchHw+9TO9CpDgG6ziNL2mJiYNW7vG7cdyWoRTtJr5kuAPugpL9/bRBMC9COyaGODw2bs63vfIutzzWI8MTZmv81yWa6T7Zg96vDtVRNZXHspOgB2MYdn+uy0T7bb7oQZ9xgfn4l1blF9CtvDZnfdstQ93+Y8evnanwQw2FAG6FK8pzXjHEnexdqriIGP7XYlZRL1fX2T1WSCy47BxMRsrA66qW4klbbz2TuxOMwBuhT+vjDXR9zJZBed9qAcRrWRcWVV91zfX+IEHIPen2R79O5E4lOALrkJqMfGjgwETe1kmvYg7X18YmI28fvu07ZjzeaKs7Yj7bmUaQIyay4m2XoXPaUpP7av1Ih7xHlydlQC9FZrNfMAPSgbabYmz1pRAbrNlupJuVxwZ/sKk0F8amd6lSFAl9wsYO6dgHXRjrjqEwa/a9pr5kuALpkX96bZfrVoBOjvcv1AwdTUvHU763vfIo9zdRkcBnOVtspynQa9csDmuoxKgB61o4qLBU+mz3bRB3S9oCfpos607WGaRdZpZNVG+TTn0c/H/iSAwYY2QJfs39WWZ8OZ58BnevpQ7Hcil0XU9/ZNlpMJtu+uMx0TE7OJdiUI+6y0A+Gk9bVSWTiqYz3sAXqg291QtbrodPK9/1rGkWYg3f8OcVd1O8u6126vOen4Jhm42WxfaDrCAgPfAvS0g4recpxVe5BkAVOc90VmFaBLR65vmqfW4kwyRinTBGQekv4mYYskXZSfqN0p4hxx3ovp8vwlv8tYXrtt9B6+huh5BuiTk3Oq15dyewK12VxJPLEaN1Sw4Vs7E/U5vgXogSSLKPv7uZK7e1Wayfv+33WYAnTTghFf20EbBOhbpV30F+ymEYfPfYu8zlU6EnqmGU8Er3mLO1dZpus0aDeMsCOYn/NxDjeLa58H03m7WkTp4gGXSmUh1fg6ya5WQR207ROXqe5J/sx5mPjWnwQQbagD9ECjsZwqSHfZcAahSxZHtbq4+b6nYRd1HXxTrS5mfp6t1qr1+6SD9/GkWdFqKn8u2AyEo97vGUz69x9lnjAZJHgnTpJO+9TUvLPJ5E5n3XoiPHj3V1jb6qpu51H32u21WNfe1eR9nEmL4D1KpvuYq+tkqntJ75/1+pLVdZ2YmN18x1j/ZEOW7YFNiD45OZfoXcSmvoLLdqzTWVet1rGaeAzaXJeDyKx+m7L0DcLYTgT3vlcvbILNZfnpdNZVry9ZveKo9wgWcSbh6vx9LWNFhOfBkeVEUFKme5CrsVHwHsEiJ6ObzRXrJ9KzXgDtWztj+py04wpTuXJRB2z7YFHtoMt7VbCo1rZPGLyjuF/aa5ZHv9tWt7sRWqbLLMt5pCSHbV3Pon73azSWrdvYtH1aX/sWeZ5rr05nXdXqovVChrT3uLJdJ5uHDIKxrO/zuFlc+zyYztt1n7jb3VC9vmSdPbhe1GmzoG58fCbxGK1sdS9Q9JzHoHPzqT8JwGwkAvRAu72manXR6oaWdNIbKFqrtapGY1m1Wueoo9VaLVV5brfXtnyPZnOlVN+hCJ3OurEMBNew1VrNtFPY6awby6CPk/euhJXZWq2jRmM5021im82VXP9m3lqtVeP3K3p1flhZL+O1D9qNsPZimOusr9rtNdXrS17ex01lpaxlP29RT4hMTcV/Ek46Ul6azRWrCWwmVIoX1kcLFkDneU/zuZ0pi253Y0t7WORidlOfMOj7j5Kw10u5Dm3hn6BO9rdtRbSxoyjojzCeOFpY20yZHG6m8VIeY6Wwv0vf7ghf5zx8608C2GqkAvR+rdbqUZMYwX+mEwMAAADAJdNTBi6ftGi1ViODdCbQAAy7sLaWtg8AAABAXCMdoAMAAABA1jqddeO2fK51uxvGHbfq9SXnfw8AfNHtbmzZ6WNycq7o0wIAAABQQgToAAAAAJAh07vPk2zbbiNsC+OsAnsA8EVYW+tylw8AAAAAo4MAHQAAAAAyVKt1QgPtLIU9hc570AEMs6mp+aPavPHxGV7RBwAAACARAnQAAAAAyFARAXp/kESADmCYhb0qo1JZKPq0AAAAAJQUAToAAAAAZMgUoHc665n9zf73ALOFO4BhVq0ubmnz2u21ok8LAAAAQEkRoAMAAABAhkzvJM/q6ch6fSn079XrS5n8PQAoUre7sWXR0MTEbNGnBQAAAKDECNABAAAAIGMTE7OhoXajsez07zQaz96JZQAAIABJREFUy6F/h3cBAxhWYbt8uG5bAQAAAIwWAnQAAAAAyFirtRoabAdbq6fdzr3b3QjdwpinzwEMs05nfcvT5+PjM0WfFgAAAICSI0AHAAAAgByYng7v3dK92VyJ9Zmt1qoqlYWBnwsAZdPtbmh6+pAajeXQRUadzromJ+dYMAQAAADAOQJ0AAAAAMjJoBA9OKam5lWpLKhW62w5qtVFTU3NW30O4TmAMut/snxqan7zCGvzJifnij5lAAAAAEOAAB0AAAAActRqrRrfie7qGB+f4SlMAKUXt+1rt9eKPmUAAAAAQ4AAHQAAAABy1u1uqFbrbHl3r4ujUllQt7tR9FcEgNRsd9sYG9unRmO56NMFAAAAMCQI0AEAAACgIN3uhhqNZU1PH0oVmk9OzqleXyI4BzBUbAL08fEZNZsrRZ8qAAAAgCFCgA4AAAAAHuh2N9RqrapW62h6+pCmpua3bPUevAN4evqQarWOms0VQnMAQ6vdXlOt1lGlsrD57vPJyTlNTs5pamqehUMAAAAAMkGADgAAAAAAAAAAAACA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UYID+5htv69WXXzEeP3x+UYvt2aOO5e8/r+UXntNzh+a02J7VD555QodfflmvvvyKXvvRYf3iVzrqeOutX+mNtbe3/Pe9x+rKYb32yiubx+rhV/XOL/9Zaz9dP+p81l5/S7/4lfTOO7/Wevcneuu1V0KPtcNbv8vhl17S4R8uvfvfvfSifvJCW2tLj+vnb72jN994R3+38pR+/PJLevXlV377fQ/o+08/rtdeWtLrzx9Qt3NQq0tPb37G6tKCXn/+gF5//oDWfvCw/q77A/3Dm6/ol7/8x6O+36/e2dA/rL2yefz9Wz/97fd766hzfO1Hh7W+/veR1+qtt36llzrPbv7nv/v5O/r1G6/ozdde0erSk3q9c+C3x0G9/twBvf7s7Obx2iuv6B9+uvXYeOuNyL/J4cfx5hs/N9bVzpOP6Lnvzm45XnjyEb32yis6/MMlvfTcU/rhc0+r8+Rjm/X5pc6zm5/x/JOParE9qxefe1q/+OVvrM7p8Es/1E9eW938z93XVo+qyz/+0Y+Kat4AAAAAAAAAYOjFnWf+6eFlrb/1C/3iV9Ibb/xcP3z+GR1efnnzf3/75/+gl3/wQuJ57BeffXrz/15/+9f64fPP6LUfvaqfvflL/eJX0k9e/bFeXf5h4fPtWR3rb/9aP3mtq8PLL+snr3X19tu/1kudZ/Xaj1b083f+6ch1XzuSzSX5/J/97Jd6+QcvHMne3vi51n76lg7/9rNefeXI33j15Zf1+o9XnXwfL4+fb2j9cEc/e/MXevvn/6C1n761ec2DPPLwy69o9dUfb17zOMcba2/r8PLLeu3F5/Wzn76pX/xK+slrXa2/fSS/e+mF5/TG62/qzbW3ir8WGR7/pbugw8sva/Xw4cLat8IC9JuvvEHbt1V1/teO17YvfFxnHzel7duquuSsI8eZX/y0jv3Ae3XsB96rT/2H/1Uf/r/+Ox3/l+M66WN/qi/8x/9bx37gvTr5E3+u3Vfeqpuu2qPbbrhHzy7pqOOhAy/qthvuUfvx1/XskvTdQ69r7qGlzeOh/Qu6+aILdOP5Ve2oVnX5trN02de/oPtuulO313fp2nOrm8e9N96upx5b0hMHn1H77vv02J49oUfrpj266ao92n3lrbr64p265KyqLq0crx3H/ZkuP3Val5xV1fbTT9bFn/hdXfqxf6VbLt+hG6+8RY+f9X7VzzpVl5xV1bEfeK8+/4e/q6999I912ekn6fov/a6u+/L7tPOkj25en11fm9QdlQ9oX/XDevA7n9GL91ym7v7zdfjhO7TyyD16cWFJLy4saXn+Eb166yl6/vKP69n65/X4nms1+8Dz2nfTHbrjoqruuKiqPbWz1PjmV/TADVdr/u69W47H9u7TgQNLuuOmGZ300T/WQweW9NCBJT127/166saz9eDOqu7f9peaOfODuu/sD+u+cz6m+846Rved+eHN45Zr9ujwg1uPl9pPbvndOLI7Dj31lg4eXNaBA0tbjrtuO6Dbd9+n2dnva+b+7x31v+1p3LtZ9vqPr/yn9+tLH3zvu8cf/mt94vf+hT71b/5HnXf8sbqo8jWd9bljdMaxH9OxH3iv/uL/eI8+8W//F134jdN101VH6su2445V5dMf1jknTmv2we9vlrHeY/b+p7T/1r16YO+jOnBgSbWvfl7Xnn2q2vfN6Lv33qO9539Fu887XTeeX9XFX/mktn/ts0U1bwAAAAAAAAAw1H7zG6n91M9izU/v23mBDu7/rp554Z908OBLOuuvP6dzTvwbPf7km3p2SXr8qZ/pkm1VPfH027Hnvh966Ic656vH69kl6Znv/5PuaT6qUz/9Yd2462Y98tireuJ77+iG7VeqsX1X4fP0mc3/L7ylO3ffpcZldd3TfFSHFt7WeSedqNo3vqH2oZ/+9jq9qPNPPknPLv0m9uc3b27pglNP0SOPHVbz5pbuvv2grr54p777xBu69tKrNffwy7rk9FO1v/lQ4dciq2Pxe2t67LpzdN+e+/Tk997RvXe1dc0lV+rKC6/YvOY7v7Ndu2qX67u/Lddxjrv2PKTtp5+qK087TrN3z+mx9qruuGm/Hn/yZ5p7+BV982++qDuuvUVzs53Cr0WWx5t3/40aZ5+gW666sbA2rrAA/YKvfUkXfO04nfrRP9CJE+/TKZO/r0vPPEPfnP68Tv30MTrjC5/U+aecrCvOu1A7L7hE5510gs768md14emna/eVt+q26/fqtuv36oGZZ/XA/kXdc92NRx0zjRu1d8cFuuwrk7r9/JM0f8du7b/4JN35t8fopsox2j59jGrH/oluO/903XFhVbddv1e3XnuHrjr5s7r2tC9o7/Zvq33nXrXv3KvZG65V88KqmhdWdfcVl2r/nQeP/N2+48C+x/TIbbt18K771Nr/Pd23Z0a3XNvUDeedpeu++D7t/OpHNkPHc796vM768md13kknaFftMm3/wh/o5l0N3XbD3sijefW1uueyqu65rKr9t+3d/Nu3X32j7vrWZ/XQ8f9Cc8f9V7pn24d16Iaqntx1subP+A+65aPv0Y2f/B3tPOEYXf3VY3T/to9qof4VHbq2qsevOl2PVP9Ec5X3aa7yPh089d9q5txPaP95n9X+8z6r+8//gm67fq8aO3frwm+cdtT53NHYq0N79+rwQ3v1g++9WnilGqXjkUdX9EDrudCyeO9d82rUbzzquHvPQe284BKdfuzHdeqnj9F3Tjttszzeev3dqp12qs4+/ku67vLrdOqn/mqzjoUd1112jXZ86zxdtq161HHb9Xu18/yLVfnEhzT9p+/TSR/9oOrnX7L573ac+x2d8dm/UnXqz3XjBeduqbc3XHypzv/SR3T+F4856tg+fYxu/dqfaPcX36c9p31Ed+24SPVTPqvGmZ/X3m99Srec+H7d//Xf010XnKzGmcer9qf/rS7+8/++qOYNAAAAAAAAAIbaP//zb/Tg3Eux5rQPPfSE7r7mSj3x1JqeXToSyH518j/qpmtu17NL0jMv/KP273tKN//2P8c5dpz7HR2Y/b6eXZKeeuYXOvv4L+vbJ5+kRx87klvs3/ekrrukrieeXCt8bj/Loz23qIP7H9HCs3+nZ5ek++99Uqd88i9087VNPf383+vZJan2jdPUvKUV63Of+N7PdUHlZO1p3Kunn/97XXnhDt2462YdmP2+brrmds0++IJuuOIGXXHGKYVfg6yPhe++pNaO0/XIoytq7X9GV11U1947Htbdt8/p3rvmdddtB3TxGWfp/nuf0DMv/JP15z7+1M90zfardPlpX9Edl12sx+aWdPM1d2hu7mUdWnhLF5+5TVdfdLlu2bFLSRZAlOl48eklPXflp3TXrfsKa+MKC9B3XVDTWV/6lLZ9+TO67Jzz1bx5RrfecLe2n/ENnTn5fp3zmT/Srm8cr5tr5+r2yy7RnVdcrn23P6D79z25edy5a5fO//yf69ufm9A5H3u/zvnY+3X+x35P133qX+nuU/9Me876tG75yr/XfV//N2oc/+9010n/Tjd9+n/WjmP+J1088d9o+0f/pXZ95Y915Ykf0tzuHdp/7+Oa271jyzFz041q3jyz5di36xLdv6O6ecxc9re6u/op7fzqR7T9m1Xt3n6p7r/3kO5pPrzl3z7Wfk3PvajNY9txx+rxJ9/Y/M8vdN7W8hNP6vvtQ3qwuU8P796hh3fv0CONC3Xoir/W07UP6e5vfEhXHT+hK088Rpd9/ve1/bPvP+q4/7KqZi49Qw/UTthytC76uu65apeaN89o720zWmzN6EdzR45XHp3T8z/49VHnx5Hd8cz3//Goct17NG+6X9dvv1LXXHz5lqN+7rd1+TerunRbVV//+MRRx1c/+kc67kPv1+f+4F/rM//v/6bjPvR+bTvuWF1w6ik676QTdN5JJ+imq/dslsdnl/5583weefRHOu0zx2z+54XFd3RwtqMH7nty87j/rkd1z20PqLnrGu085xztqFZ18YlTuvOKy3XrRd/W7vOrm8ddO+t64sCTm8eh1rz2XnGprj/rhC3HLZfv0A1nnaibT/5L3Tb9b7Vr8nd00R+/R5f+6Xt03Sf+pW49ZUK3njKh3X/7aV188l/rhituUP3bF+q0qcnN737iR/5QVx3373XDib9fVPMGAAAAAAAAAEPtN79JNh++95qrdPDBRS1+/5/03IvS1RfXdfIn/pOeXfpnPTr/qu66bVY7zv2OHnroRevPvPPWB3Td5dfq/nuf0HNLv9FDB36gUz/zYe3b+10996L0xNNv67brm2reeHfheUDWxxNPr2vfrffo4QcXNv+78046UX/7hU/qgZlFLf7gv+jhh1/WCR/5gNqPd60/98Zdu3X5Od/WfPvHmn3wBTV23qRrL7tG993zuJq3tPTwwy/rwlNO0AP3zBd+DbI+Xui8rcV7Grpn1yWafbCjvXfMac+N+3TvXfO689YHNHPfgrZXz9GVF+3QE0+vW33m089taM+N96pePUvXX3SxWrffp8cOLOru2x/S40+9qTuuvUln/80XdOvOa/XI3FLh1yCP49UHr9LB3ZcW1sYVFqA3L6vp5guquvmCqvZccoEOtR47csw8qsfvP7h5zN1+l5rba7rpvDPUvH6P7r79oO6+/aD27b5V53/uj3XBR/53XfJn/7WuOOVzumRbVZf97cm69vgP6KqTP67Lzz1fN5z9dV1/5l/rkm1VXbKtqm9MfVSnfvrD2jH9R7r6+N/vOf5Al551pq494Q91R/VTmt15xubx9E3f1Ov7v63X939bP3ngcq08dr9e/u5jeuWOb+np7/y5njj3g5rbeYYevP4K3X/LnXpwZ/XdY9d52r97t+6967HI4+K//pBmdpypfXc+rHvvekz7b9urg1efrYNXbtPDF31J3/3WB/XIRZ/WzPU7df8N1+vA5WdsHg/uPFcvzNyjVx49uOV46dAzhRfyUToef/IN42981UVXaOcFF+uuPQc2/7t77nxEV5z3HX39ox886jjzi5/UJduq+tYJX9bX/78/0lePGd88PvF7/4Mm/8/3aNsXPqbLtm3Tpdu+qeP/4v/Rx8d+R1/5q3F9/T//mbZXv6W7bz+om6+9XZefc/5m+b/l2jsGlsXbbtirM7/4ST1wxz49ct15au08V7dfeLb2/P/snWd4G9eBrp2bbHb37t2bKMluki13i5I43XYil8QtjotsybGtSvXeKImixE6wYMAONhAESIK9AwRBEmwAewV7BYskUhZtyS12TDvZOLbjxNZ7f9CESBBUsyTI4rzP8/6wrBmcM3POmdF8c85EC2RKDhO3bzVJHjsxZBdTkp5LmXZmqZYidRL5EQHUFxTO68Nd1U00FBahlQto5QJ6tRqjrmbeb9ZnJtCYGoY5v5CK0jZqczJoShEwKzxJc32Y+D0Pz9Rt0ypC3Q8TKwkg9Ngh0uKT0UQriZUE2MxISKWsqIHKkhZnDW8iIiIiIiIiIiIiIiIiIiIiIiIiIrc11xqgd3S9gSFFRf/gO7Y/CzqwnTxNIeWGFirKLFRX9JCrKbiy/XW/QYTncRrqxzEWN1OmbyIxJIKCDL3t79TVDKORx9Hb/7bTM4SbYXvDAOa8HLo7zjIyMfOCQdjxo6TFJ9PcfAbr6U+ICwxEHS6/ov01t7yIQiqjpnqQkQnISEgjMzGT7KQcyvSNWE9fQB0SSlZ0jNPrftPsfRFLRjDm4iqqK7rRZpdRpm+iytiJodBMcYGJZLmC4gITg6MfXnZ/DfXjKCVeFCdEY8rKplpfQ0lhDa1tL1NfO4Y60AtVsITKIrPt5ZPb3YnBSd5uWoIB+kBTL921HXSZ26nOzCY/SiA/SkCrVFJa1LBAU5qCukRfyvOKZwLI3EIqS9vQJcaTeuRJ1F67iQ8WUEhlKEPCUYVFka3ORhOTiDpcTmVZx2Wt0eppThNo1ARSkxpJWVEDeSn5qA+vJGfjF8jZ+AWyNv8jZbLN1CYJlMd4oNv+TxSuu4P0ffeTduBBitwepCPoQdqFp6hNEqhNEmhIEmhOvmhNfuGC367Lz6YpM4aq0rZ5f15f2cFZSwcvdvZwaui80xvsUrKh4ZTDtlha1EC0n+88Y/z9iQ8KQuq6B98d64iRSOaE1gYqyzpIV6RwaPV9aLPLbOd3JlhXkRwRZTNe4ku42z4SBcFmblIO5YYWNLEq/HeuxXPjE4SfcKMop5zKsg7KS9pIjUuaeYkkSEJGwBHyQn3JC/VFE+hBnL8v8cECkQc3ELr5QZt5ob4YAzZQ5fkQDXFHaNEIVMX7ELhvK7UGEyaFJzlHf4nO4wm0YV4Uhx4hc+dylKu+gMJ9G/HBAkW5FbbjUqf2dXi8jMXNtjqbdUYaM2Jp1gg2m9IjaUqPItnflfhgKfHBAglCKHmp2nn9obbGSu/g7xmZAEOhGXNV34Lzdnr4HFOdTbzU1eys4U1ERERERERERERERERERERERERE5LbmWgP0kQlo16Vj1FYyNP4R5YYWMhJSCT12eGYG+cTMEuwl2lrK9I2X3VdanJqyogZbqJitziHU/QjlhlYsna/TM/AuhoJqTOVdTs8cbmq+UaSjVl9Ov/VPdPW+ZcsPMpTpDI1/RJvlPCc2rqTNcuncqWfgXTQxiRTlljMw8gEd3W8g9/UhPSGV7KRchk/+lZbWswRtX0VX12tOr/fNcuzUh1gbamhIC0eXbcRoaKG2xoqxuIXykjbKiptIioonPli47Cz0rr63yUzMIEMeTbWuikptJeX5RqoruqksrKC8qJZkuYK0UIH+oT84ve43zdMfc26w32ljnNMC9KZkb/T51RTnm6goacNc1W+z1thCS34KlnTBZmtOPFWJUpJlQbZgUpdTjrG4ef625mE6e96yHWBjcTP6vMp5B/3Fnj5ebjcxVFtNZVY6NfFHqY13xZxwgrrI7VQf+jcKNv8jmftWkHv4IfReq+dZH+OGJVXAkirQmp1IS27yApvzs2bKU91Pb1M/Z7ouetL6pvMb3hKyqryL4nwT+vzqeRZmFCP3dCPyuKtD4/19SZAKeG5axaFnVszTc/PqeQbu30ZqnJq0+GQK0ouoKu+2tcnuvmlbWfx2b5y3fL/11MeUFVbPs0JfT01VD4a8CpLDo1BKBZJ8j5Duux9thD/6aMFmU2EhncZqOo3VtBnK0EcLFMeFU5qSbLM8pwiTsQNzVT/lucWYI/ZSL11NvXQ1oZseQFj5dUIfuwP5hu8Su30F4Zt+xv6n7iH0mCuSPZs48vh/ceyRr+D61I/xXrOC+AOPU5kYTK2xcV7fM1f101KQgiVTZrMzzYfB+NWczNjDKw15vFXqz9vFx3mrLJCuTIGqRIG6yJ3UyvdTE+NKe1rwvH7fnRPFy63V8+ypmjl/CqlAeqg/JTlFGNM1mONPUCt3pTxVTZU6BLMm3FnDm4iIiIiIiIiIiIiIiIiIiIiIiIjIbc1nCdBPjv6OasVR9NkGakyDmCp7yU7KJTE00vZ36uvGSY6Kn5f32Ftp7ETu4013/8wz+OaWF/HdsRZz9QCmyj7K9I3kpWrJS9U6Pae42Q70voJJHUxH/cyLA5mJGWSpsshP09kyM1VYFEpZ2CX3Yyg0k67Q0N7xKiMTUJxfje+OdRRmltBmOY/19AXi/H3IVSidXueb7anh8/QXJ2NIy0CbVUZd7Qj6vCrq68Zobn4RTUzizCTLzBKGxj9adD+15mHkPt5UV/ZSZez8dDZ740y2lVGINqOIdHkMptKWS+7ndvTUlPPGOKcF6F0VJfTkyOjLCeK19Kf5vX47b5cd51xzGecbtEzpg+mKcaFSfoQa4QVqg1fREHuAzrQAerIEm6MGFeeaSznTUIo2a6EKqYxYiT/GBIHK6GPoNRmUJMVhVArUJAn0Jp/AqlhPf6oHLeVmmiqaaS8qsNlXVc1kz+iijp38wOkNaOl4weE51maVkhQZS+D+bQTs27pAt988wKGnfsqhp35i88jqFch9vJHs3oD/zrX471zL0WfvY8MPv8S6O+/g0FM/IdLjGIpggaCDO/HdsdZmenwK6vBoFMGCTVWYnIJ0/aLlm/Xwb35JTmIaZsVxsry3kuW9jbI4gbI4Aa3MndB1PyH2wHPkqTMo0mRRWVBKXe0oJr2ZyuwCLOZO+lpG59nbMoJepSIrXCArXCAnJsb2e8XJSVRFHsQUtpUSVTTarFIM6njKFALJ7muQ7Fxjq5ffzvUkRcWRGqvGe9NKtIkJ5GkKFlhuaKVUV7egbqaonZgit9IkuZu6kFU0SX5KU8AK6mTPUB21l/I4b/ReT6F0+X+Er/se0e57iA8WSPQ7SubeuylY/zc0HP8hTR4/ocnjJzR430uZQlhgnVqgTV9ElbGTmrIGGsz9NFW10VZSTLu+gHrzIPW1ozQ2jDlreBMRERERERERERERERERERERERERua35LAH6yAQMtnaiDgu3zRxvaTmLx8anyUhIY2QC+ob/SFFuBflpukX3EXRgB8UFJluoGOnlwf4n72JkAoZPfUx93RipcUm0tZ+7BfKNm+9AdSnmZBndnVO0tE6Rpc4mLT6FWvMwhZkltFteIdLrBCXaOofbd/dPo8+rpK52xPZnUtc9BB3YQUPDSaynPqGpaZIYz6P09C3+osPt6uipDznV3kpTZjTqiFgqjZ1YOl+nRFdPR/dvKdM3Ijt6kExVJvV1Y1hPX1iwj66+t0lPSCUtPpnaGiuVecWUpmejzS7DaGihufkMSkEgT5m8tGaff+qSDNANuaUUxwvoYwLIOPgzKkK3YgzfR4bkAJLffA/p+rtJ2PsrMvb+nDyXr1K49g4MW/8PZtf/os7te1T5P01xTCD6OAF9nEBpvMBglsBAThSd5VU0N03S3DRJndlKrWmI9ppOLNWNtDSM2v5fd/skp/smmeyf5JT1t4xOIHoTHDl9gY7O18lP1To01P0wnpufdeBq9j7+Y+KDpCiCBdJik2hqnKC5aRKlLBTJ7o0U51ctsMTOkANbCDu0HZU0GLUgkJ2QQrmhhRh/X4IPbCNo3xYiPdwxFJjJSykgQQidH5YfXU/Imh/N+zNFsECMhysJ+5/BEOmHMU7AGCdQG/gsLce/R69yH0M5An7P/QhzUQVd5kYKdv4z6Wv/F8Vud5ERJlAY4Ud95FZUXvuIDwhAJQhkxasWPU5zrTEN0tw0SVttH4M5gs3+QgVdxhKq0hJJkQXMK2+WKpP62ov9obn5DAPWP9HR9Tqxnod4sbt/wbk7PfwyL7dXMV4Sx1C+DL3ng2Tvv5Ps/XeS4rmJFM8taDd8gYJN/4h2/R0UbvwyxmP3MZQ10z97kn1ojtpNfegWutQeDGYJtJsstNX00FFhorO8ymZHRc3Fss2x1zLJyZHpy7azsUlnjW4iIiIiIiIiIiIiIiIiIiIiIiIiIrc3Fy589qygPDmGhtpRRidgYOR9wo+7EePnR6muntEJqDUNkR6fTGf3wvym3NBC2PGjtFvOMzoB2swSjq9/kkxlGqMTMDz+ETXVA5QbWp2eiTjL8fH3aNf4UK83MDjyAWlxSdSZrRSkF1GYUUx97Rj5qVqSI+NobX1pwfYlhTWkK1Lo6Hqd0QmoKGnDc9MqDIVmhsc/YnQCor3daW054/S6Ou8Y/w/j9VUYlQKpsWpaml/EVNGDqaKHjq43KEgvIjVGRWqsCuupj+dtOzj6IcX51cT4+9HZ/VtqqgdIjYiissiMPq8Sc2UfRn0TyUIQTbXDC7ZfCp5eigF6kevd5G7/D/J3fYf+FA/GcgXGcgWG0nxpj9lNp+Ig/Tnh9FWW013TtsDOhkHa21+mvf0c7e3n6LCc4/TgOU4Pvcr42B+dflKXitaTf51ZXkWdvcDMhFS8XZ7EY+0jCwzYuQZFkJSAPZvZ/sv/wGfr8yiCpJzY8BRem58MMsLEAAAgAElEQVRFemj3RV13Y9Q3UlnSRlWZxXbOu+ZcNDOVacRKJAvKV66roTA5m8KUi1os52hpmkApFYj3diN83U9IdVtDeWwgFfGCzYYMFbUpsVQqZFQoBJv1JTU0VrbZyjFrp7mVdvlmijyfIl3mR9j+DRx75Ou43XsHxx/7JzT+hzj81I84snoFbs8/zIH7/pY999zBnp99kb2//iGxPscxJKtpbhhbsO+BSi2jOtlCtTLGtDLOVSr5U9qj/DFrFWf1AhVKgcJogWJhDxWev6ApwoWhTD9G8wWbZ41KXqnN5NW67HlOVqSSKXiSLPUjR52NVi6hwv9RKnweoTRgA7ooXwpjBQpjBQaTDjGh2c2EZjdjOcG0t5+ju7ZtngPNfTN9cxHHTn54Q9rmuBigi4iIiIiIiIiIiIiIiIiIiIiIiIjcEK5HgD7Y9yq5wQcZnYCRU59QaxrCb9cGUmNUtLW9xODI+2Qq00mKiJm3XbvlPFHenpQXNzM8/heaGk/jv2sjkZ4n6Bv8A6MT0N3zJgkB/gxY33N6juJMT7U1YYzxoLtjirKiempNgyTKwukd+D3G4ibKihpIEEIoSNPN266x4RTZ6ix0OUa0mQbKDS3Ifb0pyjEyOPIBoxPQ1HCKBImP0+vobM/2dNOjTyYuMJAyXT2DI++jzSyho/M1+of/iNR1D431J8lJypm3ncXyCpGexyktqqdv8PdUllnISEglRa6gqqyDAet7pEbFkpegpm/gHafX0xkuyQB9qHOMvtZh+ttGODXyW4eeHJ1m7PRHjE4iehMcHPkT2swSMhSaeabHp6CQytj/1N0LffIudj/y3+y4/1sL3P3gvyM7vIewY4cQDu5g3Z13sPVnXyXixBEiPd1RBAtE+/oQ6nYIubcXimCBKC8PYvz8FszuTo9PWVCuuQbu24b35mfITdSg8dxBwtZ7SNhyNyWhRzElCMjX/wjpym8RvPJbZCg0ZCmSMWvisbRP0d44QmfrKQb732Bo4LcOLVClkBIikBIikB6ntv1uVkwMBs9fkRkbR2ZcIhmhAagkHvhsfY4jzz2I4LqHELdDhLgdwlTRjffW56jK0FBvHqCuZthmdXkXyVGxJIaEz+w/QWOzIPQoxuM/RifdQY5coMzjbiqPfJvKI98mNzKAHLlATqSUTN9tuD3wJY4/80OiPI6iCBZQBvig8jlEtvsqyvb/F5V7v2WzyG8tORGB5EQK88yPj6ahph9Lx3m6en5Ld+dL9LUN09c6TI9lgq7u1+jq+S1dPb9ldHh+n3V2G57r+BlnjW4iImAymZBIJKxcuZLly5dzxx13sHLlSlauXImrqysajYapKSde/W8SU1NTmEwm5HI5Op0Oi8WC1Wp1drFEbhOmp6fR6XS4urqycuVKli1bxrJly2x9TSKRoNPpmJ6ednZRRURERERERERERERERERuOy5cuE7Pcs1FZCSkMjoJvQPvEu3rg1IIRZdVyugkVBk7iA8Moqa637ZNcX4VsZIA2tpeoqnp9KcrzPqjCBYYnYQB6x+J9XanUmd2+nNqZzt26kMmqlLQqxOwdL5GhkKDpeMV0hUaegffRSNPoCBDjyZaSUvLi7bt9HmVZChT6be+R8/ANLrsUgL2bqauZtj2d9LjU+jses3pdXS246fe50x7PTmBu0iLU9M7+C6mim5MFd0Mjn5Au+UckZ7HUQRLbdsMj39EeXEzqbEqBsc+oKnxNEkRsSSGRFCUrKGvc4pyQwuaUIHmOisjpz92ej2d4ZIM0E+ddf6Bv51NjVWhiVYuMPyEGzse+m+H7n38R0ScmPnud3JkLN29b9Ez8A6uq++nu+93tLZNObTtU3MSU4jzcbcZ73ucjq6ZsDU+KJhID3eivDxQSGULAvLLWZ0gYFZetD7GjT63rzEcfA9ni4LJ9/oNci83xhsrOVvki9njh+Rs+AIa720kyaQMZRxjMt+dyYLjKIIFEoIFkkJC0EQnODxO9jY3TzJRmclZvYyzRQJniwReNETSOzBNW/0AiqDgeeXVZhro6HqdnoF36B18l97Bd7Ge+is5Sdl01Hczevqv887XyMQnDPec4WypzKYlZg35O79GxpFfoPY7iDJIQtbeuylc/yW06+5Au+4O8jd9lbNagbNagRcLghlLc+dkhgdnCoI4qxU4XZnDQPdL9PW/yUDPywx0T9ns6/stvYMXyzdr39AfsJ76q1Pa7fVUDNBvHuvWNbNzpwWD4WVnF8XpyOVyW2B+Ja5YseK2DPgsFgsrV65ctN5yudzZRbxhzL44MTfEFbm+TE9P4+rqyrJly664r7m4uGAymS67b7lcPm87kRluZP+du++VK1de131/XrnU+LmYsy+PSCSSK2rrIiLOZPY+Ya7OuheyH/ctFotTynEpZl8Um1Wj0Ti7SCIitxS3ypii0WjmjSfi9VhERGQpcL0C9LHTH9IU8hR1NcMMjr6PoaAaXXYZSlm4banw3JR8VGFRdPW+SbvlHFHeHhiLm7Ce+ivZ6ixUYVEogmX0DEwzMvEJ1eUdpEVFMzz+Z6c/p74VHD/5Hu1qV2pLTKjD5AyN/5ni/CpqzYN0dL1GYmgECdIQCtKKGJ2ExsZTZCam01A3yugktHecJ9rXG0OBiZykHMoNzdRUD2AoMGFdosGuvZNDk3RqE4n33EuVsYPhkx+Rl5JPV+9bjE6C15ZnKdXWkhqrYnQS+oZ+T1ZiBv3W9xidhIrSNqSuu0lXpNDceJLR038l1usoRemFWE/9xen1c5ZigC66qN19v0MdHr2oJ9Y+yvZ7v2Fz273fwOVn3yA+MGheoBvidoj1d32FI7/5JdG+PjYVwVKqjBZ6+t+mZ2CagZH3GBx9n8GxDxidnAl29z7+4wXlamk6Rbo8ep4NNUMMjr5PtiqThGCB+AB/ZKv+jbBV/0ptonBF1qlkdDXN7GeuSWER6Lb8b7TblqESBKJOHMblh/8L18e/S3KIgP/233B87a/w2fQkm+7632z40ZdY//07EA7tQhEskCQTSA6ZcXaf1sHXOF8uu7SlAr9X3ctfYv+Zd3T7eNMoJS1MIDlEStHub6Pf+Q0q3e7kvEGY56tl4bxRGc1UZztjpy9epIfH/8xAQRipUVEkRUSTHB6Bft8/od/7TxRv+xra/T8gJVQgJVSgNjGQV7U+vKKTcL5IynjHEEPD7zI89PY8x0++v6hjp//M6MQFp7djZygG6DePn/+80uYzz9STk/Mib7zxgbOLdVOZmppixYoVVx14zLp8+XJnV+G6IZFILlvf2zlAtw++xEDw+mKxWK4qOLfX1dX1kvsXA3THiAH6zeVaAnRHgbpcLr/tXtASuT2wH2udeR/k4uJyy4/79v1bp9M5u0giIrcUt8qY4urqOq8c4jVYRERkKXDdZqBPwovNRrL9tzI6eYGO7tdRysLITc6jvnaEEm0NVcYOFMECpsoeDAUm4oOCaW6eJF9TiKHQTIm2BqUsjJHTnzA09iGHH/tvhsY+dPoz6lvJ87UasuWhdPW+RYo8geGTH5EUEcPQ+J/RZZeSHBWHPq+SbFUW6YpkUuTxtlnPGQkawtyP0Nh4iqHxDzFVdCPZvdEWDovC6MTHnLXUUq4MQpdTRt/Q7xka/zPZqiz6hn5PibYGnx1rKCk0U2XsmFmm3WhhdBJaW6eI9PIg4vB26kpqGDn9McbiJpJlwbQ0jDq/bk5UDNCXiObKXpRCqEO33P8vPP/9Ly/whe//Det/8MUFbvjhF9ny4y8i7FmDWghCLQSRFZdAb//bqEIjUQQLhLm7zgnRpcQFBhFvN1NaESyQIA1ZtFwJ0hDW/ejvSQkLJSVUhvLYVkIf+zLJ2++mQS1QmxBA8p5fIHnwi0QdXI9SCKVcIaNBJdCkiWTI+gesJz9i5PTHi2qq6CJBKlxUuFie/J3/iirQe6acQUHE+Hnz3J1fYvO93yIuIJD4oGAKM4pJV6QQ6+eNdfxDhk9+ZDNHnTV/31KBRFnoRQXBZqrXBrQ7/oGibV+iaNuXSPd4HqUgoJQGs/+xO1nzgy/xwp1fJFYimTl2QUEkBAWREBSMUiqQ4rEV3bov2kw//ARKQebguAoMWP+I9fTHWE9/zMipj+b4l4t/fvpjxiYuOjq5NIPwa1UM0G8ecwN0+yB9bOxdZxfvhjM9Pe0w0HNxcUGj0WCxWGzK5XKHM2dvl9DI0cMriUSCXC5HLpfj4uLC8uXLxQBd5JqwWCwOQ0JXV1fbJwIsFovtswH2ociVhL9igO4YMUC/uTgaR2bHUXvnrnqx2Ata4gw4kVsN+/bq4uLitLLMXTloxYoVTivHYji69omfwxERmc+tMqbMfaH6dnpBWkRERORSXM8AfWziY86XSdHEJNLV+xZZqkyam8+QFqem3NBEW/tLZKkycF/3OGHuh2moGyM/VUu75RzpihSMxY2UFtUxMnGBBCGE3Bi5059P33p+wqu1SaSFh9iWui8tqqPGNMDAyHvkJOcg2e1CxIljRHmdoLHxJKOTYNQ34br6fnJTcpnNKDKV6ZTlGxk+Kc7wn+vk4CRnu1pIDvbEXNXL6CRkfLpU/kzbDEUhlZEglaGJVtomP5qrenFf92vU4XLbn2XEKSktqGKp50JigO5ERyY+wXrqr4s6fPIvDI3/mcGxD2y2tk2RkaCxBdBxAYHEBQQQFxiE/56NPHfnl3juzr/h+R98mTU//HvW/PDvcV39AEpZGEpZGKbKHkYnQSmEYK7qc1CmC/PKMDj6J2oqOtGEh5ESGkJKiECyTIoyOIiDT93NC9//Epvv/SYRJ9xQSoVLK8hs5dBGh1CvEmhIDKIhMYAGlZQGlUBzvAfD7l9lzPPrvF4ixfUXf8cblQKvGgM5mb6bgi1/Q9aBH5N6bCW6Hf9Ab+xqXq+U8XqljBKFMC+UvqzSYIwFRl5qr+eNMoHXSwXeKBU41XsS6/gHZChSbOVVysJIioxddEa19dRfPw3rPz12J/+M9eQHM45/wGtVEbZyniv2oWj731Cw799JCvZHJZOR5rGBIpe/n+dg9FreMMh4syzMoW9UqZzehpeSl+qvQ2MfMjT2gc3h8aU1A9qZOArQZ334YTPR0WO3dZDuKOi4ku+b63Q620Pb2yFQnpqamnccLrW86O08G0MM0G8Mjl5UkUgkl21L09PTyOVy27aXW5pXDNAdIwboNxf7ceRqjrnJZHIYposzVkVuJa725aYbxfT09ILryq2G/XVJvDaJiCzkVhhT7MeTy616JCIiInK7cD0D9NFJGLa+Q+mR72A99VcsHa+giVZSbmimoqSVCkMLucl5BB/cSYjbQXRZpVQYWqgsbaO8uAlVaCSDox9QWdpO8NYnnf4c+1b1bE83TRmRKKUClWUWhk9+hCZaifXUX+nofp3E0AgivU6glIUycvoTKkrbPp2EKaP+0+Xc62tHyIpT0jvwjtPrcyv6ssVMeWIIiqBg2tpeYnQSUmNUDFjfQxUWRXFeBe7rH8d723PU1QzTMzBNZmI6CYLMtg9jcROFmhy6e153en2c7ZIN0Mcmr5+jExcYHPmTQweG/4ee/rfp7n1zgZWlbcT6+xHt47XAGF8fIj3ccH/uAbbc8xU23v0Vnr/zb9h877eQHdlHwqff0t56/7+y9sf/wP4nf2oL1RNDwjHkVzksz9Do+4yc/pgw98NUGJoZGn2foZE/MTDwFgP9b9JSN0RamEBaqECyNJAUIYCyvDJ6+t+mrNCEShBQSryI3PJLigJ305IWc0mbNFHUJQrUJQq0aAtt5TDqzCQEBZJ+8Bfkb/4H1J47iPb1Re7jRXyQ1FaXXfd/jfjAIDat+Cb7n7zrkt8q78mRcd7o2FdLvHmt1Je3TKG8Xi3nfLGUtzLW8MeQv+f1hIeoiA/49PvkwWTt/RH5m/+RnvoOhgffdODvGBx5b95x7R/6AyebzJg0USRHxpB/4lGKD3yb4v3fonjnNyne8U00oSEkR8aQGRPDb8sver6xlPHTH13XNim6uCOn/srQ6PsO+0ffwDvz+mhP31v0D/2BwZE/UV3eiSJYijpMTlJEzDwP/Pr7bLrrH2zuuO8bzhrelhyXCtDtg/SOjrecXdzrik6n+0yzHWa/5Xw7BBtzlyxcyiGY+A30G4P9kphX+/3X2c8sXO7lFjFAd4wYoN9cPkuAPotOp1vw0ok4E13kVmBqamrBt4qdNaPaZDLd8i+ayOVy8b5CROQS3Cpjiv1qEVd7ryoiIiLyeeXChev7zHj89IdMlUeTHZ9Ae/vLFKRpaagbpTivClNFF0ohlMPP/oI9v/4hGYpkOrteI09TgMVynoyEVHr73yZw5/PUV7Q7/fn3rewbdSrSoyKQ+3gxNgkD1j+SFqtm9PTHmMq7kOxxIT1O/elLC7koggXyUwvp7n2T4bEPUUh8aGt90en1uJU931pC4rF15GsK6B/6A+aKbioMLYxOfILbmkfY/uB/ogqNRJtpINrPl5Cj+6kzDzE2CdaTfyFPnY4ht8zp9bgVnBAD9PlaT35E78A7Dm1vf5mWljPzbG15kY7OV1AECyhlYSRHxqGUhZEak0hqTCJxgYG4r/s1ux757gL3PPpdtt/7dbav+JrNHff9M3sf/g923f8N/FweIzHIn0JNLrkp+Rxb+xgb7/kaQQd2XFwC3c5EqUCKzLGaYF9yI4JprO7Cf8fz5CiT0asTyZcLJKz9V8JWfo2EzT+lPuYYJrkbScddiH7+31Ec2UhqVCyFUQJmpUCdJhZLXe+ix8lm31s0V7WSES7MGCEjLUqOJlpJuvcWkk9stNUjxs8X19X3seuR76IKjSA1JpGcpGwyY+SMTcLoxCe0tZ0lLTZxnulyOZmRgs2MCClJgSdQSdxJkEpJkAoogyRoN38B475lvFgSTlNFM4m+biQFehKy5zn2PvA1QvY8f7Gc4QKZ4VL0bisoOfTdi+6fsejoA6TGKG3nODXm07LEJdJQO8zY5CdO79hLxaHR9+kbvHQ77Op+Y16fNeobSI6KRxEsEOXlQfgJN6J9fVEESzm+/nE2/uzrtj56YOU9RJw4RmpMInIfL+IkvljapxaUQ5tpICkiGqVURoJUQB0a5qzhbclxJQH6XL29+2+bIN3+u+fXOrP6dpiRPTeouR1m1IssZPYzBHK5/KaGDPYzeq51id0r6WdigO4YMUC/uVyPAB0WvuQlLicrIjIf+zH/RoRuVqt13mcXREQuxexnaG72vZaz0Wg0tnpfbrWgWxX78eTzWg8RERGRq+V6B+hjkzA6/BYdCTuo0NdQWdpGhaGZytJWjMWNZKuzcHvhEQ4+/XNKtTXkJGVj6ThPenwK3b1vkhQuJyc6yunPy291z/b28nJnI1sf+DeGxz5kcORP5Cbn0lg/ToSHO1FeJ8hUpqGQykgMCUcpC6Omqo+xSchNyiErJoa+/recXo9b2Zc7aqlMikCbVkBZUR1DYx+QGpNIb//brL/rK/QNvktiaAQJUhnp8UmEHjuEPreC3v5pjPpGCjV59PS87vR63ApOvOS8Mc5pTwb7Bt6ks+cNOnveoKPrVWrNAzaL8ytRSAUUUoHYAAnhJ44S4XGMuMBADj79czbf9212PrycAyt/xsGnf47r6vvIVKaSqUylKKeMhvpRkiNjGDvDAvuH3qW75415FiZnkhWXQJJMIEkmkBWfSE1lJwHbnsb18e8RenATmlDhikyLiqJQmUB1gkC1IhhzrBe1Ua6YYzyoiTlBS8BjtB79Nrm+m/B69keoPbfRlx1Af+ph2mI2ohSCUUil5O7+F3Sud3JaL2OsQkNnzxvUVbaTGy1cXvlF86MkNIev4VylktNagVNF4QyZK7B0nKNMX287bpnKVPJS8+kdeHvBMevoepWxMzA+8WdGh9+gq+d1ejpfpK91gL7WAcbKNZzNOcjZXFcmdRJOagOo9/kJVUf/i/xIf/LkAgURfhjdfj7PsqM/xxK1hddNqY41p3Fq/F2H51H0RniB3sF3bP1yru2Wl2isG6HOPDDP1pZJ9DllqELCZr4XLwiEHztAxPFDxEn8SPi0H0v2uPD897/Ms9+5g2e/cwd7HvsBgfu3EuJ2gH1P/IQt930b7y3PEhcUhEIqoAwJY2js/QVlrK+zkhQejrnCwoD1f2x9uNNyFkvjMFUFJeREhZEWJpAaIQboN4urDdDnBuk1Na85u/ifCTH4uYizl00UufHMfTB4M9u7/YyeG9m+xADdMWKAfnO5XgE6LHzRS5yFLiJyEfu+diOYe125Fb+xLnJrMbdNLqXVBm6H65SLi4t4DykiIrIkuXDh+j+jHp/4M+MNlZTHeWGu6kGbZaChfgxVeBSxARIC9m1G6rqbuMBA1BHRtLadJTspi+KCKlLDw6iv7rwFnrPf+r7alEOdvhRjcSNjZ6Bn4G2i/XyI8j5BclQsh5/9BQqpQLoiiTxNPo2NJ+nu/S1qaSDNjWNOL//nwfNtpWijJaTHqWhtfRFzVS9yX09kR/ZSVlSPoaCaAyvv5sTGpxg7A83NEyRHxZEam0itedDp5b9VXJIBeqz3UVvgFu3rxZb7/9UWru169HtE+/mQIBUIc3fFdfV9HH3+ISI9j9uC9fzUAlpbX6Td8jLtlpfpG7oYtJYXN+K7Yy2Do+/R0fEyltYJWmu6aa5sxpCURG6kQGa4QHKIQKLfMVpaJqkyNJAeJtgsiI3Cos25IqsTw6hQCFQoBMw5WRj1DSgDPEny3kXK8bVk7f0BifsfJWrD95Bv/TnRvt4opALSXatJCpEh9/Fk7xM/xnX1fcQFBdrqaK8uTmBUJ1vgK+Uy3qqe8U1zBOfNqYznBTCRuhurNorGhjF0miySvHba1PgfoDI9ie7a5vnWzNjefvHY1lT30W6ZorOhi45sGYUKOUUx/lRIHpvR9zEqvB+jwudJtHHhFKbmcLoyh1drL/pKg97pHW0pOTT2ge382Wuu6qGipNlma9tZ2i0v09p2ltTYRIdtL+Tofg4/cw97Hv7Pebr95n6EA1uI9/UgSSYlSSZw6NH/YNd9X8Nv05PE+noQeuwQfjvWsv+pu9j+4H+y/cH/xHX1/Rxf/zjH1j6GOjyK3OQcm1mx8WSEyzBmF9JY0UxjRTPNlc10mJtpKjaQIw9Bn11MdWYq2qBdaIN2kXjwaSLW3EnagQcxxvijVykoSCtw1vC25LjWAH3WnTstGAwvO7saV43VahWDnzmIAfrtj7MCdI1GIwboTkYM0G8u1zNAt2/T4vgsInKRuavn3KjxZ25/Fr+JLHI5bvVPCtwI7F+UvNzndm5VbsZ4IiIiInIrciMC9LEzcGr8bU6WxJAaGY4uu4S6miGy1ZlEeXugkEqJ9HQnytuD/LRCDIUmtFkGksLC0admMTr5idOfzX9efKtKQBOjpLFhjHbLyyikAtnqLCpKWgg6uIMIj2PIfbyoMloYHv+Q5LBQdKk5DI78j9PL/nlwcmiSukQPms2dFGboMVf1sOvR79HadhZVeBRVRgtb7vsXZEf3MzT2PtbTf8Fc1UtlWZvTy34ruSQD9H2//AbC/s3EeLmRKAhEeR1n96/uZPev7uTQqvuQHdlnC++SIqLJTc6mMF1HTkw0WeHCfCNkGDSptNdY6KyspkgVT9C2J6kvq6FcKVAa5U7ygUcJX3MnhR5PYw7ZTFXEfrSaTDJkPhSkFVCeq6MxKwVjvIAxXqAyNYnm5olL2towREeViTJVJIZ4AUO8QEG6jjxNLkme20g/9EtbHSI83PDZ9jyB+7eSFBlNQboOQ2E1vQPTGIsbKMzQLTRdiy4lFUOCYLM4PogcwRWVxI0EQSBBEDDKjzCs3sp48mZG0w/RnJ9OmtsqCjZ8kaQTW4k9sR/l5jupPz7fGt8HqQp+fr6Bz1MV8DxaTRYF6TqbhRk6tBk6arV6prq6nd5plpI9/b+7ZDs06uvR55XbLNXVUKqtIdrPh+CDO5Hs3USI20HiAgNQSAXc1z3O8Q1P4rPteXy2PU9Ocg4F6Try0wqJ8fedd97nmh6vtr30MqtwYAuSHc8jPbSD+OBgFFKB+OBgpId24r9zDfLDmwnc9Cv81/8Sle8RMsMFm5X6Wof1MRfoKIsNRnVoNbLnvkP4U/+XmKe+TPr2/6bM5wk0bqsIPbIHg+QFKvZ+Ff2mL6Dc9zBxEh+SvbaQ7LkJXWYRba2TzhrelhyfNUC3D9LfeOMDZ1fpirBfVnqpL40rBjS3P84K0O2/UXsjAwgxQHeMGKDfXMQAXUTkxmP/IuSN6htzf0P8JrLIpbAPkp3xHW9nMPc6tWzZMmcX55qYmpqad+6W0uoBIiIiIjcqQB8//QGn2hppzoknU5lKghBCuiKZtFgVzU2nKc6vJNLrBImh4UT7+aIIDiJPocB68kOnP8v/PPlKi54mXR5S112kK5JRSAWSo+LQZRmIDwoi2teblGgFpUV1VBTXkywLorXppNPL/XnylbYS8sK96RucxnX1/aTFqUmQykiLUxHq7orHpqeJ9HTHWNxIZ/drlBua6Ox+zenlvpVckgF62MEN+PzmLmKPbCY3UiA3UiBnEXXqJEzGNurrrJSnqCmJFSiJFagO3kBprJTqwBfI3X836Yd/RebB+1AeeJzwrQ9REOVPbfRujNK1ZEmPoJAKpLqvJvPg3RT7PU2tsYH6OuuMtVZqio2UJwoOLU1NpjhLizEpjgqlQIVSoDLeF3PkHrrSA+jJEujJEqivs1JnHqQox0hRjhH9p9Y5WHKhsX6U3oFpxs7AmaEJxntGaKy30mTqoN2Qh6U4m57cMKwJa7EmrGUoeQ89mf5Y5GuoCd9MRYJARYJA2vF1lAZspCZsBzVhOzCHzjFyP/V6I+ebFnqm/5TTG/9SsqPzFRrqRy+2uTnWVPdSoMl1aFqMgkRBIPL4IYL2rCdw1xriA2aWR0+QCrivf5x1P/lHdj7yHfY89gM23ftN3Nf9Go/DE6wAACAASURBVE+Xpzn0zL3sf/IuvLf+hhg/H3LUWehzjA6X6h+d+JjSQhNjZ2B47H2a6q0264yNlCYpKZQLZEfMrN6g9D5McZKKuupe8mPl5Hzaj/PkoTSVmuhr6qOzzLioVYUX+0dShNxWH83xtaQcXzezlHuQP+qDvyZk5f8hcv9z6LJKSItTIRzeQ4JUwGf78+x/6i7C3F1t22ccfgBlcCDqMHEJ95vF9QrQZ33mmXpycl78XATpcx+UfJ6XHLweiAHN7c+tsoT7smXLbtjsJDFAd4wYoN9crmeA7urqKgZ4IiIO0Ol0N/wezj6kF7+JLHIp7FfcWSrMXfr883ofYP+y51JZPUBEREQEblyAPnYGTo+/w1h1Hkneuwg+uINSrZm8lDzKiurQ55QR4+dDpKc7fjvXkRjgQ6Opm9GJj52eAXzefMWcSLznPg6svMf2fD1TmUp+WiHhJ44S5n6YuMBAIo7spFxb7fTyft48Yz1Ls9qT0lw9R577JRWGJtThURSkFeK5eRVh7ofR55YR4nYAfU4ZVaUtTi/zreaSDNAHmzrorjRf1tYiPcXKWJJCBFsHTjmxgVS3VWQcfICE4GAUG/4f0se+SNDan5IgFZB7exB0YBvRvt74bHse19X3IT2007a9I5WCgDZWoCNLZnO44OLS6K825/NyZxMnc70ZiF5FX/xG2rPk5CWqSfVYT6rbKpuZHmtozVM5NldFS34G9WX16HONVJY0U1vdS3teHG3pMmpUAuU5+dQlHJ0x/ih1MTOaksKpLDLTbzJzrmW+p8feYfwMojfJhtqZ0NteY1EdmUoN6XEqdFkGTBVd1FT3Um20kJWYilIW4rD9xfh64/bsfTb3P/Y9Nv74y6y78w58Nz2FWiYQcnALXmsf5MRz9xHv50XQ/m14bV6N5+ZVHHvhESI93UmQCsQFSAg/cRRFcDC6zGJKC802q8raqcguoCxZNc/WPBUtuSoyoqPpKFTTmhFOuWQV5ZJV5J1YhXznY2g8tlAcI2BITqIkz4hOpSJXOIEhW09H+Ux/NaWqKY4RKI4RKEmMc3iMaqp7qS+roaUwgya9ntrKDsxp8ZTll1FaaCbz0C/IOPQL27GJDwwk/MRRYiV+5CXnkBEVTmpoIKVa8yUt19c6a3hbclzvAN0+SB8be9fZVVwU+2Bi2bJlN+3h6PT0NDqdDrlcjouLCy4uLsjlckwmE9PT0zelDHP5rGHP1NSUrT4SiYSVK1cil8vR6XRXFZZarVYsFgsWi2XR7axWKyaTaUk93LJarWg0GuRyOStXrmTlypVIJJKrajPOCtABli9fPq+NrVix4oaE6JcL0KempjCZTMjlcuRyORaL5TP3t6mpqXnnxtXV1bbv64XFYpnXt2bHC41Gc0XH8VYN0K1WK3K5HFdX13ljhjPGwOvJ9QrQp6am5i0pezVL484dM1xdXT/TNWZqaso2Ljtq19fSr25EX5xtT7P9RCKRoNFolsws0CvBfryaPUY3a8nlueddo9FccpycbW+LjacSieSSfcNqtdruS651TLYP6W8kc+9/HJV19t7ns9THHovFYmsPJpNp0XYwOwbMHk9nMPf3r1e/nnvvOvde/FqP7dx/V1yP+6zP2l+np6fntSn77Wb//+xvXO09+yxz7/FuZvuYW/bPep2zv3+8kuMwe82ZbT+z9zHO/PeciIiIyLVw4cKNfQZv7R5HF7gJj40rKUzX0dv/O3KTs9HnltHceBK3Fx7Bf8cLaIRABod/7/TM4PPoRO8wyoO/ZsPdXyVW4k9xbjnp8Umkx6nJTcqemcD3wkOEuW6no/2s08v7ubS+Asm6uynKKqapcRz/3RuIDwzAf9d6ivMqaG+fQji0kyj3/fT2vuH88t5iTi7FAL26oIhqY/ui1mqLaU4PpyktjIYUGbUZiVTqKinMKCLDYw3prg+jDAogQSqgCAoiLkBCYkgo5cVNaDOKSAqPpMLQdEmrC/XUp4XTkCrQkCpQlxxE+rHHST3xHEpBICngGMXSzbRq/OiM20xv2ONUH/w3CtfdQd6mr5Cx/wFSDjxCS8DDdAbbKf0VbVGbaFBL5quSUJ8cRnWBnvLi+eVpKG9iqq3J6Q1yKTk0+h6miq5LtsUMRQqq0HCbZbpa1GGReG1exfH1j+O95VniJP4zbTE4mLgACXEBEjIUKZTpaikvbqIwXUtJoYny4qYFlulq0URFoxIEm4nSYJRBEsKO7iH82MF5Ybs+10h5cRNKrwOEbHmUkC0Pkxl8nEK5gDZahkGVQKW+Zl4dyvNKKFbGkei+lfCtjxK25WHCtjxM3DN/R8mxB2hU+1GvlpAsC6TI/zmyXe8lbeNXUK3+AnFrvkn8nl+R5vY4aW6PUxDpTYWuimpjOw25KpozI2w2poVQnxq2oI7V+TrqkwWbDcnBNCQFkCs9jDLIH5NawFRSN1NWu21rq/vmnbNWfS5NOQm2/z49/jum+vppMlmo1elpzpLTnBlBa060s4a3JceNCtBnffhhM9HRY7dkkG4/s2juEtM36oH71NTUguDe3mXLliGXy2/ogxf7B0WX09EDsenpaTQaDStWrLjs9q6urldUn7nB09zfnJ6eRi6Xz3tId6NC4KsJBO2Dsqvd/+W2sVgsC8LnxVyxYsW8GXhXe45v5Aw7+1lZc9v59QxuFgvQTSbTJdupRCK56v5msVgWnH97ly9f/ple9JDL5QsC1MXO/aV+52rDXPsx6lL991oC9Mu169m24Qj7ZVav5ZMAc4/pjfikwPUI0Kenpxe02cuVdWpqColEctkx41LH1xHXs1/pdLrr3hd1Ot1l67xy5cqbOnvYfsy7kt+2X63jSs/R3P662OdormS8upLfsy/jla6IcKnfX7ZsGRqNBpPJtGj7dVS2ue1obr3t7xXsf+tSY6V9KH+lLjb7fW6dL7e09dz6zI6lju59rqY+jpjd52LXltm+otFo5s0sdjQGXC8WO046nW7RMsyW9Vrula/X9ftK7n8debkyX6/+aj+renYcslgs13xc7T+BdaWuWLFi0bpezZhitVpxdXW97L3R8uXLr2pViqvpqxqN5orvzV1cXMSXuERERG55bmSAPnLqIxrN3Wik3giH91CQWkhHxzmyVRmUFzfS1fM6occO4r/5KRICfBkQA/Rrsqq0hZwIfw4+9E+kxakw6hvIUqaRqdRQkKYlxtcLr3WPEO1xBIvlZaeX9/NoqbaG6C0/oVxXTVVZO8Lh3cRK/HFdfT+l2hq6ul4lMTgQlTSQ1tYXnV7eW80lGaB35EfTki6j2mih2mjBbKihJVW4aFooZqU/hpB9VMV6UJOhpFJXSUVJs22bWdvbX5p3QLu6XsWoq7l4gK0v0VnTSHlxI7WZChqT/WhM9qMlbj+dsl/RKTxEp/Aw7fL19EU8QY/8eVo1AjUxxzAEbqZVI6MlLZzmtMgFTjTW8lKHZYFTnV2cGXrppjakpa6l4xzlxY0OVctkKAL8FpgQ6I9KkBLtcRivtQ8h2++CMjjI9n15v53rcF/3a46vf4Lj65/ghR/8LQef/hlHn3+I4+sfx2vLs6TGKGdeyDBaaG48ycipvywoW0fneYZG/8T4GWiqG6a6pJFqQyPVJY1U6WsoVUZjiBUolM8E6ClSP3Kkx9FGBlAULaUoRrDZVlJGj6mR3tpWeuss8+yorMOgTqRSX2vrH0XZpSj9PYnZfBeKVX9L4uHVtpdPQtcsR733F8T6+2AsqkXj4UJqTAKxEj/8dq7jxIYnCNq/lSS/A6Qde4K0Y0+Q4r2NxCB/lIJAdUoEzVlRNkdrS3mrWsbblf78rlrg1dYiXu5o5NUmHWcy9tEpPER75BpqU+VU6KpoyEqc3+9TBRpUfjSo/KhPCnZ4LnPC/cgJ2E6VtpTy4kaqC3TUpUfRohHoSDhIb+TTtGSG05Yb66zhbclxowP0uTPSb8Vl3S/1sHTZsmWfeTbKXHQ63RWFYXN//0Y9dLkeAfrVPjhcvnz5ZcNSRwG61Wp1+KDqdg/Q7We+XYlzA7ZbKUCHS7eX5cuX4+rq+plnlTkK+i73wsrlHu464mpDlhUrVlzVQ36r1XpND+YX+2bn5fryXByF55fiavvk1bTLxY6bfRmv5iUM+351I2beftYA3dELBsuXL79kG7qWUONKx9Dr0a+mp6cvGdjM1cXF5YrKNT09fdmQyd4b8cKEI+xDoSsZV+37/JW0G/sXSux/52qO+5UcH/u2cCXj9ZW2lUvp6FjYt5nF7hUcuViwdr0D0atp1/b1vZoX6K40KLRarVd1H7qY15u5+165cuVV3S9fzfX1avvDpfrE9Q6Sr6V8V9tfp6enr/j+ZbFy2ofyV+pi9ydXM6Y4ehnzevUN+zboiGu55lyuTiIiIiK3AjcyQJ+dba4Oj0Ip8aRAmUCOOpPK0laMRXXkafJICQslaNcLxPh5U1JQ7fC5vOilTZAKqAUJWYfuISsxfeYTqfFJ5CbnEOnpTry/F2mREcT5+1KcV87w+AdOL/Pnyd7+t5B7e1CZqSHNdwcJUil5mjyyVRnsevR7RPt4ocvQkSGXo88pI1uV7vQy32ouyQD97foY3jLJONdh4lyHiVeaDZzLP0ZbwL20SB/DpAqmIl9Pc1Y8HRkCBskLZBy8F63nSkxR+6iNPbyoxmgPMhNSKC00UVpooiIrnWaNQGeaQHtePG3a5Bnzk2jLmzWZVoOBqZ6+BZ7tH+X0+DTjLyJ6MzxzgZrqXkoKTQsszisnzP0wMf6+lBRUU1JYjaGgipJCE9nqDFvwba9k11p8t67Gd+tqvDc/zcYf/y0e6x9j6z3/l2Orf4bn2oeQbF9N2JFdKKVBSPa4cGjVvWy852sEHdiGUV9PramPbFU6GYokMhTJmMo7MFf1zCtfUWoWOdLjZAceJjvwMCWhh6nQKGktTKc12Zsm5WEapE9S73sf9b73EbfncaK2/pIswYv8KIEitYpaUx/VxWbKNEnU6Yrpqe+kr7mPvuY+yjRJ5MsF8uUC+ox8SgqrFxwjY3Y+tbGHqU4K+3TWeyPmqm4MmmQyfDah9t2PMjiQBEEgRR5HuiKJDEUSNZUWynZ/nVpT32VtLjFgyY2iUeVOneIwZfkllBaaUIeFo9j5M1LWfIHkdX+LetdPyPZ1oVTYTtXxez5dveGrZO3+MRn77sXscS+NYRsxJ0pmZqGrBQbkzzIoX01/zDqaDGULfruypJkqXTn1lS3z/vxkx8U+O37mY06dddbotvS4WQG6t3e/s6u6KFfzcNfFxeWaZpQ6CkNdXV3R6XS2pRU1Gs2CBzM3all5nU5nWwrc/jeXL18+7//NPsy0Z+52K1assD3wndVkMi3Y9+VCSvsA/VIh8mIP4z4rV/IQzVF577jj+gXo9ks3L1++3Lbc7Vxnl42ce8xmsT/Hc/e3bNmyBed41hv1oM/RjNrFXLZsGa6urlfd9u0fxM49NrMvw8wu9eno4fyV9G1Hn36QSCSYTKZ55+VqA9BZHAUcs8djtk/M1sO+/S02c2vu37lUKHe14bn9vi/XX+wf3NsfO0ezDR2FTp9lFrqjWZ7XG/vzMtuWL6VOp1t09u2KFSuuqF/aHzf7McPRTO0rGUevR7+ae9xn2/Jn6YuOxpPly5fPuw7Nzmi23/+VBvSfBfsVbi4Xhju61l1JOee2Nfv27OgYrVixYl67cDST8lLj7tVc8+x/f3Ycm+3vjn57tj3N3hvNLs9sXyb7FxTm/s7s/cjscv6L9anF6jero2Pn6Jq52Hm6mhUF7P/u3LH4s9RnLvZtbG5bMJlMDq9tc5eLn7t8/PVksdWgZvv07LLY9vcxV9O/Zn/H0edk5o4ZOp3O4b8JHI2TVqt1Xjuw3/di91iLlfVG99cVK1bY9j/3nsL+PnKujsLna723vJJVGi43ptjXx/7ey9HM/WXLll323utKx2v74ySRSBxey+de167m5UwRERERZ3Hhwo3JB0ZOf0RtdR9JEXLS49VUaGKpVPoT5XWchjorucnZRPt5kxYmoJIJZClTSQwJo7VlkvEzF5yfb3xOLCmsRpupJ9b3BD2lWeik21GHR6HN1JMak4DP1meJ9z1OXaWFEq2JBKmUluYJp5f782Sp1kyEhxv1tcMYw3eR7LOL3KRsstUZxAb44+nyFKEHN9PRfobOrlfIT83HVNHp9HLfSk6+7LwxzmkBuuLAo0Rs/ilR235OpcKHJs+fUntkOYVr76Bgw9+Rs/0/KTjwU8qCN1OuFOhU7GUkbu08O/SZWAz5C2wzGmmsH5nnoGWEs30jnD75B6ef8KVkSWE1RbllDk2LVxF0YNs8U+RxFGWX4LtjDfue/Cn7n7qLGInvp0G4jPraIfJT89FlG2ioH6Ghzkp97dCC8z3XjLgE1CGCzaRQGUWZOipLWwjcswHJrrXIDu8mW51BXc0gjfUjlBXVkhbsgfroWrRhnmT57yPNc5vNotwyirL+P3tvHh1XfeX7QifrJp30ve+6+3XSuev2S/o5TZLu15CknaSTXBIyOgkQZoQBY8xkhA3YeJYl62hWaZ6rNM8qzXNpnkvzWJrHssGADURmCrNBn/eHXEXpqIZzSiqVwee71nctbOqc8xv3Od7f3967CM3Rh/G763ozA+77KaGP30bu0TvpDLqTLvVJ2ivrGY/fxVBuILm+j5B34k4Kve7k9E1/Q8yf/5ak275I2qPfIX3fDeQd/Dl1oQ9aZZkmjrqavnX96y1IYCBTMLM/J5SmjDjShIPECAKa8Gjy07RUlrSsG6vB0YtMXv6omJx9n6pnb1gzf3OTL/OCvpzxxnLqM+OpjfCkPvRBaiMP0BDkQfGebRTccw2Ze79HxqPXU3z4d1R532lmje+9tITvo0t9ih5tKvqi3HXsqKqnpfHTdi0Oru7VxaEpZqdfd3rtKQL61sHVwnlY2OQVGXkuhtxoXTmpAcXRGo7EEJ1Ot84h5er6pHIdkfCpo9mRyCl2ONm7v6XjS3ydSRzZyrFwl4BuGWUjxflnSslqb13ZE1q2Cs5Ef8kR9a3tY1uZHGw5q+1BLAB7eHjYnRtxexzd31qbHD3DMh2vrb0oZf85I56L721vXVmzg7b2sl6vX2MDrfVLvPekHE4Qi1Ry0rvKgTMRarYotfwFYP69PRu5vLwsS4CBje8rZ65xZKPkRGtbszuuOoBlCTnvVdOcyLHT9qLcrYnXtta7eHzsCfeW+9JR+8QisK25d6akgq2yILb6aE0UdQSx4Cz3cJmcNP6u7o/4YJat9ehMHeiNwtrhEVvf2MvLy1b7bqt0gQni/m/fvt3ufFg7yObITlq2y1EKcGv9cvV+tfy9tXeKtT5L+feA5fvEmcNJcmzKzp07JZXZEr+DHR3IEq9Ba3MttrdS7IFWq91QGR8FChQo2Cq4SkAfGr1IalQC8YFB5KcX0tnYQ116PGHPPkTokYNEnDpJ/GkvdGXNtDZPkJWYQay/P+mxGiYXPnG7JvJZoL777GokdGI67W2zDI9cINPnMXLC/air6SPS+xTH7vs9p3bfjK5Kz7DhTdLjkkmPS2Zg+DW3t/+zQF1VD0mh4dRW6snRZNPX2kfOo9+kpryThOBQWpoMPHfnjRy9+xfma8q09ahVkQyNOa+LfN54VQroHVFP0By4i5bgBxnNCaavqtoq9Y29dHTMM94/z+LIWk4vfMz0Igq3gGOT75CXWmCVUadO4LX7VquM9/UmyV8g1ucEB2/9T8KOHWbvTdex96breOrmn+D92C68H9vFqUfvY+9N3+G+H30dv6ceIS8lj9K8akrzamhrnaajY56Ojvl17Zpa+ITJuUvmP7c3j1OcXrCGbU1j1CZFoA4QiPMTCLz7P0h46lY0z95NZbRgZr0mku6iPHqKC+gpLmCwuYfR3nlGe+dpq2ymsbjazI6OeTraZmkpKqU1eBeRj/0Oza3XkLj734k+7UOw572c+vN1nLj7p0R7n6TwqRsoCPchISiEJ//wn+y96Tq8H72PuEP3oz7yKbP9DtBRUkBfbc06DhfH8krBbt4uuI23C27j5ZZ0Xmwt4JUaFT2+/4fGg9dRf+zHFMWqqEhRM5h6nLEcwczZshheaMqhocD6POYl55C1bwdadTJVgXvITy1Aq0mhJEagLkFgKPkI00kPY8j2oVfXQHeDnt4aHX3V1WZO6QfX7dPFkXkWDC8wM/felq5ZRUDfOlztwrklpNaPleOEFzuH5UShyhETNgq5DjNTG6VAHC1qT0S0JTzJEZE2Cjnj7ioB3RVi95UgoJug1+sl1bC0dCZLcUJaE/rsiaTWUrDaa7PYCS0FYmHE3v4St19OZPXy8rJNscPR850Vz8X3tpf21HKupaTctRxva2PtTL1oKbWiNwObIaA7EsKtQapNFosFjt5jm7GvbIkSJojfE/b2org9Uutwi0V0V9dEl7qnLG2E5UETORlbxPcX1/N1tDYsx9+W+CeeI3vrRnxgxt7zLQ8mSRUerR3E2qz1tZF2WUJsV+3ZPFf3x1KctffuEu9dqXtrIxAfTJPy/rE2XrbWmDPvH5D/zpc6xtbgiv1qLbJfzqEXKe/Vja4XOTYFkGyzxe84uaVrrK0PqYcWFChQoOCziJUV1+gQ2UmZpEYnUlPegTazhPa2GRrSIqiIPMrx3bdzYvdtZEaEo03LZ2D4NdJi1DQ1jOK19x462ufcrqV8FpiZkIYmPJqC9EIm5y7R0jyBNj6KhojHKcoqw9/zIdQBvmTFaSjMKqOjY4H+wQtEnDxOS9O429t/pbN/8AKl+bUkBqvISsqktXkCbUYxvTU1hDz8K9pap8lRZxL27COc3HMHnZ0L1Nf2X864XE1j3ZDb+3ClcOGs+2yc2wR04+Q5FgzPr3L8JbdPwtXEzs5FspMyrfLkw3dzeNcfUYeGr/n7zIRUm+nRQ48exO+ph9fQ94kH2HXD3/Ho//lnYn1PE+vrQ9AzjxP83NPc8u1ruP/H3yAxREV3z/Or7D5Lc8MoNeUdpMckkR6jJicpU8QMYh75JXH7/kROUgY5SZkURARQffyX1Hv/inrvm6gL3oMu5jS6WIHYvTfid/M3SQ0NJi00kPaWSbp7nqe9tou2mg4663oYG3zezLbqdjJUQaQGCaQGCWTGxK8bn3Kfu6k69kty41b/X05iKiVJsTRWd5F49GHiT+6/PCaHSImMo6a8YzXSO/i39JUX0t3zPHVVPdSWd9DdffbT/l9ma/MEJUkxVPrcQrXXTZQGPUZuQhI5SZnkx4QTfM+/kn3kFkoD96IN9+HYn77N4Z3fIurJm1ezN9z938ja/U3yH/pnah7/X9Q9+U0qTt5CQYRgZm+qwFTOKns7JtfMQV/bMD36Rfpb+ta0a6j/eWZGV/fr3NQyMwuX3L6OHVER0LcOmyma33hjHVlZi+7u0qbAYDCg0Wjw8PBwKPLZE/bEjn45DvuNXCsXchxNzkBqtKg14WmrataaIMfZuBUC+mYJfVeSgG4JU8pzR6KjFKey3IhvWD+Htp4hdnDLOdAh5VpnD9tIga39vRmRuVL2i5ToLmuwdGpbGws5cyJ29LsyKkxKWQxbJTTkri1nIWefbMa+cuYaaxDvEzm2bCPXOgMpNteyTSZbb9lGWxCLe5aHLcSHdqQerLBsrzWIRXF7hyjEKfvtQby+pEB80FHKd4t4nznCRt+Z4rTy9uDK/ojnzdHBHFd/D4ohziYhBdYOENh6r4jfE3IOJomjwu3B2XFz1X4Vv3elvFvkHk6ylwVDCuTYFDmQe8DOcp5tfXNb3k8R0BUoUPB5w2YL6FPzH9NUP0JCUAh5KfmU5FbRoBukorCB0aHn0RVV4vXIvTz2i29SlJpDVXEzTfUjFOdU0tI0QUZcMsHPHXC7X/pKpzajmPLCBp7z+D3DYxcZm3yHHHUWo/0L6FO9CPO8g7TwSFJDgtCER5MYrFotoboIZZdTuff2vej2flzJLC9sQBMWRZx/AE0No0zOXSIpJIzJ+Y+JeexGirLK0AQHUZapJSkkHO/HdlFX3cfQ6EXa22apKetgeOx1t/fjSuDCWffZOLcJ6HNn3D/wn3WOTrxNmbaO9FiNVT6x8wdrePT+W4jwOs7em77Lrh//E7t//i1OPXYfMYJAYkgYTQ2jtLVM0dI0ToNukL7+l+kfvGCTtWWtJPkLa9hY20f/4AVSIuMJPrSfwGf3ESP4khSson/wAr19L9LcMEpJSib+t3yL8Pt+sJa7foj/rf/C6Z3/ZIXfYDp5H9OpTzGvFZiu0DBRk8vzCX+gvqCAJC9P1L5HSA4UOOHxK8Jv+VvS77qWrIf+kQSvp0mLTiQ9VkPZkZ9S/twPKT12ExnRcebxKs2vobfvxTV9nKzOYV4rmDnW0sZw5yixvj7mAwRxAYFoM0vWjc/Y5F/Nc6U+uY/2+v51c3i+JZkXGpMpS1BRcfiHlD77H2Q/9X3S9v+CvPv+O3n3foWc+79GzgP/RM4D/0RHwB3MZJ9iPk9gPk9gOMGT4fgnmc7xZbhz1CoHexbWtGvKcIH5iVXOfI6zOCgC+tZBEc6lwSSo20pNa8vhZekUlSuEigUfVwrJrnaYSo38syY8bVXkuQmWz3eXgC52Ym5GbfIrVUAXQ6/X28wE4Wg9iMdNyloWz6G1tbmRmtuw3klsTbyVGzElB9buay1ttjOispT94uzasxw3a/MiZVxNsFwbrhapxWvK0VzKKXOxWRAfDLOHzdhXzlxjzeaJ94ncNSuOdnVlimpxvV5rsBxbU18cCWOw9tvC0h6JDwnIWUuWbbEGqWMntpdySgRIOWgh/jaSsp/FbZJihzayJ+V8v7m6P5YHkeT221VlLmw9T069aCk2ZqP2Qmz7bH2HOSskb+V+lZulRe7edfQekdLGzbLHcr+nLH9rSxy3/M0116weLtjqf58oUKBAgauw2QL6+PT7qFURpEYl0N42S15KHm0tR0FkfwAAIABJREFUU5TkVdPSNE5pYgQJ+35JzMEHyYxNWv1Naj7d3WfJiE9lYOhVIk6dJDMh1e2+6SuZmrAo1GGRqI49x9TCJ6slbbX1zCx8TEtZNb53/X9U5pYyOHSBMm0dvk/uIT1Ww4jhTQxT75IWnUhtRRcTsx+6vS9XIvsGzlNR2EjI4WdIi05keOwN8lIL6Ol5gfbWGQo0aez95b+SHhJIXnIOeSl5qI49R0leNdOLMDHzITlJmZRe/vPVzoWz7rNxioB+hbB/8AIZ8SkkR8SuoVoVSeDTj/H4TdvXcf8frkd18HHUAQKqI8+y58bt3PuDbWaGHH6GkMPPIDy1l4d/eR2q44fJSsygq2uJrq4l9Hoj/YMXGB57nWHDG2tSoff0nqMoNcf857GJt8mKjl3D6qJ6RsZep7NCR1aIQKyPF6rdNxJ823bKg56hIU4wszHen87MWDP1Rfn09yyt44DFf88WhrCQ9Qz59/8dmXdcQ+SxZ3jkJ9vM3PvTr3Hs998g4Y7/zu6f/T/c+4O/N/f96K4/EXPiaRJOPUvCqWfp1i+u9nPsdUYHjYwOLGHoMWCsCOZMuR8v5u3l7fhv8WHyv/JW4b28nXMHH8Z9mzcK9lIdJ5AWIlC8/3pK9/0Lpfu2c6ZIWMPnSwO5UBfLhbpYhrWxZMWsncfkfTeS4nsY7fE/UrrvOjIDjpESEUt6iEBOmMBUtg8v5DyLsTgIQ884I8PnGR04w1j/0hpOj7/K3PTrVviG29fwlUZFQN86bEQ4v+uuNurrX3J3F7Yc1mpVWnNKyk1NaA1yol82AleLN1Kj6eXWLXQF5DjZXSWgW4uuMq0BDw8PVCoVOp3O6SjoK1lAN8FWrVM5KdClOP+lCOhiZ6xcUUEskFhz0IpF1I0emLCEePysiefOHtCRsl8sf+MoGtuSlm20FQkn9ZCS5e9cXf9arngsFlE2e/6ltNEeXLWvnLlGTlpsaxAfunBlimqxOCSGtehzWDsOjuyRWGwVf5/s2LFD8n6z3CPWII7ktQWxmOgIlvtcyt4U31+K7RLPu6M9KX6GXJsvvt7eOhO3bbP7Yzlvjvotvq+rBULxOMmxzeJ3prXvxY0cYgXp367i30kdN1fuV/E7Xoo4LTcbgJRDQlKv38x/44htr733j9S9ausA9c6dO1GpVGi1WpceyFKgQIECV2JzBfQVGmr7ObHnLgaGX6VRN0heSh7Fl6PQK4ubqCquJ+3EQyR7H6CxbojCzFI62ufI0eQQ6++PYeo9hsde5/4ff8PtvukrlbnJucT6+RMjCAyPvc7E7EekRidimH4PffcZor1PUq6JpzYtnulF6GifJTk8moBnnkRX1c304mpgZ1ZShhIhbYMVRY0kBIeSlZBGT+8LdHbMU5JbxfjMB6hVkSQEBhNzbD+n9t7D6MTbjE3+laKsMk7uvZu+/peZXoSWxjHSYzW0tU67vT/u5sJZ99k4RUDfZE4trNDWMkVSSNg6Rvl4E3TQkygf73X/75GbruO+G77Kfdd/hfuu/woP/uffmyOco3y8CT951MxDd/2Su75zDQ/88H/iu+8BYgWBaN/ThHsdJ/zEUTPHpt5lbOpdRgxvUlfdS6wgEO8fgDokzCGjvL146qZvkhV0ivInvk7MrutpThBoThAoPPUQ3r/8CsEP/oKkkDA0oWE01vYzNvkOo2MXGRl9jYmpvzI5/a4F32Fw4CUS/IVVBgSIxkBF9qE/ULT366SdeoykkDDUQf5oAgXifI4T532UGEEg7MRR4vwDGBh6lcHh12gvKqDa9y4Gh19bw5HxNxmbfMc8Bhlxyea+FT/+NYof/xpaz2+T4n+SdO/HKHj6B6QKB0nxO0ZygBde9/2S3Td8kfuv/xJ+nnuIEQSyd32N/DuuIf+OayjZ9RVKdn2Fot1fJ8X3OdSBgplVsQJLBQILLTUYxi8yNvUuhvE3MEy+zfj464wbXsMw+ba5bYapd5mZfZfZ2XeZmXuf6YUVt6/jzwMVAX3roAjnzkEsqFlzTsl12FqDWFBwlXNmo+20BoPBgF6vN9e7luLM2qr+2oPYMWYPrhLQwfoas0YPDw/Z4tRnQUA3Qbx27DnBnSl7IEW0k+OMtQVHfXAmja0zz/by8rLqCJab2tbava2tK2t1WJ2hLbskJT28lBTGUkULE+0d7nEm+tqakLLZMNljvV4va725al85c81G94kz4quzcBSdaWlXLNeTIwHdUjgTry1bIo8cSklhbO8dIh5je2Ki+LdSDo44c6BD7hoW70e5tlHO81zdH8v15EigtvztVqSpFo+znEOTjt7L4nePM9+2UsfZUsyXI9Rv1X6V+j6RusdNsDz45Ywtlfs8WzAajXbfb3IyF9maY/F3hC3u2LHDpSW3FChQoMAV2EwBfWr+Y3ye2E1pfs3luuZJ6Cr1VBY3oavUU13aRkpwIBWRx6mNPkJHfTd11T001A6gCYumf+A8KZFxTM1/Qq4mh8BnPd3un77S2NW5iFoViTa9iDj/AKYXQRMejWH6PYZGL5IQFEK84EtBRAB1WWn09b/E5PzHtDaNc/SBW0gMCmFk/C2mF6GmrJ3GuuE1QZkKobqsnQbdIJGnvKgp72BqYYWsxHQGhl9jehHi/AOIEQTSgwSSQiPM17W3zXJiz12EHjnI9CJMzn+MRhVBaV6N2/vkbi6cdZ+Nc5+Afhaml65sdnYtEucfYJUBz+zjgf/639z+vS+Z6f3EA9z+vS9xx7//LZ43/8gsgOenFzI5/zGT85fo6JinS790+c+fcmL2Q8ZnPzCzo30KTYBgZpoqFF15KyMTb1KSV03UaW+iT/sQ4+tLW9u0+T7JEbHECAIRRzzxvvFLq/zlVwi45wfECALR3icJ3vNbvH7+Bbx+/gUyD/yB9tijDB3/DpPP/U9ezHmSVyoFejvG+avm35mcv8Rg7yJ5u75I1uPXEesnUBjhzVDkn0h78tM+xvr7E+cfQLzgQ5y/3/oxCwgkNTrB3M65sUVeqRTMvFDpx1KvnpKcMmIE3zU11ocNr68dr4WPzXNUXliH777d6+buhR4dr9YH82pdIPWHr6Pgwf9G/gNfJP+BLxLnc4L8e75MwZ3Xkn/XFyi46wsU3HUt7Ud/yCulAq+UClwoOc35Ih/OF3lzocSX+eFppubeY2rug3WcnL+0pn1TCx8zvfgx04ufuH0NX82cUQ5wbxnkCOeenn1MTr7u7iZfMXAULe1M2lsx5KZTdBYbbadlHWtHNePt9cMZQXqzIceh50oBHVbFQSnjKWXePqsCurXoXFtihquEPmfEQDHEKenFkLMu5MLeurEcW2dEW0f7RSyQOUt769tybB1F99ty8m9me5wR0K1d52x09PLyMjqdDi8vr3X3tEV7uJIE9I3uE2dSeTsLseBi2R/LdogFMEthULwGLAVHcfS5rcwlcinlIIy9NS3+rS1RVJwJQ2r0sXidSIn2lXuN5beXM5HL4ujozWyb3GukirvizAZbcYBR/I0rJ/OGowOXztgtR8+wNc62SirYgyv3qzOR/XKvEbdfbsYoZw84GI1GtFotnp6ekg4gONq/cvaq1IOtzoyHAgUKFLgTKyub58uN8w8gITiUqcVPGBh+dVVkjFWjq9LT3DRGXU0v6gCBltpuXtBXURHvT2fnAtlJmfQNrornMYLA1MInGGbe45k7b6KtbdrtPuoriVmJ6cQIArqq7tV04UsQHxjMxNxHlGvr8Np7Ny26btrq+2mvbaUmM4XpJZhaXCEhKBi/A4/R0THH9BIU51Zy6N7fMTS67PZ+XUmsLG7C/8Djq+L54gqdnQuUaesYm3oHtSqSGEEgMzSA6bn3mGkqJiN+dYwHhl5BExaJ3/5HqCxpZnoJWprHCT95lLrqXrf3y51ceN59Nu4zJ6BPLa5cFiyt8SPGZ963ytL8GqJ8vNcw+vRqHev7rv8K9/zbF7nn377I3d/7G+76zjXc9d1r8fztd0n0Fwg9/AyP/+56/nzdF7jtO1/k9u99iT03bifo0AFiBcHM/JR8O227ZBbQI7yOU5Zfw+TcB0zMvk9f71myoqJIDhRIDvBF7edNUWoWk/OX6Bs8T1xAIBHPPoz3L76M/+//gdznbqddHbiOrYl+tCYItCYIdOYkrRmXybn3mbws9k7NvsMZfTMXKgTiH/s5f/7OF9fw9u99idv/7cv8+V+v5Y5/+/I63vUff0fA04+v79/ch0zNvc+LLWm8Uu1j5muVx7gU81Uu1PjxWtmzXAr6Iu9E/QuDGaY64qdJ3f8r8u/9G0bCb+aVcu81vFAhrKGxeDWKPd7fD82JvWTt/zHxAYGkP3cz2vu/jPbeL5N6+F4SAgJJCAhkJi+QV8s/pbs3vMKt4awioG8ZFOHceTiqsbcZAvpmCHdS4Ew7l5eXUalUkgVeKf1QBPT1WF5eRqPRSBLC7Alun1UBHaQfJLmSBXRH8y6nJvVGn23p4BWLfHLTm8t15LvChtmLFpVaj1muDXOFgC4WFOSKWEaj0WrZAym0h8+TgC5ej660hfbWvuU82Tt8Z7l2xIeJxNfJifyWC/EeczSfloLitm3b1v1ep9Ot+c2OHTskt9dyDKSK25Ztl3KNo0M5ctroaI25uj/ib1VPT891By/E0dxbJf45OlhmD47GzZmDCWJIGWfxO0bqwaet3K9S5lNs5x1dI15XcsuOyLUpWq3WqYh9RwcaxHbIEUz7Rbx2xdyqQygKFChQsBnYLAF9cv4S+2/9KdNLMGJ4A40qkrrqHvJScinOLmdw5DXSQkMpUKeYr6kPuZ/e2hqmFlfIjE9Bm1lMfEAgjbrB1fuMv0nQQU8m5y+53U99JbCjY45Tj9yLvvsMyWFRGKbfI87fn6mFT2io7acgvZBEfz8qMvOZXoLe/hepLmujr/+l1XssrhDj60OUzynCTxylp/d5ppdArYpgfPYDt/fP7VxcobaiA216EdlJmbS1TDK58DG5mmwGhl5hanEF3ycfItHfl7qSOqaXYMLwMu1hd9HRPsP0ErS2TBIr+BHr50dNeQfTiyvEBwSQEadhZPxN9/fRTbwqBfT5szA59xGGqXfWcWzybYbHLjI4/KqZw2MXGRr9C7rKLhICg4j19SVWEEgICEIdGk5SSBiqo4e45/vbuG/H19bxgR99jYd+ssr7f/A/2HXDV9n/x+8TdeoEcYKAOjSc+IBATjx4C/fd8FWe+PV1q+nOQ8OJ8j7F8d234/vkQ8QKAo11g3S2TpASGkr0qRPmtpgY7XWUWJ+TJPoLJPr5oD59FLXvMTT+3kQdf4YT9/6C8IOPEvvQjwn+9ReIvv2fqFUdpCleoEx4DL/ffBX/u/6DWEEgLTrB6hhZY446E3VoOOoQ1aoYf5mpvgcpevhr5Dz5/TXtjPQ6QYyv7+o1l5keq2bE8AYzS/D4b/+dmSXWcXbxEl3Nw6QECaj9TpHgc5QEn6NkeP4nebv/jrzdX6Xg/i9QsOtaCnZdS/4DXybB5xgpl9sT8dyT3P/9r/LMzd8nOVBAExyEOkRF9sE/UrT7a2v50NdJDji9po3ZkeG8UhXOS80FVtunUOHMkiKgbyXsCedhYZOcP/+eu5t4xULs/BKLJJuRKlZOGsKNwF4/rMFgMFgVznfs2IGXlxcajWZNOkVna6C7A3LEla0Q0MUwGAxoNBo8PT3XzYE9h91nWUB3tg7pZol2ch3LYohroFtz0rqyfIE1565lH8TiiZx6v1L2i6uFGbGwaGnDLJ30rkiLbg3OCuiwfq1J3au2IuMs67Oa7LHBYNhQDXR3Cugb3ScbPTAiB7YOb1j+vbU1ablmLdtnOQ/WxDy5tcflQE7teXFkuWWbrR0EkyOei8dUirgtPpji6FtMbK/lHn4Ut9HeGtuK/tizDdZEwK0Sz8XjLOe7RNwna2O80e9JR4dkTbCXacIetnK/ShG3xZHYjmyr+Ltho220ZQOWl5dt2g1PT09UKpXdf2/YO9AgZ6/aul6n06FSqazaPGezyChQoEDBVmNlZeM+3Kn5S8QHBFJR1MDMEgyNvEaUtxdx/gEUZZUyvbhCVVE9SYI3fd2L5uvOdddQEnWa3t7nmVmCtKiEVW3Gx5uZJZic+5DinHJSo+Ld7qd2Nydm3idW8CVXk83gyGtkxKqpq9JTUVjPiOEN1CFhxPsJlGhS11zXVD9EdWkrEzPvo9cvkZecS4yvL12dC8wsrjCzBOkxSdRWdLi9j+7mwOB5qoqbiPbxJjk8mv7B8+Sn5tNzeX021Q2hUUWQrQpcc93wwFlKI72YmHmfjvZZMuI0ZMRqKEgrYGDwPK3N44SfOEpDbR/TCx+7vZ/u4OLVKKD3952hOLuMWMGXiJPHCDn8DGHHniPK+xR++x/B8087uPcHf2/m07ffyJN//E/2/OLbHL3/ZpJCwkiNjDNvTsP0u6THJlFd2rJmcCdm32dk7OIalmWXkh0TR3JQAOoAgYSTzzLQs4iuuA51gGBmUUoWkxMXmZy4yEDvEsVpueb/F/7wTQTf/m0iHr6J5JBQUiPjSI2MIyU8krBb/pH0J35GfawvDf4P0PHwNXTt+ztGgn9Lb/yTGCL+hKEijdHSeIqe/BbJd15L2DMPEnbsOXLDfBnJDzLfz8S08EgyQgS7HO2dZnHcyJmhIV6r9sdYLHCm+DRnik8z0jdHS2XDmt/nRIbS1aBnfubiOs5OX+SxX3+X4bGLDI9dZGT0VcYGFzH0zzPd1siZcj/OlPvRH/FnKp/4Byqf+Afyve4jLTyC9PBwip/+L8oe/7aZ1Qeu50JtnFU+39Pp9k2o8PNHRUDfOijCufMQO83EjhKxc1BuGlCxY8eZNKJSIcdZLBartm3bhkql2pQag4qALg/Ly8vrnJC2HHafZQFd7Ki15Qx2ldAn3utyD8NYiwB01MfNFDEs77tt27Z1ArlY8JITOSVlv1je21V1dW2Ji5YC0VYJQxsR0JeXl9eJWo7aLRZitm/f7vCaz6qAvtF9IraXrl4T1taBZRus9dFyPk17SvzetXbIxZl64lJhuYelpkTetm2b3Qw1pm8HORDbUikCldxrNpo1Q/y+sLfGXN0fS7HdUcTszp07N3XNOIKjQ6j2IO6LtffVRiPQpTwD1ttHqXDlfhVngHDFNRv9ppRiU8TfJqZ3m725lFP6Ss5elQJxVL0zB6cVKFCgwB3YDAG9UTdAWnQCM0urYnppXjUH7/kNecm5zCzB4PArZEREkp+QtO5aXdxJupt6mFr4mLqqbtSh4Zx46HaGxy4ys7QqaoYcfpqxibfc7qt2J7MT00kKDmVg6AJp0YkMjbyGJiyK4dFl0mPU9PadIykwgKqcojXX9fado6a8ncKMIgozixkYPE/0aR8y41MYGv0L05dFdN99u5mY/cDt/XQXpy+vv3j/AOL9A2iqH2Zs8q8UZZXRP/AyQyOvEXrkWerLm2msWKtfzs/8hanScIqSU5ma/4im+mHi/QPITsqgorCO/v6XKM6pIPq0D729L7i9r+7gVSmgn7jv1xx74BaiT/tw2GMn9//4G+zb+QP8nnqEp2+/cU2kdKwgkJ2UTnvbNAOD562yW28kVvAl9rQPAwMv0tc1S0/rCLr8UjJDBNIDTpF48mniju6jsbqLgcHzZMfEkqoKJeKBHxO+64fkHH8QfW6yVXZmJdKkDkUXK6CLFdA39JmfPdh/lqHumdU/D7zIbL4PbRGP4Lf/EQ7e9St2/fgb7PrxN3hi5/cJePpxwvf+kiN//Db7/vBDnrTgoXt+Q8xlAyTu31h7J4sFh5gv8WNRexRj7pMYc59kKW8/C0WnmC/xYyn3IOeD/4UFr/+bocTHiRUE4n2Okb37G+Q+/M80HP8Zxox9a7iQe5R5rbCOk3kCR+79NZlxyWTGacgN96fiuR9S8fQPKTlx++W/T6YjN5nzdZ9y0XDW7RtKocKZJUVA30qYRPMbb6wjK2vR3c3ZUmzUWSUlwkMc0SEnsnMzUsBLhZznyE27COtFD0VA37w+So2Wc5eAbjQaN5w5Qapj15VCn1gIktMnKc8QRxVu5hxJsUHirBJSo7WltNleivXNglhgNBgM68SjrcJGBHRY79QX17oWw/I94+i3Joij5ezhShLQxftETlYBa4e/XJXVxQRL26VSqdYcjLO1X6wJ6JZzYOs68dhsZvSjVFHIsu06nc6c7njnzp1mQX3nzp1oNBqnxl7qt4Ql5AhqsH69y22n+Hp79s7V/THtKdM+0Wq1eHh4mPe/KYrXVeWB7EE8TlK/j8VjZms9btX3t6XdkmOPXLVfnYnsFx/YlXKN5e+dyeQhZQ4t1/r27dtd/m7bjEMMG3n3K1CgQIG7sFEBfWLmfdSh4UzNX2JmCQxT7xDw9BOEHT9Mc+PoqjBZ2YEm0I++7qV11xtHJyiIDGBw6GVmlqCuuhufxx8gyueU+TcDg+fJTky/agXekfE38Nv/CLoqPROzH5CVkEplUSMVhfUkhYQxOfsh0d4nKElOs3p9S+MYusouDFPvMLMEbS2TeO29m6z4VPPfZSdmUKGtd3tf3cWBwQvkpeSRGhVPjjqT1iYDJTkV6PVGJmY/IOigJzkJKRRrUqxGkU/0T9IV70lHyxgtTQaykzKoKmlGHRRMWV4lTfXDRJw8Sn1Nr3mvXE28KgX0gcFz60RyR0wOFEgL+pQZfofJPvUwOaf2kh/mTeT+u/F95HZKwo6R7vl/CPvtNaQ/8n1qI49R7vcwGY/eQOJ93yLu6Kq4XBYp0JiTRbd+iZ6es3bZ3jZNWUEt+bGRaCMEMwuiQ9FG+pN24DfE+p42tzXi5DGeu/d3hBx+mhx1FjnqLBp1A8wsQWZcMhXaunULYWjkNQrUaRRGChRGChSEeaM+9jDqYw+TcujPpD39a+J8fUg78CsK7ruWgvuuJe/B/0H6oVvJC/FCGy6QKRzk+M3Xcfj330IbLqAN96MgWkWOOouCqBCqjty0hkUhR83ts2RxahZT8x+5fXMoVOgsFQF965CYOHvVCefwqePKWeeG1Dqq1iIDpTiArNXCdaWjX47Dx5loG6liyuddQBevB1vXbCRSSoqAvpViokajsRr1LBVyHNmuFPrE95YaSS0Wj+2tKXFb5DrUba0bqWMiNWWtrXvb6ptYuJSTstnyHo5g6Ww3lZJwhyN7owI6rBd/7K03Zw7HSLFDJlxJArq130ndJ+Ix3Yo1YdlWlUrlMPrcBMv5FO8fe9eJ60LL2WfLy8tWfy9+b9kbb0tx0xVw5htBjqAG69fJRtroKJLXlf2xFFKvRCFP3Hcp3wjid5S9bCly3r32nuHofSWn3r29a121X6XMvfjQlqNrxP9Gkbu+pNoUy/GRItLLPQggZa/KnRO5a1qBAgUKrgRsVECvq+4hJSKGvv6XmFlaoaXJwJ4bt9PSMMrM0mr0eXFmMY01PTbv0Zhwks6GHrOwmJecw7EH/4xh6h2m5j+ipXGMjFgNLY1jbvdXbzUnZj8gJymTgjQtI4Y3aNQNUpCmJVeTTWVRI3VVejo75gk/tI/O5hHb81TeQmON3jzG4cePcOoRD5rqh5i6LAif3vfQVRkhbZh6h6riJpLDokiJiKGuuoeOthlqKzroH3iZhtoB/A88RoqfF+PT71q9x9zsW0zUZNKQ5E176xS15R0UZ5dRV6WnsqgBXWUXOeos4vwD6Ok5a478v1p4VQroBTFhZIYIVpkVFkxeUioFado1rIgWqAt4iNrgfVRF+lAX8CDF9/wNtY/+I2M5Al3Jpwh7+gEaQ3dRfORGwv54LeF3fZ3oZ+8n1/dR9EkHGMv3ozozzXzP0rggymKFdSyNWcv6eG8myxK50JDIvFZgLEfAkHmM8Ywj9FcWUhEXSGm0YGZtciRLY3Msjc2xMPnSmgnPjEsmJymDzo45Ojvm6K1rpK+2ir7qSgZLUplKeZSxfD+GM4/RfOS7NB/5LvXev6YsOoCS+Egqwo6g87nNzObgB1ioSOKlZu16thTxfK+SIl3h1UdFQFfgalg6i6Sku7WEXq9fF41qz6EtjhZy5IyzVl/c1XX05DjC5KYctVZ/82oU0G3VhbUGlUrFzp07JYlOYkekLYedlPqWy8vLm57C1VJQkdonE8QOcEcHSVwp9FmbP2dqz9obX7FT+pprpKUUNRgMeHh4SKpB7mhM5EZrSt0v4rmUKqJrtVq2b98uaS4tneeW9Za3ItLYEpshoBuNxnXvAVt7W269W/HvHdmuK01At/aOdLRPxH2WK1Y5C0u76+XlZW63owM4lu2UEn1ugniupKQQXl5eRqvV2hSQ5My/5Ry6IqpZbEPkXiNF4JTyXreXWUXO81zZH2uZDK4kiPewvf5bK1fjaN+LD55IscXitS6lnImU+ZBadsYV+1WKiCvXxksV6TdabkfOXjIajeu+0RyJ7lLuv337dry8vCS9Lyztva2DqiqVag0VKFCg4ErARgT0np6zZMYlo6vUU1PWRlP9MDG+vsT5+TGzBFMLH9NY20dWbKLd+xjHpsmMjGTE8Ib578KOHaIoq5SG2n6Ks8upLG6kKKuU8en33O6z3ko2N46SEBhEa5OBmSXISkgjVhBobhilMKOYmSWIOHGYYk2K3fsMdBrQFVXRP7Aa6V9d1kr4iSNE+3gzMHiemaUVCtIK8D/wmNv7vNVsbTIQfdqbyuJGais6qKvqplxbR2fHHE31w2jCIslNTKEiq4BJO1kQzoyOMpX+MFU5+dRXtqEra6Q0r4qWxlFyk9IpSM1Do4qkOLuc8Zn33d7vreMKU7Nvu83GuU1AH9LV0l9Zbqa+uIDyKIHyKIGqxEgayhpobR5fw9wwX9Ke/Bmxj/ycU3tu48SeO3ji9zdwcu/dpMckkaPO5NiDf+b0vt34Xqb/gUeJOHl0TSR7VXGT+Z4D+SqGcv3MHM4+xUTCnYwn3MmY5mEGc/wYzBIYjryL3qf/L+qeu4E384wgAAAgAElEQVQ032eJFQQSTh4g7cmfkvH49fSmejEefRfjUXeYORb3AIOZAr2FKWv6kRIRQ1rAScoycinJKUcX/SwNYbtpCNpNQ+BudBGHKMkpp7qgnJfaP+WLnbUsjS1cAYtWocIrn3Nn3GXdFFwtEDtvTI4yLy8vc9pRMfR6vVUHniOHlzXhzfQsvV6P0WjEYDCg0+mcuv9mQI6DURzhYWqj2FFmqz/2nGWfNQFdLErbOkyg1+utiue2+ih2wllbl3q9HpVKJTklsXjN79ixA4PBgNFoRK/Xm8UdZ1Jx2oN4Ti1FIb1ev669y8vL6HQ6q9c5EslcLfRZE+62b9+ORqMx90Wv16PVap1qP1gX3Xfu3IlWq13zDNP8W66rzRDQrdVDt+c4lrNfxPbAVAPZcl2b+ufl5bUms4JUMc7yGaa52uo6pJshoMP6Qwe2RF9rUZnWxtXWunRka680Ad1an23tE41Gs66W8bZt27as1rPl2Fm2w5EoJ677K/U6a6Lhjh070Ol0a9aO0WhEq9Xi6em55vfWICciWxzRuXPnTqv08vJCpVKh0Wgkz4VYtJOyr8XXSHm/WRPhTO9JUwp0W+tTTmSuq/sj/u2OHTuszoWHh4dZzBOvE1fB2nekaQ9brgej0WjOYuPM+9Tat77JThgMBrt2Yvv27Q7Xpjji2NQu03rRaDTm9WTr+s3er2I7KqVkitx68eKI9e3bt5u/US3f37a+CaTaFPHYenh4rJkT0/yJx0XKGpGyV8X99PT0NL9jTDDNjdSMCnLevQoUKFCwVdiIgB7n50dNWYs5C27wof1EeXvR3jrF2MRbjBguUpZfRUv9oMN71ZS10lQ/zNTCx4wYXqe2ooOAp58gMz6ZmSUwTL5NfXW3ObL9auDEzHsUZhTSVLc6ft3dRlIj44gVBAozipia/4jWpnEintuHvm3c4f06dO00lDcyermevOrYISJPnaCmrJXhsWWmFz9h/59/RkfbjNv7vlUcm3yboqxS1KHh6Co6qS1vp6asDV1lFy2NYxRllaEODiE3OgrD5Jt27zU/9yZzTVra0wPQFVdRV1xFaW4ldVV6WhpHqC5uQh0aTqwg0Nv3AjNLV0cU+vTCx9RVtLjNxrnti6u9ZZSmukEzG6q7qElLpD5BMLMmPZlyrY70mKQ1AnjkqROEPHeA4EP7KSuooaKwjq7OOYZGXkWjCmPWiJmGqbdpbhiiQqujNiORerVAvVqgIuIg6UdvJ+XQzWiOP0Scn0C84EPa/l9T4HHtKvf+b0oCPKmPF6gMP0Lqs7cS9dCPKBQepz5eMLMir5xyrY6miAM0Rew3sz7Wi3Ktbh0rtDqGWzpZmLm4pq0KFSrcPCoCugJXw5ZDTi6lCjPLy8vrHEZSuNlipi1IdfiaIK5BKZefFwHdmohjchqaKK7fLXbSWoMtsd0R5TgLbVFODU8psHWIYjP7ZsJWCH0Gg0H2/Gzbtk1WlgtTdJncMdoMAd3UR6lpaeXsF3B+PUhNhWpNmHFFzXV72CwBHayLeVJ+J5f2cCUK6LAqbsjdJ1JEsc2E+BDENddI+26wdtBB6veGtYM+UmgrKt7yneXo/WCtv1JtpKN9Ir63M+8EKdfYOmQiprX1Kf4msGe3tqI/zn7nioXszYZYmJRrv+S8T51553h4eEg+SLBRG7vZ+1WcFl5uH6RcY60cka11ZA1SbcpGvx/tvful7FVn/t12zTX2bbXUdaFAgQIFW4mVFef8to26fsJPHGFo5FVmjTBiWObo/TeTl5JLRWE99dV6dOWtlOZXS77navrsbuqqushLzqE0txJ1iIqxiTeYNa5GvBekFdDbe9btfuutYH11N2X5NYwYVjWo9OhEon28SYmIwTD1V2aN4PXgzTSUN0q63+L0SzSmhtBR18HU/EcUZhSRq8kiKyGVkuxyZpdWKMmtJPTwM4yOv+H2/rua0wuXqK/uJsr7FG0tEzTU9pGfkkdteTu6yk6qS1sozasiIyKc5ppOpuY/lDDGLzNZEUdzVhT5KXk01PZRXdpCS9MoDTU9aFQRaw5AuHsMtoINNb1kREe7zca57YurMzuMlmSBFvVpOiP2MBx+G3+pDuBssUBHikBX0hG6ko7QpC2gtryd6tIWM9vbpqwukOGhc2R57WZ82EhdtZ66aj1NxUV0ZIbQkR5Cb/RDDIb8lm71QfSJB+gN/C19/jeiV91DS5JAS5JAa8JJMzuTfZmozORcd4tdzi285/aFpFChwrVUBHQFW4Hl5eV1EbxSuW3bNqfSqksV7k3RHFsFy2dLEXuWl5clOZlNTnGpAsxnTUAHacKVaRysjZs12Mp2YO/+UhzKjpyBrohAh1VR01lHqNT03bB1Qt/y8rLkQyTOChEGg0GykLNt2zY8PT1tOovl9g+k10OXu19gVTwRHySxN35yU0E7UxN8M7GZArq1gy+2Il+ljKnp3SLH1l6pAjqs2hap+8TT03NLU/nDeqFJSkposJ6tQc5BEDn2w5RFw9rYiCNs7b0f5DzT3hxJHRMpdlVK6RIxrEUtS7W34veCvfXm6v44+31r2U9XiejicTJF9ztqr7PvU1d+ezta86YsQvawWftVfIDMUakI07Ol7kETrEXOi7ljxw6r36VybIq1Uia21oVer5dU09wEKXvVVB5Hzp5xtH7E1yhQoEDBlQBnBPSxiTcJPrSfyqJ6puY/ZHjsLyQFB/PsnTcxa4Sp+Y9oqOkhIyae3r7nJd+3vrqH+IBA2lsnmDXC8OhfeORX36Ews4hZ42qgpTajkOykdLf7rV3N/oEXSY9JpLa8/fKYv4XguYcY39M01Q9eHuNegh6/S9Z9J2uzqE8JZXj4Jbq7jZTmVREfEEhVcRN1VXrGp9/B98k9VBVLE+U/yxwcvoA6REV2YhqDw69QW9FBjjqTquJGKgrraW4YRhMUQGlGHuPTf5V833P9zYykeaKNEqjOy6elcYTK4gYGh1+huX6IoINPkZ2Uga6ik9mlFbePg6sZ8tx+ShKvQgH9Yks4zw/oaVGfpl31ABWe/y+pe/6VxGduJ1YQiPc+gubQPaQ+dRMVAXtoTTy5yoSTtMavsjE9gerSZrOwXp5TTNpRDxrysmnWFq4T0DtSg+lIDaaxpBp9g56lHj3P91mwv8/tC0KhQoWbQ0VAV7DVMKUbdyRAmATGjUQ0mlLpenh4rEu/7OnpuaXCuQmW9fjkiFXitIWmFKHi+5jSTZtoa/y0Wq3bawOKnXKOYDqIYTmXpnEwpV63hJw+mtKZe3l5rYtm37FjBx4eHmi1WlmikGVbTdHy1trpCliufUdOUXtOYluQus4sIZ4POXvblF7Wcm5MaYu9vLw2RXwwGAzm+bccG8t5czRGzvZPo9Gsudbacyz/v5yoQPjU7ortoIeHBxqNxmk7ayn+u6IOs5TnO2tTpdzP1l61Zossx9NyPcqxQ1u1rzayFy33icm2mPbJRtbSRmE0GiXNnRjiMXfWPjvaY45slLj9ttayNfHTVsrwnTt32j14ZquvznwfiG2YVFjWq7f1XbPRNrqqP9YO6tlLp2+5Z6yJoK6ArZThy8vL5neq5fh7enpu2I6a7u3h4bGp72txhik5+0uMrdqvljAYDE69ryyz8ZjG0ZTi3J69ldtG0wFMa88S23Y53yNy9p/pW8/T03PdfrHst5TvVctnuuvfOQoUKFAghjMCemleFVGnTtA/8CKzRijOKef+n/wv6qu7mTXCxOz71JS10tY8LvveOepMBgbPM2sEw9RfCTl8gMBn99HcMMysEZobhkmJiEbfteh237UrWVXcSHpMIv0DLzFrhLKCGrwfu4/Kogam5lYjoQOfeohe/Zys+y5OX2C4MIL6Ai1jk2+RGhVPTVkr1aUt1FXpqS5toaKwjpDDTzMy9vnNvjy9cIm6yi6CDnkyMPgyLY2jZManUF5QS4VWR0vjKJVFDcSdPEh356zsMZ5vyqctTSA9VKClcZSqkibamseZmv+I5FAVGlU4cX5+zHzOBfTq0hZCDz9NZ9XW+7lNcJuA3h/8e5oiniL98R+R5flzdEF7KTryJ6qE++lJFczs0xyjJyOArryET5mbQFdOAu0lxTTVDaxJBd9UP4i+zcDC9Gtun2CFChW6j4qArsCdMNXws3Rg63S6LU37qsB9kCugK3AeBoMBvV6PTqdb40x1l9il4PMBU2Sn1PS1ChQocB7iFNQeHh6SbbhOp5NcpkCBNFhGtsspH2ISNsUiuiuyNmyFSK9AgQIFChQokAa5Avro+Ouojh6kXKtjcu4DasvbSQgI4ugDtzJrhJmlT+jqnCMrLskpf3Bv71lKww8za4TpxY9paRxBdfQQmrBImuqHMEz9lbyUXNKjEzBMve12/7Ur2Nk+gzajkKqSJiqLGujrf5Ho097kp34aCV1T1orG7xSzRvkCrHFikcaYZ9E39dLSOEpFYT1ZCan0D7xEjjqTjrZpgg56UllY7/axcBX7+s8RdNATXWUHA0PnKcuvQZtWQE5SBnWVXfT1vUByUABlmQWMO7HOzoyNM1MRSdrxeynJyKa39yxl+dUMj77GwMCLpEbGUpJdRnmBzu1j4SoODp3nxJ476MhJpjo1yW02zm0C+mB1CT0lufSU5NJfUcSZ4XGrNBqWmJ9/1+0TplChws8WFQFdgQIF7oIioCtQ8NmFZQpbuRHxChQokA9x9K1cLC8vr8muorx3nYc4HbczUdvi2uybncXDmZThChQoUKBAgQLXQa6AXpJTTqzgS0/vWYZGXiE5LIpYQSArIZVZI0zMvkdqWDjdXfNO+4SHcv2oTE1k1ggjhovECgKJQSGU5VcxYrhIU/0gsYIvdZVdbvdfbzYnZt6lvKCWsvxqxibeXD2MEJ9ClI8Xev2nUfeB+/fQIzP63JILFWGUaWIZm3gLjSqCnm4jOUkZ9PSepaq4kaKsUtShYdRX97h9TFwxxnkpuaSERzFrhI62adSh4WTEqinNrWRo9DUqtTUkB/rSq3duHc/Pv8WLPZW0xD5BhsqPnp6z9PScoUJbx9jkWwwMvoz3o/eQffnggrvHxBVUh6hIPPoocyNLZKn83Gbj3CagLz4Pc0aFChUqdA3nFQFdgQIFboIioCtQ8NmFKYJy27ZtW17vWoGCqw3iesbOppq3TOmtpDV2HpZ1nZ2N7Nbr9S6t0WxZYuOaa65Bo9Fs+jMUKFCgQIECBdKxsiLdV9tcP0RiYBD1VXr6+8+hq2gnKTiUOEGgv/8cs0srFKTmU5yasSGf8NL0BUoijtE/8CLT8x/RWNtHgn8AqRGx1JS1MjHzLhmxSaSER2OYfNvtPuzNZFuzgTxNNsOjrzFnhFHD66THJFJT2kJlYT0drVOU5lZSV97KzMIl58d46hyT5XGUpWeTq86kp8dIrjqTvr4X6Ok2kh6dSJwgkJ+S5/Yx2WwOj7yK31N7GRlbZnL2PXQVHcQJAslhkbQ2jjI2/jpJft5U5BQxPfeB0885OzrKYls5Saefo66ykzkjZCemMTzyKnNGCDjwGGFHnyEnKd3tY7LZHBh4iYP3/Iah7lkKMwoZ7De6zca5V0A/o1ChQoWu4fxZd1k3BQoUXM2wjF5VHPkKFHy2sLy8bE4lrexdBQpcD3E0sTNZH3Q63Zp7KOVynIdlNgBnSliI66d7eHhsehstU8y7IsJdgQIFChQoUCAPKyvSfbV5ydmoQ1X0D5yjNLeC5LBIOtomUYeomFm4RE/3EsLDt2CYuLhhv/BI/wIVXr9j7gwMDp9HHRJKUWYx5dpaGmv7aK4fJM7Pl/pqvdt92JvFyZl3qS5poiSnjLkzMDb+OrG+p4k6dZy+vucZGnkFXUUbaWEqxqfe2vDzXuqtpTopiMYaPZmxaoZHXyU7MZWZxUu0NY8R5yegDlGhq2h3+9hsFqfm3icpOISO9inmzkB//wskBAQQdeoEdZWdTMy8S2VhDanB/vR2zW7oWQuL73Kuv4n69Giy4pMZGHyJoeELFGUVMzHzDv3959h/609ICAykv/+c28dmM5kYGIhGFcascYX0/TsZGT7nNhvnPgH9BfdPhEKFCj+/VAR0BQoUuAqm2vbi6FSx43gj0XQKFCjYelhGX0qtwaxAgYKNwbL++bZt2yS/N5eXl9fV3Fbqn28M4vTrHh4ekjNx6PX6NfXot23b5hI7Kq55r0CBAgUKFChwL6QK6E11/SQGBdFQ0015QQ0dbZOkxySQHpNIX9/zzBlXiDj2DMXJyZvjG166xFRJKKUJKkbHL1KSU0Z1aROluRU06vrQVXZQll+FRhWGvnPO7X7szaCuop2Q5/ZjmFwVxysKazl0z2/IT8lheuEj5s5AcmgInW3jzC59vOHnLSy8zVldDNkx0cT5+TF3ZlVQLkjLY2ziDdKj4wg7dojKQh3DY6+5fXw2g11dc2jT89eM+f5b/wttWj6Ts+8xOvE6yUECpRm5zCx8uAlj/BbG9lKqg+6hsaySqbn3KS+oprNjmtmlT3hq538Q5+dHdmKq28dms1iUVUzMaW+GRi7Q07OENj4ObUq622ycIqArVKjwc0lFQFegQIGrYHIwb9u2jZ07d+Ll5bVOOHc2ekuBAgWuh16vx8PDA41Gg16vNx+KUTJHKFCw9RBHkJven15eXmi1WvMe1ev16HQ6VCqV1XeuUgt7cyAWqE1CukqlWjMXer0ejUaDp6fnmhr0pu8jV2UCUMrkKFCgQIECBVcWpAjoo+OvU5RVTEZsIpnxGtpbJyjMLKS7e4nUyBgmZt4hIzaRtEBvJmff2TTf8OzEizT5/YG+vufR6+dJi46nqriBhppuastb0VW0E+3jRV1Vp9v92BvlwOBLJAWHkJeczdwZaGkcJjEoiEiv4zQ3DDJ3BgaHXqY4u5SxiTc27bkL829ypjqMxACBtOh4JufeJyUimlnjJ/T1PU9mnJqkkFCqihvcPkYbXk/GFTSqcFIjY+jvf4Gh4QuEnzhM0LP7mJhZXbdVhbWUZhcxMfPXTXvuC8N9nKsLxO/+H9HSOMLk7LtkxmmYmv+A7MQUGmt7iff3Jz8lx+1jtBn0fvw+ujpnmTWukOH9JBpVGFOzb7rNxikCukKFCj+XVAR0BQoUuArWHPdiutJ5rECBgo1BXKPXkjt27FBqnytQsMXQ6XRrItHlcPv27Uq2l03E8vLymlTucunp6ekyGyq23UrGAQUKFChQoMD9kCKgN9T2kBAQQFleJZVFOprqBygvqKa1aYyS3DI62qY4dudPmJx9d3N9w4vvM1eThDbKl96+sxSk5tHWbKCiUEdnxzS6yg7ykrNJDApC3zXvdl/2RlhfrefEnjuYmv+AtmYDiUHBxPkJ1FV1MbN4ibkzEH38GdqbR5k1rmzqs19tjCApQCDe34854wpDI6+Qq85g1vgJXR0zJIdFUF3SyPDoq24fp41Q3zlHcXYJo4ZlCjO0JIWEkqvOMIvlYxOvU5pTQmPN5pYFmDde4uWuQipO3YTG7wgjY3+hLL+SzvZppuY/IOiZR8nVZBB+/LDbx2ijTAoOISM2wTym8X6nifMTyFNr3GbjFAFdoUKFn0sqAroCBQpcBaPRiKenp01n/86dOxXxXIGCKxhGo1ERzxUouMJgSskujma2dUjN09NTqX/tQpgydUgRzXfs2IFGo3G5/RSn7NdqtS59ngIFChQoUKDAMRwJ6Kb06XF+AlkJyfT1naUwo5De3jNkJaQwMvYXksMjyQg67RL/8OLsX5grFshLyaarc5aS3HKa6wepKW2mtryNeH8/shKSadT1maOIP2scGrlAvL8/Bal5GCbfor5GT0ZsInF+Ak11/cydgYyoGPLiYhkb/8vmt8H4Ma/ognji9zcwdwYmZt+lLL+Svr6zDA2fJyU8kqCDnlSXNLp9rDbCJ/7wfWaXPmHuDEzOvktlUT2hR54xj3F1cT0l2UXMGj/Z9Ge/MNzDKy0qKnx+SZLvUcYmXkcdulojPCEwEMPkm8T5CeQkpbt9nJxlf/850qLjGRq+wNwZ0IRFEOcnkBgUxOLzH7vNxikCukKFCj+XVAR0BQoUbAX0ej1arRaVSoVGo1GEcwUKPiOwTAetUqmUCFYFCq4gGI3GNfvTRL1er7xn3QBTunbLuTCl11cOHSlQoECBAgVXN+wJ6LPGFRp1fcT5CcT5+9HSOEz/4ItUFTcwNHKB7MRU4vwEMkP8zFHSruDk4AxtYfdQXdpMSU4ZPd1L1Ja3MTz2GlXFjcQJvsT5CfT0LLndny2X0wsfUq6twe+pPcwaV2hvGSfe3x9thhZdRTvd+kX6B84RcehRWut6XdaOl3oqqIwXUIeEMmtcYXj0NXLVmcwufUJ1SSOhhw9QmltBbUW728dMLmeNKyQEBFCSXXp5zD+iNK+Cp2/7OXNnoEnXR9SpExRnl9DZPu2ydpzvLKDa5xdok+Joax5jZvES8QEBTM1/gEYVRm/fWY7v/jO9vWfcPmayx3jpEwpS8+gfOGce8/A/bSPOT6A0twLjOffZOLcJ6EsvwPwZhQoVKnQNF866y7opUKBAgQIFChQoUKBAgQIFChQoUKBAwecbKyvW/bJzxhXamsfIT8khIcCf/ORspuc/pCy/ip7uJfI0WfT2GIk6cYjqnELmlj52mY94afYVZkpDyYgIp0Jby8DAORpre6mv6mTOuELwoaeIOHmEhmo9kzPvut2nLZVzxhUGB18iPsAfbVo+ne1T5KfkUl/dRXZCCnVVnczMf0jEwUepLqh0eXv+UhdAangE7a3jzJ+BgYFzFKTmoe+aIyk4hDg/geqSRmYWPnL72Mlhe4uBp2/72eqfjSv097+Az+P3o03LZ/4MzC5eorl+gJqSRpe35a2KPeQFHaBCraK1cZCy/Eqa6vo5+cBOxiffJFedTpxwmrmlT9w+bnJYmFFIfko2Y+MXV8e8dZx7vr+N0twy5s+gCOgKFSpUuNlUBHQFChQoUKBAgQIFChQoUKBAgQIFChQocA1sCeiGidepq+wgJSJqNTq2Z4kKbS3trePMLl4iV51BvJ9AVlgQU7PvuNxPfGb6BSYKA4n3O01ZfhW9PUbqKjsYGX2V9tZx0qJiSQ6PpFu/wKwLxfzN5OTMO6sR/HFqenuMFGUW0t4yTlleJfXVepp0fZTllpMRFsxA75LL2/NSXy0LvXpCjzzD+OSbDA2fpzi7lInpv9LWNEp8gD8JAQHUV3cxZ/xsCLwzix/ht38vZfmrBxCGhs8TfuIwB277OfNnYM74CR2t42THJtDbNe3y9pzXF1Pn+3OGemfIjNMwalgmKSSE8oIq2ppH6dbPE/D0Y7Q1j7l97KRycuad1TIKtT1Mzb7LnHGFwGee4PCunZfXyQrTM2+4zca5V0A/q1ChQoWu4cLzKFCgQIECBQoUKFCgQIECBQoUKFCgQIECF2BlZb1Pds74CZ3tU+RqMqmr6qCne4GJ6bepLmmku3sBfdcsaVGxqAMFdEWVzCx+6HI/8dL8RWabtBSEHiUzTs3E9Nu0NAyuinZz71Fd2kRL4zDZiSkMDr/M/JkVt/u27fLMCr29RuID/MlJSqe5vp/a8hbqqzvJT8mmprSZvr4zJPkep66sfovatcJLzWpywgTSouIYHV+mt9dISU4ZrY3DZCekkJWQTGFGAcOjr7h/DCWwub6fYw/eytT8+0zNv2cuR5CTlMb8WRibuEiltpqG6o4ta9OblY+Q7fso0/PvoQ5VUVFQRW15CzE+J5g/C426XgTPhzBMvuH28XPE2aVLlOaW09kxTXZCCtWljXS2T3HsgVuYmH6b+bMws/D/s/fmcW2dd962n6fv07cz8yxvO/POzDtbO9N5mi5PM+00SdOkaRZn32zHSRzHiR1v8b4bzI5ArEIgQBsIhFgEYhdCQkgIJITYQeyL2Aw4ztZszdI0i+3r/YNECTVOs9ihTe/r87n+gKNz39/zO0cH+/x0jt4lJ1HCaiEa6EKh8CupaKALBAKBQCAQCAQCgUAgEAgEAsGVYaUG+tDoa9RV2MlXZGOpaGRi9j2sNc1Ld8XOgyFbS3ZMBBU5OkYnXv/SrhWfHptlpDqDPFkqdRUNTM2DpaIxmEuXJqc0r5iGulbGp99Z9Wvbn+TIxBtoU1LRpqRit3hx2jpocfbTYHbjcvRQW2rBpDNQptYwMPDcl3c9fvZ3LNZJUMbHU6orpq//WRrMHux1rTTUeagptaCTZ1Bf5WR08q1Vr+Mn2df/HOkRIZjLbYxMvEmzs4/sOAmapGRcjd0E5s7jdvVTrNJ8qbkWB7rxhH+HzrYRbOYWXI096DNV6OQK+vqfY2jkVcrySijW5H8pH075IvraJqkorKCre56peXDa2gl/6iGy4yW0+6aZmod23xTyo0+wWogGulAo/EoqGugCgUAgEAgEAoFAIBAIBAKBQHBluHDhAv0Dzwft6VnEVttMliSGlJOHqCtvwO3yU11Sg9s1QJt3AumhXWQc302be3jZulfawe5xAs3VNOSnU6TOo3/geerKG6iraKCra57yAhMFWWoU0RF0tM98qdk+q7VldejS5GREhmHMLaTZ2YchW0tb6xg1xlryM7JQRp3EXtVw2eceGHge/yWW+fsXGa2WU5oajiFbQ6OllUaLF2NuEXXlNqqKa6gwlCMPO4m9rnXV6/hJ5srSkIedpLNjlrpyG5WFFcjDTqKMj6d/4Hl83nGKslXUlFR/6dmeMdyPPmwTff7nqCyswJyvRB52klxZGv0Dz1Nf5UAefhJXY/eq1/GTLFTmUFNaF/y5srACRXQE5foS8jOyqC2zkB0dSpPZumrnONFAFwqFX0lnRANdIBAIBAKBQCAQCAQCgUAgEAiuCOfPnUOXlh40WxJD5M5Hidmzhcidj+Cyd1GsySNXJsdsqkebnEzKsT0k7tuMJiF+2bq6tHTy5BmU6YqpLbOsaH2VgyZ7F7ba5ku+prbMgjHHcOBsMUkAACAASURBVNHYurR0jKnh1EqfoDQ9DktlI2aTFXViIhUGE82OHvbf/3MOb7gJRXQ4ujT5snX1mcpPnLOxvg2nrR1Lhf0TchWsmOtDq0tqcDf5qS2rp8HcgrvJj7vJT5EqN/gaZXwsEdsf5tC6G4nd8wTalBTk4SfISZWhV2QjCz1KdvQp0kP2YdTkYq1pwtXYg7Xaeclc1cbaT8xVYzQHs9SV1uC0enE3+bFV1KPPyFz22kJ5Es1J6wl55JdE79hIRsRJVAnxaJOT0SQlok5MIOHw02RLYqgwlF86U0k1mZEnVjxOPtSkM+CsX8pSVVyNw+oL5szPyLr0NiUnoE+MpjzPsOLcJRodCYd3IQ8/SV66gszoCPQZWcQ8vYWs2CgM6XJSDm3l5MYbLzmHpbIxmKXCUE6TvQt3k/+Ta52agl6WRHle4Yq5LCYL1nILdq2Esm3foLbUTI2xBvWhtURuf5iTm25HIwlHl5aOIiqcxCNPo0lKWjZHWX4JTlsH7iY/5QVluBq7l3KV1HziMZCbGEdJVtYl95e13IKlfOVlVUWVGNLl5CYlfHSuiIsl/sB2MiJPLeWNDuepm/+dbEk05boCmh297LnrJ1RoVJTl6lbtHLdqDfS5RZieFwqFwiujaKALBAKBQCAQCAQCgUAgEAgEAsGV4fy58xQqtRQqteTLFUj2PknUzkdJPr6fIlUu3V3z2Os8lOWVYMhSU6EvpUKjoVipDq73cYtVuVirnHiaB7HXeTCb6jGb6inLK0abkkxBppKqokqK1LloU5IpVGqpKakJvq61ZQive4S6ctuK4xcqtXiKMugqSaZcX0qRKpcaoxlbjYvBoZfIjovh1JMPknryENKDO5etV6orwuseodnRG5yvsrACfaYSbUoyZXnFlBeUkZeegTYlmaqiyuDrHPVtS7lM1kvmKlRqaXH2MT0P5jIrbZ7R4HXuqqLK4GtOPfEA8Qe2E/rE/Riy1GTGRJJ0dC8OaxuapEQkT29GEXKA3CQp2pRkDNlqqktqKMhSoU1Jpkito7a0LpjN6x7B3dT/ibk8roFglooCE91d80zPQ59vFKM2f3md1FrcBclo9txI7K6HyYoKJSc5BU1SIvLwk6Qe30/CwR2EPH4PmSF7yUlKQJuSjDYlGX16OuaypVw1JTVkhh0mNznxkrkaKhsYGXmJ6Xkoyyuht/eZYE5jTsEl1zPIUylODKM6vyBYh6LMTLSJ8WRJoojevoGIbetJCztO9K5NpB3fg1ISQ9z+bdQZq1GFHeTk/VdjVF+6Zp3tM8EshcochkdfZXoe3E3+S9daoaA0Mx1LsQlL+VIuU24eebJUtCnJ5KUmY0hLJiclmewnv4c2fE+wVqknD7Plmr8hZsva4HiKqDBkIUeWzWGrcTEy/jrT81CgUDI6/gbT89Di7PvEY8CQmkB1jpqGmqalXDk6dAkxaD/Yf4a0ZPJlycF9WZyZidlUT52pHktpLeUaDQVpKRQqtSjjYgndcj8pJw5SqNSSHn6SYw/fxolNd9HTvUC+XIF/4AXU0jgCs+9TZTCuxukNEA10oVD4FVU00AUCgUAgEAgEAoFAIBAIBAKB4Mpw/vwFnLZ2OjtmaXb0kh4RSpEqF2u1kxZnH411rXR1zGLKNyI9uJNStZZWRyfjk28yPQ8jY7+hq3OOzo5ZOttnqCqqpKqokpqSWpoaOmn3TtLuncRR30aprugi68pttLYMB19XU1Lz0RjG2qVxO2bp6V5gdGJpztMTZ5lsqsCUHkvkjkeor3JgKW+grXUcn3cCXVo6lYWVpJ06TmfHDB3t0zRaWoPjWirswflanH3UGM0rZnM39X8svze4fm1pXTBXZ8cs/oHnL7qu/fsN9A912bsoUumQhR6lxliLrboJtTQebVISRcoc5GEnUEaHUpWnx1bjWjFXfaWDNs9YMNvHa+6ydwdzDQy+uOI194830D/u0MgrdHbM0t42iaPMiCdjG7IjT1GQnk5OQizGnALSw0NQSqIwZGaTERVG3LZ70KelBrNVF5rweSfweSewllYHs1UXV+OocwezDQ6/fNH8v99A/9DR0VeC67U2D1Cp01NVVEl5fgkWkyVYB0tpNaWaXJKP7Sd82wZUCfEkHdtHsVpH2KZbabJ1oIqXUKUvQbrnMaQ7N1BZUEp92UfH2dDIKyvW7OMN9A+dmjtHT9fSej73MDaT+aN9UVxFk7WNdu8kTeYmKvUlK+7LzF2/Cr5P7HUe9t9/HWFb11FZYFy6U72uFVO+kdaWYSam37ko18cb6MFcp88zMPTr4Da1OPuCuUy6QhpqnLR7J3HWOqjQqCnV5l+Uq0xXhLW0mnbvJK3Ng9SWfLQvzcYatNJYUkOO0FjnZmDgeUz5RuIPbKc8v5SxiTfJlyuoLqqmsbZ56T37zBU6gX0KVq+BfgamF4RCofDKOLO4Wmc3gUAgEAgEAoFAIBAIBAKBQCD4anP+/HmMOXpqS+vIjoshevdjhDx+D2Fb1yMPP0mxJo/Gei/Rux4j8dBOdAkxZEWGoIgKRxEVjj5TidlUj6WigbpyG+pEKepEKbkyGfVVjbT7Ap/J3NTU4BjalGQsFQ1YKhqoNtaQJ88IzmtOP4Et/SCRW++lSJWDrdZFZkwE6REhnNh0J4fX/5Lo3ZvRJCVSV26lSJ0bHLdYnfuZc9WWmoPr56SmBnNZKhoo1RUGc+VnZOKw+ihUaqkrt9LuC1BXbkMljUMRFc7RjbeiTpCiS0vDbKonPyOTU08+iDpRStKxvYQ+fjeF6TLsNY5PnS1Yr+RkyvKKgrmMOQXBXIqocGrL6mj3BciTZ9BgbqHdF0CbnBxcXqjUYqlooLasjsKMVMzyo2j33EDS4Z0Y0tMoUueik6eTmybHXuemwdxM+FMbqCk1X5yrbRKLsfKjbEmJFKuWxq/IL0IrjQ3Oa8jW0NzYTU6qjEZLK+2+AAWpUjKjl5annTwQ3KaqQhOqmNDguBUG00Vz58kzSDlxkLz0DKqKKqksrKDkg7vsq4oryYgI4dSjvyI3SYoqPoZ82UfH2dJd3x/WI4dmZy/tvgDK+DiaHb1Lj6WPjkARFU5mdAT58jQsFQ3UlFRSkJYSzFWo1OC0+f7gvjMb9BSpdbT7ArQ09SEPO86BB39B/L4nUcaGoUlKRHbqGJkxEWiSEoPZ7BYP7b4AWbHRuF1+2n2B4LKs2CiKtfnBbSrXG4O51IlSzCbLZzr2W1uGMOWXBNdXRJzg1ON3IQ8/QYlGR3r4CUIev48nb/gXtMlJtLYMoYiOID3kIO1tk5QXlJEvT1m1c9ya1ZpYNNCFQuGVVDTQBQKBQCAQCAQCgUAgEAgEAoHgynDhwgW6e+ZpMDdz8vF7yJJEcfzRtYRtXceu239E1O5NpIUfJ+HI00j3PEb8049y4P7rOPbIbSQc2kWuTEadqZ7u7nl6ehYuu11dc7gau6guqUaTlEjk9o3sXPtDwjf9EnPSdlRHH0IpjUMRHc7BB3/B4z//ByR7n+DQuhuJ3r0Z2amjuF39VySbr22C+ko7Jdp8JPu2cmj9Lzm84SYSjuxGHn4Ca00Thmw10U9vZs89P2Xd9/8b0oM72HHr96mvaqSjY5piTR4OaxvNjh5UUgm6pHjqSyu/UK7OjhmaGtopVutIPr6f0CfuZ+faHxK1axOFqhxUCVJKtPmopHHsv/86dq79IUlH96DPyKS+qhFP8wA9PQv4uwN0mrIoi9+F1zNCVXEleekZpIYcpqq4ip6eBaqKq9AkJeJpHvyDuTo6pnHa2qkuLEMjjeXUo79i9y3/ytFHbkMnT0cpjcOYW0B2fCxHHvgZu27/IYrt15IacghrlR2vvfkPzmE2WciKjUJ26hhVxVU0O3rQpcnp6pol7dQxnNY2orfeS7PNu2y91pYh6ivt6DMyidm9mQMP/Jxjj64l+cQBmho70SQlkh4ZQsSOh9l1+/8hdMt9pJ48hCFbjd3cRF/70OfeXzmpKbhd/qUatQcoyFIRtm09tWUWzKZ6ijV5pIefJOHQLo49chs71/6Q+EM7lj64ER1OeUEpiuhwdq79IU/feTWykMMUKjXYappodQ9f1mO+o30KvSKbjFMHsJXXok6UcvzR2zly87fYc8u3ObH5biT7t3Lw7h9TX24hI+oUp7auI3Tz2lU7x61ZrYlFA10oFF5JRQNdIBAIBAKBQCAQCAQCgUAgEAiuDOfPnUObkkzk9o1ok5NxN/WTK0vDbLKQn5FJQZaK9IgQpPseRxsXia3GQYO5hZamfnp6F+nrP0tf/1ny5BnkymTo5OmYTVa87mG87mG6u09/6mvB7W2TwfWqS2rIlcnQK7JotLQG5/G1TdBgbqHB3MJQYwXm1H2UabUopRJM+hLk4SfwNA+ijIvFbvGgjJeQdHQvuTIZhmxNcPyO9gAjE69/qlw+7zhe9zCt7mGqiqvJlcnIlckozTUEcy01+ruD2YpUObS1jtLaMkSDuYWq4kpkoUfJio0k6dheenoXSTt1HOmhnegVWRSrdchO7KdGX0hvz6er2cDQi8HtaXH2BnMVKjU0NXQGs3k9I8FcXs8IJVo9TfZOnLb24O97+56hr/8svT2nadTGLu3LlETKpbtwpm6mxlgb3K7suFgKlRp6+55hegHKC0qpMJgYC7x1Ua5mezv50jByZTJKMpJprSz+KJerB3tN41Ku1lGK1DqaHT04rG0f7eM2H339Z+npmaeuuDS4jeXqDDqt1UvHmG+Y8fEXaW0ZwlJpJ/n4fqpLahifepvaD+6Ory2rw2dvQpucROr+x2hzdeEuUQXHqy6pCebqaJ/G2dARzDA89hqFqhzqKho+qqN7OPj6Ns8wuuS4pW1Ml9JkzA1u/7D/NDNzb3/ifuzsmKZKm4XXPYy1xkn4tg3svec/id79GMYcPW6Xn8rCcioMJpw2XzBDu2+SvPQM2rxjHzwRoAW7xRPM1dkxTVVxVXAba3Mz6WhYem/2tg8zOfnaJx9j8+eZGn/2o2PMYqc08QihT9xP5LYH0KelUmOsRa/IRnHsCar0BhrMLcTtfYKnf/XPjIz/hoYPcrmdHat2jluzWhOfPrP0HcVCoVB4JZwVDXSBQCAQCAQCgUAgEAgEAoFAILginDt3jtSTh0k8uoeO9inMpnqaG7upK7fidvXTUNtMjbEWRegBmupcl7yO2+zowWXvormxm86OaQaGXmRg6EXcTX0oosKQ7NtKyokD1Bhr8bj8eFx+THoj8Qe3kx4RglIqoatzNrheu28Sl72LFmcvA4MvrDjn3MxvCDiNNOSl09TQTl2FDY/LT02pmWK1jt6+M3T4Auxa+yPMZXW4m/qD43f4ApTlFZFy4gBhW9dRkJkdzOVx+ZGFHkF6cCdZkmh6uueX1ht8kfa2pVwuexdtrWOXrEedyUpb62jw5xpjLTp5OhmRp+jpWSAw+x4pJw7isndhqbCRFRNBXXE5lbo8SnMNpEeEELtnC4VKzbJcycf3E7Z1HZmxkdSZLAwMLm1Pv//ZYC5P8wBDIy9fMluFwUR39/yKy6ZPv4/fuzROc0M7Hc5W2it0VGdE0luTh2rHT9hx61XsuPUqkk8cwFbrIiclhf33XfvBo//XoT98e7DO/f3P0Gx147J34W3qYrR/+pK5TPkl9PU9s+KyqdPn6Ok+/VHtXd0M904yMPQiPoeH8uTDRDx6PQcf/AUnN99NdUk1Hpcfzb5bidh6Hyfu/wGyXWsJ23Qz7Z4hBgfO4m/rC47X1Tn7iX2KQlUOw2OvrrhsPPBWcJxWh48+30Bw++tz5WQeuJeY7evIObYOZ7UFj8tPV7mGsoiNhG1dR+7RB4l//HqSju2lu2sueCf8oQevx6QzMDL+GwaHf02FwYTXM7Js7oJMJaMTb6yYa3LmXbo6ZoLZOlp6GOpbem+21tswxj9N/K515B5fh7cgnlZnBx6Xn9LwpVxpex+kJPLx4Lb0tI+RLz1F/IGnKFLlUq430mBuoamhA2OOnq7OGWy1LvISYkg5+jTjgd8Gs8yfXb1z3JrVmlg00IVC4ZVUNNAFAoFAIBAIBAKBQCAQCAQCgeDK8P577/HUL79D4vrvotxzJ1mxkdSWmkkLPUJBppJijQ5ldAjq0N2YDYW0OHsvskqZhubp21DvvuUiM7b8jOSHvkdl3G7ajSpGGqoJuB0E3A6GrBW0FWWR9tjVRK79Ftnbb1hxDH3IlhXnbXH2UqnJxHDwBmx6JXXlVvLk6aQc309VcSXK+FjUu28h9Ka/4si665eNmfXU9SQ8+B1y9t2BJ19Gf21xMFfA7aCjVIMx7HEk9/4jyh03rphLd2Q9tXk5K+bKk6dTaTAFf1ZEnSLx8G4SD++mubGL8vT4pZrvuoWYR6/nxB3fRrb5Z8ge+QHSB75D2mNXU5t0CL/ZuCxXe4kKT74M6QPfIWXjVSvmUu++hWLJgUvWTJOYgLms7uJlju4VxyrcdTXFT/0LtkP/zumEf6M29A7it95B8t6HaTfpGbSU4TVkkL73QXxxd3Am5L9eMpd69y2UJp9aMVdRWhy2KusKubpoy4+55HiZT/yUiNv+F1kH12MI24orJ4FxZz2VGXF0FSZhVsvYe+3X2fufa5De/t9X3saDt+BK3UpbjWnFbIqoMOzm5ot+31zXSE3Ipbc1Zd0/kb3lR9jkJ+gtkTHhqCXgdjDTaGSoLA1PvoyYm9YQcfNfcODGbwbXS3r0P9h3wzcJX/djTMduobM4FZ1MhimvaNn86REnabS0XpSrtd6KL+HSuTI2/5j42/+Kasl2+kpkTFn1TLU0EHA7GCxLw52XQt6+W4i77RsfrfPUTYTcexVHb/820kd+St7On5B7/BEyo8Mw5hTgqPcSueVOirOzkYUcwmnzBfN0eIdW7Ry3ZrUmFg10oVD4WRwefYX6SjtF6tyLTA8/wZENv2LvPT9j7z0/oyBLRWmOfrVObwKBQCAQCAQCgUAgEAgEAoFA8JXm/Llz5KQk0eXupcFUTUFmNsVqHZYKG9aqRiwmC5rYU7TUNzM8/GtGJ16/yIH+RXpaB+hp9a9of/sokyPPMTfz+ooOdE5cct2eVj997WMrzjs68ToDA88zWa+mLjuWdu8EVYXlNNS60CuyyIyJoKfVT0dzN0lH95AjOXXR2MN9s5fMNT70DL1tQ5fM1ds2zODA2RVz+QeeY2j4JUYnXseUX0JWbBSK6HA6fAF83nFKNRrane1knNyD/MQeilIldHk+GtvfOU5g7IVLZuvzDX9izfq7pi5Zs37/swyPvLLispXG8rf5adGn0pi+n8WRCaaG57FV1pMRdhRfUydzM6/jc/pI3r+ZHkcTZwYunaun1Y+/Z3bFuQcHzjIytlKu3zA2MHfJ8bz2VipycsiXJdNq9zI98TL1xaV0eAaYCbyKUaUm7cQ+NGF76fNeol5tfkZ7xhkbfWHFbH19zzAy9trFy8ZeZrD9k7d3sDvA9MRLl9yXPa1+ulv9NFucFETvpqfVT5fHT2FGOgfv+QmmzBQmhhbwDzxPkSqHZkf3x3KdWTHX2NhLjHd/cq6eVj+To5d4X06/zkj/6eDrXLUNpJ/cQ4FcRo3BSJlajTk/F2tpJWW6QlocPRRlK8lPjKG35zS9vYuMjv8mmCcw8+aqnePWrNbEooEuFP752ljfij4z+5LmpSvYfvP/DrrvvmtJPXkIWcgRnr7zP3j0P7/F3nv+k5QTB1DGS1BEh9Nka6ezY5rOjmmGRl5mZOyV1Tq9CQQCgUAgEAgEAoFAIBAIBALBV5oLF2Bs8k3GJt9ElybHkK3GZe/EUe/F0zyAXpaCo9pGYPbdVb8efSnnZt/Cqz5Eu7WekbFXMeboKdHk4XH50SuymZ6/QGf7FOHb1n/p2cwmC+rEBDrbp8iTZzAx9Tb5GZmMTrxOZ/sUyngJeSlJNNU0rHodP8nZwTG8xiyaG7uZWYDJ6d8hCz1CoVKLIurU0mP7B5+nIEvF1OlzX2q2ZkcPOSmpqBLi8bqHmVmAMl0R/f5nmVmA44/ejj4hmtGxV1a9jp/k6OhL1OVmMjj0IjML4G7qJyMyFE1SEu6mPmYWoLq4mlxZGn19Z77UbL29iyjjJWiSk6ivtDMw+AKNFg9NtnasVQ4M2Rr0yXF0t08yffr8ReuLR7gLhcI/WY05BeTK0i5SERnKtp//7YrG7dqILlGCdNcGnr7x73jqP/+K7IijqOIlQTMiQkiPCCHp6F523vYD1v/wG2z95b8S8/RmMiJCKFbr6OqaZTzwFuOBty46uYpHuAsEAoFAIBAIBAKBQCAQCAQCwZXhwoWl67CjE2+gjJegksZTUVBGYPY9qg0lZIcf+aNunn/oYpcDc0YI/r75pSZ1ugJtSgrKeAkzC0vfU52foUAnS/tSc+WnK8jPyMTXOkaFwURX5wylukJ6uk9jyi9BLZVQlaP946/x/DmaG9qw13mYWYDhkZcp0eaTcuIArc0DwaZ5RUEZPd2nv7RcYxNvUFduJWL7Rkp1hUzNvU9tqZmO9immT5+nRKvHkK2mKDVu9Wv4B5yeP4/f56detoeZBejqnEWvyKaysJwaYy2e5gEmZ94hcsfDNFo8X1quwaFfk/PBe6mysJzJmXdodvTgqG/FWu3EVu2kLFdPhVbD8PCLK47x59lAfwZmFoVC4R+LU6ffR52YsKKnnnyQ9T/8BvvuuwZ5+AnCtq4jNeQQ6sQElPFxKOMlFxsXS1ZsVND4/Vt56oZ/YONVawh74l6idzxE6GO3kxZ6hKzYKJTxsTx89f/kwav+L9b/4OuEbX0QfWY2U6ffZ3L2HSZnfsfk7DsE5t5j6vT7dLZPUaLRoUlMIOGhHxH9q28ss2rbN1fr9CYQCAQCgUAgEAgEAoFAIBAIBF9pLlyAydl3PrhGLKFYo2Nq/hwdvgC5iXE4a2yrfs37U7lwHq/iSTrsjcFrz9rkZLbf/O/09i4yswgDQy9SkKnEP/jCl5KpprQWZbyEnp55itS5DI2+jC5NTmDuXTRJSfi8Y+hSEnBW169+/T6F0wvncdS3Uq43UlNaS3fX3NKHABKkDAwt1XRq/hy77/g/X1qmlqY+VNJ4suNiaHb0MDjyEnUVNvyDzzGzCCceu4O8+DAmZ95e9fp9GuemX2KkNoPaPBXTCxdodnSjksahz8ymqaGdscCblBeUopLG4x947ornmTr9Pm2to+gVmcjDj+OwLj2ZwlbTxPTCeazVDlTSePTJcfR2TTGzeGHFcUQDXSgUruj0wgWm5s+taGDuPQJz715kv/8sRSoNyvhYsiXRZMfFfKypHUO2JJptN/0rD37vazz4va9x/7+vIWrHw2TFRLDjlu+x7vtfZ/O1f0fi4d1oEqSY8osZGHx+Wa6CzGxa3YMf5fy9bOOBN6krNpGfJCHvAyvz9PT3nqbdO0phtgq1VBLU7z/L9Pw5pufP0ZaXRJtOSptOSqP8KJE3fZ3Im75OwsNXo0mQokmQoji2Hcm9/0LEDf+ViBvWID+0ZemRNUfuY7E8lBfropk6/e5qnd4EAoFAIBAIBAKBQCAQCAQCgeArzYULMDH9W6J2beLkY3ctXSteuIClrBr50R2rfm39s2pSxDM0eJaZRagsNBF/YDuaxITg8n7/WUx5xVyq0Xe5HBx+kYRDO3HUtzI9f55iVS5qaRxjgTfRJiURmHsPVVwMVVrVqtfss9jmGcZpa2N08vXg7w5vuAlLhZXA3HvMLEJ5gRG1NO6KZ/G6h1DFS6gpqabR0kK7b+KDu88DTM+fX3qigiQSs8HA1On3V712n9aRji7c6VsZHHoed1MfdnMzDbUuDFkqXI0djAfeRLL3Seqr7MGaXymHx15FFS8hJzkJu6WFscCbuOwdeJr7abR4UMVL0CdJ6G4f/8Rx5p9dvXPcqjXQ559ZesSyUPjnYmDmHSamf3uxU28xMvoKI6OvMDb5OqMTvwkua3F0k5eWtuzR5h968N6fsPk//orHrv7LoJt+/Bdsu/5vST38FCkHn2Dfzf/MiQd/iiLsKFkxEey+/Uc88O9rSDq6B12qDF2qjCdu+Gc2/exv2Hzt35EeduzifIE3GR9/hbGxlxgbe4nxidfIS0sjLyURf3eAwORLlKVLMSSEUpAsIUcSSl78KeoV0TjUcRjTk9Glysg8/Dhxd/4N6u3X41CE4iuQ4SuQ4dUl4dbG0aKR0KKRMBF446IMk1NvEJh4icnJ15iY/i29LjeVWSnoI7ZTvP1fKNh7HZqYE6jiJWy5/h/Z9LO/4ckb/mm1Tm8CgUAgEAgEAoFAIBAIBAKBQPCV5sKFC7hdfTx5wz9jrbIzuwjdnTPky5LxNXev+vX4z6rTVILX1c3U6feYXYTqonI2X/u3TE6/zezCBfp6FylSaunpOX3FMswsXKBMZ0CvyGRg4DlKcwpobuykpqQKbVLi0g1onmEiH71x1ev1eXTUufA4u5g+/T6zixC3byvRux6lubGT6flzzC7CnjuvZjzw5hXLMD1/7oMGbiyF2WqabD7qKxtocw8zs3CeMl0hqngJRanxTExduRxXSr/Tikv+FFOz79Jk86FNSqTF0Y1KEoG9xkGloYzs2CgGh164ojX2ugfRyWQkHt7F7MIFfK2j1FfYmFm4gK3GiVISTWFaEr2dgU8ca0E00IXCPy1Hxl69pIODz9PTPRd0YPA5RsZeIT9dgSz0CLLQIyjjYj9ohMeRm5rKvnuvYd991yA9uINjj9xKfrqCAkXWJdUkSpfdwa2WxlGgyEIdH8uetVfxxM++yZF116NNSiQ/PYMCRRbh2zaw9Rf/wBPXfIv60koG++aWOTz8Ir2dATLDjixTfmATSeu/S+o93yT1nm+StXst4ZvXIn/k21Ts+nsqd/41XUe/Rd/xb2FJOULsTWuIu+0bKPbdjyElFl9TO6OjLzE2tMj44FzQ0ZEXGBl7FZe9g2JVzrLtM6QlU5gqCVoisTwC1wAAIABJREFU2UPV7m9TeOgWVPESjDl6OnyTtHmGKNMVLlu3ydbG9Pw55s6s1tlNIBAIBAKBQCAQCAQCgUAgEAi+2pw7d46MyFDqK5ea59On38dR50IVfWLVr99/XkvT4xgdfSn4sz4jk6yYSPp6F3BaveTJ5chCDjMx9dYVmb+3Z57KgjK6OqaYnj+HUatHkyilxdGNuayOqdl3UUScpDY/b9Vr9Xk8MzKCI1+Gr6WfmYULOOq9yMOOkR0bhX/gWWYXwaDIRHrwqWCT/XI6s3ABr3sIZVwMtmoHTmsbTmsbtmoH7d4x+vrOUKTUkJMgob6kjMDM71a9Zp/VxYk5/KYkbKZqmmw+mmw+rFV2vC2D1JXX42sdIXLHw9hqnMEPi1xuBwaeIzdVRp48ndlFGJ98A5e9g9bmAQaHXiRbEkXKoa10tg79wbFEA10oXCWn5t5jYPD5Fe3qmKLNPbiiHzauVXHRJB/du8yTm+9i83V/z+br/p6HfvSXHH90LZnR4Rx/9Hb23PUT9tz1E/QZmRSpcjBql/+hczf1knriAMMjH/2RHg+8wdDQ88usLSylJE2KLlGCLlFCruQkPd5B2hq95CdJgtbqCxjoDjA5+jyTo88z6PHRXWlAd/Be5I/9ZJl5caFk77+fjIe+TdqDf0/s7d8i7ldrSNrwXSridjCYs5fBnL30mDLJPLUfd64EW3ER8rDjwW1//Lq/p3j7/xfUuPOfKD91N6Xp8VRH3oP5+E+DVkh3UiqX4C3P43RfF8+MDDEfeJb5wPM831bFsxUnma2UMFceyWyVlN4WL/X5WkrTJEEbjYVM9E8yH3iekeHl+29o+IXVOr0JBAKBQCAQCAQCgUAgEAgEAsFXmnPvv8exR25jcOhFpubeo693gZwECe0tvat+3f/z2mhx43b2Ln1l6dy7dHfN8dSvvkvysb3MLsLQyK8xavMp15dc9rnHA2+Sk5KMuayO2cWlu/kLFNkUZqsoVuUQmPkdbkc3UY/dvOp1+iL2VippLc9nbPw1ZhehSKn94FHfifj9ZwnMvsuuW6/C2zJw2ecem/gNJRod6oQ43M4ebDVO7OZmPK5+envmsVbZUcdFU6bMZHzitVWv1ed1xN1Im+YgTbVWHPWtNNa10GTzMTr+GoVZSnQyGZoEKd1ds8wsXLisc0/OvI1OlkZ9hQ3JvieZmnsXr3sIu7mZ2UVoqG1CEXGCqrx8BvoX/+B4ooEuFH5BxwNv0te7QO8Ktji6cVpbcdra6O2ZX7bM4+pHFS9BEXmKxEM7SAs5HHxEeuhjd7Lzpm8v85EffI2NV61BGx9FbqKE7KiTPHH9P7Lue1/joR/9Bbtu+wEJh3ZSlmugLNdA0tE9SA9uJ1sSRYuje8V8vT3z9HTN0Nu7QJ3JQuzTj+GudzLU1s6QtxVHiR6jTEJezFFUITtRnngKr6sPR64MU24BZbkGNEcfIWvHzeQdWU93pWGZHkMWdqUEu1KCp6qK7o7JZfMPeHwMeFrp65ygr3uaMYsOvzEJoyyGoqe+Tf6h24na+Shbb/w2e+7+KUc23syRjTeTdWwLRmU24VvXcXTjzRzdeDNlOsMyq4vKaW0ZoK97ioG2bgZbW/H7eunrnmbUbmSyKo4zqht4Vv5vPCv/NwJl4XRmbqdDsQ1z6K1oIw+Sd+QBSh9eg/mpb9KffAczeU8xXbCPgDGcSZMkqE0poTJdQrkyg7LcAir0Jat1ehMIBAKBQCAQCAQCgUAgEAgEgq8058+fx1rZQIXeuPT91pZm8lMSVr1X8EUtzFLh75nB6156+qm5tBZlXCxTc+8yuwhOq5fMqFMMDr142eacPn0Ou7mZ0twC+vvPMLsI+ekZZEaHU6zWMR54k8DsO8Ttfphmi3PVa/RFbSnLp83eQmDmHepMFjSJCRhVGnJSUpiY/i0l6hykB5YeQ3655gzMvouzvhWVVIK3ZYAWRzcVhjIc9R68LYNYqxqxm5tJO/QE3e0Tq16jL+LC1LOMlJ2iNe8UtSWVuB0dWMottHvHaHF047J3oE1KRPWx4/py2dzYhSFLhTzsOK6Gdvp6F6koKGV2EUYnfoO91oUxS0F786f7oM2fZwP97OofRMI/TgcGnqOzY2pFO3wTWMrrgzbWteBx9aHPyCR2zxZSTx5CFR8bbIIbc/RID+0gbOsDPPwf/4vS3AIqDWUXmS+XE7tzAylHd6FNjEcjlQQtUedQUVCKTibj4L0/Zc/a75ERGYI6IZ5KQxnF6lyidz2KZO8TFGak01RRibu2Pmi5NgdNYjwZx3ciP7h5mWXR2zFFbaE69RjmLAm6yD2EPXYrFkUodVF3U7r3KmpjNmLLika/72ZS7/4LktauQXPoPtRxUbR7x+jsmKKrfYI+h5W+JudFNXNavcu2tUYtx5wlCdoQtwF77ANow3cH61aQmY3H1X9RnTp8k8H91FjXwtDH7pSfXYT5qedZHJ9ifnSKoe4ROsxllKceJ//EOgr3/4ySbf8vxU/9E/lH7kV3cjO6k5upTA1dlidm/Q+IXvd98kK2YJEdwR79wEXWJ+2iOke5LNu0o4wXPGU8MzjA7MJ58Qh3gUAgEAgEAoFAIBAIBAKBQCC4Qly4sHRNeHLmd1QWmsiXy1a9t3A5bLL5KE/aQ4PZxezi0l3np558AGt1I4HZdxgafhFDVjaFSvVlewS2f+BZ6isbgtffBwafI3LHRtJOHWVoeKlR76z3ELft7lWvz+Xw7EAHDZlH6fUtfe94gSKL3NQU6kwWXPYORsZe4cj6G2lxdF22OXu655CFHMZpa2No+MUPPrBgwFJhxW520dkxRWFmFuUaNWPjr6x6jb6ozwwP0GWIpCg9kaZaKy0NbpxWL6MTr2GrcZIRcQJlXAztbeOXbc7JmbdRxUvITU2hQJFFYPYdWpv9OOpbGZ98g1pjDcXZSjwNHgb8f/ju89nFP+cG+hnhV9123zhtrSMX2ezopKrQuKIF6XK0CRLU0lhi9zxO5PaHgoY/tZ6n7/xx0BOb7kAefhzJ3i1I9m5Bm5RAjbGa2tIaaktrGB59KZhl203/xtDIr4M/T51+ly7fGB3ekaDuRh+2cjO1Oi2G1HhyEyVU56hwGIupyE6lNE2CUbakKSOR0e6RoB32JoqlJ9CHbFlmWUYSNcUVFMUdoWjvdZTs/jGK+/6K1LVrKNr0/1D6yP+NLe4hbHEPUXDkTsIeu5VqrQJ1QhyR2x8iauvdRG27j4zdt6Df+1MMe6+mIeFhzMXG4HaaS8pxyrbgkO/AppFg00hoyA7BKdvCkDGCFzqqecFXyQveUl52pDFukuAvkTCcu5ueWgPddUZsKskyW41qzoyMBB3tWb4PjTl5OG1eOp1N9FjK6DEb6TUbGCiNo98Yh0d9nNbwq2kNvxpXwjosBh02TTJNiVuWOWvN5fm2mot8rsP2hY6908+s1tlNIBAIBAKBQCAQCAQCgUAgEAi+2ly4sHQdNjD3Dva6ZpxWz6r3Iy6XDnUoba3DzJ6Bydm3KVJpOfLQr2hxdjN7BhrrmsmMDqOzI/CF55qefx+nzUtDbRPTp99j9szS3eepJw9iNpmZmHqLyZm3yY4JxdPgXvXaXC6Hi4/TUqphIvA6JRodlop6Gi1uzGW1eN2DVBSUkBl9ip7uuS88V2DuHerK60k9eZDphXO0tvgpyyukwdxEmc6A1z1Am3uQ7PCDdHiHV702l8OFqWcZayzGU6KgNFtOm2eIZkcXLc5uJmfepqG2icQju8lNTWFi+q3LMqfT6kUllVCoVGOtbqSvf5HKwjJmFs7htLYiO3kAk1pFb+fkp9+OP8cG+sJZmDsj/FNxYupNPK6+i3Q7ezCX1mCtavjg527K9SUUqzQUqzRE7dhA+JP3BY3euRGVVIIs5CCHH7gm6PYb/pGNV61h4/f/C/FPP0Ju4lID/djDt7L/vms+8FrSQg5RW1q79P3jH1iiycXT1Ltivo8b8vjdOOtc+Jp76K7UYs9XUq2IozpdQnHcETKevo+ilBhaGjtoLCujvqiY+kobZWkxFMfso628kH67Fb/dFrS33oxVlYRZIcGskNBg0AXna7Pa6KzQ0VmuwdvgwuPqo6tUQU+hhIqQuyjYe21w2w6tvxHpwadIPr6PhEPbkezdQsrxfcssUCioKzNjrbTR4ugKztPq6qOzUktnpZauCiV9hjAG1Y8ynHkXo2k3MCa7jhH5rXSGfR/njq9jPnYNOskJVFIJBXt+RukjX6N04xqG0u5jKO0+BtM30Jd3nJ5CyTK9eRKcagkNxYXUV9ow5RdhLq3FoZfTnHmQlvR9WCttWCtt2KttTDTbeL5jybODA1/6MSsa6AKBQCAQCAQCgUAgEAgEAoFAcGW4cAHmzlxgaPgFynQFq97DuNzqUyRMTL3F3Bnw958hbOs6clOS6emeZXjk1+gVCko0uUyffvcLzeMfOIutupHGuha6OgKMjr+KIioUY04e44HXmTsD9tpGbFU2ZhfPr3pdLpdnxiboydmFp95Kc2MndnMT9ZU2PK5erFUNWCttyMOOUKRUf6F5Zhcv0NM1gyz0MB1tYwyPvEhNSSUl2jysVXaaGzvo61sgPzWR6nw9E4HfrHptLluNJ2YZNUWQd/wenGX5zM6+RnVJJb09p5ldPE/i4V0YFBk01DZ94bna3IOoE+OxVFjRyWQEZt7GXueizTPEwOBzlGhySTrwJC2WzzbXomigC78sZxbO4fc/g8vefpEOi5vCbBU6WUpQV4OP3NQUsmLCCdu2Lti0LsxWYze7sNU4yIg4gTZJ+sHPjeSkJKGIOoUi6hTKmA8NRRF2mIjH7yQnQbJkYhxGTQ52cxMqSSTHHrqR4xt/SeqJ/VSXVGI3u9DJZME5VVIJZmUKlekS0vasQy2VBM0M3UvK9jvIPbWDCnkslekSzDGbqD91O83Kk7h1EhzVVqzldTjNjZQcvgHNhr/EEvUANRkSapL2U7Lzf5P51LUo46JRSSVUF1esWKdlNvhorGvGbnbhqKymJT8Rt06CWyfBkxOFR3uKmthN5MYcXrYdtcYa7GZXUFeDj8nppT/Go+Ov0tszd/GJIrDI2aFunh1op8MopyjkPvRH70B/9A4KDv0Sw/5rMT7+3zHs/QXGx/8Hxie+RXXEQ7hzJLhzJNRKd5G3fy3a3TdiSzuCs7SI5gIFHnUYHtWpoG5tNI7yimX57GYXAy4Xz3W5WJw8u+rH8adRNNAFAoFAIBAIBAKBQCAQCAQCgeDKcOECTM29Q6EinXbv6KpfD77ceu3N2MurPrhm/wq6tDRUUgkVBUYCs2/TUONAFR9Dh2/8c88xPPoS5rJanNZWBgafpbN9guriSkx5hQwOvcDcGZiYfoucxLhg/+Cr5KtNcZjlhxjwL5ArS2Vm4RyaJCmT02+Rk5yAKc9AdmzEF6pxYOZtyvOLMOUVMncGOtsnUUklFCk1OOo9DA49R2tzH9rYEHwtfatek8vtc/3NmJO2Y5DsZLBnlK6OKRpqnExMvUWbZwjJnk1oEuKYCLzxheZRxsWQl57O2MRrFCrV+AfOUq4vZnT8FaqLK8iXy6jIyaG/e/ozjSsa6MLPZVfHFI2WlhW1lFtQx0WubHw02ZJIYvc8zpGHbvqYv+LYI7ctUyWVoE1OQJucgF6hoMnWRpOtjc72yWCOzvYJentOL8s2M/8+HkcHrvqWoM3WFtz2NuzVNnISJKjCD6A9+igVskiq5NFUZ0iCdpirGWxuoV4tW/b7mqwEarISMGs/ytJka8OhV2CPuB3bqVuole4i+/CjyO7/a9LvXIN2x0/R7bsJq6majMiTZMWEc3zjLzl10xpCb/sfHHnoJlL2bsCdF4unwrBs3A/1lijwGeI+skBCX9paOkuSecZbxWv1kbxqjWKhWkK7XoInT0JrThhebShtedH48iXLnPPU8lxvyzJPd7bgtrVQZ6qjosCIw9JCc5meVl0krTmRtOqiac2XBO1NvZe+5LX0Jd9Oc209LosLnz5hmcNmPc/2tq3oYuAsc1+hT6z9vqKBLhAIBAKBQCAQCAQCgUAgEAgEV4bz589TW1KBJvroql8LvlK2FUpx2duZmnsHp9WDSirBkK2izTOE33+Gcn0JJZpc/P5nPtf4rgYfKqmEgcFnmTsD3V3TZEuiKFbn0GhpYWDgLHaziyZrKzPz7696PS63ZyZmGK2QYi014bR5aaxroamhDYfFjbdlgFpjNakn9mPKLyIw89vPPsfiBfz+Z8hNTWbuzNLNi9XFlaikEow5+fT1ztPTPUtJdhYNFbVfqbvPP3Rxcp4Jp5Gs41torndwevF9KgvL6O9fZHbxPMnH9pAedoz6StvnnqO5sZPM6DC8LX7MZWa8LQNYKqxL339ucVNTUoU2PhK31fXZ84sGurDJ1oa1yn6RVUUVpJ48uKIRWx/g8IPXXWTIprVkRIYQ/sS9hG25h8P3X8PGq9bw5LV/TcTWB0g6sotsSRTSg9sJ3XJv0Iht61BEhi67s1stlayY6+PWltZQbzLTWGOnJjOeculByqWHsCiiqc+UkLrlelIev46Mp+/GWmWnvqwKa74aV50Da54Sa54Kn9nMiK/nImvVckxySdCPz9tQaqQpJw5rlQ17SSFNOXFUSXcT+8TNHHtk7bJt08lSabK1kSeXU5itvEh9RgZFSvVF29akl9GiOowvaS3N6pP4Em6mPf7ntMf/HG/qOppyJbjUp2g89Qs0D/1PsvfdhUoSjkoqISd8F3lH76X++PW0hf+M9sjrgrrUETTlSJbZnCuh3aikubETV0MbnqYe2ixmOk0qOsuUtNWZ8Tg78TT14GnqYaGvh7P+Hs76e5mf+2KfDvoqKhroAoFAIBAIBAKB4Mtkbm4On8+32jEEAoFAIBAIvhTOnTuHKjb8M99R+qfk/OAA1XGPMR54nYGBsxiylVir7BSptHhbBvA09ZKbmoLT5v3Mj3IfHv01Rm0e5fpi5s5AYPZ36GSp6DMU+FqHaW3xU2eyUKhUMz75+qrX4kr5zOgoI7rHaKioQZ0Qx8zCOYrVOYyMvkRDjYOwx+9CnSChxdH1mceemX+fWmMNvtYR5s5AV+cUCYd2oIgKpa9vgbkzUKpWU6yQMzb28qrX4kr5rN+D15hJvUHD6MhZentPU2eqIzDzNp0dk+y+/YfokqU4LO7PPPZE4A3i9j2Jo97D7OJ51Alx2KobaXF00VDrxGXvoKqgmHKtmpHh5z7z+KKB/hVyZuEc5jLziubJ5cTt37qiIZvvJjMm/IPHoy99gqm1uZ+q4nLK84tWtEJfROUHph3fTdzODcTt3EDSvs3kJsTS5hmixdlNevhxorZvIH7/k2iSEshNTVn2OPEPlT39IFkRxy76vSZBgiXzIxtS9tJ84j/wJa3HXyyhKz8Cn7mCTk8/vpzjFD/51+Su/xol0iOUpkloS92IN+Uh5AcfW2osJ0ooV2Zcsk4f1+Pqo80ztPSJrmJJ0D5TBu2uDpxFWlTS2GV5DdlKHPWe4HptniGm5pb+eJ1uLltxv00NBhg0SfGXxuEvjcOW8DCF+36C/ujt5J1cT97JDRj2XEvppv9G2SNrKHvkv1Cy9xr8Bgl+g4QubQjW6A00JW+jLz9q6Xd1lbR5hui0WumuKVqmz+1flq/NM0R32xBzIxc/ul34+RQN9C+Pqqp5GhvPrnaMVePll1/G5/Nd5Msvv/wnOc+XyYcXmT9UIPh9fv+4/1M+3gUCwScj3u9/WszNzWEymUhNTeWuu+5a5r59+0hNTf1cf9tX+rfO3NzcZc9/ueaZm5sjIiKCa665hjVr1lzkd7/7XTZt2oTJZPpMx/Tv/xvpi/476XKPJ/iIoaGhYE2Hhoau2DyX+r/AJ3kl81xJxP+vvjr8sf9/77O+p/4Yt+HT8qf291Xwp8OFCxfo+Ao+un2Z8+8wUnQUq9HI5MxvaXF0UZZXSGluAU22Nlz2dmpKKilUquntPf2px52Zf59GSwsZkScZGn6RqdnfUV1cSeyex5d9H3VpbgGepl6mT7+3+rW4gv7GdgxTxtJX646OvUKnb4I6k4WxidcwZCqIP7CNhlonXvfgZxq3trSG0tz8YM0bap0cWn9j8EMLXZ1T6BKicdbaV70GV9KFmV/zXJ+DOnUCPs8AM/Pv09k+iaW8npn594ncvgFtggR9upzxyc92F35VoYn08ONMTL1JXbkFr3uA3NRU+vsXqTSU0ts9h1oSRnNd4+fK/mfbQD995o/Xqbl3aPMMUVVUvqLykAPEbF9/kRHbN6CMiyZu7xMcWncDWTHhRG7fyN57fvr/s/fe4XFV576/yck5Obm5ec5xcu5Nfuec5+YShUBybhIIJoeE3mIMphgbhG2MsQ225d6LJEtb0qiMepui3jXqfdR7sbrVqzWqNtggQ0ggEAL+/P6QZxiNRtKMimeE5vs83z9U9t7vWvtda+31ftd6F2ffeB6Hd17XMDogkCxFJlmKTJTphdRVd1Nf20dry5jGhqqy1hm2Ndb1khWXNI01Zc001vVRVdJIqIcbwXbHkB95mbDjW8gLEDRUBjmTLxGRFyjMYGlSInWV7dTX9k1nSQ0ZB+4h7eh/E+cpID2xjTN/WIP9H/+NkJOvkuZjiyLIF8/TB7Hfch9HHvof7H9gDfuevocAB1uyggRyJC469+2luaSIziSnmVTcYoLAR3Gv80ncy3wS9zIf5glkBwrk+J2h5My95Du9TIXXm3QmCNM4ki/jenWSXhad+jVpMUmkxSSRER5GgcvLFAgvk++6g5wge7KDBbKDBS5KDtAnfZ3uiGN0xjrSVFZLS2E+LcpMDS8V5DDR2TcrRwcnTe7Hq4kFmSWa9pkRm0RGfKqpurdVh/vvz+H++3PYvLmc6OjLpjbntqOmpkZvwFQsFi/pcxQKhd7nrORJvFgsnlYWC8wf69evn/bO1q9fv6zP021fK9nfLbDAgrlhae8rAwqFYlaxWB/Xrl2LtbU1SqXSoPvru8dSjzUqlWrR324qlWrGmGgIbWxsDPJt3W+kxX4nLfX9LPga2n6wnN9Fs805DOG6deuwtbVdsKCuz38Wy7nam2V+tXxY7jrVhbnP9xbqv1ZWVtjY2Bg8tuliMe15Ns7X/6yU8dWClYebN00fE152jn3FaGcPrfGO5GcU09SoIkEeTlnBRQqySinOrSQhJJwQsQelBXUMDv/NoPteunQFubsryRGxDI9DXXUP/vZn8bU9RV11N8PjUJxXRZJcTnf3B6avh2XmeK+KgUx3pCKBVJkfA5f/iiIsip6+P9HcqELiZEeI2IOc5Fyj7nts86NEBQTR3fsRnV0fEO7tjdTVmc6uqTpNi4olzt+H3t4PTV4Hy833movpLlcS5HCGqvJLDI1+SbiPD4PDf+NibR8SFwG5mwtZiZkG37On/2MuvP0a5UUNDI1+icxNRFpMEiXKGpTphVys6UEREk6KXEp39/sL843VKKCPXYXhidvDrp5J8jOLSQqLmUGJSOCk9TOcePXJaTy++TEObLiXtx+7Uy9t39yI6OBOdqz7IZvvXsOuh/4DlwM7cDn4FsHOjvieP4nbsb0EOzngdeYoosN78Dl/clpq9JggqV6b1EyQhyNzdSI9Moa0sFDiXE4Qsv9JFPY7KQwWyPE+ReDuh3F+4U4iPZxICoshJSwMZbAzjXW91BaUcbGokr72Yb3saupDGR9PjFggRiyQKJVrnp0sl5DjuImksBgU8hBCzu7E7/AWdj58JzbP3Y/zwZ24HHyLBHk4ddXddMYepz7Bk6KcMg0LMouQu4uQigSkrk4kh8doMZqUEAnpgQLpgQK5zq9QdOKnUzxpRZZ4L2n+Allu7yA88z1sH1nDmed+OlV3zvaEnN1JyNmdRDnYkOWyk8KDd2qYLbxGmp8jaf7CDDYXF9LcNExz0zAtjQO0V5TRXl7Gpap6WpqGaG4eprl5mP6OYcZ7v+bI6Oe3zV8tZNY2EeR0YUZbFR3ZQ0xgMCEe7khcBOqquwnxcKW1ZcRU3duqg1pAV3PDhmIkkj5Tm3XbMNvkd+3atUv6nNmC1Ss5wGPuARULZsIioFtggQXLBUt7N2/U1NRgZWW1qOC+lZXVvM+Z7dql3Elra2u7qAC/Uqlk7dq1y1oPFgF95WAlCOjaXLdundH9q7kI6Jb51eJxu4VNc5/vLYUvr127FoVCYdRzzUVAN7fx1YKViZs3TR9Hvi0c/5LBhlqU7tupq+kmS5FJZWkT+RlFFCuryE3NIzkilki/AFqaR+e939Do3ynOrcDl8C66ez+ksX6Q6IBAggR7clOV9F/+lL6BP5MUFkVtRStDI1+Yvg5uAz+oCqc/Q2DPY/8X1dhXNDZcJjMhncvDf6O8sI7YYAn5mcVUlbYYdL+k8BjKCutoqB8gIz6VMC9PXA7voqPzGsMTUF/XR2yALxX5lSYv++3gqOojrjVmE+N6igSHLfR1X6G1dZzkyHhU419xcvNDhHmJcXpnCz19Hxl0z+TIOPIzChlQfUZ3zw1kbi5EBwWhCIumo/M6jXW9OO1+ka6uawu2e/xd0/VxK05Az0nJJV4aOoOxwVLcjr3DgefXzaDLoV0acS1eFkpddTdpsUk0XOynqXGIqrIWKkubZ7CqrJmSvApi/X3wOblXQ7mLHZUlDcRLQ/A8dRCPY3vxPnOYS63jlBTUzjhDfDaGuQlkBwgUSb5mmdd+Lh79d1qFB+lPtKfaaytXZc+gynDkos/LRG6+g7i3fkTKgZ+TdfhnNPltojdqH+3xtkR7CshEApHuAvHSEL31pE1FWBQVxQ30FSUxlCJo2NHYQ3vbOGGOR6fZG+HjQ2VpM3XVXbS1XaWt7Sq9Ax/TN/gX3s88xvX61GnvSjX+Fe0d79HeOsJQhtMtClwK30/cnv8g6vBDU+K6iyORBx8jccuaW7yDhG3/RrvsAENJAm1SG1qD99Iq2cuGWmApAAAgAElEQVRQksBQksBgZiBtbVdoa7tKe8sQnXXNGnY0D2rs06Vq7CuTd1Srhf2XP0GZXjivH3qdOcKRTQ9Pa7Nqn/O/cI5jrzzKnid/gcuhXfjZn8Ht2F4kIoG8tPwpf6zpprV1XPOOh8a+JFTsxsjqzSh+26EroGsL6YLQxrvv/tXUJi4r5pr8GjuRng3t7e2zPmMlB3jMPaBiwUxYBHQLLLBguWBp7+aL2QLiVlZW2NraolAoNGlaxWLxrCnNFyOg29jYLFl5ZhO/DQnw6/sms7KyQi6XzxAhampqUCgUWFtbT/t/a2vreZ9jEdBXDkwloKuFcH0Ui8WIxWKsra1nXfhiTJsyFwHdMr9aPG63sGnu8z19714f5XI5YrEYGxubWRderFu3zuD0/+YkoJvL+GrBysWqEdAnYGTwGj3xp8iIT6W6oo3c1DzKCi9SlFNOeXEDUf4B5KbkkR6XQlvb1Tnv1dF5DYmLIylR8QwOf05xXhWhnmLCvDwpK7zI8ARkxqdSWdzA5ZG/mbzst4ujqkk+LHbB/fh+ksJjGRr9kvq6PnKScxhUfUZqdAIO71hTkFVK/+VP57xXV/cHSERODE+Aauwr6uv6cD74JsL+7bS2jk/VcZyCKG93Bofmvtc3iaOqDxkuCiPR4xixgYH0X/6UeFkonZ3XCRW7UVnShJ/tSTLi0+a9lzK9gKiAQDq73md4AhJDIpC4OBEidqej4xq9Ax8T4+9PYoDXomxetQJ6dEDgrJQ4O3B269Pse/Iu9j15F3ueuItdj9+FxwmbGUL06/f/G6e3rsff/gyepw/jefowkf7+NNYP0lg/yKVLE3T13KCr5wa9Ax8zNPYlOSm5M1ZRqMa+oq6qjcTgQA1TwyOoLm2iuXGIlMg4pCKBoPOH8HrjQTJdbSiRChpejAukOsp72u/ULI/wpqmkSmNHV88NmuoHyLZ9luSdPyBx3y+JcDlLuKs9kY5HiHI+SZS7PcHHXiVix3+w5w8/5Pjzv8TvxE5kDseQORwjxPEYUe52xHoJpEj9aWkaYiTfn7Fsp7mZ5cR4ynnelz/FX31/wl8Ub1AiF4j1FIhzO0XakftIP3AXw8l2jKULjKULjOT40NP/J70OrBr/ikjXs/idfofowECiAwNJPf0QGUd+Tsbhn5Ox72dkvfOfxHkLxHkL5AbacyX+CBOJpxhLEbhclklP5wS9lwancXjgOqNDN/RTpd8WC5eHLS2jpEQl6G2rjntfZ9/Tv9C01YPr/x/RAYFE+fsT4elKmJugoffx3RxZfw97HvwB7gdeJ8xNINjxHN5nj/Lqb/6FjT9bw8afrdG07WBnB3xtT+F99hiBjraa38vdXYnw9dXYUJBVQt/gXzT2vv3oTywC+m3EbAK6mo88kv+NFtJ1J7/aQaqlCqLZ2NhMu+c3JcBj7gEVC2bCIqBbYIEFy4XV2N7N/azdycnJad8gusLdfFCpVIjFYk1A3ZAxY7ZvqrVr1y5JXWmnbNYd0+YL8E9OTs4QIw0VBVQqlUZIN+Qai4C+cmAqAd2YZ7W3t+tty4YKZ7fbfyzzq+WDRUCfjoX6te74ZqyIrk9AX26/M+fxdaGYnJw0u/Zq7t92y4HVJKAPj3/JaFcv7UmuhHt7k6XIpLaqk6Kccrp7bpCVmEmopxi5m4jm5pFZ79M78GcifH2JDZbR3fshtVWdxAZLkYqcUaZP7eQtzCknylNES8OA6ct9m/lBVQhdTZ0cfvkPDE9Ae8d7KEKjGJ6AqtIWvM4cJtjJnvKihjnvIxEJdHVPMjwxpftVljZzbsdG2jveo7SgFtHhXYS6CVSukt3n2ny/JgaFr0B0QBC9+UH09k0S6edHR+d1Qj1caawfROYmIluRNed9PE7spzivkqGxLxmeAD/707zz9H/R3XOD4QlouzSBsOsF+gY+XpS9q1JA3/vML9j6m++x9TffY8e6HyDsfokwdwHPI2/y1v3f4+ATP8HdxhqJwykKMwsoL7pIqNiD3Y//nM2/+h7eZ49pxDQ/u9PTxDWJi4DMTUS4t5deZsankhIZR7SfL7F+XsT6eSHe+CO8Xvz/iDn8DBUygVyfM3jsfBy31x8gxMOdGF9PcoNFlMsEauKltNd3MTj4MZeHPpmVl5qGCHEVpujmRJjYfZodoZ5iZM62SB1P4XHkTV6//9/Y/KvvIXERkIqcUYRFUZkSx7X4PXR0XqOr+wNK82umdm3rUObqTJiXJ5FiZyLFwjRGuxwlbc//JG3P/6TM05rLgzcoy84n0vU8tlvWsf0338Fp39ZbdeeI1PEMUsdTRLg7EuEuEOl6ntRt3yflzR+RsvPfSTj6xIw6lbg4cjHSmaFLXfQPfsJA3/sM9F2bYu81Bnqv0z/4ydTfLn/CyIgWR1fPKipzYFnhRaIDg2e8w1BPMYdefJCtD/xIw33P3ouv7UlCxR6kxSjIS1NSV9NN3+AnGnb33iAtVoG//Vn87E7hZ3d6ql3anuTQhl+z7d7vceSFdUhdBIKdLhBw4Sw2G+5j0y+/w5GX/4Cv7amp/7c/g6/tKc3P2pkPqspa6WoboS4lhnKZMIPZQSJSD91L6u4fkXB6I1HW/0RCkJ+purdVh/kEdG0h3camnq6uD01t8pJCd/Kru0tLpVIt6v6Tk5PTJua6Z/WZ24TRGJh7QMWCmVAoFJpdTWKxeMl2Ac2G1SioWWDBasVqa+/q8tra2pralFmxGMFNG5OTk6xfv96gALquQKi9028pxhztoL7uN9V89ul+tyxEEFAoFAadmWsR0FcOVoKArn0PXcHPFAs6DLHTMr9aHmh/x4vF4mUvq7nP9xbr1yqVasaOdEPapqkFdHMbXxcKtX8t9Cz6pcZK+LZbDqwqAX0CxoauM5AbQHZ0BEU55eRnFFGirKa8qIHB4c/xOnOElKj4W+mr9aes7u65gfe5Y2QpMmluGiY1OpGS/GoifHwoyq2gd+DPSC4cJ0+RphEmVxNHRv/KB8ViInx9SJCHTaVyrx8kMzGD5sZBvE7u49yOjZpU9/ru0dn9PjI3Earxm6jGb1Jb3cnuJ+4mNTqB4Qm4PPI3SgtqyU7KYmh0daTHn17Hn3G1VE6stzMKmYS2tivESWW0to4R7u1Nd+8NIny8iQoInPUeKVEJlBfVc/nW8QIJ8jA8TtgQ4evN8AQMDP2VCB9vcmJjF23vqhTQh0Y+Y2DoU0JEdoSI7JG5ONw639qRIMGOs9uf48W7/4GT1s8gc3VB5uqCROREkHCBQMEOiYvjjJ3ocpFAup9ApVw/my48QMfBb9MatBOfY28w5v97JvPO80GBE+2BLxG3/bvILhwlcfs/kn/8p7yf78j7SgeuNuRQoqyeEqpFAjKREzI3EfJ5qJBKmWiq5IMcgQ9yBK4X+jHWdomOzmskR8ZNsz1eGkJXzyQDQ3/l8ujfuTz6dwaHP6ehtIaKgAMaZ1GNf6X5++XRv3P1YjofFDhpOJp0mJRd3yduz3/eSo/uQNjpbSS+sobEV9ag2PIPKKy/S+r2f6HV43muZzhwLc2O9zMc+CBT0PC60pch1ae3nvMFQ8N//Zojn0+zQU3V2N8ZHr9p8g5gNTHMy2tOH3Q5+BZvPPgfbPqv72p48rWn8L9wdip7w7r/xUt3fxvHvdZIXASCnC4QIvagvq6PgaG/MqD6jMsjX3B59O8MjX1JckQshdmlM+xQjX1Jfmo24e6ChrH+PtTXdNHaMnorfcfX/p4bGUp1tC8V0guztlc1S6UCid4uyNxEyFydbrVBgahDDxNx4iVi9v6aBOtvE3JuF1InOyTODtg/9R1C3EWm6t5WHQwV0LX5TRLSdSe/6nSJ2gGfxUB78qne8fVNCfCYe0DFgqWBra0t69evZ/369Ys+H3Al+/s3DQqFQvNeV1uQyILlwWpr7+ryLncmj4VCn2C22LZuyDmrugF+uVw+7TtoMVCpVNPuPzk5aVSAX3fH3nLCIqCvHKwkAR2m2qG2eGzI7lNTC+iW+ZXp0N7ervneW4jPmft8byn8enJycoaIPp8PmYOAbk7j60Kh9i9zSRFv7t92y4XVJqAPT9xkvPcy7QonpK7O5KXloxr7ioKsUqrKWrg88gUxwRIifHyor+tjaHS6AD6g+gyZm4iYIAktLaOkRiVSW9VFWmwyJcpqqkqbyVakE+UlorVx0AzKaxqOjH7GaPp5Dr/4IJ3dH9De/i7ZSZl0935IRXEDwc4OSEXOVBQ36r1+12M/o6v7A4YnYHD4c0SHd3Pk5Yc0CxJqqzpIjohGtQoXKKh5rSGdBLcj9PROEuopZnhggjAvL7p7bxAnkdPSPIrExYnMhPQZ1/b0f0x0YBC1VZ2a3+1+4m7CfbwYHP586n96b3B2yx+WpI5XpYAe7y8mws0B1dhX9A99Sl5qHlIXAamLgM/BV5HveZCaUGe9rL3FmlAnqkMEqkME6qK86b/8KfkZRUhcHJFdOELU3ntJeO1bhB98DNnZ3cjsDmiEd2H/dkL3/TeOu19i0y//mf0b7pvzvPLycIEbhU4zOFkocKPAkRsFDnxY5MSNPGc+zDzFV27/wBfu/8wN2SNUhDggcb6gYXSAPw0Xe1GNfqGfY19p2NRwGc8Te2iuqEXu6oTMzZmokxtQ7PgnFG/8Ewrrf0Tx6j8SZrsHmZsziT7OXM905qOcKd4o8DV5Y1xVHL857f3p8vLo36cE6VtU/76z632kImekIucZvnfilYfY8otvTaPDnlcIdLQlzPUCEW5TmQIk9sd54/99i70P/W/8Tu0l1NUBmYsjEicHjr3yKC/8/Fu88PNv4bh3K0dfeZTNv/qf+Jw7jtTV+WveaoNSF4Gk8GiGRr9gSMs3/WyPEy8Lobqknnh/LyLcHfB762FcnvgOSaeep0ruQLlMmHbPSLEzhZLp7bU5J5WB3vfnqKsvUY1+QWfXNY1gLnN1JsRuPzG7fzbVro+uR+IicOHtV6cWAtzzj3idOYLU1ZlT1k8T5uluqu5t1WEhArqaO3fWUFCwsvPt6wvwaAdlFhtg1V0Z/k0K8Jh7QMWCpYF2YNnY4MY3yd+/adBuv6stSGTB8mC1tXdzDrLqBsLXrDHs3O6lgG6AX9cWQ0T42aC9i1W9k96YAP9SiJeGwiKgrxysNAEdZmaXmK+/NQcB3TK/Mg1068ZYmPt8b6n82tgd1+YgoJvT+LpQWAR088DqE9BhbPAK1xpzyIwMwfvccXr7P6Ywu4zKkiZU4zfJzyyipqKdmMBgunomp13b3KhC5upCTLCExJBIGhsukxGXSlVZK8r0QopyK4hwF6ivbDV5OU2rsXzJ9XwRsb4uxB6/H9X4VzTUD5CZkE51WSvZikyyk7KRuAhUl1+adm10YBBSkTODqs9QjX2FVORMsLMDMUEShidgUPUZVaXNFOVWmL6cJuZkRTCRHgKXh/+GzM2F/suf4md3mnOvP8nwBBTnVeF0YAfdvR9Ouy4nJXdq4UeMgqqyVi61jnPoxQc1/j40+nf87U4umZ2rUkCXHd+M0x//jVBPMRFeYrICRVTKBCplAo2ZyQwO/XVeVhdWEeHhdGvHqxOhnmLCXC8QfmwDYSc2aQTIM9ufw/q3P2Tfs7/B59xxQj3FKMIiGU04zOjQh9TX9BDmJZ7GcC8x4WIRER6ChqEiO2ROZ5E5n0fq4oBUJBB2ficJO75P4tY7uJZ5mtqSOuTOtgSeP8Lrv/4uOx74AcJLd5Lyxnen881/IfmtH05x5w9JfuNrhnqKNUz0F9OSICZPJuZ6XQ4jE1h4mzg08sWc/jcw9Ck9vTfo7pnUsKqshTAvMUGCPf72Z/G3PzMtY8LOh+/ktft+gPVvf4j1b79+11H+AVSVNtPaMjrt/aspdxNNE7elLgJvP/oTdjzwQ9yO7NH4us/5E+x56h5eu+9fOfT8/YgO7mDnH/6Dc9vWI3cVprG1eWR6eQY/1rTBSplAhrCTCw9/C/envkXE5n9Gsf37yDd9B+nhFykLFWiyvYtGmzvIOPsMMmc7og79gfg3vkeI2H1mfV3+M1WFldN2qIe7C4SJ3afardiVcHenr//mak/yzh+Qtf8nXMsSeLcggOG2DlpbRkiNTphWNznJOfT2fTTt3YV6uDK6sjXZFYXFCOhqbt5cvmKFdH0BHmBGWsCluLf6jK9vSoDH3AMqFiwNLAL6NxMWAd2CpcZqa+/mHGTVPbt0qc5HNQT6BELtnacLSSEPM1M2q9O9GhrgX0rx0hBYBPSVg5UooOv6w3xzFXMQ0MEyvzIFLAK6YdCtp/nGKnMQ0ME8xtfFwCKgmwdu3jR9DN8UvNI7QFuSGzKXC+RnFDEyAXlp+dRWdjAycRNh3zYkzg5crOlBNfYlIxOgGv07EheBcG9v6mt7yUvNpaGuj6zEjFs7zzOJ8BBICwszefnMgaOjnzKR7YTM1YnkiFiaGy+jTMunu2eSsoI6ovz9kbo6UZxXqanjy8Ofs3/DfbRdmmB4/Ctkri7U1/Vy8IXfMTIBw2NfUZpbht/pfSYvnznwekMGCvcj9PV/xPD4TaSuzoR5ikmJjKOj413a268S6etLckQsw+M3GZmArq73Uabn09KkYmQClGlKdj/+c8oKahka+RsjE9DcOERsUNCS2TmxGgX0dwu96On/iJ7+j+jsukZBagYxXsKsjPZxI9rLhRhPQcOL3q9yTenBRKbAeK4nPf0f0dR4mSh//2ksL65n5AozKHGyp6fvQ8ZG/kRv/0f09n1IX8979HcOM9DWw0hZLO+mHeNq+kmuZNnR4LmezHfWkn74F8Q72xDjKZAg7CNt/y9Jf+fOW/wpdS7PcaPQf05e6ezSa5OFy8O+wT/Te8vftNnd8wGXWkZobRmewazEVOTuIqQiAX/70/ieP4bv+aNIRY5IRAKBjra88fv/5IW7vsXGn61h41138NajVrgf28vZN55j2+9+zGv3/itn33ieQMEWiUggwteH3oE/zbCvsX6AgxsfYOQKDI1+MeWP/R/R032NrrZRlAkJxIoFojy+Fp9bLnbT0/chYe6ChnGBvrQ1DdDT1EV9nP+cTAz2J0TshkQk3KIjMoejyByPI3W2R37hMBG77kK69T8JOLmTpIgYisVvEnvmZSQigX3P3str9/4r53Y8T5CTvdZ9ZjL07Daq3J7hRpkPHxWL+KjIiY+KnLja1crY8Ee811zC9WwH3k0+xtXko0xkiejqvo4yKYUYT4FId3tkDkeJ93OjvrSK/s7h2dkxTIiHiL6Bj0zVva06LIWAri2kSyR9pi6SUZgtwKO9CnuhEyjt3SHqCe03KcBj7gEVC5YGFgH9mwmLgG7BUmO1tXdzDbK2t7fPCOrfzsC0vgC/UqlctJivvTvQyspK7/OM2YFuSeFugRorUUBfiTvQwTK/MgUsArphWIk70MF8xteFwiKgmwdu3jR93N9UvNrdTp7bdkI9PRgc/oyq0ibKiy/Sf/kTCnNK8Tx9iBCxO+3tVxmZuElDfT8SkYDcXUReWh6traOkxiRysbabjIRUinPLifHxoKHqksnLZg4cHf+c8YpolJEBlOdXkBEhp76uF2V6PkU5ZRRkFVOQVUywswM1FW2oxr8kKiCAcB9v+i//habGIWKCg4nw9SHS35+RK9DceJlAu2NUF1aZvHzmwg+qwwlzOs7IxE3S45Koq+5EInIkXh7KyBVoarxMZmI6Xd3vMzj8GXJ3F9Ljkhm5AsPjX1Ff20NCSBjJkbHUVnfQ2jqKn+2JJbVx4j3T9XEm+3qJ8PX8WlxzF6iMEBjOdNLwaq6TRmT7qMiJ92vjuZbvyUTCQcbi9jOSeoHOthFy4uKR2+3XMN7rAt2NbbOyq7mHzvYJOjrfQ+J8gcaGAYaz3VB4CyT6u5PifoDsU/eRfeJesg9PMfPkoyR5nKQxWc5kyXRev5jD6OinJnf01cLhiZt0dL6nl81NQ9RUtlFT2UZL87Dm9xdru4ny99Mr7HqdOcSeR/4POx/8sYbb7vs+W+65g7OvPYbM6RxhbgJnNj/Ivkf+nW3/7x/wOr4H8Yn9eJzYj8uht3jrkTvZ9rsf88bv/5O3n/4l+5+9F8d9W4ny9ydeKtcw2kdMTVElLbVt09jd2EZVdhYHn7uXrvYx6vMyUDjvR+G8H/mhDbi99H9JOGdNsUQgQ+pDvFRGnFSO31sPERsURINCTkOijLIQV4olAsUSgSpF5Kz11HVpiO6mDjovqShMSkLh50ycVEZccBCxb/6YmN0/JcT2HSQiAbfje9n/7L2cf/MFQjzcEB3ehc/548RplUsvJRIUvsI0KhPiaSop5FL8BToibOiIsKE34QTDyacYiz9Arf0DKKz/gYQta5Db7ifcfj91wYcYThPoCn2H3L0/nsbsg3eRdezemTxyL/HBQShCw0zVva06LKWAruaGDcUrRkifLcCjG4BWqVRG3Vf33DD1hPqbFOAx94CKBUsDi4D+zYRFQLdgqbHa2ru5Blm1BarFBNQXitkEwsXuPNVO2aw9FhkT4Ne2YbkD9hYBfeVgpQnoumegawtes8FcBHTL/Or2wyKgzw99Z6DP55vmIqCDeYyvC4VFQDcPrGYB/UrfAF3ZUuIDPClRVjE88RXZyVnU1/UxPHGTC2+/SmF2KaGeHrS1TRAdGITXuaOkRMVzefhzKkubKVFWUVfThdTViTA3R4uwq8Ox4Q8ZznIhwkdMXloe7W3jVJY0Eh8cRLxEQkVxPRKRIwkhYdRVd2G762WaGi/T1f0+cbIQ5O4i6qq7yE3NZWDoUzKi45A5njJ5ucyNyuNWdHS+x9DoF6RFxyG5cIhQTw96+j5k5ArUVrWTnZRJRkIqkX6+NDeppn5f2c7xLY9TV/P1ZuH9z91HZmLaktq3KgX0rEg5aQGChil+DsS4HCHkwgGkIoEUr1O0hO6nL9oGVfRuVFG7aXF7ivQ3v0/CljWEndyCxMWBAOs7KTj4k2nMP3o3uecenc6zj5J7+lGyHK1JlviiCIsiSYsflEXxbmudyZ11NXFg6BNaW0dnZUVJAyXKKg1L86toahgkyMke0eFduBzehcfJAxox3OXwLo6+8gjHXnmUAMdzJIZGoAiL4s2HfkKYlxhFWNQMxstCkLs5I3MVNPQ4tpuz1k9w8Nlf4Xr4rWmC+6nXn+HYK49y4CkrbB7/CUef/QWhTqeJFgtEiwUyo6NpbR6eUZbG6kuUx4XivX0dTs//BKfnf4Lo8Ttwe/Jb5J17FMWR33Fk/c+JcTpI2js/RvnWP5Kz4w5iDzxAkOMZZA6HCbHdRb5CQVPDoOa+HTU1dFRX0VZZTm64H6kBAilB7tPKmCz1J9Vf0DBT9Ba5558i8vx2KkLs6U8SaG0ZpqV5eEb9FOWWT3tnKdHx0343NvInJgbH6escpb3+Eh01VXTUVNFZUcBQ/KGpthu9G1Xcfgo8d2G/ZR2n1/9EQ6+3/0iK/VZyzz5F7ulHZzDbduOUHfFTbVSb82VxGL1qqt5t9WE5BHRtIV0Q2nj33b+aupizYrYAD0yfTNra2hp1X7lcrjewtdgAT3t7O7a2tqxfv561a9eydu1a1q9fj62trVFBKJVKhVwux9raelrgcN26dZr7KZXKOYPucwVUJicnUSgUGlvXr1+PWCzWpIRbCJRKJTY2Nhp7raysWL9+PXK53ChxoL29HbFYzPr166e9Y207lzoAUlNTo6Gh76m9vV1zjTFn2s31LHWay7ls0X5uTU3NtDqysbGZ9jdtzmbLXP6uVCo170LtdwqF4raKPWrM1ibUtsnl8nnfnW7dGQJD6tEQO+druyqVatpztHdwrVu3btb3aui70O6brKysNHVnY2NjdDCvpqYGsVisoTYW0rcsR3+0GOjrg9R9ubW19YLagHb/qDs2LEV/plQq9daftp2LGd+Wamy7nTDXIKu6/Wn327cTswX4tYX9devWGXXPuUQ3YwL8uosLbocosNIFdO3+St0+1d9fYrHY6PapUCg0fbvu2KAe39R9mbW1NWKxeMHn+uqOlzY2Nsjl8hn3W0kCent7+4w2bshYZi4COpjn/Go+6H5DGQLdb25Dx/X5nqX7d9376j5Xu87UdaOPs7Xl2z3fMxaL9evJyckZx54Y4pfmJKCbw/i6UFgEdPPAahbQR67A1c5mWlL8yEvNpbPrOtXlrZQV1tF/+S/kpOQgdxdNZbIV7Cgvrkew2Y5q7O9crO0hL01J3+DHFGQVE+ohIs7fi5aGPpOXyZw4OvoJIxUKimODKC+ooig9i4LsEgpzyshOyqSssJbq8hZ8bU/idOBNogICqK/tITUmkaqyFnKSs5B7uKEa/5LyghpEe14weZnMkR/UxRFiv5+RKzA48AEpzlsQnzqIIiyKkStwqXWMeFkIjvu2khIVx8gV6Or5gAtvb0F8+iAdndcYuQJtbRNEeHssuX2rUkDvywlgIHT7FMN30plwnouez1No/wRZAQLhZ7Yj3vF7FGdepODCRgoubCRfh2mRUVyvSOT9yul8r6nM5E63mjg88RUdnddorB+YwYaLfeSn5aFMy53B1MgYZK6O+J0/iujANvzOH0WqJVYffvkP7H785xpuvOsOHPdtxX7PFnY/MfW7s288T0pUPKnRiVRXXGJ44uYM+w5ufECzKqa1eYjmhgEN68rqSfFzJslbIM5TIMxNIC1ERkVmNtmRIcR7uxDnKWjYcbGdvksDtOSl0pyZOIMVihiSwyNJjU4kNTqRSH9/JCIBnzd/R9A7jxByyhqpsx0SkYDfC/8D7+f+CWVGAcV5FRzf8jgRvj54nLTBZsNv2f34z7Hb/QoSkUD4ieeI2Xs3oWde11wvEQlk2v+RfOeNFLluYkTpw0dFTtwo8+G91lKu9nRxpW+A6/VZXEk8xIB8G31RB2lTJtFU14UyIoCsIEHD8HM7uFScq5ct5eU01XUR7uNNSlgITRd7aKwfoK0one5UN6rCBcayy98AACAASURBVAqF5ym68CgFLhvJF71Mrsd+TdtVuu6kPNofVdHM9nq1vYXRsc+X3C8tAvrtw3IK6Go+8kg+np5dpi6qXswV4NFOZ2bsDi7t4JZcLp/1ecYEYbTPOJuNtra289qpL4g2F2eb0OoLqExOTuoNUGtz3bp1RgVD29vbZ+wK0OXatWun1fNi6lD7nksVANL2B2tra6OvMTTVrG4QRLee5/J3NXSDSIZSH2bzd7lcPmMn4HLV/XwwxGd1A1aztVvdujMExgT+FtN2jb3W0D6qvb3dIJ+xsrIyWEhfqr5lcnJyRprbxfZHi4FKpTKqfdnY2MwrTimVyhliirF+Oxdqamrmvb/azoWMb0s5tt1umGOQVaVSzai7271QRNfvZrPNGH/Ubse6Y+hsfZ4+6J7zqt0/6RNWF4OVLKBPTk4iFosN6lvU7dNQ6BOrDekbra2tDe4DDBkvtMeklSCgq9+Jrv8udFxdTv+BlTO/MhS66b0N6St0r5lvnqKG9piob86g+y51y6pP2DWEpp7vLRSL8WuFQrHgRWfmJKCbw/i6UFgEdPPAahfQJwZGee9SBfmxoWQpMugb/JgSZRVV5S1cHv6M6MBAJCIB8akD+NxKa93b/ydiJVJGrkBjwwBBTnaEe7hQkVdq8vKYI8eGP6Q/V0JWiC9NjZcpyComNzWXmKAg8jMK6Op5nwCHc2z5zb9QoqwiXhZKd88kEb6+NNYPkB6XQlf3dXzPHqQ8p9Dk5TFXFjk8SlPjECNXoK3tCg57XyfQ0Zahsb8zPP4lmYnpeJzcT2VJI51d11CER+Fnf5rU6Hj6Bj5maPRv+J47TElm7pLbtioF9IqAfRS7bqPYdRtF4rdRJqXTVZjO9ZrpvNJtWXVzO9ncNERddecMVpe3khqdQGp0ArkpudRVd1KaX01RThk1FW0khUfrTZEeJNhxcMNvOPjsrzjw7K/Y+8TP2Hz3Grbd+33sdmwg4NxhbLc+wdHnfoX7we3IRI6IDu/Gfvdm7PdsJsDxPBKRQEZ8CsK+bQj7tuF69G0yE9LISkwnP6NAY2NVfhklSQkaXsxIoDkngQPP3E1ZrD+tykRyXbaR5biZ9AubCTy8GdnJ7WT72pEbKJATEkBmYjoKfw8iz+6gMNSbltx0Wm+xQOZObqBAbqBAdWmD3nqqL6uhOSeBhqJi6qo7KcoqJDMhhUSnPUTv/y1Re3+FTDiNRCTgeng3wr5tiA7vIk4q59jmx8hMTCczMZ2sOZgbEYhS5oxSJlCXGsbF6k5qq9rJTUgk33ULRY6PU37sh1SIN9ESfZ7OsIOUnriHhC1riN51F+FHNxJ2YjNN3ptpj7GlPV6gPV6g4vSvNCw/dz8lLi9R5L6NIvdtFPgfJzs6kkg/PxL9XcmOi5tmU0d+Oteq05noHzW5D6tpEdBvH26HgK4W0c1xJ/pcAR7dQKuhQSrdey52h56+3SbzBSxmC0YZIxSqOVtgVDegoi/93Ww0NGCmUCjmFFp1OVfQw1DbtLlUwoNuvc9Xdn1n2Bpii/Zz9KX0NAcBfT5B83YGooxtW9ptTB+WU0BfbNtdDgFdNzi82DY6m60qlcrovsWYdztXn7lUMLYv0/cOdWFMW1LTmGwAxr5fXSHckMUXSzW2mQLmGGTVF9C/3Tv4tZ+tWzfafaShIoXut5juWKj9PEMC8PP5tTr7wWKz0axkAV37TF1DaWg70BWra2pqDO4bDXmGMd+i6n5Fux8yFwFdvYtYoVBgY2Mzo46srKyM8k9zEtDNZX5lDHRTxxuyaER3TDRkZ7Duc/TVjakF9OWY7y0Gxvh1TU2NJqOO7veHIYuxde+l+2xTCehgHuPrQmAR0M0Dq11AH7kCV3r7aE2XEOstaHaVJ4VH097xrkZAP731j0hdnVGNf0lNxSUKsksYGPqU/IwCAh3OkCKX0do4YPKymCsHLnVQK9lHY103l+rbSJF6kRGfgiI0ktyUXBLkYZy0fpqUyFgKc0opza+hMLsEqUhANf4luclZ+B7fafJymDPfay0m0uEdzc911Z0I+7ZRW9lOa+sYUlcn7Ha/gjI9n8zEdOQersjcnGltndKDyovqCLY7imrsiyW3bVUK6OPvmt4pvumsKmuelXlpyqlzr7VYlFNGuI8X9ns2c3bHRs3uZ4lIINj5Ah63zv2WuDiQl5qH7/njOB/YQV5qnl7mJGcR5iEixFXQUOZsh/fJffiePYTExRG3o7sR9r5GvCyE3NQ8clNy8Tv+JvZb1nFhyzpiXE6R5COgjJSSHyUjPzpMU4aK/AqS/Zzx2vsCnns34rHzCVyt1yF+4UdE7vgpBS6vUea3j32P/Jgc1+0kHvs9RWcfIHLztwnd9I+4b/kFvi/9K+EnNxJ+ciMpvnZUlzZSm5dDfZp8BgtSM6dsvMW8lGyKQt0olgsalkjOkev8GhHntiMVCWTFxlNdUk9xbjl5acqp626xr/8jzbu61DqG84Ed097f+NB1rna10NvYQkNBLvXp4TSkyWlSeNIme4sO/xfJ2fe/iTi2kfCjGwnY9wx+b67TMPTQenJ9TlESeJoyn/16qVQka+y5fvFrXmsqZ1x1w+Q+vBiOWQT024bbIZwLQhu1tddNXVS9mE9Q1E1zbAi0r9GdwBob4NG3W8ra2nraderUt/MFdnRFWWtra707A9Tp/tTBkdmCCboBFXUgQr2TS50SUKFQ6BVl55so6wtM6KbyVCqVMwJU+oRm3fSF+tKOqoOV2kGVpdo5oVv38wUL9YmlhgTrtINB+v7fEAFdO72q7jtWiwr6qA+6z1Pbt3btWk1qaXUwS58YuJzBC5VKpTcgrfZd7RSZ6hSw8wWmlktAX4q2q5sWXdtXrKysZn2vs4lvuiLU2rVrZ7RPlUqld3fPfFkYdP1OXR5D+xZbW1vNu1XvMlxsf7QY6BOj1q9fr7FL29fEYvG0wPRsfYVue1GXU/t9qVMv6/q5IQHi2QLw6uMM5qvP+ca3pRzbTAVzDLKawznZc/Xhuv2GoQvptP18rucZ2o6NWRyydu1ag7JB6GKhi5aM4XJBu/2r+yrd8tfU1MwQ0Qypf+3+wsrKStMPaPeJ6rFM3wKb+b6b9fVH6m8OpVKpub/2ODGXzy4lFips6hs7jMVS++N878Hc51cLgfZ34HznzusK4Yb2eYb0kfMJ6CqVatp3nG6bmO17b7Y6W+753mKxWF9Wl8NYoX8p2rOx9TRXX2Uu46uxsAjo5gGLgD7Fa62llIQKhHi4Ul/bQ3lhHRVF9YR7e2G3axMHNz6AwzvWdHS+R5xExsgVaLzYj+vhXSiCA2iq6TB5GcyZYyN/oisvnPxQV0YHxqjNUSB3FyG/dSSvVDRF54Nvkp9RQH56Pv2DfybMS0xFcT2hLnbUVzSZvBxmzYmblMptqaua8sW+gY/JiEtG7uZCuI8XQU72KNPzyYhPIcrfnzBPD9Jjk+jpvcHlkc8JFbsycPmTZbFt1Qroo1csnI8j41/R2fke5YW1epkSHkWUj1gvQ1wFAu2OY//GekQ2W5GKBLzOHObU689wYssTHHn5IY68/BAHN/6O1+5bi82G33LK+mlOvvYkPueOIXFxoDCrhMKsEsoKambYlhIRg9zdhdErMDz+Jc0N/VQV1U6xuJaqohqyglzJ9BMIdZtilNiJbImYzCB3Un0FDcuTYumqrqWrupaO8nLaS0u0WEyK53mSPM6Q7GmrsSk9IgL3HQ8j3vJzfP64hoA9DyEVORJ2Zhuxx54kyuUEeam57Fv/azITUgnxcEUqEji++TFOvPoEkgsniDr8sIbhpzcjc7En1deOypAzM/hegTsflnnxYZkX73XU8V5rFR8WenA9/Qyt4mdo9nuNGoWc8ox0KiJcqQgTNOwtTKKlvJqKWd5jVmI6Z7Y+Q1VmGjXJ4ZQX1lKdoeBijBO1kQK1fm9RL3qCmqC9lCoiKY/0pkp6lirJGaokZ6iW2zJcU8K1xpm80jNocj82BS0C+u3Dcgvn5rjrXBvzBXjmS4mtC92AyXy7AowNBM4VNGtvb58WDNQNds63O1kfjDkTTx0Em23Crk/wmQ264sratWvnrPv5AgC653gbgoUEKOeCMWnctc+Q1j7zfS4Y4quGCOi6WEzwRF9waa53qU/UWK7dk7qBfxsbm3mDTSqVChsbm1nrYbkE9KVuu7q2Ghsk0n2v69atm/NZ+lKpz+VLi+1bFnKNsWdGGgp9CzUMFbBnS7uuWz/z+a6+HfzzjT26/29lZTVnH6y7SGm+Zyzl2GYqmGOQ1dwFdGDauzSkLWj7or5+Y6FjlCHHE+jSmAUcK11AN+TYB30LYeZrn/oEttm+y/TtdJ3rG07fYqW53pm+vtGcBXT1IoCFwNwEdFPPrxYCY9K4a/+vdt3PN7eYL307zC+gz/f/xmI553tLgcX4sbW1NQqFYkG75M1NQAfzGV+NgUVANw/cvGn6GLA58ErfZdqz5CQHupObkkNX1zXipTICHM5hff+/kZeah92uTaTFJFJT3srIxFfUVrbhdmgHhcmpJrd/JXCwuZmLYcdprG6jo/0qKZGxSJzsEB18E59zx8iMTyXSz5dAh3P09f+J4pxyirJLkbsKZIRITG7/SuDl4c+I9PO9pfUNkhIZS4JMjujQWySGhNPSpCI2KJggJzukIoGm+gFGr0CyXIYyNQfV6N+Wxa4rq1JAfw9Gr64uXh7+jIa6HopzymYwOykTqUgg3NuTopwyIv18Kc4pozCrmNSoeM0qGl067d/KGesnp/HYS//Nlnvu4Jz1YwTaHsN229OI9r+O99mjvP3UL9n4szUc3fQwaTEJt9KwlxInkRLiISLCx4uCzEKKc6fbV5iuJNXLbore9mSHSQlwOIvn209RF2lHXcQ5ytxfIdfzEJl+9gTs34DvO8+Q7GVHmq9AaX41pfnVFGfmkxnkSlG0jM6q6ilWVlGhiCbNTyDNT0CZmKy3jqpC7agKc/z6d7nllOVXkRMhJeLwk4SeexOpyBGpSEDu7kKIh4ic5Cz2/fFXZMbEUpZfRWl+NWVzsDIjiZooJ6rD7ShPjqI4p4Ti3DKi/f2Ieet/E/f6HdQ4/Z6qSIGoY88Qffgxquz/QMLmNcRt+wGRBx4h/cQj1Dk+Qp3PtimbwwWqwgVqwgVqb7E8K0dTJ6X51RRml5Aol1OZnky1Qk5ZQbWGbZXVXGmu5r2WasaHPzS5H68UWgT024elFs43bCjG07PL7IVzNYxNaT2f+KodZDAkhbYx6ZENmQhrBw91g4ZLfcajvoDKfAEw3UDrbNANvhiyE1xbZDRFCjpj7FuzZvadAdpBRVtb22nXzVUPhois5iCgz+fHxqaBXgh025ah59KrMdu7Wy4BfTnOZ13MPbVFJ2PSc+rWjzGLc4ztW+a6P+gXfpYDun2ZMelB1XZqQ/ecS0PfnW555wpo68suYIhordvHzdZ2l3psMxXMMci6EgT0+b6TtKE7hujzw8WO7+oMKIamETd0sY2+d6FeFLcQ6hP7lwvGiEm65ZxPINQdB6ysrOZ8nq7QOld7060jQ/oKXWH2dgro6uMCDH3f2tcZmxXB3AR0MN38aqEwJo279res9rg91/emIenbwTwE9KWa7y0FDO1n50s7r5sFZz6Yo4BubuOrIbAI6OaBmzdNHwM2F15rLSFfegFlajYFmUWEe3tybPOjnH3jOQoyiyhRVhIk2FFWUEtrywgykQNpYSG0NvSa3PaVwPGRP9GWHUpJhDuq0b/R3DhITGAQB56/H4nIkZ7eD6guayHc25POrvcI9XQnLyWXaC8RTbUdJrd/JXB4/O8UZpcQJ5HSVD9ASlQcKZGx+NqeJEEeSkleBUlhkTjufR2fc0dpaRqioqgOv+Nv0d313rLZdeWa6fo4i4C+QPb2f0hZQTX56fkzmJOUideZw9MocxWQe4g4+8ZzHHrhd7ge2aMRwQsyiyjOLSNeKiMpIorKkgaOvPwHKksbZ2V6dJxmV7eaRdklVJY2Euxsj+2O57F983lkrk7ESaRUljZSmF1CdIAfIQ5H8X37GWTHXyXB+bCGCvdT5CQkEe96Eo8dD+O69Xcaum//PfJDGygTNlDm/AIVIQ5IXezxsXmePN/DxJx6jpTzz5HsehDPPU/j98L/IOjFbxNpcz9RB/+b/PR8ClLSKJcc1rAkwnWqzjLyKVFWTC9jSQP1if40Rgsa1icFUpsQoKm3CB9vlOlKinLKZtRPd+8Hmnd19JWHaWvoZPTqTc3vxiY+53pLASMXCyhJjqNCcpgKyWHK5afJtn2aROtvE7fz/xC97wGi9/8OxYmnSDmzgZQzG6iVn6UxSiDD9mXS7V6hPsGf+sTAGazNTKGquE5jU39DI1fbGnm3rZHx0T+b3Ie/6Rx711S92+rDUgrnEkmfqYtjNAxNaa0dtJor0Kcd8NInChgT4NFNc2kotNMda0M7mLMUZ9LpBlQMESF1A6f6yq8r9Bhzjtts12jfz1QTYkPTuOsuBDBUOJovfTuYXkBfu3btvNfo+tVyBFR0A9NLdT7jcgnoS912dW01pk3oip/GZGrQFX9na9tL0bcs5Jqlhm55l2KXu64gb4yAYui7M2Z3uDYMDeov9dhmKphjkHUlCOi67WKu7yBtf5+tTS/leNHe3q45smMuQd2Q75KVfAa6MdAd5+erG93+xZAFNIaUW9+RMYZiPp9dKhhzBroa+o4X0v4eMHRRljmdga6GqeZXi4Ehady15yPqcV9bvJ2tnIam4Da1gL5U872lwkL8WvfII23a2toa9J1tbmegg3mPr7PBIqCbBywC+tecGLpCd66c0uQ4In19Ob/zRYJdLiB1dUIqEshWZFCSV8FJ66eJDQ7G/chOilLSTG73SuJA5xBVqZHUV7XSUNdDbFAwh198kEDHc1y6NEpKVCwVxRcJcrJD4uJIpIdAQ2Wzye1eSezpu0GAwxkGhj6hvrYbr9OHOLrpYex2bZoS0ZWV+F84g/fZI9TXduN7ei8lmXmoxv62bDZZBHQTMy81l+ykzBlMkMlxP7JTL71P7kXmbEuou8CpzQ9h8+xv2H+LNs/dj91bL3Nux0befvqXvPzL73DitSeJCQoiOSKa5IhoinPLqKtqp66qnUHVp9PsGbnyFWffeE7zc2/fJPmpmdNYUVBJXdlFCqJkRIunzhePtHuHqPM7yfa/QE6gQE6gQG6gE8URvlzKz5xiQTYdFRU0FpdQnBA9jSVJCdSU1lOakkS151bKXF5G8vwaJM/fQfCWHxF0/gAe236Dx7b78NjzR069+ihOe7cQExSE7c4Xp8q+4T7Ov7EB6fFNhJ/+mnVV7dRVNNKUHaNhc7qUS4lOdIXt5N2IDfwlcxd/ydzNjQoJ1+sz+bDIkwaXRygMOkuBVKDEcyel3ru4FCdMY3+mP9frM2kvyiQneeZ79Di+j7TwMEoCbCgV7yRXkUKuIpXCEIHSUIG28FN0B2yiI/wwjfmZNBQW0pQZS1NGtIaq+iqudrTxbmf7NF7t7mFs4guT+/BqYe/AR5QX1uptr1H+frgfeweXQztxObQT9+Nvm6p7W3VYrHC+c2fNihTO1TBUUNQOpM4mJuimjtQ3+TY0wGPoLgR90A50aEM3xa468LbQc74XInQaElDRrUdjBCL1/XUnvbq7mtetW6f3TM/lhiFp3LX/R+1D8wXrDE2FaWoB3ZBgxHIL6Lp1ZegCDUOwXAL6UrddXVuNCRLptiVjxXzt5862oGIp+hZDRIXlDvDqvrelOBZCeyxaiCA/XxBcd+wxRoQyJKi/HGObqWCOQVZ9AX1DxzlDd9PN1x4N6fO1+5G50ndr32u21NXLPV7oZlaYzx41VouAbmxWjIX0u4aUW/c9GdO3GPudslAs5JtIFwqFYsbiDlMs6JgP5jq/WiwMSeOu/T/qBa2GpHE3JH277r0MKetSC+hLNd9bKizWr2tqamYI6XOlqNe+TvfZphbQYeWMr2pYBHTzgEVAn87rLUpyguyQulzA85QNwr6tBDvZIxUJlBfWMjD0F87t2MiRlx4kRR5MZ8e4yW1eabxY0Uh8oDeFWcWkRMXhfe4oJ159glBPd2oqWmhvn2DnI3cS6HCOeC/B5PauNKrGv6C2qo302CQUoRFE+Hghd3fhzLZncT6wg/KiOrKTMjmzfQPBTnbIHY7T0T62rDZZBPQlYv/lP5Mel6SXgY7nCBG7EeLhSoI8ZNrfZG7OetOj+9udwmmf9TTuffIuNt+9htd//V3Ex/YgdxVwPbiDTb/4Dht/toaX7v42wU52NF7so762m7LCGjITUkiQhZAglZMRl6SXKXIJ6TGJUzbFKjj78m/ID/eizGMTpV5vUBgsUBgsEHf+DUSv3EOo/UHSouNIC5VRWVhN48U+qnLzqcjMoKe5m77WPg3bapqI9xKI9xJI8HYmWRo0rfyZ0dEovQ9Q4LaNzAgZ6XFJ5EhEKEM9CTttTdjp1wk99xb+9qfxPH2I7KQMcpKz8D93AN9Tb1Nf10NxXjnZSRnkpmRTW9lKY33fNGbEJZEVFU6h2yYK3TaR77ufrKgwcqUC0aeeI2r/ryj0eJ1Cj63k+Z3A9+0nEF65B+nRl4je82uid91DwitrSNzyD5Qev4fS4/dQfP4RcoIEDavCBLriBLrjBFqLC2i82KfFHlpL8rhUkEHjxW6NXZca+5jo7uNqTx8Tg1cZvfKVyTup1cLWlhHyUnP1tteAC2ew27VJQyeb7XidOcSZ7c9yett6PE8fRCoSSAwJo6q0kcaLfchcnUiNiiM7KYPspAzyUrNN1b2tOixGOE9NHTG1+YuGoQEe7cDcbKKFIRNWQwM8S5UWTvv++lIWq6lOI2nM+YrGBnDAsIDKUqWZNLQ+raysWL9+PWKxeFGCpCHQ9iN94qG2uKs9cdf2LX02Gpqyz9QCuiHXL7eAbmy6WWOwXAL6UrddXVuNCRItNpuDIf3GcvUtS3GNMTA0Zb2h0F38sZC2MZ+PGrubVBuGvLflGNsWC7lcvqCU2uqA+1xpmOfiUi7eUUNXzFyzZn6hV43bKaAbIohpL0CZa1xbzvFCjfb29hl98HyLS1aLgA7GCdC346gTY/tbY+xfDJZCQIcpf9QV/ObzfXMV0G/3/Gqx0BUe9S3W07ZXbYf2+G3Ibt+5vk1NLaCbw/eVNpbCrycnJ2csEJ2vfZqrgG6q8dXGxmZRx5Oo5+PGcrYFs9+kb7vbAYuAPp0TqusoPbZzfvN9FOWU8M4z/0VBZiFyNxdSImPJjE8hLzWXPY/dSXZUhMntXYnsH/yIzLhEQjxExAQFUZxXjtzdBc/TB1GEhtPceJndT9zFwWfupqWhx+T2rkQODb5PWegFggRbYoKCiQ2W4HP+ON5njxInkVJeWEuwkx3ex3dTXVSFavTzZbVnVQroE+9NnVGsj/0Df6Ikr4LkiBi9vPD2q5y0fkrD01v/SLxMzrHNj7LzkTs58vIfNCJ4RlwyrS3D1JQ3c7G6gxAPEQWZhbS2DOtlc+Mg+anZhLsLGsYF+FCaV0Z2YjreZw4jOvQmokNvEuXvy8XqDlpbhinNq6A4p5Ti7CJSRTYE731Kw8C3H8f7zT/g+tp9OL1w5zR6bbufwsN3c/H8b+iNO0t/kkBr8xD2z/4v2urbqVCEEnXuNZLOv0Csp0DUyY2EbLqDiO0/IOzs64S4i0iQhZAcEUOO6DXyHJ4iJSx0Wn1lxqdMK2NneTH9ScLXTHGlqyiVlqJ8Yvy8NXUndxfNqJ/Oznc176ksr5ic+PgZ7+96axGTdbFM1sWSFRWG0vGPxL7zU2L3/xcRpzaRuGUNCdbfJXbnncTuvJOcUw/TFnqMgUSBgUSB/kRHmoL3U+fzJj2xtnSW5tNRXjqD7VW102zr7xjmav8Ux0f/Mqt/Wbj0zExI1dtWY4ODcTu0g3Nbn5pBZ5utBDqcw3GvNe889QveeuROAh3Os+uxn+F1+jAuB9/U0OfcMTLjkynOKaWisJbGi720tgzT3X2N4bEvGLsKCbIQKotqND+PW1K43zYYK5yfPt38jRDO1TA0wKMblNYVMQ1NmWZogGepRGTd++sLAuvj2rVrjQ7GLVVARfd/Fkpd6O4amY1WVlZGCZHGQFcA032Odp1qBwS0Ax360rNrB1LnSvNuEdBnpsBeymDXcgkDsLRtV9dWQ4P4Cz1/Wxu671df4OubIqDrpttdLHT7sKUQ0HXHssU8YyGLI5ZqbFsM5jpreLm5HFlQdMtjaDD3dgrounbq6we0/z7XM5dzvNCG7vitr/1o45sooKvTiSuVSsRisYbGjAvLNU4upr9d7LhmKJZKQIep8Vj3m2Cu/sRcBfTbPb9aCmgLrfpEf/XfdBfKar8vXVHTENFTDYuAPh1L6de6C1PmWshgrgI63P7xVd/ivdvF2RYAfNO+7ZYbN2+aPi5tThwa/is+hzbj/tx3iPd1pji3jOTwaKL8fPG1PUGUvy/xEgn+p/cSFxxocntXIpsaBojy98du1yvEBAYyqPqEzPgUgp3sqSxpID1WQV5qNkf++HOSI6JNbu9KZH/f+yhcDxBx8PekRMbS1NBPtiIdqUgg0OEcJXnlBNsf453H/y+leWWMTHy5rPasSgE9PToWr5P7OPbiAzN47vUn8Du9nzA3Ac+T+7HZ8FveePDfNXR4xxr3Y+98zeN7CRW7U13WRHVZExerO+jouEpHx//P3nmHx1Xd+Ztkw2Y3m/1tnGx2s9madSghhZA1JKF3U0yzAWNswMYNF7lX1asyGo16sTSj3jXqvffee7XKqIyqsWy6AQN+f3/IGqTRSBrJksdG932ez/NgMXPm3HNPuff7OWWYs10fTivscLmCitIWzb8balXEB/gT6+tDrK8P8QH+5KflUV/TQ0pkPAqJgOvBN7F//beEG28h21PQKN/HlkqlnOpon28V409bfTc1RdXTVFtSR11p4q3H0QAAIABJREFUPXW5ebRE2tLhu5PEPf+L+7pbOfSX77Pnvr/F6LFfcODxX7Jv3Rp2r/kb9j2/hl1P/Za37vsX3v6/H7PlL7/k+Kt/xcd0F0GSwxSkZmqus6lpmNbqRtoqq1ElSVElWKJKsKQ39iTjrr/iUuQ6Psy05Euf+/gsbD3nUwQqAgWinAUSTz1F8qHfk376QdqCjqCKETS6UOCj0fl8H9pTfIhQTCjAyQFfe1sivH2Ik2wl+ei9RDuaEOUuJcpVIMpVoCvCnIGgXQwE7aJPeZLmxgHaKqqnqbuhnaGu4Vk1MLS8DVDUt+rpvaS5v9qSHX2Pfevu1al3H/xPtt3/yxna9+zdOJ4wwu7wTo5ueJANd9zC9of/m2A3Z0LPnOGMlRmuJsexO/Ie0kM78bQyx+7wLuQ2wjR5S20IcXefNW8RCh+s9r6F3b5NRHp5EGyxB++dDxqqe1txLMQ4Ly09Z+jsLjkLMfimBgO0A9L6zuRerIG+mBnQa9eu1RncbWxs1NukXrt27ZKdwaddhrN9Z+pnFjv7e65Z+fq+UM9lRF8LU39fux5NDdxMffmeGpjQrl/zBR+nIhroyxvUW04DHZau7WrnVd8g/lJtPzvf/f2uGOgLubf6sBRtY74JJNfyG4sx0JdybFssKpWKkpKSBWty3F+zZs2ivr9cO55ob2U939nC87HQOqFvHzHXzinaZvVcwejlHC+00W4/cx0V8V0w0MfHx1EqlezZs0fvZydDGejXUjbXOq7py1Ia6DCzrc9V/29UAx2u7/vVUqD9HDO1f5pqhGtfy9T+Q9uY1ec86klEA306S1mvtScyzNVGb2QD3RDja2Nj46KehSbr/p49exb1/dny/117tltuRAN9ulJjkvG0MqXWdy/hDiY01PUT5iXHW2rDGUtTnE8fwmTTo9SUtxHo4kx6fIbB83wzqXfgMkW5Vfja2+Fwwoi4kAjkEoGUqETigiMIcHZEbmtFrOIMlcX17HzyLjq7PjJ4vm8mdfV8SkxQGCnKaI6/8BsSg4OoKu/A39kJLxsBTytzvKXWeAvHcDy6G7mNBa2tY8uap+GVaKAHONvjZnYCxxNGGlns2MCGO27h7ft+jtXuN5DbCJyxNMH59GEcThjhcMKIYHc36mpUtHeM42dvpzHYFBIrQtw95tXBlx/A7fQBkk8/guebtxO4/0nyPM3IlwuEn3gV4Zl/w2Xvy4R5uJEZGUl7xzitzUM013TS0TKIqmt8hmpKGghytMVfKuBvZ0mwu4dGYXYniN97O1HGL038zc2VUGdbvM0P4GW8By9TI5xOTlybt0xCZVkb1RUdnH7i/1FT2TlDDfUDtHeM09igJiUqiRAPD0I8PIg99TgJB++4qt8Q5mhO0nv/TOK+/yDC1ogIu8OEO5jgtvc5dt37Q9575JdY7ngFLxuBwJ1/mtgefcP3iX/rn0jc+jMSt/6MMJkxoQ6CRuGOApmeAn2ZQbR3jNPWfp629vO0d4zT0TLA2cZOOlpHaO8Y10itGmdwUn0fGLwDWEmqqeycVhen6shrj/HuY7fP0O61f9DsQBDs7kFFaSvpcelEePvS2Dios07WVHZSWzWhSLknHsZGGvnbWVJeVE9VWRvB7u44njDCxeQovvZ2+MikOo9O0CU/qUCSm0Ce/FsVOWyj8sQdtNj8lb7ww0SceIGW4EMMJguo404RuvlHhureVhxzmeYPPZSOIDR8J43zSRYS4JkaMNFeVTDfTO/Zfm+2F23ts3OXg8bGRmQyGWvXrp1zZetsRvJyBVSmruxYrkBmWloaxsbG85qRy7ESfWrAc2pQYy6THGY31/UNLoJooMPNuwJ9KtfadrXzqm870w66LcUK9O+ygb7UK9C1x4WlWIGufc3LvQL9eoxt14vJ/m05DbfFoGsl2LX0o8tloM81+WshZtJyjhfaaJsr19OwvJ4G6Pj4ODKZTK9dT7T7OXEF+uwstYG+ELPvRjbQr+f71VKgvY37VDN8LpN8LnNdn7PgJxEN9OksZb3WvrdzpXcjG+g30/gqnoF+YyAa6N8qN60QbzsJJfm1dLUOYLzxAeQ25jQ3j+AtteGdh/+XN+/7V0IdLOkb/JrctEJsjLYaPN83k6orzuLn6IBcYklukC1dVUVE+gZSVtRIV88nHHn9cSRGW4n0cKC3/wvkEgt87KUGz/fNpM6uj/CyEZBLBGJczakJtcDXwY5AV2d87aUce+MprHetpyA1h9aWMQKdHfF3cpyxkHkptSIN9HA3e/ztBALtbSjIKKC+rhdPazNcTY/hZn6CYA93Kkqb6VJ9Qkp0El4SAS+JgOvht5C8vBrrZ3+B9K0H8bIxx0si4GllguzdJzF99Mc4b7yLQoVAsdsBqkz+jxbj1QwEbmMo15eoQ/dTmpJAT9f7xOy/g7BNt+IrMcZXKpDheZpyp1fwtDTGSyLgbWeNv7PjvIoPi6Sj8yJdqk/oq69jLEnQaCjXl7ZGFWlRsZpr8JIIBLm7UVXeTpfqE416+i4xMAIDw1fISkid+O8pUg9eYqyxmA/ynbiY50CJ7eOEv/2PhL/9j/ieehOF5THCNv2EiA3fJ3zjj4nYcAuxm3/MWLyg0XCMKQPhxxgIP85wtAn9lQV0d43TfXZ0hrpUH0/LX5fqE1S9n6Ae/HxG3kQtn0qL6gn18pq1/h168V62/vUXGr3zl1/w5n2/4OArDyKXCNO0/4U/Y7l3C27mJ3ExPaZRU/MQLa2jtLaNae51d+9n9A19TU5aAZ7WZlRXdkzLV1lBNVEKT8LcHDUqL6qlW/UJzS3DyCUCbid2Y7n257i8+QeSbHdTqBD0kna9a2pSk+xhTuTmHxO+6w4CzHbga2vG0Rf/iO3uVwiQmWO27QUCDq9lx/0/Y/OffszmP/69obq3FcdcxvnIyCVDZ2/ZWajBpyvAMTWN+VZ66Rvg0f7c9ZjN3NjYiFKp1Gkqz3fu9lIGVKamq+uc8OVgcsa5dgB2OX5f24ScLNupAURdxudU42lqEHFqmc63al400PXbQnyxXC8DXZuFtl3tvC4kSHSt7UOfCQzfFQN9vu3SF4p2e5ov8KmL+Uwm7d9Y7jPQb9aVOnBjB1m129m1rEJfLgMddJ9tPD4+Pu1Za752eT0C/JMsZEy7WQ308fHxGdsYr1q1io0bN6JQKCgpKZlRlxZyz5drnNRO97t8Bvok3xUDHa7f+9VSMbXvmjoWTx1jdeV38jqnPj9p532+vlo00KezlPX6u2Kgw80zvooG+o3BlSuGj53fKHI2PkxUQBB9g18RHxpJTdApAu3N8XNy4GzXB7iYHmPbvf9Ea+soAyPQq75MWVEDqbEpBs/7zaBe9WWKcivxsbfF18GOvLRcchWnKIkNpG/wKxIjYnj7wf9m+/0/p6K4nv7hb+ju/Yxtj/yazu6PDJ7/m0Gq/i8I9fKiqryN2OBwVH2fkh4di+zoe7R3jJMWl8qh9Q9gs3sD4WfcqKpoJ9zbBxeTI7R3nF+2fA0bcF2ewQz0wqziCePb8hSmD/8dspf/m2JvQaMSH0tK/Wwo85dQ4mul+XtNkpKus2Oo+j5D1f85verLGvV3DXM+yYS2CFMs39vEK3f+gFfu+D7r7/ge63/zA7Y/uppN//dTXrnrh2z43Y945Y7v8/Ltt/Dynbfy8p238urvf4SbyaFpaU5quKGY8UzLafowfjsX0k5zIcuKT2O2ccX+H/lC8ScawwV8pAJ+ZruJ3PS3xG//OfVO6xhPFTS6kGbJBxk2fJApmabuOAneMgnSI7vxkUnwlQoEnVpP5Fv/gHLzzwg+/Cw+0on0qwPMuJBgwoUEE85nutHfPUpf/yX6+j/7VgOXUA9dnlUDw98YvGGuJCVHxuPrYIe3TDJNbuYneOv+/2T97340Q6/+7u947be38roOvfWHW3E8+Da+Nib42pgQccaVhoZ+gj3cOGNthrPxERxPGmkmbnham+FlYz7DWPeRSWaV7aEdHH3tEdyNDxDsKMF16/1InvwRwfseJd/jJCXeAlZP/xTjB2/F2eg1vGUSAhxsKPYWqIz2RdX3Gb39l+hTf0n/4GWdKsgsxs9BisJWQGErzCgfbzsb5LYCcmsTbA+8w9aHfsVLd97KqbfX4WljTlJkPG0d5wnz8qC1bYzu3s/o6f/MUN3bimOqcf7ss9nY27esCON8koUGeKauHp4MmEwNVM9nNiwkwDP1BXe5thOfDX1WOi5XQGW+c8KXm6kBh+UKhuhaUTO1Hs229f7k/588c1E70DOfGSUa6DPr12JMyNkwlIE+FX1XKS/WQL/W9qG9olFXoPi7YqBr34ulmKwxtfwWaopq131dZ7fC9Do5364WU9H3vhlybFtKbuQgq67zkRfb1y2ngT7VAJw0lKZOJtOn/l2PAP8k2js0zLVS9GY10LUnX8hksnn7mYXc8+UaJ7XLZ75VvIvN/7Ww1Aa6rns1Gze6gX4936+WAl2r5qeu+p2tv536DDX5fqPr2udCNNCns5T1WruPv1m3cIebZ3wVDfQbA9FAn1BOaj6+jnZUlrcxMAJRAUEobAVCdt5GZ/swAyPgfPoAB56+HR+ZhF71l6THp3F04xPEBofT3fuZwa/hRldNdTcKqTUJETHkZRSRm15IZmI6/nZm+EgF5LaWBEhN2f7oamRH99DaNjFRwc/JHoXUyuD5vxnU2naOABdH/J0c6Bv8mrq6XlK8pVSHW+EjMeH4pqcx2fIUvrbmlBU3Yrt/C4XZpfg72SOXWi1bPV6RBnqKtz1NBQX0D30zr9Lj05FLrZDbWk6YaBpZEvHGDwnc/+C01d3OJkex3vf2xHeuqjCngoERSPWxp768XueN6Bv6iqKc8gkTT2KB3MYcuY05/kfXEbH5b4h48/sE7b2HkB3/TcSb3yN05//gIxxEcTU/L995Ky/d8Tfsfe4e5LYCCutTBB54kogNP5ihsC2/wNd4+7Q8yqVWxLlZMV4YbPDGsrJ0Zd462Df4NX2DX2nUq748rc55SQQ8bczxtLHAbMerbPj9j3nh9u/z4u1/w4t3/EAj2bE9mnvdN/Q1Ri/+mdbWczPzNHyF/uFvpiktMoZAmRUBMksC7AQC7AS8bCzwtDbjxdu/z8Z7Vs0wxnXK1hK57UQekt0tJyaseFtQ6m1Oibc5JT4C5a67aN77fbqt7qLcbSuppx/mo8S9XMy0oMnjReJ3/pTwN/9Go9GEo3yQZcnFLEvSFdrtdG4pJBZkJ2UyXJnJh5k2fJAmcDHdipGmKrp6PiIpMn5aG4n0D6SxQa3zXobL5XR2f0j/8DcMDH9jqO5txfHQQ+k8+2w2np4dhs6KQVhogEd7SzTtIPVCDcy5XrSnBo6u9QzTxTD1uq73NstTDebr/QKrbTItRzBkarBs8vomy3uugIb2ypa5tr3UhWigT6C9CnepVsHeCAY6zN92tfO6kDamHVxciCmnbSjPFhD/rhjo2uPF6tWrr7kfX8gZzNpoT36YzWDSXn2qb7noe98MPbYtFTd6kFW7rc7V5uZiOQ10mN4fK5XKafVUn/q9kLxd6ySWhaxyvlkN9IXWF+1+zlAG+kJWY8+V/s1ioOsy765nfVxo/m6k96ulQHsC69Szk+caX3XtNqXvNvWTiAb6dJaqXmuvzp7rPsKNb6DD9R1fF4tooN8YiAY69PRdwsPSmEi/AAZGIC5UiZdEoKqig1TTx1FYn6KldYzdD/wL3b2f4Wp2nJNbntN8v6yogfhQpcGv40ZWQ30/XhKBRGUcJQW1ZCZlk5OaT2FuxdXdqy3wkgiEOFjhbWuJl0RAbjvhv3T3fsr2h/6LYA93g1/Hjaz+4StXPS4LwuRyBkagtqabhIgYRtvqibN4GS9rU3Lik6gsqiVRGUdNVSdRAUET5S0RaGoaZGDkypLnbUUa6GGe7vg5yvCXCfOqPKeAob4LjJeEcDFN4P2UCY0URdLbPU5Rei7+doJG4e5OVBRUMDh4aYZyU7Kpr+1B1XcJVd8lensu0ttzgd7uCwzW5PN+uiUjSaepdniKmK0/Imbrj4g4dD9B1oeJ2P9norf8VKOcI3czEn2aD9JlOnUxy5VzdUWoRxB1ndSnvqy5t9o623mRjrMXZqiiuBG5xGKayexpZYqHxUk8LE7iZW3G/mf/wKa7/4GN96zihdu+zwu3fQ93i5N42Ux8T3b0PTat+Tl7n/vTtHSykrLo7PpAZ37UI3DsjSepKG2++rfP6O6+SHfXBcpySgmWCQTKBPxtTfGzPkVFYQ2qvkukxSTiby/Bx1bA7o17sHz6Z5QHyuZUiZ8NRd4CRd4C9TnZdHddQNV3iVRlFN5SK4J2/5GwN/6ekC0/w938JO4Wp/Cynlip7m1njZvZcU699TzbHv01h9Y/hKvJ0VkN+rLcMt5Pt9QhC86nGjOeZsIH2VZ8kGPH+TRrPnW7g8+s/5ZxzwcYjj6Kt62A3NqUsDf+nshdqynLKZloo1pSqT5E1ffptDIN9/KkuySVYCcpwa5OhureRFYYizH4tI2nyf+ebTXfXL8314u2djBpzZo1CzIatNNubGxc0PcNaaBrB/4XGvTXTnchAY3rYaDr2sZdO6Cmi6nGe1pa2oJW58C1G+gLXcF4oxro2vVroW1rtl0RFmoM6DK4dLHUbVc7rwvdil17AoI+K/0aGxtnBCZnC/Z/Vwx0mGl4L6QvGx8fn5En7XFh1apVek0A0a5rc03UWUz70BV4nq08l3psMxQ3Q5BVu/5N1sGFlPdyG+hT09duk/rkU9+8Tb1fC9neexJ9JwDpui59x4Trmd5sTE1fnx0iFmpcL+dEs8WMTdrlejMY6GlpaTP62/nu1Y1uoMP1e79aKqaakTKZbNq/Z+u7phrva9as0TlxYD6u1UBf6KTRlWCgNzY2zpg8OF+9uxkM9Os1vl4LooF+Y3DliuH9AEMrKzmbnJS8iX8PXyE6IBgva3N87aWc7bxIyBkPXIwPEepgib+TPaEeHvg62KHq/xz1CNRUdpCsjKOr+yODX8uNqIHhb6gub8fTypSsxCxK8qtJi00lN7WAgqxSMuLTCTv8IOHmW2ltVpMYFoW31JrG+gEUtlZ093yMv6Mde568nd6BLwx+PTeqWppH8BBOs/f5P6EegaZGNbFBoahHoK+hhkiTF7HZ/jz+dpaU5lWQFp1AdXk7A0PfEOjiiPPpg3jZWNCnvrzkeVuRBnp3z4d0dl5kOOk0wymWE0o2YyT+0IQST078LUlgXPEo581/SJ/XC5R6HyfAbsLYC3n73wjd/BOKLB9nOPYUI1EHv1XMcYYThRnKCXIl1MOdEDdXQtxciT30B+L3/y/xO39F3Ht3EuLmSsQZVyrDXbmY9a3O1ZcavBKvJHWrPuFs5wc61XH2Ag11vdPU3DzM2c6LpMen4ecow9feFn8ne4LcXAm+qh1P3sU7D/1qhvavW4P76X2cMTmIwvIk/nYCwjvPsPP+n/PW3T/Eeucr+NiY4C8VaG4aZOcTd/L6PT9h073/iosOI9nbVsBPKkyb1DFVAdbHCLQ6REf7OTrOXiA3NYcoZ4EwmwO4bfhPJI/fis/2+yh0P0Ka6wl8D72Ew0u/RHF6J8FuriR52JAnF8iXCzSVN8xaTlOVm5RGiIOgUbCrI8FurgQdeASFtbEm7+4WJ3nnoV/x3rN/xM3sOMFurmQlZ1Nb1UllaQvqEagqayHK11/ThkLcXAl1lhLqKGgUYm+Oj8UhvC2PopAIKCQCfibbCN3+H2QfXU1HjDU9dXXEKdzxNj+I1bZn2fnAv7Ltvp8QLDPT5DNMcpj4nf9O3Hu/mtDuXxG381fE7fgV0UceI1Rmorm/kwpxc2W4tozBUUP1biIrjcUEeHSZXvoG6hYa4NEOWkwGW+b7jcmXZO20Vq1ahUwmmzcN7UCxIc4p1v6sPkF/pVLJ6tWrZ7z0rl27ltWrV6NUKudNQ3uV5nIxNdA73/btk2gb7VPT0Ger+8XU96m/MdtqUYVCobNO3agGOsysX/q0rannjOuT5lx1TZehPFu6S912Qb+zyEtKSnTWK+0JILfcMvdKlpKSkhnXupCtZm9mA12XsTxfXzY+Po5CodDZl8HMe7xq1ao58679eX2uVduImqt9qFSqGYHn+X5jKcc2Q3GzBFl1meiT4+Fivr/UBrq2gTS1neiDvnnTNTFPXyNJl/k4X329WQ30qW15vgk6usYxQxroup7P5xqbdPWNN7KB3tjYOOMZdbL/nI+F1J/JyVv6aLax7EZ/v1oKpuZ38j3jllvmn2yqvQp4IfcRFv6MpF2uuu6FSqWata18lw10lUqls22sWrVKr2eShTz36Num5vrdG3V8vRZWmoE++S45qYUcN7KcrHQDvePsOFlJWVSUNKEegfaO8xhvfQmnUwdpazuHegSaG9WcsThBpK8/6hHo7PoQTytTfO1tGRi+gnoEinMrSQyP0pjqor5VU6MaD+E0qdFJVJY2k6SMoyCrlLz0IrKSsinJryHJZhNhJ16gtb4b9QgEujoT5OpCoKsTwU52tLaOsu+Z3xHk5qIpc1HfqrPrQ+QSgUAXJ4LcXOlTX6aytJnMxEz61F8S5R+I2dvPEeYgEOQspSRMQn9rM/GhShrq+0iJTsDD4hRe1mY01PUuef5WpIEeIj2Gr9l7BB5+asJgszbF/+jLRGz6HhGbvkfw7t8SYHGAMJkxSicBYfND7H34X7HYdD/BkuMonQSUTgLhcjnhXl5EW+8kcf/dGsUZvzzx/3SoqVFt8Eq5ktTWNkZr69yqq+mhvLhRozAv+TRT2v7YXmRH9yCXCLiaHOXN+/6Vt+7/T3avvZv3nrkbYfcbhHl6ES6XU1HSRG5aPjWVZ+kf+npGftrbz9HeNqZRXkoOR9f/FaPn7sZix/ppv3ty46PseOCXOB16hwCpOYFXV4XPpWhnS7K9rMj1Esj1EshzO0y+03vkeZwk32U/ZafupvLgv+Frthe5jQWexnvojTejOWAPZc6vEmh0Pz7G2wjedRvZwqN0RZ6gP9GSs5VltLaOkRQgR+kizC3n6apVOjKW4cxAghX9cQId1fW0to4RExgyrW1EBwTrvIeTBvqg+mO6z07cs/YmFR11zXTUNtKb4YU6ch9q5R76Ey3pijxG6t5fkHTkHiKdBCKdBKKlh0g48RRJRneTZHQ3iUbftteBWGsu5MpnqiCI0Y6uRdU70UAXuV4sJsADM8/x1Xcb2sUEeGZbQZaWlqZ52VYqlTMMVe0ggi7D0NjYGKVSqUlHJpPN+NxsKxWXO6AyPj4+w5RZtWoVxsbG0wINCoWCPXv2TLsn2i+9ugKkMplMU4ZpaWnIZLIZ5beY7W71Zepq8snf1Wcl8ORntYPc+rCY+q4drF2zZg1KpRKFQjGtzukKANzIBrqu+jUZ+JysGzKZTLOqSLvN60LXamPtQNhksE6XeT5bukvddkG3CatQKFAqlchkMk3ZzNYGdAW6V69ejbGxsc50FtKuvksGOug2mVatWsWePXtm1DXtPM0WwNM1LqxZswaZTKazfU7VYsyISRkbG08be4yNjWety/OV51KNbYbiZjHQQbd5NlkPJ/u8qdqzZ4/OtqtPn6xP/dVGlymob3vUN29Tx9z5+tOp/epi29DNaqDr+h1d7VLXPdPnni/3USfa6U/eY4VCMS3/uj633O1Zu19ds2bNnEaaQqHQtEdd9XDy3ujz/jFbH3Ctmq2d3gzvV9fK1NXkC9mGferz09R+Vt8jJhb6jKRr0uPkWD515byh3veuFV11cjZNPpsaGxvPOsbpM6EPZn9OulbN1VYW01ddj/H1WlhpBvr1es9dKCvaQFdfIsb7DIGuTpq/hXl5sf/FP1OcWznhQ3Scx0diTpyvF3U1PahHoLv3U/wcpOxbdy/NzcMTK6wr2vGWWpMWm2L467qB1Ke+TEZCBlZ7NqMevkJFSRMKWytSohLITSugoqSZlKgEgu0tSTN9lKqMJPoGviQ2KJSmxkHktpbEhYRTmFlCkKsTR9f/lebmYYNf140mbztrvO2sqak8S3JkPK2tY0T5BdA78CX5GUV4WZsR6elGQ7Qjhf4Ccok5lSWN5KblU1ZYT+/AF8SFhCM9tJ2QMx60tY0taf5WpIGeZ3wPmQf/h2RhPXFuVsS5CqQef2iaiiTr6Y2VcCE/YFaph78xeAVbKepTX6axYUCnyosbKMgspvCqirJLqa9V0dgwgI+dFd62gkaelsbIDm1DduhdXE4fwNtWwHTby7z9wH+x4fc/Zt2vb+H4pqfxEE5fNbIt2PbIat5+8L+nmdthXl401vdr8nC28+K0/Kr6P6etdYTmxgGaGweoKSijJr+YaFcblI4CEY4CfjbGhDlaUVfdRWPDALlJGYTYCxpl+zlRHe1LTWzArKqM8iFHYU2Wp0CWp0CChy2+DnZ4WxzC2+IQAUaPErL1v3Dd8wwuL69Ctv0pvKxNkUsEwuUKvKVWBDg78PYD/4XRS3+Z9wzz2jBLuuOmqyfekg+zJ/RBji3nctzpizGnN3gXqrBD1CaFkBDgQ4CwHx/jbRrVZqXRUlI8U8XFtJRXa8p2YlZXAe15sRT4CcQozpDgdIQU86dINXmY1BPftttovwCSg2a21bH68utaX0UDXeR6sdgAj3YgVl+jdbEBntkCv3NJ+7zd2QIFc2mu1UfXI6AyPj4+a5BzLk1d/aF9TqG+Wui2wgtFe9tTfeuRrrqw2Pp3LSuC9MnDjWygw0TdmM0EmK9d6GKhwbS1a9fOaJe6WOq2C7OvStHVj8yGrpXl82kxdeBmN9BB9/agC+3LtNG1enK+OqHPThWT6Nv2J+uydt+kT3kuxdhmKG4mAx0m8ruYOrjQOqRdL/RBezycq9+Z6/fm28J9Mc8T2tJ3tdjNaqCPj4/PatbO1h4Xcs+X20CfbXLcbPVZu5+7ngb6tWj16tULGrNuFgP9er9fXSujELTZAAAgAElEQVS66tp85uts7yX6Hi2xmGckfdu0rjzcbAb6YjU5kVRfbhYD/XqMr9eCaKDfGNe9kg30ntpGCgOdSItNoalRTXv7+9gd2YVcImhWn8utTUj086Z/8CvizkhoahxEPQK1VV0c2vAw4XIFzU0Tf4v09UNuY0FXj7iV+6Ta2s7hZWNBbmo+3apPyE7OIdjdjSA3V/IzSzjbeZFY/wDifBX0FkaR6ytQU1JL/+BX+DnYEeUXQG11FzbvvUFRdhmHX/krQS6ODAyJnuKkmpuG8BCMSQyLws/Bjj71ZcqK6slOzqG2ugu5RMDfzpLC1CxG2xupjnImyO40+ckpqHo/ISYgWDMpwWLXRsqL6vCWWi9pHlekgX6hIpbx4nDGi8M5XxrNSEenwSvLStHA8De0d4xTW901Q9UV7WQlZZMel6rRZGMpya/G115KtH8QcSHh0+RsfBijdf/H7iduY/cTt7F37W9xMzuGl7U5dkabkRltwc9OwM9OwN3YiP1P3cauB/+NvU/ehuupffjYCshtLDi5+RneffQ2tj92B44n9k8zjuNCwokNCiXMUSDMYabSlZHUF5XRmJtKfWktVWUt5IbJSVdYki4XcNz0e6TrbyPV5TQ50s1kOewk2suVQNNdxAZOXFOyvxeZXlZkeApkeAqUZebqLCeNKtupyUgiTSEhyUMgUeFAXFAIcSHhKC2343fsFRTWJsglAjb73+H0O+s49dbzRPkFEBcSztmz49RkZ9DV8zHxIeE6leDvSZLchmRPQaMw6z34n96CQmI+sT261Jw27810+W2mM3gfFRFuKE9vIGzTPxG458/Y71qH15bbSDW6jZzD05Vh8QwZwvPfyvx5MsyeJ1X67rR7PJmflvRwhrsGDF6P55NooItcLxYb4NHe3lDfYP61BHj0Df5OrhDWlWelUql3YHHt2rVzGnDXM6AyuTX7fHneuHGjzjQnV/3qG0Ba6Bmxi0XbfFzMNuz6fk/Xd/Wt73OZzJMraXXVlRvdQJ9E3/q1evVqFArFnHVD16raueqpPmbCUrfdSeYzYDdu3Dhv3RofH9frmteuXat3e/8uGugwUVZz7T6gXV76ni2vz7igazcEfUhLS5uzbUzdCnwx9w2ufWwzFDebgT7JXKuHZ+vjN27cqNcRKLC4AD9M3952IXV1oeNFSUnJoiZOrVmzZkFnB9+sBjroN+Fn9erVyGSyGWagoQ100G9cmtonLrbOLpRrNdxWr17Nnj17FjVW3SwGuiHer64F7ecofbdh17WzkL4sZqydb8Lj5Piqq7y/ywb61PFtodwsBvpkXq/H+LoYRAP9xrjulWqgd/V8TEFWKaUFNaTFJpMYHkVieDQR3j60tEyYiY0NA1hvf56zZ8dRj8D7VfGEWO2hf/ArOrs+INLXH7lEIMovgLa2MWoqO1BIrUiPS2NAXDRK78AXJEXGkZGQzsDIFaor2pFLBGICQ8jPLKGm6izxwSGEucpobZrYcfr9+ixibd/lbMcYAc4O9Kkv4+8oo7vnY6IDgnA6ZcTJNx6joa7P4Nd3I6h/6GucTh0gJjCE2qpOEsIiqSprJS0ula6ej8lJzcPbViDSy53a8mbUI3CuIZdcPyu8zd6jtrye/MxiivOq6R34EvUIeFoaExMYQn2tasnyuSIN9KFzoB4Vda3qG/yS+rpeKstaZlVpYS3xoREaxQWHEeLhjlwi4Glliu3Bd7HY/QZuZsdxNz+J0Ut/Yc9z92CxayPCe5uQHdlNkjKWJGUsWUlZdJwd15mX4rxKglyd8LYV8Lkqb4kZkr1vItn35vSV1DYWOBzZzokXf4/j3vWaLfnnUmVZCxXF9aSdEUj1EEhzPUGm3TZSPSxIdzpArOkGAo0eIXjX7/A13obCxpSiAAvynN8hQ/oqvrZXz/q2MSPovd8TcfxJyguqppVVUUoyGT42pCuEGUoODSZJGUu63Ip0L4F0L4EMT1OKPfbSn+VNU7hAfbyCquIaKstayE0r0JRbkjKWhoZ++oe/nl5uQ1/Q7vkq6lEYHLpEX8tEPqoLiqlLV1KXrqQp0oY27820e71Ka5ARzZHmVNivo8j4bjLOmJLhJZB+xowEk5fIsd1Eju0msiXfKsPtOI3JwZwvi9WpwaEvDV6Pl0ODY4bq3URWGtqBmsUYDNfye4sxaSfPqduzZw9r167VbL+qVCr1zv/4+Lhm677JdCZXEM52nrWufCz0WhobG6/p+hsbGzXbDa5du3baFsj6pqVSqTRb+E2mM7mlu74GwVKhXR76or0lob5cS31XKpWaumJsbIxMJtNrB4GF/p52vVruNjkV7fq1mLYFE/fH2Nh4WruarZ4utA4sRdudLa+LaU9T8zXZrq41T9erb7nW/uhamLyHk2V1LWUP344LU+vdUvZpk1upT20X2mbiYu6brmu4lrHtenKzGuiTzNaXTG7jPrml+UKZWgcWYjgvlsWOF5N91lzbY0+aKwvZuWES7fZwrQbSUqenD1PH/bna40Lu+WKeexZ73ZOTJyfH9Mmt+rX7putVZxdytvhS32td9WcpNFs/fzO+Xy3F7+p7ndfyrLvYsXayPSx0fDXE+95CWOq6qy/X0p7n0lz342YZXxfCSjPQDfmeOxdXrhg+Bny9NTByhfKSRhLDozR/a2kZJsovgNSYRCpKm+js/hAvy9OkRyrpU38x8bnhrymTPkFFcS3qUWiu78THbAfeUivigkNpaR1B6euLr4OU9o73DX6dhi7jopxyzHe+hnoUulQfkx6XenVXYk+qKztoax/Dx/oUWXGJ075b7bGRilgvMuJTKMmvJiMhnfLiBtrPnsfplBEmbz1LpI8PTU2DBr9OQ6usqJ4Tm59B1X8Jha0lqoHPCXR1RtV/iYKsUpTeCrwsjlF1tc6qR2G0s4OGBE8ijJ+jPj0Y9eCnZKfkUlZUT//QV6REJRDj70+gqzP9Q18tST6H3zdcH2cwA31YNNBnqKK0idLC2hkqzq8iMyGVSB/FNGUmplOQWUy4pwc+UgEfqYCXcBLL7S9jsW3dxN9sBdxMj7Pjid+w7te3sO7Xt/Dmfb/Aau9mZEd2c2rLcxx65UEOvvIATicPaAxuf0cZxXlVM/LYp/6Ss2fHGRj5hva2USqKaikvrKIwPpacEDnJnlLiXQXiXAUC7AQCHGwoya+mJL+KaGdhiizJ8HenMTtFp5q0lHrGWpM3hbUx/kdewP/QWvwPP4dcYoHznnVYPnYLjjseQ25jMfG542+iEI5wfNNT7Fu3BnfzE/Nujx7nLlATZkldhCX9SZZ8kG3JhzkTer8+k7HWGj7MtKHZZR3Nri9RF2pFWW4puQmJBJ1Yj/+RdRqluh6jKlahWzEKynKLKM2roMjycUoLaynPyaUyRCDb34nsIFcKPHZPyHU3Bc4Tyg50IyMmgbP5KbxfkcL5yquqymC4/6LB6/CNJNFAFxERERERERERuVFZ7iCriGG43gaciIiIiIjISmWlGeg3KivRQD/bdZHs5GzKixtQj0Jr6wi+DlICXRzJTskhIz6NvPQCAuwEOs5+a4QPjl5htCadPH8rqsrbaK1rQWmzldjAYAIcpWQlZVFT2YGXtRmZiRkMjHxj8Gs1lPqHvsZHJqEwuxT1KDTU9+F06gCupseoLG1GPQqJYRFEeDjR3jo87bvvNxVS6fwsZdn5yCWW9A1+SbCHG109H5IanYiHxQmkRm+REpVg8Os0bBl/hfTwDlKjE1ANfI6vva1mwkFRbiWZCRnEBQQQIDWd8d3zdenUJAVRHOFMT0c/6lEIdnejp+8z1KOw6Q9/h5+jlNKCmiXJ68hKNdAHR7+b6h+8TGF2qU4lhCnxd5JplB6Xqvl/ZyyNyUzImGHqelqZIj2wlSPrH5gmm31bsNz9Oiabn8LD9DC+UgFPi2OcfuMRXvvN9zDeshZfqYC7+UmObXyCg688wMFXHsB852vIJQK2B9/F7vBO4oJDyUnOISc5h6yEVBLO2BHnIhDnIpAil5Eil5GmkFERJqM43J3s6AgqE4LID3Yiw+wp0kyfwm/vIzhte5jo40+S5HiYJA9rsuJTyE7OITs5h5yUHBqz00h0E67KkrRAxazlNKkypQcVYfYU+QkU+glkJ+eQER1D4P4H8T/8PHKJhaaM3M1PEKFQkJ2URXZyDmUW95Mf5EhOSs6syk1IoChAmKZk+134m+8kyOxtwk8+Q8SJp8n3PECd84vU2z1FvfQpwjfcQvhrPyBg70P4HX6JEMkRKq0fp1J4YJrKHDdSLD9CseLEdHmdIDcudlr55KTkUJGVw7nmWoYGLxm8Ht/sGhINdBERERERERERkRuUlRpkFRERERERERFZCkQD/cbgyhXDx4Cvp9QjV6ip7CAuOIzBURgY/pr4kAiOb3qa1JgkzeeiA4JobRmZmcbwZdQlscRJd3K2c5z8jAKSwpUofXzISc2lvrabUM8zBLo40t5+zuDXaygVZpeRl17I4Cj09H5KXHAYptteJikimsFRaGkZIthRQlZsgs7vf1DkQYjs9FXvrYz8jCKKcyvpVn1MiIcre9f+jkgfbxrqVAa/VkMpys8fL2szulUfk59RRHZKDv5OMgqzSinMLqO6rBm3k3upLW+a8d3Rri7ebywgOcCLzLgkVL2fUJBVMjHhYeQbTN56hjPCaYLdXOkfvHzNeRUN9BtYbW1j5KbmzykfmQRPK9NvZW2Kl7UZtge3c2jDwxx740lsD25HLhGQHNiG3ZFd+Mis8ZFZkxqdSH5mEfmZRYR7edI/+KXm31OVGhWPr1SYLjsBf5kVCmtj5Dbm00x3HztrHLc/SYKrQJTsJO77XiLBVZimRA8JGcqIadeSnZRBgqeMuKuryGVbH8N17S24r/s7Ag8+gVLYSoKHOeEH7iPCcgdB2/4H5+f/Fo8DLyGXCPideA1v4TDedtZkxKdPSTuHkgBTyoItp6kkyltzjcXR/pQFCBqVBwqUBVkTcvQ5inzMKPEXJtJKy59RPnU1XTPuXavbK6gqJzrac63VvN+YT156PnmpOZQGmFIaYEqZ90GqJQ9rVOG6mQrPnVSd2UGK9RZCDz1JyIHHyXExoizAirIA6xkqDXWmIreI4Zoi3q+frpGuPgaHvzJ4PV6JEg10ERERERERERGRG5XJIOvGjRsNnRURERERERERkZuOSQNdoVAYOivAyn22W2kGenOTmgAne6rL21APf0NDnQq7IztxPLmf1pZhBkehvKiOvPQCelSf6ExjoOcctZ5vUpJTQn1NJxHyM+RnFJGTkktOai45qXmEe3kRHxrB2c5xg1/z9Vaf+kuM33mRgqwS+gcv09oyjONJI+Q25prPpCijCXGW0tGmY5LCKJxrr6M2woaCQDOCT79In/pL8jOKKC2ooamhHw+zY0iN3iIzIYOBoa8Nfs3XW+XFDUiMttLcPMjgKPja25KZmEluah6hnmfoVn1MjJ8vQTLzWdMY7eygJVmObO/L1FS0MThyhWB3V1R9n1GUU4a72XEsd71KYXbZNedXNNCvg7q6P6D46tYD2or288ft9IEZ8rQ4ToCDBD+pgJ9UQLrvTY6v/zNmbz3NGdPDeNsKKCQCr9+zSrM9+rpf38JLd96K0Yt/4cirj3By87MYv/MisqO7UUgE/J3sKS9u0JnHouwySvIqGRy9Qm5ShkaZynDi7Y+S5iGQ5iEQ6TSxXfuZo1uIOuNIRkwCKXIHktwFjZpy0mgvr5xTbeWVVBdVEunr/+326FanCDjwGAFGjyK3MUMuEfDa/SBHHvwhx954ikAXR6KdThK0/z68bMyRHtrB6befx+HEPhS2wuySmBN88iUqlM6cb8jmoxxLPsqx5INiL87XZ3C+LoOLBd50eL5KucWfKbf4CwVnDpEVG09liC3VwQKBe/9M4N4/E3rwYQo8jCg8c2B2uR8g0uR1koL8yEzMIC/Innx/S6qDBGqCLKmKdv9WSjeNypOiaC2vZLSxknNN0yWuCr+5JBroIiIiIiIiIiIiNyoqlYq1a9cu6nxsEREREREREZGVTlpaGmvXrr1hzgJfqc92K8lA7+n9lGj/QM4IpxkcnTDTI339kB19j+TIWAZHJ7bFjg8Np7Ghb/aY9fCXDFelUOv5GjkpuRRkFhMXHEZWUhZNjf3kpOQQ7O7KGcGY2qqzBr/u66302BSi/Pwpzq0gP6OQuppugtxcqK/t0ZR7cngklUW1c6Zzrq2WRs+XMXluFX3qL+k4O47S24fBUSgtqMbx2C4ivRXUVLQb/Jqvt5yND5EanUjfwOfkpuXjLbUmP7OY7OQsqsqaqas+i2z/mzTXdc+ZznhVND6nthDtH0Bn10UqS5tIi01mYPhrvKzNiPDywEdmQ3Fu5TXlVzTQF6jmJjUZ8emkRCdOU1JEDD4yGyRGW5EYbcXLxpyU6ESiA4IIl3sR4Oyg89xr59MHMXv35Wk69upDvP7bW3nviduwP7QNH1sByd5NvPOXf2HjH36ErdFbKCQCDsf3YbZ9AybbXtbI9N31uJgcISM+jYrihmnKiQxDabWXYOOtGinNt5Jtv5XQY88Rceolity2UnD6HgpO30P60XuQbf4zXsfeJtJpwjxPjwinvLiBwuRUijPzqSptoLWqgcaiEuLOyDSf0y6fqcrwdyLXcSsZfo6URnhQlZlGeXEDxdnFhJi/i9/x1zWr2n3tJUQHBJIQFklpfjWlYfa0em+koqRhTtXHONCotJym0kBzpHtfx+GtP2oUeGoDebJNFJ38I4nbfkb4+lsI3/A9grfdRtCOP5LufpIsuUCr68vT1Cx/l9rEAGoTA2cqIZDK3KIZeRptaWCsdea2E6K+exINdBERERERERERERERERERERERERGR5WElGeiN9X2Yvrue+toeWltGiPILIMo/kITwKIpyKxgchTh/n4ktrfs+nTOtEZWagYh3SQzyoyong0S3YxRkFlNd3kZ2cjbJkXGEeLgR5R+wolah96m/xN/JnsFRGBj6irKiWgJdnbA/vhdV32cMjkJpYS3Zydl6pfdRtiU2+94kIyaOvoEvKMmrojC7lG7VR0T5+mC5+3WykrJW1Cr0wqwSnE8f1GxfH+jihFwikKSMoaayHVXfZ0R5ywmxF+ZNa6Snn7OpZwhxFEh13U1//8cEODvQO/A5ZYV1JIZHo7C1JMLb+5ryvKIN9MqyJhLCo2aVp5UJpu+unyZ/Jxm2B99l19O/Z8cTv8Fk28vIbQW8bMzwtDYlJSqOlKg4ctPyqKlsJzkyltSYBGoq22eVn50wTSGuDiSEhuFjJ+BifAi5rYCfox0xgUGkRMVRkJJOtr8ziY7HSfMwJ/2MMEWWpPi6zriWuMAAwp2s8Ty1A2ejjbjufgbPDT8l9N3VVMUqSJbbUm96OwGnN6I0Xs/JB2/B5Kmf4Hp0Gz5muwnefRdBe+8hwu6gJs009yNk2a4ny3Y9eU5v0hRhSmu0JTWVrd9eX0Ur9XlZtCoFjZoTzlCTqiRO4UKki0BSkC8J4VGkRMVRUdI4rWwa6lUMjsHgGKhHvqEiK504+70Tfxv5irH2Bs5VRlGaFEWGqxHZ0vVkS9eT5mlM3ok/kn/sN+Qf+w15J+8h7YwxebYbp6nCYw/N8V40ZMbpVE15MzWV7Yx2TNdId/9EIxoTJWqmRANdRERERERERERERERERERERERERGR5uHLF8DHg66HegUtE+vpxxsoY9cg3VJW34COzIcjdldz0fDq7LlKSV4mfzSlqyhrmj1sPf8FQQyk1kXZEyZ3JivCjveMceRmFFGaXkpeej7+jHZ7WZtTX9aAevWLwMrgesj24nZqqjokyV39OpJ8ffo5SinLKaGrsJz40gszEDNo7zumV3mhnB02RFhx/43EGx6C1bYS4kDD6hy5TkFWC7Ohuglydqa5oM/i1Xw/1D10mNjiU/MwietWf0z/4JcfeeApPa9OJch+F5qYBhG3P0dai1ivNC5VhxHpYUpocRrIyitrqs8SHKenq+QCTt9aSk5KN6TvPkZ9VvOh8r0gD3Wb3ek6/+SSOR7fjY2OMsO059j3xvxhvfBhf6bdbfzudOoDN/rex2f82R19/jFf/8I9s+eu/c+Clv2C1dzM2+9/GxfgwjfUqGutVtLYMMTTGNJUX1RLm6UFVeQsd7aNkxyeTFBKiUZSLQI6XQJbnxNboXmYHkb56F977nyPaahdZnhP/L9fHlopIBXUJITRlJtBZ30JPq2qGultUdDRN5Kemqp2UqDgUtgK+xzYQ9M5/4nfidRS2Ai4n93DgiV+y+6//D/PtL+Nufpzk/behsBWQ25gj2f82dod3oLAV8LE6gZ/x2/iZbMPH8oimfELsTlKeFE5LcS7t5UWMttbwYZ6Uz5VruRS3iQsVIVwoD+ZCngc9vlvIOvi/pJs9Tby3CwnBgVRGONEZLdAZLdAaeoL4I38m5dQjpJk+OV1mT5Fi+xaxQSGE2Z3Ed98TxAWFEBcURIK3CymeArXBAj2Be2jPCqO1OJfG2k5aivJpLcyhtTCHlqJ8WhpVjHbN1MjAxRn3TZSoa9HwOUP1biIiIiIiIiIiIiIiIiIiIiIiIiIi322uXDF8DHi5NTg2YSqe2PQ0Lc2DNDcPEOnrS3xIGJkJ6eSm5TEw/BX+UjMSgwLoG7ikX+x6+HNGKmKodnmGIFd7SvPKyM8opDi3nM6ucRyP70Z6cBvhci86uy4YvByWWynR8TidNEI9/BVDY9DaOsyBl/9Ky1W/r6fvE7KTs8hMTF9Quhfz7MlNSiEtKor+wS+pKGkgNy2Pnt5PCPFwxWL7K4R7ulNbfdbgZbDcKsgqprSgmt6rdTQhTMnmP/8b1eUtDI1B/+AXRPv5UlFYpXeaI/2j9Ga4kxTkS4CTjJGKYBrqeojy90dhY0Jn1wWifLyxPbCV/qHLi8r36HnD9XEGM9C3/uWf2XDn93A1OYT5tnWYbHkah6M7cTlthIvxQQ6+cj9b/vJL9j7/f9gf20N+RiENdT1UFNdTVlBNTUUrrS1DtLYO09KsJtLHhzA3B1zfuneaAnffS+COu5Bv+iWJB39D3qm7KT/+P1Qe+3eSd/87ti/8O3Zv3kuwvUCYi+1Eek391JdW01BeR0djJ71nh+k9O0x+YiLB9gLB9gKhzrYoFV5E+vhoyZtYx+MkH/8rcZJ3iQkMoiCzkPqaLpKC/fE13Ym35TEUtgJBrk7kpOZQVlBNZWkjxbnlJJ96lNbW4XnVVZREX6IlnVEnyfB3JsrHhygfH068/jCHnvoPjj7wPY489Lccf/7XxLiaE2e5hYS3f0L4+lsIe/1HhGz5JWFv/ZK4XauJt3qbaFeBRDczOvz3MRC0c0Lhh+morr6qGtprm2htHaatqZf2urZp+WlrHWaga5hR1TDDw18YvDMQJUo00EVERERERERERERERERERERERERElodvvvmGmMAgg8eBl1MDQ5cJ9fRAIbGgo+McycoYCrNKCHZ3ISclmx7VR0TJPYjwcKJrgUb3WGcrHeGH8LE1JSMumZ7ej8lNzaW2qoOmBhVm29fjcHwvzU0DDI5eMXhZLJf6B7/kyGuPUFvVwdDYFXp6P+bwa4/gaWWs+Uxz0wAZ8al0qz5cUNqjvYOM5HkR5mLFWH0iTY39JCtjGBi6TH5GAW6mR5Fbm1CSW27wclhOFeWUEeBsf7WMJ/52cP2DyI7uon9wws/r7vmQIFfHBac90n+OxNMPUVfeQIKPA739n+LvaEdDbTcJIWE01PXgIZwka4GTHzT3cCUa6M0N3cQHh6CwtcDD4gRnhFMovb052zlOR8cY5anJpMj2k+Z4mNwzpvjtX4vs1TuQvXoHAXbmhHl6EObpgbfxTmQbbsf8qZ9h+cKv8DDej4fxfoJOvUGl5ClUmb7kJ8RRJd9LtuMO/AUjgqyMOPj4Lzj8zGp8NtxK0Bt/R+jWfyZs278Qd/ReIpwFEg7eOUOlEU6c7RyfIXWaC4OJwlVZ0psdQGFSPN5Wx/GWWhLgbE+Unz8leZXTvtfV84FmRs3QGAwMf4Xlu89+WzlGv2asq4PzBWeoj3Ei2uptEg7dScKhO4mxeJ2444+RuHUVys0/JezNnxG67TaaPLdz1n+/Rp2BBxiMs6I/K4CuprMz1dxFZ/vwRH66xhnsG2ek/6rEVeGibmKJBrqIiIiIiIiIiIiIiIiIiIiIiIiIyPLwzddf4+dgS5/6c4PHgpdLoZ4eBLo40FjfS0JYBNXlraRGJ1CUU0pmYjplhbUE2llQllu88Pj1yJcMN1VQHmyBv6MdpflV5KXnUVZYjXrka+ID/fEUThLk6kSP6iODl8VyKSYgkDOWp+jt/5ShMQjxcMP+6HsovRUMjU2sRg8/40peYvKiyvhikRuVBWVY7XgOVd+nVJY2kpOSTXlRHQEONvhKLQh0dqDuO7wKPTMhHV97CSEerjTUqUgMj+SM5Wmam/oZHL3C4OgVIhQKuroXt9vBSJolkV4udJx9nzCvM7Q1qQjxcCNc7sXA8FekxiQgO7qLgUWsQl+RBrrTG78l5Mg6irwFjYp9rakMdaQy1JHm3HQG+j/RqKfrPF0dI3R1jNCj+hBV7yeoej+hLMAMT/Mj+O55kKDX/56AI8+jsBVwNT7A0Zf+xJY1P2X/i/fhue9JAsx2aLY+nzDtT+JjeQwfq6k6jrfEnCCZGQXJyfR2jWh0MdOMrxX/wdeK/+By8L18nGnMh7lO9AZuJ3H7z4h958cEOwiEONuQFyBlLFnQaCDekrwAKYGujnPK/907id317wS5OhLk4kiwsx3hTgLFvhacizVmOD+E3q4RVD0XUHWfp7dz5Ft1jTGk/ojhwU9mavi7O4iJEqVLooEuIiIiIiIiIiIiIiIiIiIiIiIiIrI8fPP11yhsLYlQKAweC14uKWwFvKWWRPn5oer7hLqaTpIjYykvricrKYMwNzZKmAkAACAASURBVHvC3R0WZQwOjcFYVweNURICTr5AUaiE/sEvyUxIo7aqg37150T6+FBT1YHS21vv7eFvJvUPfsnhDQ9RW9nO4OgVgt1dUNgK+DvJ6O3/jMHRb6iv6SI+OESzUnphusJI/zkG0uzwMt5Olstm1MNfUV5UR1ZSJnlpefja22C8+SmSwsJRj3xt8DJZahVmlVCSV4Gq7xNUfZ+QEhnLjifupLK0UbOzQe/AJULcXRf9G8NDnxJ/4A5UvR/SrfqQQBcHwr08qavpJDE8kv7BL4gJDMLN7NiC016RBrp68DMGBj9ncPgyg8OX6VF9QEZsIj7SiXPIfeys8LWXzFD47ruI3PwP+Nscx9deQlZCKv3qL8hPz8XbxgSFxAyFrUCwuwulBVWo+j+ld+ASSeERFGTkMzB0eW6pP2W0oYixpJNUyh4n7OB9+NlLMHnnBV777a28ftctvH7XLbx21/ewP7wNPzsBX6kFYa/9iPBXbiFsw62Eb7iViFdvJfK1Wwnffjt+dgLhTgJ1wQIXkr7VcEuTjt+/xID60xl/Vw9fZnjkMkOj370GLErUckg00EVERERERERERERERERERERERERElocJA10gyNWRfvV371hXPwdbfO1taWsbIdLXh7bWYeJDwqipaCUtJpHinDICZRZU5Jct/ndGv2GstZrKYHN8pAIl+ZWoh78mJSqOhroeBoa/Yv+L9+FifFhzdvV3SVG+fnjbWdLVfZFgdxe6ui/i7yQlwNmeoTFoaxshytd32k7OC9cVRvpG6Ym3wNvWnOTIGKrLW8hKTCc/PZ/c1FxSImPxllpSV9Np8DJZSqmHvyI7KZPSgm/PNY/y9UUhFdj19O8mVt2PXsHPwXbRk0AmdSHfiUCZGUNjE9vBe0st8ZHZEO0fwNAYVFe04iOzJjctb0HprkgDPe69XxCx+QeEv/VjvKUCQS4OVBRWTxjEo98wNHqFUZWaCyVBfJguXJUFI10qqkobCHSW4S0V8L5qtuf/f/buOzyq8877P45/2Yc0B57dJLubbDZZG8ftSbK2Ezt27LhjJ4BjDMbYYHoHU0QVII1Qr6Dee+911KUZ9d57b1OlwdhgY5r0/v0hPAZLolliDNyv6/pc9ozOnPOde47uEec754w0F4V6DMXlyw18MymRMcizChhSjTKkusSQepRPCt35NNuMhmgJgQfeIfLD+4lY+QNCdjxL8I6XiVxyvz4Vkhf5LM1syigVXxj8l0FEROTriAa6IAiCIAiCIAiCIAiCIAjCzBi9dAlvazM8LU0J93C/q76nu7f/LP6ONrhJDhLu5UF7xwhRvr4oNFBV3jr+1b22Eoozb64ZOFm07Q3o6rKQSTMozC5AoRkjNSqe2qpOFBrYu/gZHPdvwcvK9K46QzohNBwvKwmtrRr6Br4k1M0FLysJPrbmKDTQ0XkSH2tT0kODvvW2VAM6+pLNiAsKprq8GWl0NMWyCnLTcslNy6VYVon1rnWkRMUxqBo1+NhMV/LTZeSny/S3+wbPsf/D+ZQWVOvvW/6nnxFw3G56XtMNc+ntP0vfwFkivL0ollVitOwV/QdsYgICcDM7NN7LvcF13pMN9KGBU/T3n2ag7xS6TDM+Sd7OOacfcc7pR3zu9zTDqUdRxx+gzXsl8ZYb8DY/RPC6eYQvnYVs/+Nooj/mZNIBTqYcRpcm0ac7VkKArYQAOzP87S3xd7TB39GGEJM1BB/bTsTO54jc9iRB1gcJcLIhwMmGXH8bPsu04bMse3Q1eSg1iIiI3OFRiQa6IAiCIAiCIAiCIAiCIAjCjBgbg57e02x+8w/U1/YQ7etn8GPC0xV/B2tcJQcJdnZCoR6jpVlJXFAwDbU9JISEUZRbSoiTFeX5JdOyveHWKqoiLPC1OkJxfgVKzXiDualhgISQULytzfCyktDZqTP42ExHBhXnifH3J9DJjuYmBRFenrS2qgl1c8bH1gKFeoyqknqOLn9x2rap6VPSGS/B186CjPgUivJKyZPmkpkopTC3hKxEKV5WEqrLW1GoRw0+Rt82A0PnyE/PpyivDKUG+vq/4Miaf2JrtInWFhVKDfQPfkmQs9O0bfPTQhf8zPei1ED35Uu5u0kOEhsQqF+mIKuQPOmN92E192IDPX7jzwje/iy+kl34SnbhZ25EmKNEH9sti1nz5zns/vvjeH68kNjtTxG//jcTEn3wbUJcTuiT4nuCT3NOcKogAG17K0otIiIi92BUw4aa3QRBEARBEARBEARBEARBEO5uY2Pjx2F7ej/Dy8qEpPBIurtPGfy48LdNZ6eOoOMOrH15nv75hXu4o9RCbVUHrqb7CXa0oiRHNq3bHWmUE7DnDSLdHBgYOE1mYhrVFa0MqS4SdNyOIGcnvKwkdPd8avAx+nYZIyUqFi9rM6rLW4gLCqa5aYgIL0/aWtVEenvR2qrC1+ooObEx07Zd9YCW7jQnpGEBlBZUk50spSBLRqCTPQH25lSXNZAen4Kb2SGaGge/A+N06xlUnic/I5+clEyUWugfPEtiaDjbFv4JeXbh+HKaMQIcrBhQnJ/WbafseYyOjmGUWujoGMHx4A72fzifvoEvUGqhvLgOWYZMf/t60egMN8cZrIGecehFknf8Xp+8Iy/zab7npDlZkYK6f9jgO52IiMidE9FAFwRBEARBEARBEARBEARBmBljY2O0dwzTN/AFCSFh5ElziQ8ORakZM/ix4VtNZ6eOmIAAHA/sQKkdQ6EZo76mi9SoOAYU50mLSWDf0hfIS0yc9m0Pt1ZRGe1IxKFXKUrwp3/oS2IDAmltVZMQEkZz0xA+tub42JgbfJy+Tbq6PyE+KIQwd1f8Haxpa9MQ4upM38AX+NiYM6i8gLe1hEQfl2nftqanl9ZYCWkxCVSWNZGXnkd6fDJeVhIqiutRakGy+X1yU7MZVF40+FjdaoplFXiYH6E4v5ze/jNkp2Ti72CDt7UZDXW9KLVQW9FCjL8fg8oL07rtIfUlghwtUFyeB8qLatn7/qvE+PvTP3iW1lY10tgEslMy6R88e/3X7F5soKtHDL8TiYiI3L0RDXRBEARBEARBEARBEARBEISZMXrpEv4ONig0Y9TVdLFtwdPE+PvR1qY2+LHhW024hzsVJfVsfvMPKDRj9A99SbDzcZRaaKjrwX7fZiJcHSnLK5yR7evqs8n1MyPM3ZWywmoy4pOpLG1gUHWBE8Y7iQ8OxtPShJZmhcHH6lai0IyRHp+Cl5UEeXYh6fFJVFe0khgWSX1tN7EBgdRWdxBgb07+DHxIQd2vpjPDg5zoILq6P6Egp5hQJzOCHCTkpmXTO/A5uWnZ+Nia095+Z57U2zd4lihfHzwsjqDUjJErzSUrKZ34oBAivb1oa1XT2qrGZMXLdHRop/81Vo+SFBpCU+OA/r689Dwkm94jK0lKXGAQCSEheFmZUpBddN31iQa6iIiIyDRHNNAFQRAEQRAEQRAEQRAEQRBmxujoKKlRsdRVd9Ld+xnhnu44Ge8iM1FKW5vG4MeHbzbNTYMEuxzHw/wISWERKLVQVdZMRnwKA4rz5KblYLX9g2m9rPg3M9xeT3XsCYozM4ny8aCpoY/MRClVZU3sXfwsA4pzxAeHYL9/GwrNqMHH7GbT1qYlPjgELysJMf7+tLdrifT2oqv7EwKc7BhUXsD241XkxsfNWA2aviHqY+3IiQqiuqKV4jg3UrzM8LQ0paayDaUWspIzKCuqY0h1552FXlpQhavpAUpklXR0jpAaFUeElydBzo7UVLah0IzhbWFMarA/A0PXPwP8VtI38AWhbi4oNKN0dp0kPT4Zh/3bsN+3RX9meoCTDRFeHvT2nbn26yUa6CIiIiLTG9FAFwRBEARBEARBEARBEARBmBljYzCgOEewy3EUmjEqy5ow3/ohWUnpSGOTDH58+Gai0IwR7euLt7UZXlYSBhTnqCpr1j+P9nYtIS5OVBSUUVlYMaO1nKxNI9PbjLigIIplFfQNfEGI6wlSo2MpK6xhQHGePUv/RlV5s8HH7WbS3j5MnjQPV8kBgp2daG1VU1fTRVaSlN7+MwQet6essBbjJX+e8Vra5CkU+xrR1qahuryFMA83PC2Okp2SSW//5yi1EO7pTmlB1R31QYXevjPE+gfgYX6Yjo4RZJlyIrw8SI9LIic1m5YWJXU1ndhsXkxzY/+M1fHV1x2kxcSTlZROsIsT2SmZOB3aqb96QmVZI25mBynMLb3mukQDXURERGSaIxrogiAIgiAIgiAIgiAIgiAIM2NsDIZUF8lJyaSytJGWZgUhzk7EBwUT4+dPc9OgwY8R32hqK9sJcTmBr6050uh4hlQX8baSoNRCb99pYvz9SIuIJDMydMZrGe5oojbBhSJpGrlp2ZQlB5CdkEipvBIvSxMU6lHSouOw2b3+jmruyjPlJIVHEuLiRGlBFUrNGHEBgbS3aagoaSDA0ZYAWwkFqdIZr0XTN0R1lC3yuBCUWqgqbcL5iBHHD+3Uf0e4PKsAPzvLaf+O8JlMRUk9Toc+Jk+aizyrEFmGDFmGjAjP8a8mqK/tJsrDmezYGPoHPp/RWjrblLhsfZ34oGCUWmhtURLgaIufnSWtrSqUWvCztyTS24vunlNTv1b3YgNdMwIqrYiIiMjMRC0a6IIgCIIgCIIgCIIgCIIgCDNibHSMElkFg4pz5ElzKMwpQpaRjzQmAR9rM7KS0lFqxwx+nPh6UWrHiA8OwcfGDG9rCb19n1EiqyA3NRuF+hJZiVJM1i+mPLeAmtLa21LTcEcD6U5baKlpoiL+OEVZOfg7WJOdnE5xfhl9/WfwsZFQVlht8PG7kbS1qpBlyIj09qKsoAqVFqrLm8nPyKOv/wwhLsfxtpIQdfzYbaupQ55AabAJrc0KVFpIjojCdMMSyovGX2OlZhTzrSuQZ8oNPn43kr7+M8QHBeF+7BCVJfVkJUkpzCmiMKeI7KR0KkrqCbCVkBzkR1/fZzNej1p1lp7iZGIDAlBdngcy4pMxWvoSgY42tLeqqKlsxengdkrkFVOuR3tPNtB1oBoWERERmZmoRww1uwmCIAiCIAiCIAiCIAiCINzdRkdHkWXmU5RXQmfnCDF+vjTU9RDh5U5KZAzRvj401HUb/Djx9VJV1kio2wkyE1IJdnagu/dTAp1sUQ1DnjQHH2sJES521JbW3ta6WiIPURAXRF//GUrkFfg7WJMnzeHwyvmohqGr+xOCTjhQUXx767rZKLVjFOeXERsQQH5GPm1tKqorWpBnyenp/ZTSgkr8HawItJNQlldw2+rSDCgpD7ekODlcf5+3lSkx/n7kZ+Qjy5QRdMIeb2sJCs2owcfxWukf/AJZZj7S2ATCPdyQZ8mRZ8mRZcqQZcqQZ8nJz8jD/fBWqm/jftw38DnyLBmVJePbLC+qwXbPBmx3raUkvxSldgxfW3OifL3p7j016TpEA11ERERkmiMa6IIgCIIgCIIgCIIgCIIgCDNjdHSU9Phkgk7Y09t/GnmWnNzULGSZMvKk2fg7WhPh5c6Q+sJ3NhUl9YS6niA9PonslAwKsgvJSpZSmFtMdrIUWZYMbysTEn2cb3tt6vYmki2W01bfxpD6Av6O1nhZmmC6diFD6gv0DZwhNSoG+32bDT6O10pTQx+x/v54WZogzy5gSH2BlMhoaipbGVJfIMLTnUAbE0qy8xlSnb+ttXXkRVAUbEZjfS9D6gvUVLZgvu1DksIjKMotpn/oC4rySshKSjP4OF4r7e1qApxsSQqLINzTjbrqdorzS8lJzSInNYvYgACiPZ3JSUigu1t3W2trrOsm2c8BTXsNra1KEsPC8bI0Icbfj6aGPmqr2gh1O0FKZBTdPacmPF6lvWiwOU400EVERO7KiAa6IAiCIAiCIAiCIAiCIAjCzBi9eIHArU/hYXEY611rkWx6jz1L/8bRde+w7/1X2fnOc5huWEJadBw+NmZY71o7ZQaV56bMkOo8Cs2lSTOoPD/l41qah665zWBnRyx3rGLr35/EdONSdi1+HrMt7/Px289isWMl2xY8jfWuNYQ5WVBbXj/JNs4zpL44RV1TP5/G+p5r1mW1czXhnm64mR0kcNV/4rB1Ida71rBj0TNs/8eTbPvHU2QkJDOoPEdbm4q4wAAKsgu/MWYXJq1rSHVhyrra2zVE+XpPWVe4hyvS2ARcTPddo/41uB87eNV6S2TleFocwdPiCPIsOaXyCgqyC+ju+YQh1UXCPVwJtTtCT+8nk9ZVVd6I1cerrjlmUT7eSOMSOW68c9Kf2+5eS+CxnVTly65at6JnkNyYIApzi4n09qC0oILs5HRSIqLo7vm6Hi/LoxPHq3WQZF8XnIxWT1lXTIAf0th4HA9un3IZJ6M1ZPjYX3OfGVSeQ3HFvnbl/T19n5Iel0hqVAySTcuorW5Hni3HePVCDq54kwMfzmfr3/8Xo7efxHzTu/rtxgeH4LB/65R12e9ZQ6KP8y3X9VW6uk9SHO9HVcheyrKzsVr3Flv/8SRb//Ekh9csxHrnGozee4ktb/2RY1uWkxgahjQuEevd67DetRZ3s70Gm+NEA11EROSujGigC4IgCIIgCIIgCIIgCIIgzIyx0Yu0+izHz96S+OBgHPZvJdLbE7PN7+N+7CDS2Hgivb3wtjYlxs8XaWzilFFqRq/K183e8+SkZmK6YQmSTe9htnkZZpuXIdm4FJMN71JV1sigcrzB/s119PafvuY2wzxcsTXaQJi7C8cP7yLG3xdbo40khIZiuWMl0tgEjm15nwQvx6trU19kUHmemspWvK1Mr6rLbPMyTDcsobaqXd9g/2Zd3b2nrlmXh7kxqdGx5EqzqcpMxHPV/5AY4Ik0NoH02ARMNy5l5zvP6dfXWN9LYmgYQ+qL+jFLDA3DdOPSq+qSbFxKlM/4pbIHlecn1NU/+AVlhdVT1lUiKyfaz5eEkNBr1J9AnjRbv86mxn4ivT3xtDxKUngE0W527F/yFw6smI9k41JMNyxhz6In2f+PR+js0Fz+QMTVtXV0aJHGxl9zzIKdHSnMLSIrWTrpzzPiEiiUSulo7puwj7U0D+HvYMVHz//X+IcoNr3HtgVPYbxqAUfXvUN8cDAVJfWkRsVcPV4Dp6kqLCMrPmHKusqLavRnV0+1TFZ8ArWFxZPuY4PK8wQ62WC64d2r9jOT9e+SGBrGoPI8Xd0n8bO3JCk8goLsApqbBkmJjEYam4CfvSVmm5dhtXUZUR7HyYj7erv+jtakRMVMWVdGXAKVhWWT/F6O1yXLyMfOaOOE30vTjUv0tQ+pxl/LgcZqqgL3kBkdRW58PL62xzDb/D7Bzg44mxgR4eXBljce5dDKv+NhfpjK0gbSL9eaL8002BxnsAa6VgfqYREREZGZiUY00AVBEARBEARBEARBEARBEGbE2NgY6vZmWmLNSI2KobK0nmhfb+ICAyjOK6VUXklPzyncjx0iKSx80mO4Su0YSvVFlOqL9PSc4uCKNzm44k0stq8kPyMPlXaU1uYh8qQ55KfnkJ+eOx5pDnnSHLq7P0GlHcXy41X6xyaFhevXqVRfQqUdm7BdlXYMb2sJkV4e9A98TkJICNF+vlSXN5EcEUV9TSfxQUGEOx2jvrKZcE83/fp9bY+h0o7S03uK8sLqr2u6nDxpDr29n6LSjpIWHYvxqgUcXPEmphuXXLcu9TBkJqRSXd6kv92feJS0YE+GlOdQD0N1RTNL/vAA0ph46ms6MHrvJTa/9QdsjTZQIitHpR2lobaLfGnO1bVJc6itamNIdQGVdpSDK9/i4Io3ObpuMenxSV/Xphmd8ph7ckQkTQ19k7+WmlH9OqrLmziw4k12LX6e3fMf4sSWheRn5JEWEUGMjwf56bm4mx3EcsdHuBitJi8hgSHlOVTaUdw2z9eP9bEty8lOTr9c19RjlhASSkvz0KQ/U11RV01JNRZrvl5/XIA/Ku0oCcFBRPl46cfM5egeLLatwGL7Smqr2lBqLuFhcYQDH77BwRVvYr1jBWVZWTc0ZlE+XnT3fDKxrmH0j+9sGSDS6Zi+LlfJfmoqW1BpR6kqbbh637/8WjbUdjOkOk+4pxtrX3qITfOf4PBHb2K/433SomNRqi8S4emOxaYlyNPS6R84fdX2wz1c6es/fd0xK5Smc2z112OWlZSGSjtKW6uKopyiCft/fnouKu0ovX2fEebuwsEVb3Jo+d+wWTaPXO+DKNUXyU/PJSsxldzULIJPOFBf04m/vQU7/v57XI4aMTh0Vl/L8L34HeiigS4iIjKTEQ10QRAEQRAEQRAEQRAEQRCEmTE2Bmr1l2jTJbgeNWLbgqf56K+/Zt0rD2OyfjFZSWkoNZdwNd2H+dYPqa/uQKm5hOOBrex85zl2vvMc4Z6uKFQXUGnHUKguUCqvoFReQWVJHV1duhs+FlxZWq9/bFuLEpV2DJV2jK7OEfzszPXbCzxui1JziVJ5BXuXvUJsgB9KzSXig4LY+o8n2bbwaVa/+Fs+/uezbHrxl3S2KVCqL9Lc2K9ff0Nt5w3X1d6mpqygklJ5BeVFNfq6OtrV+NhI9HXZ7tlAWWEVSs0lMuKTqCptQKm5NH47xJMtbzzKjrf/zM53niPGzwerj1ex853n6B84Q5S3B6tf/C3h7s70TNKonSpfPZ/ywmo62jX62gqy5Pq67PdtpqK4Tl9LUlg4jXXd+tvGqxaw853n2LX4eRJDQvTr6Os/jTQmHts963Hat5GUYH/kWXIKc4roH/wcWUY+AY42BNtJqK9oRKm+qK+rrrhCX1tFcS2dHcOotGM01HXharpXX1tKRKS+jvigYJob+7++HRzMzneeZ+c7z3F49cKv6+r7lMrCr9ffernp3tN7iuxkKc2N/aiHobNjmF2Ln8dVsp8hxfgHF2orW/nwmX+nVF5BVUkdvV0j+vWmREbp63Ix2UtDTae+lkgvD7q6RlBqLiGL9NMvd+DD+aTHJqDSjjGkOEtzXae+rrqqNvoHzlz3NRxSnMPVdC+rX/wNpfIKMuMTCXNxoLv7JNXlzRxdt5iVT89lx99/z853nkOeJdPXFebmQm/vqfHbqgv6ur7aH796bt2dw1RcMWadHdob2r+U6os0N/TpH1efGUl1iDEl+WXIM/M5tuV91r/6CB/99dfsW/RHCtKz2fr67/jwmX+nu/skSs0lhhTnSIuKNNgcJxroIiIid2VEA10QBEEQBEEQBEEQBEEQBGFmXLx4gU2vP8bOV36Bx7L/y4KH7rucWbzz2Gw+ev7XbHztMZY//W8s+f1PWPPi/7DhtUd594kf6Zdd/vTP2Pj642yaoax/5Xcse/Lr2pb971w2vPYoq/763yx+4oes/Msv2fjaY6z4y3/y9iPfZ8FDs/TLfvjEfTNa13v/O1e/rcVP/JDVL/yGja8/zkfP/5q1f3uQja8/zsbXH2fFs//BoofvZ+G88do++PMvWP70z/jno//CxtcfY/ULv2Xx4z8YH+/XH/vWtX30/K9ZOG9iXRtff5yVf/kV616ed/n2o7z9yP83/hzmjdf11To2vv44a196iOV/+jkf/OnnrPrrf7P6hd+y+sXfsvH1x1j53K9Y/qefsf75X7DptUduqK61Lz3Ekt//5OvX55lfsPH1xy7X9UvWvfywvs7lf/o5C+aN1/XPR79/Q+t3ev/XHFr0kH5/fOex2bz/1L+y4bVH2Pj6Y2x49VH9mH/zsR8+8x/6MXv39z9hzRWv34fP/AfrX31k/LV95uf6+hf97v9j5V9++a1eqw2vPcL7T/0rix//ARtff5x1L8/jo+f+i02vP86aF/+H5X/8Me8+cp++tvF95Ku6/p0Nrz56+fZjX//+zruPd5/40fTv968+hGTBz7FZ8mtWv/AbFj/xQ/3v29sP38eGl37Dkid+wOKHZ7H+lcuv5WuPsX3BHw02xxm2gT4iIiIiMjPRGPDSHoIgCIIgCIIgCIIgCIIgCHezixfOs+jh+3n7d/ez9snvEbXzf2lrVVCQLcf56B6cj+whNSqa5IgospPTifHzoSCngLZWhT4f/PkXl9fxfTzMD9PSPDielsGrlruRtLSMP7apoRf7fVtY9PD9LHr4fnYtfv6q5TwtDuMm2U9iaCi5aVlEeXvgfGQPLiZGVJU30taqYNVTP+bt340/fsWz/3lVXa03WVdri0L/+BJZmb6uve+/Muny8UFByDLyJtzvaXmE5qaBy830+1j08PfY+Mbj+rryM3JxMTEiOSLypuuSZ8n0da175XfEBvpP+phILw9KZOWTrGsAz8X369excN59GL33Ei3Ng+SkZOB81IjU6FhaWxXEBwfhfNQIHzMjKosqJlnXkL6unNQMFj38PRY9fD9b/3w/adYrJ60rzN2FssKqCfc3NfZhv2/z12P+1m/oznTTr7+1ZUi/bE+nghTTNylLi9bf52VpgvNRI1yOGtHWqqBUXsb6V35HW1UFGRbv6te7feHTpMXETlpbgKMNtZUtE+4vkZXqH7/h6e+RZPb2pHVNFReTvdTXdvLBn39BW8sgZYVVhLo6URTnh+kr403zvYufIS8pcdLH+9lZUF/TMeH+qrIGzLd9wKKH72fzn75HiuWyK+oapK31+rXpc8VrWRDljtmr3+PAi99j71/H94/c1Eyifb0pyiumrVWBv4MVHz71UxwPbNOPQVeX2mBznOEa6CcN32ATERG5eyMa6IIgCIIgCIIgCIIgCIIgCDNjbAz6B8/QP3iGwa5+ehOOkhweiWp4lLKiaoxXLcDLyoQ8aQ5lhVWkxyVQV91+1THc/qHP9etQqM/r7y+Rl7HkDw+w5A8PsPvdF8iT5qDSjl6VlMgoNrz+mH657p6T+scPqc5/XZvirP7+iuIafGwkyLNk5KRk4GtngY/NMbytJTQ19qEaHiPcw5Uwu8P0D4w/fmDoc/3jmxr7sNq5iiV/eACjZS8jz5JNCisF0QAAIABJREFUqEulHWX3khf1dfnamukfrxoevaKuLyc9rp2ZmEp1RdOE+xXqCwQet2XxEz+kf/AMrS1DeFocITE0lIa6Tsy3fsA7j81m8RM/JNDJZtK6ti/6k74ufwfLr+vSfl3XwNAXKDUXJ60tOSKSpsa+SX+mUIw/vqmhFw/zQ8QHBVJb1UbQoaWYvvF/WPzED1ny+58Q4+eD/Y7l5CYmXf5e81E2z/9/+rpi1/7bFHWdQak+N+m2E0JCaW0ZmvRnQ6pzV4z5F6i148+tvKiaw6sX6rebafcBmrY6EkOCaWtVotKOErvx1yx54v/wzuOzWf70v+Fvb4GnxRHigwJRqr/8ujbFWZTaS5NuP8rHi57eTybcf+W+MDB4BqX66/3Bz8FCX1fJ7p+ga8i+6nX8LM+RxY/PZsnvf8yih7/Hqhd+Q2yAPwr1BVSai5TJy/C1NKZQmo5qirrCPVzpGzg9SV1jDCnPTTrmnpZH9HUdf+cn9EduRjOguqq2iBU/0S+zc/FzV7yWFxkcOoO6LpdCf2MKsgvITEyhuryJ5PAIWlsURHp7sOKpOfhaHMTfwQr1CAyfNNwcJxroIiIid2VEA10QBEEQBEEQBEEQBEEQBGFmjI2BSntJn/bKUjJMX9PfDnc/we4lL+BtZUpZQQUq7SUOr16ILDPvqseptJdQai7gJtnPoofvmzL7lr1ESX4xWYnJbJ7/xJTLvfPo9wk6bjdhGyrtJUoLyslLy0SlHSU7WcqWt/6I2aalNNZ16pfZ+rdf0df3if52a8vgNeta9PB9RHm7ox4e5ejaRVMu8+4TPyDU1WnSur7OKJkJyVSVNaIaHp3wcz9bM/3/N9R2smjefSx8aBYLH5ql387CefddPkP9PuKDAlAPj3LwwzeuWf/G1x65Tl3jtSWFR9DU0DPlMj29J3HYt5lF8y7XM+8+Fs6bxcJ5s1g07z5MXrmP8OWziDzyLi117Xxa4s+o87+T8tF9LH1s8trWvPDfJIeFTl3X8CgJIcG0NA1cs/6R1nLqjWZd97WscF9FrLMpHzz9b+PjeXl83374PpY8Mks/5iYvzeJs1JLrjlmktyfdPbopl9H29tAduBzr+deuzW7POjo71IS5OrH48dlXv+7z7tOP+cJ592GxfQXVRWWUZGVPWVeYuwu9fZ9OXVdPJx2+S7F449p1OezbRE+PjuATtrzz6PenXG77n++j+OiTnKzL4GRjLgUBJnhbm1BT3khiaDDNTX2ohkcJcXHi/f83Gy/Lo+N16C4ZbI4zWAN9+OT4dxSLiIiIzES0ooEuCIIgCIIgCIIgCIIgCIIwMy6dZ8xsztcxn4PK+McUrPq+/r7YZT/G5NXZRC7/CR3b/gX5mh8R+94P+eTQA1c/9jakd/dPqNj4I84f/gE1G2dz4MUf8c5jsynd8BP9MklL7ydtxQNcML29tX2Vum1zOPDSHN774xycF85h+ODEZeLWzeH84R8wZjYH3cEHOPHWbMxfmc2Foz9izGwOCct/TOS7s7lo8uNprc110Xhdbm/PQXdo4s9HzX6Kcvdsdv5lvDbF3geQr55N+7bZRCz9MU075nDR5Mf4LZpN2RVj/m1TsnEO0R/NYfPzcxjYO4exY98+ORt/yMkDsxk1+ylRS2cTs3wOnxvPJmXFA6h330/UsgfI/Wg2F0x+dM31mLw2PmYB787hS9Ppqe38kR8Qs3Q20cvnELV0Nl8c/SkpH/yAUbMHGNo9m/B3ZxO77Ec0fzz1Og6+PF7Xe3+cw1mT6anrpmI1h7odPyZiyWx6DszmksUD5K6dQ/iSH7DqTz/lvT/OIeLtWUQtnc3YiScMNsWJBrqIiMhdGdFAFwRBEARBEARBEARBEARBmBljTDwm216WT77DMgYVZ9GMQFlBBd7WphTnlXDi8E7y03NIi46lqb4HtXb0th0rVqovUllciywjjygfT4JP2JMZn0SQky2NtV1oRmBg8AwmH75EZ7vK4Me2rxWV5iLBJ+zRjEBX5zDBJ+zxsZaQEhHJkOIs5YVV+FhLKMwpuK11DSrO4mq6j8SQYFSaS1SXNeBvb0mQky25aZloRiArIZkwR3Na6toNPo7XyqeVESS5H6OjTUmEhyt9faeI9HSnoaYN4w9eob66DR9rCWnRMbe1roGBM4Q4OxLi4kRv7ykiPFzpaFeTEBREe5sSHxsJAbYSZEkJBh/D6+Vks5zCYCs8zfZTX92GZgQivT3o6/sUzQh89Kf/i7+9JUNDpw02x4kGuoiIyF0Z0UAXBEEQBEEQBEEQBEEQBEGYGZM10IcHhmhNsCErKoRBxVm6OrV4HDtEhIcLQ4ov0YyAeniMGF8venpO3pbjxEr1BcoKKkmPjdffl5WYgq/tMcoKKujq1KJQnSfW35euTq3Bj2tfLyrNJeL8feht6UAzAi2N/fhYSwh0tCE3NZOBwTMEOtkQ6uKkH/Pbkab6Hg588DqaEWhrGcTXRkJiSCil8nKK84oZGPocP/P9SMNDDD6GN5LPilwJdZSgUJ3H19aMQcVZwlyP092tI9zdGR9rCYmhofQPnL5tNUV5e+BjLWFQcRZfGzOU6guEODug0lyitqIZXxsJocetKc3ONfj43UhO1SbjuPY5MuISUKovkBoRRXNjH+rhMaK8PXE6uI0I9+MGm+NEA11EROSujGigC4IgCIIgCIIgCIIgCIIgzIzJGuiaEWgrk1Pgd4ji/BLiAv2JC/DH0+IwOclShi6fmZ4Rl0h9TTsq7aUZP05cX9OOm+k+CrLkaEagf+A03lZHiQv0pzCngLhAf0qzc0iNCKe395TBj2vfSBT9I+SYPEtnh4aOdhURnq4khoSQL80mIy6BgiwZIc4OyDPy9FcDmMmoh8cIdLJBPTKGZgQa67pxPLCNoOO2FOUWoRmBgmw50R4naP6On33+VU5VxyH1MqelsRdfGzMUqvMkhYXT0aGmtXkQH2sJPjYSMhOSb0s9nZ1awtycifH1prmhl7gAf5ob+0gKDaO+up0oH08C7MzIjY00+NjdaE62FFEcZofb4W001XejGYFQ1+MMKcc/+LHmxf+5hxvoOhEREZGZifakoWY3QRAEQRAEQRAEQRAEQRCEu9sYUx+brSytIyc1XX/b29qEgyvepLKkBo0O1CNjhHu4UFPZNN50naFjxAr1OdLjErDftwmNDvoGPiUzMRkfG1NKC8r1ywUeXkNjZb3Bj2nf8LFv7ZcoZd7EOR9Go4OGylrC7PcT6e2Ov52EkrwCclLT8bGRUFfdOuP1NNR1khodfXnMz5MWHcOWt/4wfhl5HfT2naIgW0ZtVYvBx+5mcqomnmCT1aT5mNHU0ENv/6dE+XjQ1T1MtJ83PjbjZ6F3dY/MeC2+tmZE+XgwMPQ5QcdtaajrIDk8grrqVqSxcZQVlhPuYkt5vtzg43ZzYxyD78Hl5Kdno1CfJyM+kfqaNjQ6SAgJJsJDNNBFRERErpvevlPUVDZPmqykFFKjovRJj4011PQmCIIgCIIgCIIgCIIgCIJwV7tWA72lqQ9ZZi6dnVo0OqgsqWHPkheI8HRlYOhzNDrISUnH8uOVKNTnZ+x4cnNjL06HtlGcX4xGB/npWTjs30yktzuN9V1odFAuL0EaE0tP70mDH/++mQz2DFJot4Dmxl6aSuVk++ynvKiKSC83CrLlyDLzCHM/QZ40i4GhMzNWR111K762ZvqmZ2vLIJJN7xHgaIXm8ocjSuSlyLPy0Ohm7sMSM5KRMQokf6Y50YxAJ2sGFV+QlZhCU2MPHR1qQlwccZPsQ5aZR1eXdsbqaGnqx2T9YhrqOtHoINDJBl9bM6rLG8hKTqW7ewR/OwmZEUGGH7ObzMm2MnRtZcT5ulAiK0WpuUBGQhK1lc0MKc/iYrzFYHOcaKCLiIgYJM1NfVQUV0+a8qIqMuMTiA/wJs7fm1h/b2L8vAlzP4GPjUQf58O7kGxaivPRPexf/hrbFjylz/FD2ww1vQmCIAiCcJerr6+nqKjI0GUIgiAIwnfWV++VX6W+vt7QJd0WPT0998xzFQRBuFYDXaOD1ooyipLC6ezUoNGN4WV5BIf9m4n2caenR4d6ZIwDH7xO2RVngk9nFKpzZMQnYr93/Ozznt6ThLo6YbZpqf7M6NbmftwObqSyaGZqmMloNZ+jLI1CHuFCiawEWUYuhbmFFGTlU5At01+e3sdGQlND94zVEehoTVZiClmJySSFhZCdlIrNrjX65nl3j47CbDn1t+FM+JnIqfo0cv0k+Nsfo7ayia4uLbEBfmh0UF5URbCzPdKYWAqyZTNWQ2JoCCkRkfQPnqamookARysyE5IIcLRGoT5PUW4hES62VBeWGny8biWfVoZRkhyG9c5VdHUNox4Zw8/OnCHlWY6tX2CwOc5gDfSRk+PfUSwiInJnp7W5nzJ5OSWyEkpkJZRe/m+JrIS8tExCnO0nje2u1RiveAPjFW9gv3sNftZHCbCVYLJqPkc/egPj91/kwJLnOLryDU4c2obxqgXsWfo3TDe8i8vRPfjaSHA8sJUDH7yO06HtVzXWfWwklBeUGWp6u+dIJHXY2TWhUp01dCkGUVRUhK2t7bTmdquvr2f+/Pn6REZGTsuywt0vMjLyqv3hWgcLDb3v3Eytd7Kenp4Jc0pPT4+hy7orFBUVsWzZMmbNmjUhTz/9tKHLu+OI95KJ89J0EfPAneObr9NMfzBnpva5u11kZORVr9O9OmddT319PcbGxjz99NOTvlde+Z5pbGx8V30QTafTsWXLFubOnXvVc92y5eozpgz99+hMb/9ummOufB43E2NjYyIjI8X7rnDPGOPax41H+vupCDtGWVoMWh3U5yYQcULC0TULyIiNQ6H6EnlmHofXLJyR49Yd7Uosd6ykvKiK3t5PyIhLwNfWjBg/H5oautHqIDMhiYzoCPp6dQY/zn4rGVZ/Rle2L+leptRUNJKdlEJxfjGFOQXUV7cS5e2Bj42E7KRUBgbPTPv2K0tqyEvLRKuDQcXnOB/ZxcEVb+JydPcVy9SSm5aBZmTM4ON1SxkZ5XSuBF+rw0RbrmJw6AyyjFzqqlvR6saoLKkh2seTwmwZHe2qad9+Q20HsvRs+vpOodVBqNtxfG3NKM4rRpaRS1/vSex2fEBVQYnhx+oWc7KjhpMthVhtfoecFClq7UXy0rIolZdRkl9gsDlONNBFRETQ6kAzMkp1eQMFWbIJSY+NI+i4Ld5WJhMS4emKn90xfGwkFObIcZPsozBHTmGOnKzEFPzszCZNgJ0ZVluWcviDl3HY9RF+1kcIsJVw5MNX2PDif7H5tXkc+egtwl0dyUmREuHpiv2+zRxd+0+cj+6e0DD3sZEQ7igh2UVCiqsEqYeFoaa3e85TT6Xos29fFU1Nnxi6pNvK1tb2mgeIbiW3W1FR0VXbv1YT/2aWFe5+39z/r3Ug1ND7zs3Ueif75jjfzc/1dtHpdFM2zg05d9/pxHvJxHlpuoh54M7xzddppn8XZmqfu9vNnz//qnG70xuD062oqGjCGN1oHnzwQWxtbdHpdIZ+Gresvr5+QuN8qn3F0H+PzvT2DTXHTPXhjfnz57Nly5Zbep7T8e/6+fPni/df4a53vQa6Vgdd+WGUhVnS0aZE19tGapDreEM3OZWiHDlK1TkOrnyLwmz5tB7rVmnOkx4Xj93ejfT1n6IwW05aVBS+tmbkS7PRjowhl2YgjQynu0tr8GPz3yaDzXVUuS6hJM6dwqx8CnPkFGTLaGsZJDM+ER8bCelx8RTmyBlSfDGt2w51dUSpOjc+5tqLZCWmYLxqAeEezhRmy/S1NNV3G3ycvk0+aZZREnSESLNlaHXQP/AZBVky6qpaqCqpxc/GBH9bCaWy0mndbkNtO1He7jTWdaHVQUVxFQGOVvjYSCjIlqEevkRuShrOe1beuR9QuJyTnTXUxNgT7GBGcbgZmuFLBDpZozNgq0E00EVE7sL0939KSX4xeWmZ14yP5SGcj+zC+fAunI/swsviML42EnxtJLiaGHFwxZuYbniXE4d3YbJ+MQdXvIntnvUEOlkT5nacMLfjFGTlUyovo1RehlY3huPBbZPW1NE6SIE086qU5RdRWVhGuJuTvgl+Ytf7OK17GZfNb+K585+kuUluKIXpmeTGRZPoZkGCs4Q067WGmt7uOVc20L/Kli1l90wjXTTQ782mhzBONNC/e0TjbPp982Ds3Llz9WcZXfkz4eaI9xLRQBdEA/1OIRrok9PpdBgbG0/5b5or3y+najDf6XOUTqfjwQcfnLB/fPWcRQN9Zt3ohxxnzRq/8sHNnHE/2eOnOuv8elddmD9/vjgjXbhr3UgDfWRQQVdOIEWJwXR2qEiJiCQ7KQ1ZRg5BJ2wZHPqcUlkZe5a+OG3HxjXDo+SkSAl0sqEkvxh5UhyFoc4khYUR7mRGdW4OTfXdBFgdpCgjE63uzm48Dqs/Q1kYREXgLlJ8rCiM9aAgK5+ygnKa6ruI8vEgNTKSEBdHuruHp227RblF+DtYotJcQDsyRlZSCsYf/Z3qsgYGBk+TnZyKv50ZecnJBh+jb58xPsuzoCinkOL8YrQ6aKrvQhoTS3fXMBFux7E3Wk9CcCBtrYPTtt2sxGQyE5Lo6x8/+zzax5O977+MLCMX7cgYCtWXmK15i7rS6u/AGE3DGBd7EHHcjNIYJ2Tp2ZTKSinJkxtsjhMNdBGR73hqK5vJTEgmKyGZzG/E49hBbHavxWb3Whz2byEhOJDMhGRSIyMIc7Yh0E6ij+OeVRxc+heM3v5f3I5sJ9BOQoiTJY4HtrDw4e+xcN59bHj1EZwObMXHRoK72QEstn6Aza61+qa6r42ECE9XpDGxZF2u6auotRf5qoGuUJ4lLymZ7OhwEpwOEC1ZS5Ltx2R5jJ8h7nt4Aw6rXyDGzZbMhGQyfGxJ95CQ7iEhJ+gE9fnZdNfWXjN1uZlIfY8Td0JC3AkJ0qgIYgP8CDyyioBD7xNkvsNQ09s9Z7IG+ld59918MjIUhi5xRk3WQL/TLuEuGujCrRIN9O8e0TibXlfuN3Pnzp3ysr1SqfQ2V3bnE+8looEuiAb6nUI00CfS6XSTNg0ffPBBvLy8pmwWFhUVYWxsPKHpfKf65t8J32zQfnPuNfTfo3dTA32qffB6udGvYLiV91GdTodUKp20qT937lzx96JwV7qRBrpWByMDg8i991CXn0FzfRe5qekEn7CnOK+I7OQ0VJqLmKxfTG5qxrQcT1dpL+Jra0aY+wk6O1Qk+LlTn5uOj60Z6eHBDHYriffzINLFht6e6WsoGzK6nnaaY0zxP7adgoRgOtpVyDPzaWsZoLmxF4vtK0iLjiYvLQOF8uy0bPPoun+Of+/38Cia4VE+/uezWO9crf95U30Xcf4+dLYOGHx8piMnO6pRlMQQ4GhFSX4x/QOfUZxXRE15PaXyMnysTfCxMaWieHqa2XVVLRTlFtLb+4n+PsnGpYS5HUeh+hKtDrISEnHbv+aOP/tcP8bdzTTF25KTmIif3TF0DSlEeBw32BxnuAb6J6A9KSJybyU/PZu0qOgJiQvww3TDu1fF+cguEoKDiPB0JTUqCnezA2QmJlNX3apPnjST9Lg40uPiSIuOIuiE7fhZ3MY72Pfus+x481HMNy7G31aC65Gd2Oz4kDXP/5K1L/43Vts/IMrbnVBXJ8y2vI/Z5vc4tnU5rqb7rrosepS3B7KkePKCjpPlKZk0+eZvk2u1mAxfGw6teI3GGGs64s1ojzmM3HktLrvew3/fYhL3v0Dusdep8V5PRawr1cUV1FW3kuTrTPRxCdHHJST6e046RlcmPdCVQs89NIYepC1aQlu0hIbiIuqqWwmxOYCfZBsBDuIS7rfLtRro90IjfbIG+p1GNNCFWyUa6N89onE2fXQ63VVnzInvvJ1e4r1ENNAF0UC/U4gG+tUmO+v6VvbfyMhI5s6dy4MPPjhDlc68K8fhRp5/T08PRUVF+tzuS9ffTQ30K5vnc+fOxdjYWP98dDqd/sMak1394Eb+pvu276P19fWTNvjF35PC3WaMGzwurhujP9eHwjB7OtoVJAQHUiIrITMhiarSWqQxsVSXN+BnZ05eWsa3PgafHhOLv4MFVWV1ZCWlUF5USW5qBrlpGWQnp1GWnoLnnvcoTJei1Y0ZvGcwHRnWnEZZnUGBy0pibDdRV91CR4cSWUYOHe0KCnPkpEZFEehkQ//AZ996e7KMHGx2rx0/M/okpEZGseypfx3/XvCT0NurIy8tg9aWAYOPzbRFd4nh1nIKvHZhvelNPuksoq6qmazEZHp6RkiLjubYxsV4mR+kbRqed25aOtG+XkhjYunq0iDPzMNm91q6u7X6ZQ4s/jOtDR2GH5tpG+MxThceJ9jRjNqqZrICLGlp7DTYHGfQBvrwSRGROzNa3RhJoSHXjKf5IYxX/YP9H7yuj5vpXv2Z3Gtfnse6Vx7G10aCl8VhrHasxOXIbjLi4pFlZFMmL6WxroPmxh56+07iaWFMWUH5xFpOjlGYkUlqWCDhztYE2UuIdHcgNymJpJBAvC0PX3UGeahkM5FHV5LqsJscT1NyvSTXTJavLUm+LkS7WBHpJCHSSULcvldI2PI/+sTtf41A4xX4mRvx8cIniTVZSrTdLg4tehDzVS+Ob9vyIP4mGwiz2EyiizHJgR76sWqKt6Y70WzKdKU60JnpT3echO44CV0px+kry6Q0PoBUdwmp7hKSg3xJCg2hvqaV5sYeWpt6DTW93XNupIH+VV54IZ2goC5DlzytRAP93mx6CONEA124m0VGRt7Rc/t3nXgvEc1M4eZ91RT6KjdL7HPCtzXZWb/XukLL9fT09GBsbDzNVd4ePT09d9zflndLA/16Z/5fqaenZ9J99nqXVJ+uD6Jt2bJlwrpu5lLygnAnuNHj6SMKDcq4TRQESahPtCM7OpAARysGh07TVN9JckTY+NVPPZy/9bF7P1sz/OyOIY2JobasjuzkVMoLy8lLTadUVkzkCXOyI/wZHPzU4H2G6czJ7kbUcg+CbYyI9nZDqxsjKzGJ+ppWtLox4gJ8CXE0JzE4EJX2wi1vpyArjwAHC6pKa9EMXyI1MhIfGwmO+7eg1Y0xfBLaWwdICg3W375bMqI+RX/iIU7sX0thUhhDijOUykupKKqkKEdOYnAAMT4exPh509mhvOXt1JTXU5Qjp6m+k6b6LrKTUghwsKCiuAr18EWGT0JqVCSexhsMPibTHd1AP12Jx0iNjKCprpPshASDzW8G+xeTTjTQRb4D6e3VkRgSRFyA74Q47d3A/iXPYbT4GX0CnSyJ8x//eZC9RB/XQ5vZ8rdfcui9v+BneYAgewkekr3Y793IupfnseChWSx4aBYOezfpG9l2RhuwN9pwVXM70MGKGF9P4gJ8KZOXXVWrt9VR8tMyKM2VkRYWSHKwL94b/4rXumdId/wYuY+EbE8J/rYSAmxMCD9uSYqfK7k+FuR7S/RpKythqFtx3TSWVRLuKCHEYXydvjYSAve8RejqXxJotAD/o+sxee9J1j31L3z0p5/iZWGMr42E3e/8mfZEe7wtD2NvtJ4Txjvws5VcM7EuEhLdvk6yh4TP882uiAXaxAOUmz1L2t6nSHLYSZyvOxEHFxG6+pdXJcXoadL2P0O68YuGmt7uOTfTQL8bG+migX5vNj2EcaKBLtzNRKNpZon3ErGPCTfvm++lN0vsc8K3Ndl3nt+rZ9R+8/fxTvjb8m5ooH/zCkE3emn1b141YcuWLdd8zHQ10GFiE33u3Lm3/eoDgjCTbvxY/BiflfuR4XGI9poqYn3dqK9uISk0BLX2AsEOZvjaSAiwtyA7MemWj/fHBwWMn0Tm4kB72xBdHSoSQ4JorG0nIy4eaUQI/pb7GRw4ZfDexHRnRPsFn7SVIg80xc/WhIbqZnp6RshNSaOzXUl3t5b9y1/BXbIPpfrcLW8nKSQYXxtTent1SKOjaW7oxtdGQtBxG4ZPQltTL8771tLTPWzwMZn26C4y3F5LXaQpYTY7KA0zobq0lvy0TIpy5MR4OhPmbIevjSlN9Z23vB15Zi6lspLL2xwjOSyUUlkJFts/pLtLy/BJ8Lczp7tDYfgxmYGckVnjb2eGVjdGZ/ugweY30UAXuWtSXVZHlI8HUV5uE7Ln3RfY+PqjbHhtPNsWPEmUlxvh7idw3L8Ve6MN9PSM6JOVkIS7ZB8nDm3n+MFt+nhdPpt71TP/xrq//ifuEiP8bCV4Wx5Gsv6fvP/kHJY/9a8cWvEGfjYSDq9agOn6xTgd3IbTwW14Wx7RN8vrqsbfwLrahygNd6bAR3JVYo5+gMN7jxK07lGSdzzKkUUP4XlgFXVRx1BKj1F7+LfEWm/C88h2giz3Erv+Z6Qden78OXRr6e5S09c7Qk1xGbGeToQ4jDfDI9ycJh2jrxLtYkHSjkfJN30JVbIERa4vfS2tlBeWE+Fsib9kG36Wh/C1kZAeE0ttRQMNNa30dA/T0zNMYpAfrTmR9PaMTJn+ujKUOc6o0s30KXVYQOT6/8DPxgQfqyNsf+U/cdk6n5R1PyNl3c9IWjWX6Pf+hfAl3yfs/TkEGr1Nhc9e1BHbJqSvsYH+1nZDTW/3nFtpoF8ZO7smVKqzhn4at0w00O/NpocwTjTQhbuZaDTNLPFeIvYx4eaJBrpgSPX19RP+3XOnnj0+HUQD/frrnwlXXiHoek3wqR73VRP7WqazgQ5MOAv+ZmoXhO+6mzl+P6I5jabQj8xAJwLsLejrPUlXp5r4ID96urX64+bRPp633CPwtzvGmr/+F50xVgwMfEpadDS1lY0k+7mQYL4Oty1vIk9ONHgvY6Yyov0cbV0mxU6LqE71Y1g3hjQ6mpbGboZPgq+NKd5WR4n0crul9cvSs/C3O0ZdZROpkRG0NvUR7euJn60Zvb06hhRniPZyId7L0eBjMVOKaAzfAAAgAElEQVTRKTT0J0uI9/ekqkBGfnoWpbISCrNlZCcmU5Qjw2H3KtwlRnR1qm96/UmhwYQ42zOkOMPwSZBn5uBvb05bcz8tTb0MDH7G3mUv0942ZPCxmLExVukYTD5MQnAAuk/GDDa/iQa6yHcuWt0YGXHxhLo6ThlPc2M+ev5XrPzLL/U5tPJNfKxN8LWR8PHbz7LkDz/Bds86fG0kuJnuw/WoEe2tA3S0K+jsUDI4eJrBwdPkSzOx3rn6qhqU6nP6n6eGBRHsILkqne0KWpt69dvztZEQ6+dNVU4W+Z5HkHkcoshPgszzEAVeRyjyk0xIjLv9+PNxcSDI4RhBdhJCzDYTvudVQo5+RNhHPydo8SwCdvwNP/M9GL37HA5b3ybY9hAHlj7Dij98H7tdH13evil+5kb4Wx2YMFY5gbYMpJozkmk2IUM9gwwOnmZYas5ImoSRNAna7ON01DeT6OtMmKOEsOPmhLnYkxmXQHvroH5cBgdPo9KcY/gbl2EZHPyMzNhohk+CbkhJt9SJMDdHoo6tIn7rr4jf+isSNvyChFVzSFj5AAkrHyDScivl/ofQxhoxkixhOFnCUKQRqjQ7hnoUk2awfwS18jQj6okZPjnGyCeGmt3uPd+2gX6nN9JFA/3ebHoI40QDXbibiUbTzBLvJWIfE26eaKALhvTN74K/18+iFQ30669/JtTX1+vPQL/ZS6F/8/vQr/X8p7uB/s39ZdasWde9jLwg3Clu9tj/Z1URDOdIiHcfP0t8SPH5/8/ee4fFdZ55/7LfX8ruL5tEW7LvtZtkf2/k2K9LdmNHm3VspyfGTiw3yZaLiq2OepdAhQNIwFAl6gBDL0MXvVcNTQIkQCCE6L0NINlyUVw+vz/wjGcOMzADMwy2+F7X99IlmHPmKfdzn4f7e+77IdT9LKPjU2W/N//6R4R5OpMZF2f0veOD/Al2EfC3P8bI4Ht0dY2TKAvk+rUuQt0ciHK3ozAhmv6BOxbXQMzJyZZyqsJtifQ6S0PddfoHPyQrPp621kG6uibYbvUYYc62yKU+Rt87My6OYBeBmzcGkEt9iPU/T9vNIWQSe0bH4WZLH8dX//LrPcbKzxjruEFL8hlyEpO5pLhMSXY+ioJSIrwkXC6vpaNthFObXqKqtNKoe1+taULm6kBRZo76Z857N+C87x1uXJ8SzEeUnxN49iQjY59ZfizMSOXAKPLt/4Fy0nL+bUlAX6JZOTj0MRFeEsI8nLQY6n4W5z3rePvxf9Diul98D8n+jUS4O6gzprc99c9s+Pk32fjzbxHpLhDhJhDkbIfTng2s+ul9vPDAMnb+5eccffNPvPLIt3n54W9yatNLBDjaaAncwS4C/QMfTGtjedFFHHe+SW/fe9RW1BB73onY80747vgTzs8tJ/PsO1SGCMR6TpUbnzrP+xgRnk5UhghqVoU60Jgdx2DfBMMjd2dliJujul0yh4NEbfw3ot79MSHCLoKdT3Ni/bO88uAy9r/8P/gKRzj42m9w3/kSMicbAp1OflEy/fSs5dFDXKfKzCsi7BnLs9cujV7qzPvFztzJE4h/65vErf8ukaffIcHHifZkB1qkbxL9xjeJfuObxL75d8St+w7x6/9BN9/+B6Js3yTC04n8YAfCPZ0I9zxLboDAREkgw22tDA2+N8UBbQ4OfcTwyF1GR+8ypsHRsbmfxbIkoC8cTCWgq2htXcW1a1+dCVwS0O9N0WMJU1gS0JfwdcaS0GReLD1LlmxsCcZjSUBfgqUgPu/7XvbdKiwJ6LPf31yQy+WsXLnS6OvEL4FIpVK9nzW1gK7r+5ey0JfwdYHRcduxv3G7OpRkn6m4eF//HXp63yPGz4sR5efUVV1l029/QnJYiFH3TQ6V0d4+SsCq7zA4/DH9Ax8QHxTA0Mhdrjd1EeR8mjCXE5RnZVpcMzE3x0bvMt5YgN/O35Lt8TbjPW2kRUfR+kXG8s4/rkDqOFVh1pj75qdmIHN14NrVm6SEh9J2c4jI8+5EeXvQ0/sePT2THF71n3R3TVh8DMxNZW8fbSkCWfEJ1FbWUJyRgaKglLK8YvJT06mvbSY5NBiZqwPtbcMG3zclIhRfjRL7helZ7LD6GQVpGYwopwTzuEA/enpvW3wMFoIj6Ye4EB5sMf+2JKDfoxxRfj4LP2Nk7EsOj35CU+PUWRZBznYEOdsR7GJHsItAgKMtu/76BKsevJ9VD97Pq4/+HR7HdiKT2LP2ieUEOZ9GJrGfxmCJvZa4HewisP/Flax5+H5ee/h/4X5oi9bvVj14P68+9vecP7mfFx+8n43P/HiaQF5eWKazP7Xx56kOFbD/43ewfeo+bH+1DOHXy4hecx/n/3I/e6weJEpiQ47wPI377qNx731csHmWoLMnidj1X4TYbaO5sYPhsU+njVP7zSFkLsKXlAjafdX4XdT2nxGz9hvEvH4ft7NP8X7+GUaUn9PZMTZtfIozc6fN29WaJnr73vvi/58zOq4xX19Q2dPN+0WCFlsCX8X9leW88dh9vPTgFE9seI7wrf9F7GvfIPbV+7UY/dY/E3pyE7kB9tzJ1uat2nTGhm5Z3IZn45KAvnAwtYD+VRPSlwT0r2/grL6+HoVCMe/MGtV95HI5UqnUJPfUB6VSaVAmhqnatJACulKpRKFQIJVK59TmJQF9fjDUtmDKvrKyspBIJGRlZRmdHaT5nSo7lUgk6nmf6/2MhSmDwKo1J5FIkMvlZrW/+vr6BcsIVCgU6rk2dn4M8QeqcTNVhpamPZnqvh0dHWrfpLJ5Q/3TV0nMVK1HU9qu6n6GjFV9ff2Crf3FjIUQ0M0x16aGqfZo+u5tjvtq+gpz7wc7OjpMntkqlUqn/c1jqexzTRud717DEOizCUsI6JbeD6vsWN94L+RzbS5zLhawZ/p7xBwCelZWltY9Zysjv4QlfFUwp7jt2F3eqwwgyfqfCHc9wdDoJ4S4Oqh1i9aWPsI8zpIeE23wPWP8zmkl0PX13yE2wJu21kF8Dr+Dy+qHKE1NtnjMeqE42VzMxTCBiAO/5FrpVMn65FAZHe2jRPt60d1ziwAHG6J83A2+Z25yCsEuAmEeTrQ0d5Mgk9LVNU6o+1lGlJ8T7ulEkp+Lxfu+UBzvbud6okDehVSqy6opySmgJCefEDdHrly+xug4HHrtN9RWXTXofvW1zchc7SnMyGJ0HIoyc9S6V1PDVAn+5LBg5F72DA59ZPH+LwSH+8dJ3fdTi/k3ywnokzA6scT5cmj0bwwMf6STPb2TOllZWkGwRCBYIhDodJIAx+MEnLEhyOW0+udvrvxnXnhgGa888m1eeeRbvPZf3yPA8TjOezfwyiPfZs1/fofDr/+WYIlAqMcZairrdLZvw1P/zuDIXUYnYHD4Iy021DQQ7SEQ4yEQ/UW2+eVSBX19k6RFhRHqKmhxeOQjBgducTnKRSdrolzICnQh3MtlKrv7i74ESwRkTjbInI5P/d/5JOGv3kfom99H7udGWX4xh1c/SbjEhmCJwLG3/swrj3yb01teUV8fuW0FIQ67te/pbEP8pu+TfehB7pQ6q7O6b9WnMTb2IWNjH3HrWjG38x25lXmcW5nHGWm5wsDQHdKjQohwtyfcXSDE2Qa5ryuD/ZOzsraqlo7OMQaGP0J5OY6JAgci3e2I3/UgCZuXT3Hr/yZ+24MkrPs+Ceu+j3zPk5QFHmc0y4U7edqcbL3K6PinFrdjc3DMgqU97jWYS0BXcfXqYnJy+i3dTb1YCAFdLpdjZWWlpiHBAltbW4OvMbWAvnbtWvX3zuWteolEor5+7dq1Rl8/GzTHRfPcxvr6emxtbaedT7ds2TJWrlxJVlaWwd+RlZWFtbX1tDKBmrSysjI4EKMZ7BGPuUKh0PouKyurBWkTLIyAXl9fz9q1a/W22dra2qAgsbkFdM01Z6jdi9e2oQFQa2tr9TW6MmfE638mmMK2VJBIJKxYsULnPK1YsQK5XG5Q/7KysnSuQ3HAce3atQbf01Bojpu4L5q/M2RslUrljGNijP3OJJoplUqkUqnWmJkziK9QKGZck6r5trW1nbFv+vyBXC7Xef/ly5djbW1ttGCjVCpn9H3G+j3VPWeb22XLls1qo8YKDUqlUusZO1PbjfED+trR0dGBra2tzn4a+1xUQZ/9rFy5Uj1W9fX16r2AeN5Mgbn43vr6eoPGXQypVDrjs2G2PZ74e8W+UZdfsrKy0mt3CznXc4G59mjz9aHieTDm2aPKlDXF3mumfYzYd5r6JVex8GiOPfpM6OjomDZPup4TEonEoDU9V5vQ9K3itqxcuXLaWhSfET+Xv+vAsvvhmZ55qr2oaswX+4thYjueaS2L+2qKvZVSqTTLfZewBEtjrrHb9y6FkeRrT7BEYGj0E0aUnxFxTsLoBDTUXuP4609TU1VH3oXUWe+VHC5DevYE4a52jCg/o2/gDrEB5xkZ/5xL5Zc5vs6KxpoGFJnpFo9ZLyQnmwpQOP2KuO3fpbkil4Hhj0gMCaS37zZhXs6Eezmz5Zl/Y3Dk4xnvMzz2CUWZ2YS4ORLqcZamxjYGhj+eEtC7x4nycad/8AN2/f7HDM1yr68Vxz+juTiBMr8dDI19QkVJOSHuU7pUtNcZWq61Mzh6l/2vPsW1+lZGJz7Xe68R5WdkxMnxst3D4PDHlBdfJMzTiWCJQN2lekaUnzE4cpeTb/6attZ+y/d9oaj8G7cr/Szm3yy2mxmfnMoQXeIUR8Y+pbfvNr29t6axq2ucG9d7uHG9h/a2IXp7b9HZMUpX5xhZ8fFaoq4m337iexr8Lm/859+x+qFl7H3+MUKdbIh0F7Bb9wc2/PxbbHv6Xzh/dDP+wmF8Th3A/fBW3vjFPxEsEZCePcHGZ37Mxmd+zL5XniTGz0vNOKkPFQXFdLb2TGNvew9v/eIf6eocpfdmB/GSA8RLDhDrfIBQh/0kSA5R/sV54JlSZ6L9vPDe+RecX/oP8rz2Uyf3ok7uRUWIA+UygXKZQEW4s84x6u29RW/XCH3tPfR2jVB8IYlYXzei/bymuPn/I/rt7xHscopAp1Ns/v0DbHzmx+x58b+J9vMi0tuNcC9nrb7pYuw5R2K9BGK9BBJ8nWhr7aO7e4L2K5foSTpIT9JBehN2MZi8j9FsO8bSjlFl90vi3/wmMa8tI9TmbWQOB7gRdYDRTIGR9FPk7VtByjvf+5Kb/pnk7T/WSbnLvmltulPkxful/ha34cVGS56Nca/B3AK6ihs3Ls4/LBdCQJ9LoEMcHDCVsGnIZ+cjVCqVSq1guTky3HUFLcXjNVNwarb2zyaoiGlIH3WJnCohRVcgayHaBOYX0HVlO+kLmM4WzDa3gC5uqyFBTHHg1ZCAvLiEqi7RQGzPM2E+tqXZptkEb817zBTYtra2NspWly0z/vzLmWDsd+tDVlbWjC+riCkOsIuhL9Cv73vMEYxVKpXY2toaPUb6yqOK/YFSqTTIFy9fvtzgOVcoFAbPw2xzoHlPY33qihUrdNq9MUKDUqk0ymcY4wd0tUMulxs0doa+MKR6kcFY+zHHeq+vrzd4HFUQ276h/da0FV02NtuzSdeZuYZQ3zN2IeZ6PtD8PlPu0ebrQ+eyh6mvrzf42ajq72zCr6426vseU++hzX3/mWDoflDFlStXzuor5moThtqj5rxqYi77UUvuh+vr6w165qleXljsArq4LzPZyWx+Ya4Qr9evc0W3Jdw7mE/89k65N3Lvs3R3jzM6/hlxQX709b9Hd9cYgfYH2b3qF2TEyRkc/kjvPfoH7hAX6Mump35A+81BxiYgytuNoeG7dHUpkZ6xIUxymosZqRaPVy84lZ9QEbiLppA15Ic7cf1aOykRobTdHCTax53evttE+bgjc7Wf8T6KwhLKC0vJkMcScd6Va1dvkBodSXfPBJHe7nR3jSOT2JEZdu9pFBPdN2lMdKQk/QIjY59SmltAqOQEwc4naKq/ydgEpISHEOh0gv6BO3rv01B3nUCnk5TmFnBJcYmS7DyKMrMJ9ThLfW0zA4MfkBQi5eaNPsbGP7d4vxeS47cs59+WBHQzcHD4Izo6RvTy+rUO6muuabGu+iq+whE8ju/E4/hOzp/aP5Xl7GrP+VP72W71GNutHsPBei3xQf4I29bgsv8d4oP8dTI2wBuZq6BmsPMpXA9sZPdzj7Lz2f+L3eZVaqHdfsfr+DscI9LbjX0v/Bfv/uoHWP/xJ4RLThDlIZAk9eRGw/Vp/Whr6aa55irys7sRrH6AYPUD7H//LRx+ex9eL/4TybseZsevf0CK1I3Erf9K9cF/oXDTfVxY9w3snvtXXN/+BSH2Owl12EXxhQT1fTtb2uhquqZmaqCEBG9hej+l50k4L6iZ4vAmafseI+bUW1RHnKbrSgUd7cN0dIyQGhWhvi4xJJDBkY+15mxo5GN6+26r/68ceZ/xwRH6u0foutFGV3MTXc3XGCj0Zih5H0OJu+iL30Ws0278Tu1h/7P/h12/+YGaZzb+DrnbcS6ceIm03Y/pZHygD4nB/gzm+/N+6Ze8fSXX4jb8deCSgL5wWCgBffXqYgYHP7R0d6dhSUCf/lmxCD5b5psm5iJCGgtxsEdXoGumQPJsgSnx/deuXasOKEkkEp0Cwmz3FIucMwWzdI23OdoE5hXQdbXJyspK3WZdAu9M329uAV0sbM90pqKuzy9bZlg2l+Ya0Vf2cT4CurG2VV9fP229rFixAmtrayQSic6MRn0+Qbz+VVnMYlsVBx5NidkCxIb4e7lcPu1zK1eu1OqLrgD8TPOvK9A/k5htavvWJd6q5kiVWavKphN/Rt9a1/yMeF41s/gMtUUxZpsHXVnps/klXfdUtWft2rXq7HBda0gXDBUajBXPYX4CutjP6KvKYIy9iX225lzoyypWZW9q2pepbFuzL4b4XnHfDSm7KxbqdQk1lhbQzTHX84F4jHWttbns0ebrQ43dw8z2bFTtY8SfWblypcGVO1RHUugbD1OKcrr2LAuZNSu2W/EzVVd29MqVK2d8IWGuNrHQArol98O67FjTnlX+YqY1uZgg9skrVqyY8fPmsnnxnC2dg76ErwPmE799ryaGkc42Qt0d6OocY3D4I1IiwujpmeRGczfSsycIcXOgKDNb7z1SIkIJlghErF/BYN8EnR2jJIYEMjr+GXVVV9j7whMUJkQxPPo3i8erLcFbzYUUO/wPzSVxpEYE0dY6QFygD719t/EXDtHdPc6uvz5Bd/e4zusHBj+kLK8IqdNJwjyduN7USYY8hhvXe+juHic5TEa4lzOxrrYW76ul2FwQS4XsIP0Dd6gqrSTm1IuEnt7A5fIatd2dfOcFmhvbGZuYLn4Pj/6N3OQUPI5Z09f/HhUlCiLPu1KaW0BRZjbNje2khAUR7+NMT9eYxfu70FwS0BcpR5Sf0tMzQWtL7zQ2N7ZTU3GZS2UVWqwuLScvKRGZxA5/4RDuhzfjfWI3Mo2S6cfefpYNT/+IDU//iFce+TYvPLAMYetqNv/+p2x4+kds/v0DOOx4neTwEFKjIqgqrZjWNunZE8QF+ky1c+wTOtuHabvRq2ZjTT1J5wQSzwlEuAlEeTiQGRnE1YsXKUyIJsZTULOmqIC+9l762ntpzk+iITVEi5VR7vjvfJbk8JAphsmI9T/Puf1v4PDs9zm/8RfIzhwmWCIQtvsppKu/g8J9LS1XGwlzs6Op4SbBEgE/h2NsePpH7Prr4wRL7Ag9uZ6oLT8masuPCTv64tQLAxI7koVXyDrxtJrKUh8+KHHg1o1KJlurGe/rZby3l8nWGm5lHKcvajO9cXvpKEumtaWXstR4LvgKakY67uRaWS5tNRW01VTonc/GumZaW3pobemlQ5FMT7o95eECOad+T7bNSrJPPEWq1Jmsk8+TfeQpso88RZbtn8iPOI+yJIT3FdM50X7d4nZ8L7G9bUg9pzdb+yzl3u45LETmeWJi16IUz0G3gD5XGvodi11Ah+nBHkMzxjSDX+YKJugLbokzefWVSly+fPmswc3ZylWLA1Kz3VNzPm1tbacFqlTlRPXNsznaBOYT0MUilb5MInGm9EyBsIU4A10sAM4ETdFCNb+GCDKa36FvjcxVQDfWtnSJevrmVZzRpcsWjRG0Ojo61EK0uTCXLCqx7a5YsUKvrXV0dEybK31zqmv9iP2Sra2tSc8L14TYF87UL5iab1XfZvJLYuoSj/RlLs/0XNHlz/SVeBaPpb7xEwfeVWtGn0CjslGVKGnId+vCXMRzmJ+ArqKuF4F0ZfXPtl7F60JX+8X3NbegIBbKZhLaNOdec1xn29tofoe+55Oxz6b5Zneae67nC11tM8Uebb4+1Jg9jC7/o++lOl2VPWYSfmfqg2rdmOM8cF0vclhCQJ+tTLn4WTFTZRFTPFfncga6MWve0vthXS8L6DueRSqV6hTSFxPEPmO2ox/MZfPiOTDnXnYJS1gozDee+15NFOm+Npw/uY+xCejoGCU5TEZ72zByqQ/BEoGMODk9vZPTru3sHCMhOIBgiTCVNDf8MSFuDoyOf05zw02C7PYSfd6Z8qwMi8etLUblJ1QH7eB6xJvkRbrTeOU66bHRtDR1sfNPDzA8+jcSQwKJ9vWks3N02vVVpZUUpmcS6HSS4sxsurvHyUlOprNz6kWF+tomwj3OkBsTYvm+WogT3a3UxTmiyJqqclBZUk74ORe8bPfQ1DCVhT40cpdoX09Gxj7VunZ49G/UVNYS7uVCQXoGVWWVlOUVoigoIcrHndqqK3R1KfHY9ya1FZcYvceyz8cmlgT0BWFX5xhNjW06WVd1heKsHKrKKmm80sLF/GKaGtu4ermRDHmszvLo52x2sf/FX7D9jw+w/Y8PsOnpf2P1Q/ex5uH7ObXhWcJcTnJ2+8usfXgZ1n/4P7gf2sTZPeuw374Gj2PWU2KzpxNndr2FzfrnsFn/HEkhQaTHRFOQlk5zYxvNjW00NdykobqWmoIcNRtKcpCe3E6M21FuVuTSVJhI3vm9pJ5ZR4LbEQKPbiD05GYKpQIFgY6kxUSTFhVOnJeAbP8qsrwOcy0zmmuZ0TSkR1Ae6U6hVKBQKnC1omra+DQ3tNKiyKFFkcv1agVN9TepLCknLSaaBOcdRG55gFCbN6deEHA+hf3217BZ/xwJwQEkhQSSFhNFWkw06bMwM/Qc2YH21GbHcP1Kg3oMyvIKqPR7l7oD93PlyN/TmniSy36baY8/zhXn3xOzZhmRmx8g1OYtQm3WofBcR0fsQdqT7GhPEig//RSFB35Kwf4HKNj/AOnRkVNjosHU6AhSI2RkRIdptelGXjS3KqIZ7+1jbPwzizuLe4WdnaN612tNRS3FWTlavHK5AUVhCZ42uzi7Zx1BLqcJ8zhjKfd2z8Hcwvlix5KArvuz4kwVQwLhWVlZCxKYMyRorAldGYcz9We2+6kgnteZxl1ftoshJSrN1SZdnzeFnXV0dGgF4GbLIALtgJih576aw76MqaCgEsRUgXVDgnmGlG+HuQvoxtqWOOg/m6inKUKJg7ticXIxnAdprFA1F9uF6QF/XfM6UxaquUt/6grgG3oOuUKh0GtH4n4sX758xvuKA98z9VtTcDak5LvmGtTn38XZjYaegaxUKo0+j1rz2rmI5zB/AX02gdDQPQzMXsZcBbGtmeNlEBWMKeOu6es02zhb2X9D+r0YBHRTzvV8If4uU+3R5utDjdkrG+t/dPVDn73o68PatWsN9stzgaUF9KysLIP8gbgK1kz2aornqjkFdEvvh3WtLUPKvRs6/gsN8d+ZhrwMZC6bXxLQl/B1xHzjwMqxj/mg5Aw7rB7helMn/QPvk52YSFtrP41119VHr2bGxWrHjztGSQoLJiEkkDB3R3p6Jrne1El6bDTDY58QKjmNx9uPkxcTcs9mn6t4q6WM/NNP0FmVSsGFZK6V5xHm4UhaTBTXr3XQP/gBsQHnCfdy0rqut/cW+alpyFztqSqtZET5KTlJSTQ3tjE6/jn+DseQuZwiLzbM4n20NJuLk6mK96KnZ+pFj7K8Ina98ATZiQkMjdxlbALCPJ24Vt+qdV1H+zBhHmdJDAmisqSckpw8KoovoigspSy3kOqyKlIjQ8gID6T7Hsw+H5tYEtCNN8bGduprm3SypqKGrPg4LV7MLyY5TIbzvo0I26dKn0vP2BIsEYj29SLK2x0H67UEnLEhJTyEk++8QHZiol7K/c8R6ipoUWp/GLt3/8Kev/6nWmT3dziGg/VanPdtwO3IVuy3voLDu1YE2W4h8ZxAqr8zJQnhlKfGUZWdztVL9dTXNlGWmcm5vWumuGc17pv/hPNrj+K37lGitz5K6tHfkeK+j0zPXaQdf4bEvY9RcPQxEtb9HbIdTyOx+ibuL36fUJvXiLJbz7WiFBoqK7hWEK/FRkUxVy7VU5KdN62PebKz5AcJUww8RZFkLblnXiH84LOEuDmQHh1JfW0T5UVl2tdduEBXl1I9V7063gxTjn7ARGcTAzeaaKy4SFNhPE2F8TRn+HAjfCs5e35IxN5fE3Z0DWFHX0Py1s9xfv1RnF9/FNe3Hifz3BG8Nj1Nvu9RipzW6mReiCvZiQlkJybSdzGR25cSee8LKsfu7QfmQnJo5C4tzd0612pVSTn5F1LISYibxnjp+al1dcYWYfsaLR55849sf/ZRLXoc3YHL/ndwsF6Lg/VaMuPk5KWkWMq93XMwtXB+5EgNOTn9lu6WwVgS0PV/ViwKzRb40gz6mDOQMJeAha6slPlCqVQa3BZdIqcxIpY52gTmEdDFoqyxAVN9AbGFENANLeOu+bm1a9dqCRSzvZxhiA3OV0A3xLbEtmJotqjmPGiKCmL7mC0raCFgrFA118obSqVSS2jTlTmmL9BvqJg6H2i2zZDKFIbC2L6Ig9/6bE78OWMFZ11ry1Bxy1jMZGMdHR1zFs9hfgL6bCXcChEAACAASURBVGVtYfoZroZm7s+2LhbSvg2teqH6nMo2VM+bmcbJ0H5bWkA35VybAubao83Xhxq6hxH7CkNfYITpLwnpGmddfViI8s+WFtCNgXgfqa+dpniumlNAt/R+WLzuDbVlY549CwWxsG/o31DmsvklAX0JX0eYIob8Xl0CeVIbwjwcuVbfys3WftKiI2lubCMlXIZc6oP0rC2dHV9mSOddSEXm5sDFgmLyEuO4ermB7MQERsc/4+rlxint55wT1QUFFo+RLwbWBG2lKfQ1hnsHKAnaRZi7PfW1zYS4OTA2/jnX6lux376G1pZexiagt+82FSUKwjzOEu7lTHNjOzdb+ynOylEfU2y74XmiJDYMDLxv8f5ZnOOfUp5fQFWJgrEJGB77hBA3B6RnbLmkuERDXTP5F1K1zpsfGr1LVWklUT7upISHkJuSwuXyGkpz8rlYUEJVWRUFaelEuZ3iRuNNy/fRQrynBfTayjqdLM3O5UJYkE5GeJ4l1FXA58RuPA5vxuOYNSffXcXJd1dhs/45dr/wBLtfeIJ3fv0fvPDAMrb84UFcD23Gy2YXboe3EnjWlqw4OYVp6dRW1DKq/DKzuH/gDoXpmer/9/RMcLWqjqvVX7Iiv5DsEC9SzgtEuQvIHA4SfnobeeHnST4vkOwtkOItkBt6js6rdWp21F2itbyQluJ0WorTuZIRTarHEWKFrSS6HSE/OYnCtHTyz+3G+Y0ncHn1J7hZfYPz7/43IS6nkJ/ZTrrdKjLOHyU9JorS3HySw2QEnLHB0foN9r38JEdeeYLQnb8gcveXjD3yJ4rkUsp8t2qxNPAQFYG76Mt04P1LMt6vieDWdQWTrXXcKXKhxfdlmr1fpEn6NrWVdVwqKaFEJmixOS+a8dY6Wq/onsfywlJqK+uozwzmamYktZW1XCnNpzHentoYOy6ee5cKu5UoXF+gOPocJSGOXDy3VYvKigRu16ZP462mcosv3nuJ7TcH9a7X/NRUSnPyqK2s43L5ZZJCg0gKDSLW3wv3Q5uw27RKTZe96wlwOIbboc0cee0Z9r/4BPtffIJNT/8ba/7v/ax+aBnuBzYS7ibgb39YvZ53v/AEh9b8GukZGwrS0kkIDkAmEdQsyyvUatOV6quWcm/3HEwpnJeXj1i6O0Zj6Qx0/Z8Vi4kzCQ7iz5ozaD7XgIU4+9AUQRRDbUc8n6YUsebaJjCPgD7XEr6a4uV82zofGFLGXVMIVwUkxQLNbPeeaWzmI6AbalvGZNtrQnOta9qAWJA3tLqCOWGMUCVuv7FljsWii/gFAl2BflOJuDPBUNF6LhD3Z7ZgtngM9PlvQ8vYiqE5B2L/YC4BUZ+N6SoBbex6mI+AbohtGbrPENuQMfc1d3UFQ8q4awrhqnWt+bzRNy+GlG8HywvoppxrU8Bce7T5+lBD9zDi7HNjYMi+WdyH2Y6LMRXmewa65lnl+miqvb+h1ZRM8Vw1p4Buyf2wsWeFa2KxCehzFc/BfAK6+NmzJKAv4esAU8Sdlcq73CkSCJVMxX1rKmspyc7lUlkFWfIoEmQBJIYEkRkXS1fnKDeu95AUGkR6TBSx/ue4eaOf+CBfentvUVd1hbzkJEJcBTJk3haPqS8W3mqtotbvZepKcukfuENJdg4yiUCQ8ykar1ynv/99MuPjSIuJYmwCrtY0khYdQai7I2nRkYxNQG5KCteu3mBsAvzsjxAqOUVxSjyjY59YvH+LgU1XrlFRUEhX51Sm+PDo35CetSUtOoKCtHT6+t+jMD2TtJip8ezpmUDmak98sD/lhWVczCuisljB1cuNKApKyElKIi0ylFx5BN06yuvfK5y4FwX02orLVJdWaAlgmnQ/tJnDq3+lxZ1/foi1P/s2R9f8iuCzxzl3ZAsuu9/Aed8GVj2wjFcf/Tvst62hNCeP0pw8LkSG4mt3CF+7Q0Sel1CcmUV1WeU05od5kRfiQXVZJYr8IqK9XbiSG099sgfVIUfIcdlApp9AxKlNnNv+LJnhUgoi/ckN8aQkPY2CxFhSPI6SL3Oh9WIerYoveTUngSw/gSw/gZwgF8rSkrS++1JhATXJ/tTGu3OpuJTqskrqogWKMzMJFXYQsfcZwo6vJfDsCXxOHcDX7hDSszZEekvIToijNCeP/AsXCHG1JzcpUd13TV7MzeNyfjp1SR7UJXlQkxnFpbJKajKjKRKeJn3zt7gkPMq1c3/gcvAeUk69RPyxZ4l57f8hZvUyot/4DuH7nyX+yLM0uD1Lvfda6qIFLVaFC5SHCpSHOVKWlqT+7qKMTEpz8qgIOURFyCmtdtWX5HG7Po/bDflMdrejnGCJC8SG2iada6GiqIxoH3ctxgf6kigLwPP4Ts7ufpsAx+PIJAJJoUHq+ZUHnMff4cgXc56lXnd+docIEA4htZ+iy+43OLP1JaT2hwlzEwhzE9R263FkK0dee4bDq39FiKs96dGRlObkkZucrPYLkR4OpEkl5Ia4EyM5RqDDEfXv/E9Y47njr7hvfZaU86fICFgq4b5QmI9o/utfZ+Pqeu0rKZyrsCSgzxzc1mzHTOV5DQ00mwJzDVgYW97cEBgaZBJ/zpyiwnxEl/namThgZ21tbVDQVXUWtuo6XeLWQgnoYmFZl81rBthVbdUMeOrKvja0fDvMT0A31LbEIqWh86Q5D+KAsL5seFtbW7Oc6TobjBGq5pr1rMJsx16I189s5c5NBXFWvSnXjbHBeUMFdM1AuZWVlcF2qdlXzfkTz40pA926bExXCdy52P58fPlczlj/Kgro4meOLr8qLt8OGFTG3dCy9ZYW0E0516aAufZo8/Whhuxh5lqZRROzVSMRPyMXMgtc/N3GrE/xtbpoKt9q6N8qpniumktAt/R+WLyXNWauF5OALn6eGnvUgbnW20L+XbeEJSwUTBWvvtWYQ0WYLeV5eVQkeVNdVklZbj4FaelTR942tCGTCBSkpREn9SHW/xydHSNciAhFUVBMcVYOl8svU5SRSWVhMTHnzlJXdtHicfjFxImmElJd3qW/Z4zh0bvIJALBzqfxPLIZ5cSUoFuUkcmli9XkX7iA7Iuz5a83ttPS1Ikiv5jOjhGa6m8Q5nmWhPOO9PVOWLxfi4bjn1KWlUltxWUu5hXS3NBKQrA/kedc6O29pf7c0Tf/SE1FDYr8YkLdHYk870pdVR2Ndc0UZWRys6WX8sISQpxPkOjvTlf7oOX7ZkHekwL6pYsVlBeWTmN+SjLhboIWs+JiyEtJRup4jFMbn+f4G78jwOEYSaFBlBeWoCgoRiY5jc/Rd/DZtYp0HzstZge7EWa3Hdd3fzuNGcd+S67t78i1/T2XIu25KPcl0tORqpRgctw2kHj092Q5vU2S+1GCtv4Cr+fvI2jTw0Qc+B1yLzuKs3KoyEqhOsaB6ig7qqPtKS8sEfHL/lXk5VCV4MelSOFLRgnIj/8VmZONWgwUX1deWErjlesoJ0E5CTdv9NJbnsJk9031z5STcOtmNbdbSrndUkpFThqXou1QyI4SefB3RO36ObGvLyN64/8mcu9vv+DviDn0LMXee7kUIVARbIP8yPNE7P0dVaGnuBQhTGNVvI9WuyqLS+muKeXWtVJuNSsYH7ml1aYlmpfT7W2KOQnxhLna6WSo65Sd2a5/jsOv/1aDv+PwWm067nyTEFeBEFeBRFkAJdk5lBeWcr2pg5Gxv6nbkRkXo9WuwcE7VBWXTGN1cSn5yQnE+rgSeGIbiW5HSPexI8NX+JJ+9tSkx3KzqoTGwnTR76aYG+5DWVam2g6LkuXkOrxMju3vyPA5hef2Zy3l3u45zEc4v3ZtwtLNnzeWBPSZ/+AXf15foFYzuKHrnnK53CiBbqaA8FyDdeK+GJthqgtzFdDNKSRaUkDXdd7iXKirHQsloM9WTUHz95rBcU2RSVfQXXNsZstqm4+AbqhtibP95kLx+tMlHIq5fPlyrK2tF0Q0MEaoMoV9aV4vzio0h/8xBOYMhBvriw0R0HVlSc6Fmv7J2OeeMRDbjb41YEwZaBXM5cv13V/fNYu5hDto+zJdvlfz9yoxSlMo1SVyiu1wpj5bWkA39Z5yvjDWL6gwm4+crw81xA+YwleIx1os9omfhwsJcduMGcO57AnmirkK6HN5rppLQLf0fng+e5rFIqCLn6dzWY+GjOdcIH7OL8SzbglLMDdMFuee+IzJXFtivR3pqskiNSqcpvobJMoCuJhXSFNDKynhMtyPbMN530Yu5hdy9VI95YUlxPqfo6trjGhvCUMjH2H/7l+oKSmxeNx+0XH8E64GbqC6IJtR5aeUF5YSeNaWzb/5D5STMDbxOU0NNwlxcyDU3RGZRKA0J39KPC8opr1tEOUkpEaFU5KWwuWSEkbG7lq+X4uILY2tXMzLIzksmMYrzYyOf4rroc3kXUhRaykX8wqx3/EaOUmJOO/fSHVZJd3dSsoLS2hqaKW6rILUqHAiJCdQZGcxNv6ZxftlSU7ctpx/s1wJ91ugnPwcRW6uFisLC7lUWEBmuD9hbgJBwj6i7K254HGETJ9T6mzuLD8BRZw/Ny7mcONiLq2KPJpLc8gL85zGwtggCmMCKZCepsj5ddJsrQhY/X28n1+G5E/L8N/ySwK2PUnA9qfw3vMCTjvXkBUgIGx9lf2vPMn+V57kwOqncdv6RyIOP6dmnLcjioJiLhfmUpviTV2yF3XJnlyR23NFbs/VyIN0SJ/no7yDfFB6ljulnnyYdYib8SdQhAmUBx2iyv1VKvy2Uxt5iivRgpr1ckduN+RyuyGXgZpcSrK1mREbRaP3GhrjHFFEO1MhPUBZagKKaBfKIwTKIwSuhh2m0fM5GnzWUJsZyeXCXOoSPLXYfTGFW9erdFI58anFF8e9wqHhj6gsUUybZxWjfT3wOX1AJw+9+uQ02m1axXnb3ZzcYMXJDVZs//1PWP3QMlY/tIx9qx7Hz+4gMonA6c0vYbPOSs2T76yaVg0ixteTvJRkvW1TMcDxGIrcXHKCXUl1P0C65yFyAwRyAwTiHbfjvuFJop0PU5KdS2FiDIqcLBSZqRRE+pIX5smNyhI6aqum8VppLqk+Aqk+AhlBbhQkx6u/82K0B4ooCaXpKZRk56KIlKAIEzj82jOc2vSipdzbPQdjhPPnn88nPLztayGcq7AkoM8ejNBsi65As1gY1JUZoCszda5BuLkG6+aShahUKsnKylJnhMzWD30wZTDKVG0C0wvoutbTQgYMTQXNDHNxQFZf5qKmIKMrKK6Z8T1bVtt8BHRDYYp50rWGDBHRNcfBnFnYxghVphCYxC8laMKcIu5MMMYfzOfephLQ9Z1payw1x9cc1Uf03Vuf7S90CXdT7zNmE6lVEItG5jxrWwXNDHOx79V87otfatH08+K50czenK26wpKArg1j/YIKs+3R5utD57KHmYuvmK3qx1zHxxQQZyUvWzb70RsqzFb1w9j+1NfXI5VKsba2xsrKasaX+gwV0OcyX+YS0C29H57Pml8MArpcLlc/T5cvXz5j1aaZYMh4GgvxS2XGrKMlLGExw3Qx8s+ZaC6jLuYkZbkFVOdnUZ7ggaKgmIzYKEqz8ygvKuXga78m8Kwt3d1KMmJjyElKpKq0nLLcfKqKSynNycN916uMaiR+LfFLjrdUkiS8yvDwHZSTUJKVw7pf/hNVJeUoJ6GlqXMq81wmJSM2hov5RVMaWPklxsY/Iz0mkuzEBC5I3entUVq8P4uRzaWpVKTL6e6eGp9LF6uw3fgXijIyGZv4jOHRj3nzv/+FIOeTpEZHMKL8hOaGm+QmJdF+c4D0mCjC3QTy46Pp6hiyeH8szXtSQL8cuo+sIAn5UoEc3xOEHl6N5M3HkR5aS15iPCVpF6irvsLl0osoUuO4lJlI66VKOuuvaPGCj8PUmeM+DmRGBFKQmqZmUbQPpec3UxpwkKI4GYVJMRSHu6KI9yfO/h3CjryI/ZYXObXpRU5teomUcBkJwf4E2mykzm89F8JlambIoykvKKau+oqaly5WUZyZRVG8jDK/7ZT5bqY05AQloQK5fkfwfvcxEnY/iML9ZQola4javZLzq75FwL5VhDgeImL3M0Sv/XtiVi+j5NDDlNs+Trnt4ygc/kyxTFBTESpwLUagMc6J+tyEqXFRVNOuyOBGVSn1BUk0ZMi4Ul6u1b7J1i/Y0WxxI7+X2Hazn5LsHC1bVDHI+RRuh7fgemizFp32rsd2w/Nq0TpRFkBVaQV11Vcoyy0gPSaSlHCZTqZFyrgQFojnoXc4s+1Fzmx7EfcD60kK9qWyuIyijEx8Tx9A2PwiwuYX8Tl1AHnAecI8zug9QkHMaI+p7O9c/ynmSzZSZPMrio8+ztWwQ1yTC8i3PUD9pTpq/NYTt/nfCX7jH7kgsSbZWyDbax+5ji8RIWybKsXuLpARHaZzjMQsycqhrvoKV4uyuCYX1GxI9ac+K4LiGG+ivLT7khwWzNVLlj039V6CMcL54OCHlm6uybEkoM8ebBKXbxW3RbOt+gLri0FAF5fmnOlauVw+7cxcQ6gPpghGmbpNYH4BXaFQzIm6AlELKaCLg8ya0BTCxW3Q9zux7c0WCFxoAV2VEW4s9QmCSqUSiURiUJa7OQWEhRbQZ1p7SwL63AR0qVQ6J9vUFG4XUkBXcfny5SgUijmf2wqLS0AXC+O6MurF/Z1L+eu5QCxmaPZD05eL532m32k+a2c7U3lJQNfGXP37bHu0r4qAPttYL9TzTxd0VfiYjz80xKeLv9/a2trgl+xma+NXSUBf6P3wV1lA13zerFixYl5Vu8S2ZArfJ35xZKEqCi1hCeaGSWPr458wdPkCFxxfp79niKqMcDJiowl1c6Q0O4/UyDA8j1mTHhNFcVY2lcUXifU/R6LLPi6VlDGq/ATbN37D1Yoqi2sEi5bjn9AUspGyrHSUkzA49AGxvq4IW19FOQm1lTWcfPdFfE4fRC71pqq0nPKiUjrah6iruoL3qf2khvpztaKK4ZGPLd+fxcjeHooD9tNSM2WHI8pPcN63AZlEoCQ7h9KcXKJ93dn250cYUX5Cd7eS0px8bjR3UVd9hVA3R6LcBa4oKhibuLezz5WT96iAHn92C2Hrf0CK/RsknztNltMbBLx4H9J3HkQmEZAHnCc7IYHshATypcfJDXNT/1+TDXVNNF5ppvFKM9eqL3EjQVCzJe0czYWJ5Ie6EnLmy7OSo7zdqS6rVF83xany6AODdyiR+/NBgf20iZrsvMZ7VxMYrEqgSraPHMe/ELv350Tu/R8i9z5N7Gv3E/PWd4na8gjynY9TKnmTmoCd3IgTaI45QbXvdoqdX6c2cA83Ep25nh1Bc0HiNDaVZmu1rbWhmcmOZiY7WxkfXHqrZyFZW1lLbnKSTtvLiI3mrPUaLZ7ZsQa3Q5sJcjqJsG019tvWEHj2BDKJwOHXf4uwbTUO1mtx2PE6Djte58zON8lJSiQnKZGijEz1nN9s6VWX9LhxvZvOjhGtdtVVXKLwQhIFyQkUJCdQeCGJK1U1NF1tpqqkbKpEu7CH4H2riBM2keNjS75UULM0TEJhkIPWz/KlAoUhLqJ1McXq9GiyTz/HBdvnSHI7jN/u5zn1p3/g+NPLuOC6i7xAgcBXvoX99jU4vv4wh37/XXb+zzc4/MoTyCQCsV4CJXI/6hQKrftezwnmRrK9fiYJdCUc427cGj5O2cRIxtSxB3mBAoVu6yk68wKVvptpirHVWvu3L8fxfl2ypdzbPYeZhPONGxUkJnZ9LYVzFZYEdMOCTfqyz8TBOH3ZZvX19SYR5sB05UF1Bffr6+v1in5WVlZaZxhKpdJpgrY+zCcYZa42gekFdPHLFqbMyFhIAX2m88pVP9OVZa4vO92Y8u2wMAK6MQLRfNDR0UFWVha2trZ6X6SZS3lrQ2CMUKWZxSqec0Oheb04a9VSAvps5YTnA2N9sSFii7EvmxgC8fea0t517SE0s80Nee7ow2IS0MXzorJxW1tbJBLJtOeOsS8LzBf6zivX7KN4X6EvO92Y8u2wJKCLYaxfUGG2tbIQArp4DzMXXyEea/G+eK7jYyqIxb+5nBuugjECuvgZq+lHrKyspmW3GzLXi1lAt/R++Ktawl3TPk3xHBHb23x9X0dHx7QXQMzpT5ewhIWEqePxo30DNIWs42J+Eb29E5Rk5xLmcRaf0wc4u2cd+ampZCfEI5MIpITLiPU/R3F8OENDdyhITcP74NuMKj+xuK6wqNnRTNzR36Oc/BzlJHR1juJo/QbuR7bhtHc9wS52RJxzwVc4RFVpOZUlCq5ebiBO6kOku0BlXi5DQx9Yvh+LmK2Xy7mYHk9P9xjKSYj29UAmEQjzOEOYx1lSI8M4s/MNcpOTKM3Jo7mxDeUkXFZUE+J8guILiUsZ/l/wnhTQ9720kq2/WMaWX/0TW363gmMv/4xkz0O0Xi6n5Vq7Fm/UVtOe60dHqr2a3VEb6Pd6mPdrwvkw14a/RT3L3diXGM4QyPQXyPI+TO6ZV8m1e5Yav010JAtanLgYzPvVUVpMj4kiNTKcMMkJAg+9SkZkIDnn95Bn9yy5jmvI9j5ElnQqK7wldAfdoevpDl1PZ5LAjdoabpbnc7M8j5vleXRUFzPZ3a6fvb2Mj33I+CRLXCBmJyaQHhM1jVHerhxf96xO7n3hcXb88QG2/2HFNFr/+SFc9q5Hsm89ngfWE+x4mCSZHz6nDxDkfIrzJ/Zy/sRegp1PI5MIuB/ehvSMDSES4Uu62pMREzUjPY5uJ/jscXLjoog5/Q6he58l03UnJYGnKQkS8N38FM5rHibO24n0mCiyIoNRxPhytayUuqI8mqsq6G6+QV9ru04WJ0QQf86eOC+B+POO6nHJCPUhy9eG9JgokgK9iHSwRrLtOXY+9ygHVz+No/VanPasJzcpkeb6VlLf+Q5lOXlazEtOUp+fHnnOhZTwYDJio9TMDHEjSyqoWXD8UQqPPkDBsYe+/LmPDXFH/szJP/6/2L/5S3xsdyCTCITY7yH0xHpiz1iTeeYN8g/+jIK9KyjYu4Jch5fICTpjKfd2z2Em4fxewJKAbliwSZx9pgpoaPZtoQKBcw0+ioN34r7rCorMdlbzXM9ANxTmbBOYXkCf7fzw+WAhBXTQLTBrjoEuIUzfubqaAUFDBLSFENA12zRbiWJTQpWdLg6gmwPGCFViH2escCIOls92fu9CCehiscQUgrQKxvpiQ8UWQ8uFGwqxXxKX8p4PdNmyWHAVP3sM9YuLSUAX29FMXGjxHLTHWHN+Z/Mxmn5eJXSKsx9nw5KArg1z7dEWQkCfr68Qv2ii64W5uY6PqaArC32uLxUZ6tPFc7tixQrkcrnel24NnevFLKBbej8s3tMYMzaWEtA1nzNWVlYmeY6IbX2+vk+z0pSl1vASlmAumDyOP36XvupUMp1eRznxOQ2XrxIqOcnJd1fhb3+Evt5JOtuH8Di6HY+jO6gsLmPwCzH36CsrudF4w+I6xFeBrdHW5KUkMT4JAwPvEeh0EteDmwl2Oc2li5XkJiUik9gR4+dJVYmC6tJyUiPDiPEUuNncjnLic4v3YTFzbPwzsmJC6CwLZ2L0Fq3Xu4nwcmHLH6YSiINdTlNbUYPU8ThpURGMjX/KjeYuijIyKb6QSG1pqcX7sFg4eS8K6FeqarmsqFKzrqqWhtrGaeWp0z12kH3iV+Qcfoic/T9SM9v2STJcN5HmJ5DqcRDfzSs59PT/g+3qx6cyzV1OEnpiI1Hv/oSU9d8lZ8cP1Ux33kKqrzCNvalOtLX20Xq9m2tXmmm/0U3HtWt01FXRcbWW9uabtLX20d3Wx1hPH5N9U5wYHGN8yWEsGAcG3iclTKaTHkd3sO/lJ3VSetYWmUQg1N2RttY+brb00HS1hZZr7Vq2qMmaLxjmYov3sS1q+hzbSmVBEU1XWzh/Yi+7//pzZC4nkQecJ9TNweDS6HkBAqVB2rzo8Q5VB35IvdNv6Io/Qu2Zp7jm8yL9mfZ0yfeQuPVfkb/7T8RKDpO88yfU+66mLWobNxK+6J+rQJy3E0myAL3jpMma8kt0F4XTe0FQsyfXj/aWTqrzc7TamxQaSHlBEQ2117h5vZu21j4GBt5DOfE50kNrps3VyOjHtLX20VlbRl+GvZrFTlZEb/kREYf/TKjTUUJcBaK2PELsa/cTu2YZsWvuI2HrT+lNFuhNFuiU29AQsIWm4J10ym3oTRbozg+ho6GBttY+2pta6bhyWX1uentjMx03+y3l3u45aArnR47UkJNzb439koBueEBFU9RQBYI0f7ZQb+DPJXChVCqnCdFikUMsEBhSMtDcAro52wSmF9BBW5AwZWBpoQV0XWfgagaB9QmRus7V1bQ9QwTMhRDQZzuawdwQ27Y5YIxQZYjwMRPE/REHyy0loIvn2ZRltY31xXMRW+aTHakJcYa0qc7m1rSxFStW6G2r5vcbeh76YhLQVT7M1tYWhUIxTURQzacpRSJjIC7jrqp8ofq/PoFQ09ZUlTA0+2aIsLgkoGvDXHu0hRDQYbqvMKZ8tFi01OVv5zI+poauv33msnYN8eliIdmQctdfBwEdLLsfFvtEY14GsYSAbuyLpoZCbOfz8X3i9W3os3wJS/iqwBzxf2VvDzdiD1CancvQ0B1Ks7LxOr6TEDd7mupbqCpRIHW0IcDRhhvNXYxPfk52QjxBJ3cwNv6pxfWLrwT7+wl1d8Rhx+t0dYxwqayCrX98CJd9G7l25Tr5Fy4gDzhH4FlbFPlFJAT7kxjgwaWiIoaHP7B8+78C7GnrodR9DX03WhifhKjzrrz40P9CJhGI8HKht2eCYOdTpEaG0dE2QFJoIHIfVy4V5jM4cNvi7V8svCcF9InbMH7rC07c5XbrRW4rzjOUbU994DpiNv2AmE0/IOLQHwh12EXUloeIXb3sS77+bXrjjzGUKjB0QaBHjW27xQAAIABJREFUfpSbYbvoiNzH0AWBgZJIujuH6Gltp+d6sxa7O/rp7hqdxomhsS/btESzs6W5g/hgvxl59LWn2f3cI+x+7hG2/XmKe15cqc5qDnEVcNqzjrd++QOOr7PCz/4IXja71LyYV8C1q81cu9pMV+fI1Fx3T81zb+8E6TGR09p1taqG1BA/LV5vaKGne5SkkABC3ewJcbXD7bWH8Nm4klLpSXI991EWdJqLwcKMvNnYrGVzF0J8iJYcJfHdfyFh56NEewhEu9kQc3YXcslBEs6dJmrvUzi9/EP2/OlH7Pj1v+C0+U8E221HJjlNiMNu4rxOkOgjkCbzoLtrlJ7mBoay7WdnhoBS+js+8n6Qj1O38H6eQKK3QJLHEdIO/Tdpex/h4pk/M5QhMJQhMFAWyWBnD2MTn+qcT4+j23mvpYiEYD8SpR6kCi+QfvBR0vc/Qrr1CtL2/RfJEmuSfASuhh1mJG4Xw4mHGb5wmv7KNHqbG7XWad+NFiaGRvVz5BbjE5/ota+JW5bybvcerK2rOHKkhvLyEUs3xSJYrAK6uGT3YhDQNQXFtWvXagXFFjKDVbP9hn6vruwXMTQDRoYGugy1nbkGo8zZJjCPgC4OMJlKUFloAV3X8QSqYOhM4qrmOlGd36x5H0PEwIUQ0EHbzyx01qjYTswBY4UqsQhuqH8Uz7Eu/2IpAR2Me54Yg9mEEzEMFdDFa88UwXSxvZlKzDC0Cou4moghYsZiEdA1Xy7RVbllsZSvFb/kp/nc1ydyaIpMKmFPc0wMeeFpvgK6sX73qySgm3KPtlAC+lx9ha6XAHS9qGMOPzQX6DpSxdj9miE+3RQC9VdVQLf0fnguz36lUjntOnNCqVRq2aKp90ZiG5+r79Pc25t6PpewhMUCs2gHE5/QUZ1HruQNxm9BXVUtAWeOc2LjX7gQIUN6xgbHnW8Q5HySmzd6GL8FEV5naW/tsbjm8VXijeZOQt3s6R+4TaIsgJPvrmKH1WMkygKIOOfyxdGzCSjyC8lLSSbG056WhuuMT35u8bZ/JTj5GX355yiICWBg8H2ivF157effY/2v/p3mhlYuRIQQ7HIamcSOYOeTnNr4HKVpyfT1jlu+7YuIk+9Zzr9ZTEBPDgkgZeePSNn5I5K3/YSEU68jPycgPydQEnSC8eSDU0y1YfhqGQM9wwx09WlxfOQWE6O3dVP5ocUn9l6ioqCYGD9Pndz4zH+w4akfTuP6J/+Vt5/4rpqOW1YR5SEQ5X6awy/+jE3//V28j2wi2OEgwQ4HaWvtxdfuIO5HtvHub39CsMQOmatAoNMJfO0OTpVH1xDWQ1wFor1difXznMakkAAarzSx/U//lySpJ1GOe/Bc8xM8Xvkh8UdXURkiUBki4P/uSk7/4bvIHA8Q4+dJcbAjFSECFSH2dLf30dMxwMjQbb2sKsgn1tuZCHeBCHeBaB839bgk7f8Foe6OyCR2hJw5yPmjm9j46/9g+7OP4nP6ADJXgZKcXEqCT1CZ6E97Wz9tN/vITowjzOPMtL6GujlM9c/XTb2WVEwQXidl54+4sPV7XIk9zUhPD5kR/sS6H8f2pYfZ+Iu/590n/xGZqzDVHqejhJw5SLjLUWK9BOLsN5K040GS3/03kjf9kLgzO6bNc03kKeTeTvQP3Ka//9bUmu3WWLPdg/T3T9A/cJvRYdF6Hf+Y8VumffBa8myMJdxbWIwCuq4/0heDgC4ODmr2ayGDCOKxme38ZEODHppZZ4ZkPYoDYzPZzlxFTnO2CcwjoMP0DC5D7UOhUOgNKC+0gA7a/dAc25kEPU3xb+3atVrtNiTzChZOQBdnJxsqoqvKsIvXnpWVlcHzshAl5I0V0HUdmTCb7dbX10+7RpfoZkkBXTzPxmRNSaVSvfaueU9TCugwXVAzVETv6OjQe8yF2C8Zc08rKyudY2bMMSbGnq+8WAR0wKh5thQ0bcba2lrdv9n8i0osWr58uZaNGlqFYr4Cuj6RXp8v/ioJ6Kbcoy2UgA7G+wqlUjntGn3r21i/aS7oarOq3Ya+1GGITxdnQs82b7ra9VUV0MGy++G5ZEzrOq7DXBDPtTn+lhT3xVjf19HRobPiymx+TQyFQqHFJSxhMcJsmkNvJzcSbInx96Q4M4vurlF87Q7iYP06h17/DSkhfnTc7CM9NpIYf0+aG1pQTnxmcZ3kq0Tl5GdEnHOms3OYg2ueobbiMo473+Dt//nfeJ/cS3lhCTJXAWHbq7jve4vaiwrGxvUntC1RB8fukGH7FMlSF0LcHfAVDuFrd4ikkADCPByJ83PF9dAWdjz3M2ROx6nIyVh6QUHEe1JAH1PeZWT4vS85+iEjY3cZGbvLmPIu4+ManNSd8bpE8zA5LIhwL6dp9Dl9gDX/+Q/TePLdF6aEYFeBhrprdHePMTT8gXo+Bwbf08v+gdtUFhQS7mJDqOTUlIDrKhDkfIINT/07Lz/8DV5++JsEnrUl3MtJLfAGOp1Qf1bMTH+BqlCBah28emA59bu/Se2+fyTW5SDpO/6d9wrtuV1gx3XpK8jXf4uYdX+PfOM/IF//LVoC13Ar15bbBQLpMjfC3O0JdRMIdRN0jpGYioIiRitiuJ0nqKlsb2Zk9COSZT5a7Y4L9OHmjR4Gh+4wPPrx1FoY/5SEQG+K0lPV8zM2/ol6bEfG7nLrUii3C+3V7I7dQuy6bxG1+/Evzx/f8xtiV99H7KvLiHv9m8S/+R1iX/s2Q/J9TKadZDzVlolUW25nCWpOKsK//J7RjxgZfl/nelVRqZz619L2q+KSgL6EhYIlBPSZAjy6Aomz/cG/UAK6uC+aQeeFhK7x0RXwq6+v15lho0/EFI/9ypUr9Z5rqMtuZrKduYqc5mwTmE9A1yUqWltb68zGUiqVyOVyrTGab1tNBc3x12zfbFmJmpnqmteZ4+zj+ZbaFAdLVWeT6kJ9fT22trbqudW0Ac0XB1auXIlUKtUZqNV1Bropy3VqYi6lksUip6p94r6o1pwuO9cFSwroMH2ely9fjkQi0bkmFQqF1jzrC+Jr3s/UArouEWWmFzSysrK0+qivpK14vqysrHSu546Ojml+Sdc9jRHQYfqLATP5ksUkoGtmJFpZWSGRSHRSVXXDEmVtNYU6zb7N9qKC5pxoCiWG+iVjx168DsQvLtXX16tfADDF94FlBXTVHMx3j7aQArqul6l0+QrV/kWcsTvTy2jG+k1zQp+Ivnz5cvVxDbquUSgUSCSSafOnrz/isZRIJDrHJysrS2d7vsoCuqX3w+LxVD37xVC9KKZr/ZoDYttbuXKlzmeKra0tVlZWM3KmvbW4L4Zm4Yv3FJqci9C/EGO6hCXMF2aL705+RsvVBkKcjpIZH4tcep7wc8542ewk2tcdT5upM7wTZAH42x+mt0dp8Xj0V5G97V2s+9W/EePnyajyb+SmJPHCA/ex75UnKc3JpatzhPMn9+K4+a801TVYvL1fRd5SeLP9N/+Kv8NRZK4CHe1DhLjZI3MVCPNw5JztblY/+k3OH97I4OB7Fm/vYuM9KaBrlXBf4jz4OcpJbaoyedtu9usVmVUMcDjKDqvHeOGB+3jhgWW88MAyvGx2qYVX71P7WPXT+9j49I+0rstNTtLbpv6B25x669fcbOlUt3F88nMGB9+bKlGuwRhPeyry81BOfEZJdo76/o4v/5RcyRYuhwkG86Zi6j6lOblqBxS15afEvH4/oYL1VGa18/Ev++Gwh9D1/47z/o2s+ul97LB6DOlZG71j1ZVmzwfF9nxYMguL7PmwQOBvYb/hc6f7uCt/BUWoQLi79v3a2/qn3ibSRY1s7PhAHwrT0nj/aiLZgfZT54XvfpzYdd8g9u37p4Tx1fcR8+b3CXEVSPcT+DBHm7ebLy4CW11YLgnoS1goLISALs6+UAUIxQECzQCcONiyWAR0XSUqF1oIEgeCxME7KyuracFMQ4Kauvq2bNmUoKi6r67AniG2M1eR05xtAvMJ6KA7aKiag9nmSdccWUJA17V29bVPE5rCu+YYGJrVtZACOujOOFKJ/yrqGgdNYUpsH4auy+XLl5vsPGox5nrWsFwu12m7KvvV18+ZBDdLC+ige54N6ZclBHTQL+4Y4v/0CdP6/JLqvvp+p8/nGCugw/Tz0PXZ/2IS0PW9oDUTl///7J13eFxVfrBNviS7yZdls9mQJ18CySawYRe2sMAueFlYIICpphhjbNwb7kWuki3pSlYb9d5n1Hsf9d5Hzeq9V6tLo5FsUwy83x/CY49lG9vYHnt93ud5/1C5d84599wz9/n97jnnJz9hxYoVt3W23eWu33e98HTxOH/x8deyfDtcf9tfvCT+d92DN+PzQH8J9Jv5jHY7E+gw3y+uVM6rjRXftZLL9Y6bt4NLX+y5Ua/1pY9L+8OSJUuuOvbezQl00O/z8NW+8y73PfqTn/zktizhfrVnxuv1atf9am1+Oa/2OU8//fQNvxx2LWO7QKBvbmV8tygrmz3v/oEcpZKpGSjJzWffB38kyNma4ZHTTM1AQrAChZ3E4KBa7/Hou9GxsTn8Vv4YZVggXZ26+aS81DROqioxWfO/WG9fRlNdi97LezeaEhmKh3SQMA97bdvK7cyI8HLCx+IIK5/4Ee/9zyIc9q7Ue1nvREUC/R5yYuoco+OfX9aRsbMMDc3oeGp4bn6Wdl4hcjszFA4nCHCwIMjZmiBna7xOHGHbkl+x/Ikfa/U6ceTbJb0lAqyPEmBtSJDsGKEOEo57V7LuiR+w4el/wGzdqwTZGlOWm0esvxebXnqE9x/7ASt//wCeZocWLA8e5GRJoJ10RWtKyxgbmaG/d5TjHz9HgMV+opwlIuwMsX7lh8je/CllclPK/QzJ8zqG1+HVOGx4nmBna4KdrUn3PkGZYn72eG9zyxXbSevYWZqqawlykC7oON82Ibv/QIDhCuS2pto6fPLMv7L8iR8jtzUl2NkaL/PDHFn1ClMz0FzfToiz9UIdT8wvK+8gEfytCmtDFNYXlosPMN9Bxr7/QJNpiFrlT11RDiFO5sitj2L0ycusevJ+zDe/TdimnxH9yQ+0Rq35EVFrf3zBNT8matWPidj2a0JkR7Xtogq1JkcxX56OkxVMT905s7zvZEUCXXC7uB0JdLj8XoNXCspFRETcssTmzQg2XZqEuVXJrytxafCnuLj4ioGnS//3uxKYl5t9eiWNjIwWBLyvxM1cZvtmlQlubQIdrj6j5Wr9//uW9WZyad+6lmXYL93D+VqPO8/tTqDDfNL/agHsS710BlVdXd1ll7m8mtezlPiNcKMJdJivz3e9nHJxPb5rRtKdkECHq78ccKV78kqJxEvH1+/iehPoMJ9svJ7kzvnZdVcb6y/dc/Va+/t3JTKuNRl2rfuh3+0J9EvHv+vd6/tGuNxKC9fCpeP89ayscyNtfy19+uGHH/7ObQNuxbX+vlx6j9+sZ7TbnUCH+bHier7Xvmu1g8u1z53ClVYEuNZx90qzqs9zrd+nDz/88F/MHugXo8/n4asl0S/tj5cr561AXwn0G/Hpp5/+3svLX3pOgeBO5FbFdrs6hgh2tiHI0Yz8xEiqSlSYbHqXQCdL7A9tISM2mpGROZJCAwl0tibYRcbomNjW93ocm/iC9S/8jJ7WDpRHn6W5oQObfevZ9vqvCXSyIthFhvnmdwh1MsPZaAepUeFimfzrdHzySw59/CIN5aVE7fwf/GXGKOxP0NHWj7+thJ/MFMdDmzi6/Bn8ZCbkpqQwMSVW5L7YezKBrtbA9Mzd7cjIaU4Naa7qQP8UXe0DWnOVSuS2Ev42JniaHcLdZD+eZgfxl5ngcGgrHz/1U1Y8+U+sfe4h1r/wMwzXLCHc05FwT0eSw0PITVZSXlB8hfLMMXxKQ4iLDIWthL+NMVteeIgtL/wHBu/9Xpvw9bE0xGj1K98mdt8h2F66qiEOZiQGeNFV3/jt/t8Spf6mlPoaovLaP6/HbpL2PUHYJ/cTYLKZDS/8jNbwfQzGH2QwzoDu6IPIbU1RmO8gdN2PST/8a8bLwrTtNDSopig1acHe3Rcb7umo83OU1XaKzF9kNlfGZKrEZKrEaE02p4Y05CYrte123tGxszrt1dbUxZFVr8z/PP0lE6PfXreBcYZ7BxjuHWCiNJCplMNMJRswmWHKZKYZyu0PkLDlH4l0koh0koiS7Sd++y+I3/yQ1rhN89Y5fYgmw4YzuY4LnDk1qvc+/JesWiTQBbeJ80vlXeytYHJy8oqz/x5++GG2b9+uk6S4tFxXSzKdD3pdy1J21/O/V+Li5OCtWnr5alwp+Ojt7X3ZAN31Bj6uFEQ8P5vO29tbGyS8dGnBK3Gt/3c7ywS3rp9dSnFxMdu3b7/ibPpL+//3LevNxNvbW+dzr3VW4ooVK27oOLi+a/h9+9bFTE5OXvE+On+/XdzXLkd3dzfe3t6sWLHiqjP0vL29b3lC7dI+c6PnuFIC5XrqcTPG3pvFd13np59++orL917MxfW5lsTRpW1wLcecp7u7e8FKLZeOgxEREdfVp642Ll08tl7tnBf3seupT2pq6nf2h1s1ll/p/Fc65mbNTr2el4hulPP7Bp/3WhNq55ejvt7j4Mba/kovhlzL9+GtvNY3g1v1jPZ9x9Bb+QxjZGR0zS+T3ugYeLs4/x1+tWTv+RVqruV74mIut+3Jxd855/v9tV6rm/G9euk5ruXe+D7Po/p6Hj6/fc6ln3v+5YeLr+PNfK68Epe2+/fxatf9Rs9pZGT0nc+718Ol5xcI7kRuRVx3cvprSrJzMdu6jOnpLxluyMN33585uvo1qsuqSI+Jws1oG9Yf/47mikqmZ2D/B4vp6hjUe0z6bjLCy4koHzfUk6fpSTjOtiWP4XpsDyEuMgIdThBgb46fuQGqjDQK0tLxszamsaZJ7+W+m4z2dSfERcbQ0AyhDsYoLA8it5UIdzEjzN0e9+O7sdr6DunREcj2r0eVV0BZfqHey30nOSMS6Pq3r3f8sna1D9BU06RjV/sAfb3jJAT6avfDVthJ+FkZ4mq0A7fju7W/s9m7Vrs0+tL/+T8cXvny/NLox/ew483fsur3D7BtyeN4SAe0Ce74AF/6esfp7x1n+NSstoxjY5+hDA0kyseV4eFZBnrH6e8Zobu5na6GJlLkzkQ7S0Q5zc+YDnOyoK93nLbGDsIcJa0RTmZkK+yoi/P4Tov8JIr8JLK8v52NbnMMhdkOFCf2EHh4KaFrH0C+/O/xfPdvcNv5Oj6WRshtJTb++b9wM97Huj/9B6t+/wDrn/9PnRntl6qwlSgLkRhJM9M6l6u7NLp6dIwzWaaMRu9gNGYPp3K96W4foDA5cb5MF1mRHsdAS9NCm5sYaGmmr3ecmvJqjDcupb93nMGGcuojzYj1lJFgvQHlgV/Nu/dxlLvnjXOzIMbPA02+B2cKL3i6PAz1xGm99+F7xYnJLxkaVF/2fu1s66OptpnGmiaaalv0NbwJBLec4uJiiouLb/vM7ZvFxTOi9bHP6ZWCsxdzvo2/D+f3ebydy89+F3dima6X7u5uve2RK7g+zve175voPn+eu/2a/6X23bvtO+lWjIPnr+3dPLbeCi6dJbhixYrv7P91dXVX3D9WtO9C/tLGlNv1jKYv/hKew66Hi+t7s156q6uru6u+c24V+nqmOP+593r7CwQCXW5F/Le78xSeZofIS05mfOILyvKLMFyzBG+Lo4xPfEFpTj4BBi/gfmAZbc3dTM9Aclgw/jJjJqe/0nv8+m5wcGAaua2k/bm3exjLLW9ituFV2hrbSI8IIND2OBZblhLj40J1SRmux/eQFR/HxOSXei//3WBXxyDSlg9oqmtlaFBNnMKH0PX/hFxmTOD2nzPQP4m3tJ+siADamroIdDhBkKMlxVnZCyaD3suKBPpNckr9NUNDM3S1D17W+pP1VBartNZV1tLZ1k9X+yChbrb4Wh0jIchfR+8Th9n+6qNsev5BrTZ7VuNjaYSb0TZcj2wi0PY4wQ4Sroc3snnxT1nzu7/HW9pLkL2Ew6GtrH3uQdY+9yBbX/klVrtX6ySOAx0tiZV7kxDkT6TLCSKcJK2RLuZkhPrSUqGip1pFT005CX6OyG2MKE0KQ+m4j0Tb7bhv+D3WSx8k7cRHFDltJs/vhE4dUkL8qYnzpMBPosBPoijAitqclCu2U1f7IF1tvfTUlJHkIc3rOX/OWFcTQjY8SNDeP2vrYLX7E/Z9sJiDH72A3FYiIcifHa//mlA3GYnB/ldW4YbSU9Ka5CkRYbOXAOsjKGwlSn12UC/fzED4ZoYiNzMUsZk+xRrCPlxE6Cc/IcB4I66738Vu2X+QvvPBBaYdfILUo4t1PbSY1MN/0mmf8+WpTPBntq1M7wPCveRA38RV+2F7S4/OPVtTdpKKwhIivJxxOroDuwObcDm2Gz/r48htJcy3LWf/sufY98FiDn38or6GN4FA8B2cn5WirzforyU4KxAIBAKB4Ptx8eoLN/J9e+nSwXfijFvBzUU8owkEAoFAcPdxs+PFk1NfocorwHTze0zPQHN9G8EuNkgblqCwOsDI6GkGB6eJ9ffkwPLnKUzP0CZ0932wmI7WPr3HvO8GI72cSQj0Z3T0DPVV9VSVlHP8oycpcFpFb/coKeHB7HjtUSI9ZJRk51JRVEpecjLBztbUlFeLJPp3ODSkxmbfWlR5BUxOf01CkD91lXVE7Pg5cW7zq0TnJysx+eQFsuJiGBycpqmuBWVIAOkxkVQWizzVee/NBPosTGuu7Pjk5/R0naK1qfOqFmZkUJCeTkF6OnmpKcQH+CC3lfA0O4jV7tXYGmzU7udttPZ1tr/+aw6vfBmjta9jf2gLicEKUiJCqSgqxeHItgXlGBk9TXlBEeEe9gTYSVq9zQ5g8en77HrjcTwvmj3ucnw3RmuXYL3lDaKdpe9UKXehruIkrU2dFATakusrkesrke+0lRxPQ6L3LcbhjR8SsvkRwrb/BtvVT2Kx5U1KAo+Tf/wpck2fI9phvn7Be54h5NOfE+kuo6WxQ6ed6srLSfORFpga5E5KRCipcnvSvKULehqSaf4m3XES3XESXUo7Wps6qa2oISUiVMeG6sYF7XZ4xQt0tPYwrYGZoS6mB7pobeqkraGJjrIMOlTpdGV50xu0ht6gNfRE7aE7UaLC/nUy7TeQ7i1hu+5ZjJc+QorhK2SZvk6WyUIr3TYxVx7K6cs4MzR41T4mvLm2NXdf9h6tP1lPUUb6ZY32cSHATsLDZC/2+9diu3c1iov2rXc3NWDTS4+w6aVHWPen/2Dtcw9xZNUrGG98hx1vPsGmlx7BdMt7RPm4afvj6NgZpjViCXeB4E7l4uXb9bUEsQjOCgQCgUBw67k4+X0j+wuD7v7b4jv7Lx/xjCYQCAQCwd3HzYwvT6m/prG2CYW9OYXpGYyOnaEkO3d+yWuLrcTYbKU4K5O0yBDC3GQEOZgR6HCCgtQUxiY+IyM2Gpu9a/UeJ7/T7WjrI8bPg2kNtLf2YndgEyGuMjpqKhjM9SQz1INQFysC7YwpKyiivLCYymIVJTm5xCm8CXGV0dszqvd63Mkqw4IIdbOlp+sU0xrwOnGEOIUPYR4OTGaaEentwtpn/oXSNCUtje1kJcYzMfUl6VGhWO1YQY4yiaFTM3qvx53gzJz+xje9JdBbGtporGlClZtHVlyUjnnJiRSmpxMf4E2gnUSgnYTz4S1Y71iO06FNyG2OEWA3n2Db/vqvtUukf/D433H445cx37YcwzWv8+lrj7P/gz/icHirNiGnDAuir29swUWYmvkGxyPbmJr5moH+CZrrmmiqrqOmIAdVYghZAY7Eu0mEO0kEO0hEOplSkZ9PityZWBdJa16kP/2NdbRkx3yn9akhZMtlBNt/u4y51WECDVcQeHQ5QftfQW55EO9V/47VO/+MrcFGgpyssD2wkWPr38TrxGEM1yxh25LHcTi09arLo8ttJaJdJToST3Aqw4qzBWZa5xoS0PQ1c6bMn8HgDXT6LKfTbxVtcZY0VteT7SuR5mFI4NHlBB5dTqzNdppzo65sThSNlZVYbHsfVW4ejbVNtCWcoCXOjBx/C7IifMlz+Gheu4/Is543x1ciKz6G7oIY5qp0VU+d1ftNeq84qf6KjrY+GmuaLmtJTi4ZsVEUZ+dQV1VHaW4+dVV1NNY0Eehgcdm+53TkU3a9/rjWzS/8Byt+/QOWPboI2e6PcTq4HpPVL3HgnV+z/63HCbIzwXzbcsy3Lcdi58e4mewn1M2OhCB/XI/vwXz7R7gc20WcwoeMuBiKMjKpq6ylsaaJioxEypKjKEuOoiItVl/Dm0AguArnl2R9+OGH9VYGEZwVCAQCgeDWc/Ge89u3b7+hc1y87/WNnkNw9yCe0QQCgUAguPu4mbHpsfHPCHGVEeZuz+jYGUpz84nwcibG35PCjEwaq6oIsjUi0s2K1voWkoO9CXGxwvHQJmrKq5hUf8X2N35DU12r3uPsd7IhLjL6+yfn8wHT58hOSiA+yI/CtFSa8+NINFnCsfVvkp+aiiqvEFV+IT3dI6jyCwh1s0NuK1FVWsHE1Jd6r8udaF/fOMEu1tRW1jKtgbaWbo5veIuS7FwyYmOYrY2mKC2ZnS89RFfHAH29Y+SlpNDbM0prYwchLjI8zQ5SVVKm97rcCd6TCfQwN9v55b93rmDf0id13P3mrznw/u+x3bMSvxMHCLaXsNy6lJ2v/DfbX/4vjNe+hr+VIWZbPsBk41J2vf0ku95+kn3vL8Zy1ypMNi3Fz8aYXKVSa1ZMBEpfe1J8rMkL86Iwyo/CKD/K4vyoT/GjPtmPE9s+pF5VQpniCGnmS4kxegunTS/gtuEPRJl+Qqa/jJyYUHKVSpL9HMiMDqMpV0l7gZK6lBCyvM3I9JLI9rempqL6itblKqlP8aM6O4HicGcKgmzJTYwlPdhGqIIfAAAgAElEQVSDkF3PELzjqfnko8wUL/ND2B/cjK+VEblKJb5m+3AyWE1esvLqJkRSGChpLVCYkuq6nyhpBSkn3iXlxLuknniXMu+ttPivo9V1Kclb/oWwZYsIXfF3BO1fQuCRD2mKlKgPPEDp8Sd1LDnxvxS5bl6o82byohULylOcpmSuIVPvN9u95PDILE21zVfti8nhwSQE+c0bLKcoK4twDweMNy7FeONSLHauxMv8MHJbiQgvZ+S2ptgf3EyQkyUZsdFY7lpJUkiAzr12sWlR4QTaSzr6WR7BzWgbx1e/gtORbRxb8yqWOz7C1+oY2Qnx5CqV2B3YiMmHT2K+6lkUxzeT7G1NQZQfBVF+qNKTtOWvzM9D6W2D54GPcd6xFNnqZ7BZ+SS27/4b8fsX62t4EwgEV6Curk4bFPX29tZbOURwViAQCASCW49MJtP5zr2e7/7JyckF+6DfK/tG38uIZzSBQCAQCO4+blo8e+Yb6iprkduaUpieTnVZFcqwIJRhgZTk5FJXWUtvZz8KwxUkeJhxalhDamQY6XIrVNkZFKSn0VDTSK4yCV/r47Q0tus9Pn8nmpeaTFKIgonJL5jWQE35STa++DAjo3P0dJ0iI9iVgN2LCbbcSVZ8NCVZmdSfrKe8oJi+3jGSQhT4y0wIcZUxODit9/rcieanpVJTcZLJ6a+Y1oDXicN4mh0kMz6WKfXXTEx9ieWGl3Hf9gJyO1Om1F/RWNtMXkoyE1NfogwLwmbfOjLjYxkYmNR7ffTtPZlAV+XmUZSRSX5qKkH2ko4Km2N4mxngcnQrbsf3aGey+lkfw9PsADYbXyHG/jA26/+M5SeLSXKXtKZ4W1GQEKmzb3JlsQpVZjrZQS7EWO/B5dNXsfvoFzi8/re4L/sp8cffQuW7H5OlPyNEdoTo3b/Fa+l9eKz4VzyObJyfGX5sJRG2+8lLTtY5b7XSh5o4R05G21IabEZpsERpqBVFGZnzpqVQHOtHaaCkVSU/SqLpu0RYbqM0UKImxpGq/DzKC4svHJeRSXFWNo3Vjag1aC1NjiI9wFH7s2awk6m2MhrLy6hR+lAT70hNvCO1kWY0Or0+r/MbNHitpMpnC6lHFuOz9YJKy3Wo/A6j8jZYYKm/EUUZmVTmZjJXr+tsV71OuYS31p6uIarLqhb068piFcpgf6K9HBYY4W5LsKM5nsa7sdj6Lg4Ga/GzMsL+4GaOr38LwzVL5vcLf38x+95fzDs//yt2vf0kRz95laOfvIqHqQEKOzMyY6O1s7xHR0/rlEthJ9FY08i0+mvUGqgpVelYmZtNVqATSvf51RuC7CXCbY+S7GlGqrelzr2b5C7RWV5Ib7WK3moVnSWZWmtTw4m3MyDezoA0hbP2Hklyl3Db9gp2Hz6C/et/i/+hD5HLjAk8vpZ443f0NbwJBALAyMhIJ9Dd3d2tnUX28MMPMzk5qbeyieCsQCAQCAS3h4tnkJ9/Bjj/jHDps0B3dzepqals375dZ/l3Mfv83kE8owkEAoFAcPdxs+Lf0zNfE+IqI8jZioG+CeIU3qhy80kJDyE/JYWeziHSo0JIcT1IimwtrZUl1JRXczLJg3AXc3q7honycWVa/TVe5oeJ8fPQe0z/TrO1sQOzT5fR2dqLeuYb6qvqkMtMMN7wjvZ/2po6SfaTURdnT5z1esqTA+nuGKQwPZ2m2maqilUEOVoS6GRJaU4ek1Nf6r1ed5Kdbf0UpqfT3TGgbc8db/2WSG9nxic+R62BiqISAsx2cirVDOu9q2lraGagb5zSnFzaW7qpLCrVbiWdq0zi1JBa7/XSp5p7MYFeU1JCZX4+GV4SGV4SaZ4S0S4SAVZHCD6xi+wwH/JigknxkLQWhrnTWphOd3n+Fe0sz6euKB9Vbj5p0RHa5HvAsTUE7X2RwMPvo7A8RID5bkxf/wlHXv0XXI/tpDQ3D9NXfqjdP/3Qihcx27rswvGmGwkw3bBgeeqgI+8QZPAijYkOzNXF8lmBGZ8VmHG2xJa5tgLmWrIZzbClxuZFauxe56TPdsqTQiiP86EyWCLO5AOC9r5I0N4XiT6+lPIgYypDpCua5biVZLdjqPLyUeXlUxHvRWWYRGWwRLXrCqqCDed/DpOoDPrWYDOqYj1oK8tnrukSW0uYGRnT+01wL3mytBxVbv4C81NTCXWVEe3nTlZ8LCkRIdq/JYcHE+hoedkl0s22vMfRj1/Ucd/SJ9n8/L9z6IM/YLbhdcw2vIHd3lX4WRmyZ+nTvPuLv+HtRxaRGhWm/Yzz5wt1lV22fIWJMaT7yS7cj8o4ZPvXk2y7iZNhxtRESOSYvEiO9ArJLkdx2vQi3nvfJcVDIkPhQFFKIqrcfHIjFaR4SNSkRercuxUJgaR6mZPiIZHqab7g88syU6iIdqUyRKI8MWD+d2lxlGWmkhnkTNjRpQQc+wS5zBi5rYTD4S23dUwTCAS6XBwAvdTU1NQ7pmwiOCsQCAQCwa3jcjPJr9cb3T9dcPchntEEAoFAILj7uFkxc1VuPoGOFvOx4LwC8pKTSY+JpLaimlylksLUZEIdJTqa2ulMsaMqaD9D3d0kBivIS0lBlVegPbYkOwc/G2MaTopJgBfra2VIYrCcsbEzqDVgvm05bsZ7qSwqRa2B/p5hEhWe1JZVMFiZSoX3BtLcdlKdk0BjTRPlBUWcGlJzsqQcx6Pb8LE0ZGRkTu/1ulPs6TpFYpA/yeHBVBWrODWkxl9mjJvxHno6h5ie+Wb+OlgaMj46w3R9OkX+B4mVbaS1sZ2G6kbykpPpah8gOTSAADuJICcrWhra9F43fXpPJtBLrN/AYd1i3Ha8pZ05XpgUTXleHgWxQRTGh9FUPj8TtTEvhewAR+0s1bykeJ2Z2hfP9i6JdEWlMKQ41p+ypBCqlQFUFqtI9pIIMlhCoOFHKKzml6QOc7cj3NOBlPBgKotKsXzjH6gqVlFVcnVrlL7URprp6HviAF6GG/DZsRjfbU8Tsv6fUYVIlPnsIc/gUcKWLSLsox8QsvERgnYsJuvoYso8tlHruoIG+yULrPf4hJpYh4XGuXEyM0GnPHUqFRNNKma7alFPf6H3Dn2vODl17vL98Fujfd3xMDXQmhSioCAtjWPr3tTO+r6QtLalNCeXWLknytBAwtztcD2+57Izzi821MlCZ/WGKE97ijOzCLA3w3zr+xxfuwQ7gw3EB/hSmpM3P2M9NAB/k22473yLaKtd2pnd8XYGJDgeJitSQYzDUWRrFutot/4FIg++Sr7ZEvLNllAR5Yy9wVpKnT4mw349YUfeINVkCcrjS7Ba+SQub92H+3t/h3zLY0QdfZUcuRnFiWGUBkuo5AZai5MiKMrIRJWXr1O3qqJiqpP8qA2T5g03pzbalmKFMdH2B5HbSkT5uJKTlDBft6JSneN7ugb1NbwJBAJYMHPsvBEREfoumgjOCgQCgUBwmykuLmbFihXXnDT/yU9+wvbt2+nu7tZ30QW3EfGMJhAIBALB3cfNiLNXFasoyswi0MGC4qxsKgpLKMnOobygiNKcXCqLSonxsiM9XM7U9Dk0g120Re6jMjmA0pxcKnIzKcnKpqKwmOKsbArT0/G2OEp8gK/ecwh3ijXlJ3EwWEtbYzvTM99QkpOL6eb38LMxRq2BsfGz5CTEEOYw/7NmZJi+gmBCjiwh23M3U0P95CqTaGvqRK2BlPBgwtzsyE9NZUr9ld7rdyeYHhNJqJst5QVFVBaVkhDoi/m25TTVNmuT58VZ2RSmpqDWwMz4NMNJh1Aceo1cuRED/ROU5RfS0tBOae78BOFoX3cyYqPv6Vno92QC3fa9f8Zp51KCdz1J8K4nCTV4nmQvU3KVSeRFelLkvklrme9O6iOOUV+QRm1ljY5NUeY0RUnfak5TojOlEQ4ozHcR7SqRF+FBrjKJsvzCBceOT3yGehbUszCt+YZo293an9XqL5jtb2aqVkljdjiFASba8pRYvkKp8ZM6ppu+TZrpUq1Zlh/RHCHRFG1NQ4r/Za0rymW0tYbZroVqBroulEV4y+3tHiZXmXRZ/a0McTq0aYHORzYTbC8RbC/hYbyHXW/9TsdDH7+EyaalbH7557z76F9juvldfK2PExfgQ2KwP4nB/hf6cV2zTnnyUpKR25oyNDSNehY6mjsozUynKCVJx4bKk+T4zO8trrAxxH3XW0RbbCPNzYhML0lrabgrzdkxtOcn0Z6fRHdFAf31J1ElhlAY7a+1KDaAyrxsVPEKSl02kiotxWXd73B/cxGeW57Bbc87OK79HY5rf4fDttfZ9eZvSJJtJsbHkb3v/oFdb/2O3e88hfnWdwk6esEYy3WUJiqoKy2gITuchnS51qZ4G1rlaxgLeY/PUzbxRepmTjckcbo2gdk8e1p811KgkCj02kux/XJUXjuoCzG86L6X6MtwRXMyltN1SRSnzV+3/NQUfQ1vAoEAiIiIQCaTsWTJEpYsWcL27dvvmL1Li4uLtdbV1em7OAKBQCAQ3DNMTk6SmpqKTCZjxYoV2ueE888KMpnsjnleENx+xDOaQCAQCAR3HzcjNh/mYU9GXDSR3s6cLC2nv3eMxGA5bU2dZMbHUJKZTpDMkK7Wzgv5nO46cpzW0VFbRWKAB/19o0R6OzM6fgZVXh5h7nYEO1tTll+o99zDnaCz4Q4yw/wYH5uj0N+MCA875HYSFYXFqGehu70Ph70r6WzumD9m5itm2kvJddtGiPVuOuur6WjrpTgri4GBCSamvsBix0fkp6agysvTe/30bXfnIGHuduQmJ6GehcmpL7Heu4YQVxnBzlbaPI+PxREmJr/NS6o/Z7Ipj3LfzcQee4Haimp6u4e1q08XZWYQ4emI9a4V1FWc1Hsd9eU9mUC3P7QJhZ1EoNFH8x5fSYDFXhR2EpEupqiinWnJj6ElP4ae8jRmSr34InUzXyau4POcQ5ypCeV0TTSf5ZhRcOQxCgx/Q57dSrLCvCiMC6A9VtKx0mcbebLl5MmWk+O2m8zIADLionWMst5BntN6MuOiyYyNICvUjXyFRE2wEZ2KLbTHmdNaEENrXjStubrOdDUw29u8QM1Qn9472L1kU10TmfExC65tRlw0sv3rMd+2HOu9axb8LSFYjtxOwnb/Wva8/Vusd69Cbicht5OwO7ABix3LdVz26CJW/PoH+FocJtBewsfiMIc+fpGNf/4vTDYtxdviCMVZWTTVNaPKyyMrIZZIb2cC7M1IjQqd72OXmBETQWqYnMy4aHwsjmC2eSmpznsodlxOseVLFLh8Sp6vhMLgHWw//g02yx8jLSqUOFczmuqaaayupyo7mZNZSnrqqhlsbdaxOCGUWFeJWFcJZaAnGbGROm2QJ1tOrt0qskLdyIwJJSvQluJYPwoSwgg0XI7CfAeOR7djvn054Z6OZMZHkxkfTYKfA3WVJ8lOiCUzPprsxDia6pp1rK04SUFqCtmKE+TZLyfPfjm5PofIigogO8iOXI/d5DmsJM/+I/LsPyLLxxjLjx7DeuVv8Nz1KkEGSwhZ9xBhHywiZtXfk7Xrvyg49Bi59mvJ9pN0bImUaI+SaMuP09fwJhAIBAKBQCAQCAQCgUAgEAgEf/F833j++VVJDT78E/Un6xgamiY3RUltZQ0lObmU5OQS7WVPVlQQU+pzF46d+ZL+VAtKvDYQ4nCMsTolLXUNZCbEMjp2GoW9hNHq/yUuwEfvOQt9W1miwuXwRlpr66koKqZcGUqomw1yO4mJyc8ZHlbjI+2mMCVR57iZiSmGK2LJ8jlKdWkJ6llobmijJCeH4WENrsZ7sN+/hiAnS73XUd9mJcQS6iZjYGAC9SycVJXjYXaA2opqyguKyEqIw9loBzVllbptPH2a3jw/ko8vpjZWoi4zkMriUsryC8hPSyE/NYUgJwti5B4MDk7qvZ76UHNaf+Ob3hLoXe29tDd36VrfQFd+MO3RR1C5riLDw4DUyBBSI0Nw2fcBJkv+AdOX78NkyY/wNngHz73vkGG1grAPFhG27D5CV/0TIRseJmrLw2QffIIM2VrSfSTSfSRq/HbRJ19Nn3w1PXES7TWVtDV36dheW01HRa5Ombpauxjt7kIz0MXM+LTeO8u9ZGFGBimRIZc12tcNwzVLtLoY7cTH8ih73/sDm156BKs9nyC3NUVhJ6Gwk6irqqU0N5eizAxW/eEBmutbFlz/tuYu6qpqKM3OIiVMQZjzCUIcJK1VRSW0NXUS6GSJzd7V2O5fi7/NcSK9nWlr7qKxppHM+Bi8j23Bcf1ivHe8gu+uJVr9TXcgtzXB+uMnOPHew1plH/6cEqOnqDD5Pd0xx+iJl1DabMDXeAudJUpyAq0IN1tDjPVWYpyMCNz5e3yX/S0+791H8Nb/Rm4nzbdLqB8Zdp+QdWIJGY4bF7RZRVGJTl2701zpiZe0dqgyaC5UorA+jPzbdgtzt6MoM3NBO42MzmmvU15yEmPjZy5cO8055jqKOFMTymR5KOWRNqSZvEjUnl8RbPBnAo3XELr1UcJW/ojQ9f9J6MaHCd34MC1BB+iJleaNMaXcaTUVLutojjSno6qEjtKMBbbX1iwo23T//P2qmZjW1/AmEAgEAoFAIBAIBAKBQCAQCAR/8XzfHECkjwuJIXLsDm5mdOw0hRlpNNY20d05SKSPC0lBPqSG+jI0OLEwsTbYQWe8EYk+1qTKrZmYPEuAgznTmm+oP1mH45GtBLtYU5ydrfdch76sP1lHkLMVJanxlGSlU1txkpTIUJobWpHbSUypz5EVH4W/tIup6S8XHD/XUUR/cRiqTCU9HT1Mqs+REhlCb88wne192O5fh7/MhIK0FL3XVV+2t3QR7GJNTlIC6lloqGngxI6PiA/0ZWR0FvUsdLb34XxsJ5MXvwQyC+rZb5joaaLZ/yOKfDZRkZVAZXEpqrx8IrydSQ0PpLKoGPNPl1FXVaP3uurDezKBfrY2jDNVchpSfEhx2Era8T+SZvoyqdYfk3L4j8R+8nfzCbZ1DxKy4xkKbFdR77VJa0fwftqD9tGfLae3RrXQukp6Wtro6Rykp3OQsf5BZk/NqxmbYGbmHDOzCG+Dk1NfaJcsv1RfiyMc/nDxZfUx20eIg4TCzpSNf/5v1j33oNZPX/0l9gc3aXUz3osyNICq4lKqSlS0NLTS3Tmgvf5T6gvXe/Wz/4+RkRntzwO9I2RGBZMa6q+1siCfno4+smIjCXY8QaC9hPunL+O28VnyvI9T6CdpLQmwpFHpT6PSn5oYdyrj/GgqLaS5QqVjZ1Mb3R0DtFZV0hm8k86ATUSs/Sle7yxixx/+hl3P/C0Grz2IwWsP8unz/8Knf/43DD98ik9f/eV8vRf/K+v++O9YbX4NhfEGAqXNdJ0s1Naxp6OP3oaT9Nap6CtXMphixmCKGaci1zPm9itO+/2WL6Pe5lzwy5xT/JHP0wzI9pNQekqkGT1P6tHFZBn/mcEkScfxLDvOlPtrrUrSvYaux3cRJ/ckxW4DaUf/SNrRF1D62ZLsJZHlK9EadpRTIZs5FbKZgdwAejoH6W1qoK9GpaN6oFd7j16sZnTshvueQCAQCAQCgUAgEAgEAoFAIBAIbg3fJ2+QFR9De0sXnpIB3Z2DjE+cJcbPjSn1Obo7BgiwNyPU0YyS1ITLn0NzjrlKOUmuh1DYmTA+fpaezkGSwwKZnvmaqhIVhz5+kWpVOVUlKr3nSfRhfmoy/icMaKtrQCl3oa97iAhPRxKC/OjuGGB8/AzHPnyKtvqmyx6vmdIw25JNrlwiXuFFX88wHS3dFKSlMjo6h4/lEdxN9hDsbKX3uurLjNhIPM0OMDw8n3MKcrbEaM0SqlUVqDXfMDMLmXHRdLR0a3/Wcfo0ndm+5Nu+wXBDNpVFJcTKvSjMSCczNoqm2kYiPB2w+PQ9ujv69F7f2+3svZhAT/G3Jd5dojrElLHYg4zFHmRYFcdgVy+DHV0MtTZpHezoYHLoFJrR8YVOzun9At4rqme+pqO1m1h/jwVGejtjvu1DfCyOEOvvwaEVL7JtyeNsW/I4n772GOuffUDHfUt/h8JOwsfyKC5GO7Tuev0xlj26iA9/cR9OhzYT8O1MaJdju3A22oGz0Q58LI7Q0tBKY3U9AfZm2lnmoW62ly3bpS5/4n5ivOxJ9rEiaf/jBOz8M0U+xyiVS0Qc/QBpyQN4Giwn2uf8nisjDPSP093cRldjE2ODY4wPjevYUVdPuJNEuJNEpJs1MX7u2s9LsFxLksETKPc+Tpy7GbH+HsS5mxPnJhFsuReF2Q5t3RT2ElUlpTTVNlFRUEBZXi7NtU06dnf0M9A3xkD/OAmBvsT5e8zrJUN58FcoD/6KJONXSLDdSrLBL1AefopEm3Uk2O8k3mEvDhueZe9zP2T7n36Cl7QfhZ1EyOZfEvbBIsKX/RXJmx4gedMDKHf+gnibbcS5STrWh0mMJkoMNZ5koH+cns5BBvrGGOzqZqiticG2Fgb6xxnoH+fUwDhTwxfdr1Onb1t/1czqa3QTCAQCgUAgEAgEAoFAIBAIBIK/fL5P/Dba15UYP3d6OgdQa74hOyGG9uZOhganiPJxIcheIi82lLHR2SvHgCemGc93Jmjbw6QH2qPWfE1TbTO5ykTGJ85SlJFOhJcjGbFRes+v3G7rq2oIdDxBWXoS2bHhtNQ1kRoRQld7H3KLg8zMfoP71peIsDNkeuarK7fx2BiDRcG4bnueykhj1KPDJAb7MzQ4RUt9C9G+Lux54zGSguV6r/Pttr2liyAnS7LiY5iZhaoSFXKZCd4WR2htbGdmFoozM2g4Wce0+kpt/A3TPQ20yD+mMkqiqiCHotR4SrKyCHG1obmumeFTavysjUgM9mNs/Ize6307vScT6GOjs4wMa5gc06CZ0KCZnGVG/YXeL8a94sTkZ/PLQHg5LjDA3pwtr/yCdc89xLrnHmLTiw/jZX6Itc89xOpn/5Wdbz6hTVoXpKYwMqxheHgGq10rSY+JYGRYQ2/3Kbo7B7T2nLejn5rSMhSWhwh1lAh1lAhzMkOVnUl+SjI+FkfwkPbjKRngLzOms7WHkWENwc5W2s/0sziI1dKHsHjr37D++EJZFHYSjp8uweR//5Foo2WUyk1QKSROHvk51XvuZzzpCFNpEnKrwwx299PT3kuo2QZCVv41EXufIsRBolBuRKnFcwQYvIbCzpQQVxkRngvb6FLTosIYGdYwMqxhrKWSySwZU2kSU2kS4ydTGO3pJivSnyAHM53ytjd3aY8bGdYwNnYa9czXzMxCf+8IPV2DC67d6bZczpa5c1blRJbR7whb/+N5N/87gZYGBBmtIHz5XxO24v8S/uFfEb78b6iyfp2pZImpZInROEOGIg8wFLGfySQTxprKGRkYZqRvQNf+U4ycmtIp38iwhqlv79k7fRUHkUAXCAQCgUAgEAgEAoFAIBAIBIJbx43GbtOiwojxcyfAwZyp6XOoZ74mzN2O6ZmvaW1s48CyxaSH+jLUN/qd5zpb4UVXdTG733mCKfU5JiY/J8LTgZlZ6Grvw+fEIRLkbhSmp+s9Zn07Lc7MRG5hQKijRHO5ivzkxPltaOOiaalvITUyBLnJlqu+oDAzCzOab5hrSiHTdTshdkfo6ehldHSOpBA5oyOz7F/6Wxqqagl0MCcnKV7v9b5d9nUPE+XjjDJEwcTEZ5wsLSfYxRqFnUS1qoKp6fn8SbibjIH+71hld+YcLVkKSu1eQd1ZSlluLsVZWaRGhBDubktXex/dHQMcXf0qfd3Deq/77XJq+kuUIf56G9/0lkDXzOm/8f9SzEqIJdjFeoGBDidY/eT9l3X9s/+C+ZZ38T5xmJ1vPsH7j/1A68qn/xk34z34WhrOa2VEQoAPIyMaRkY0jI7OMTn5OZOTnzN90dLosn1ryUtO1Cnb5OTnxHjaEuVmTZSbNdHuNmRFBTMx+Rl1VTUo7CScdryNyYv/l8jD71ARIOl4MtSK6lBrnd9VRzoyNqphbFTD+NiFskxOfs50fQYzaccoMX6aUOPVbP3fn7PsF/ex7BeLWP6rv2X5r36Av81xlv/2Ryz/zY/44Jd/ywePLuKDX/wV7z/2A/a//wzFaUomJ87onHdy8nM0lYHM5pkzm2t2wRxTTmccZC7PnC+SNvON/Y/5Sv4HWsOPEOUiEeIoEbH3GaLW3E+r53Jm0o4zmylpPZtnxWf51jr2J1sT72WNn7URvpZHCXGxJuLQC0Svu5/oT+4nwvB9Qu2PE+oo0R15jLlkQ+aSDZnNsGSqv4fJybNMjml0nJ48w4z688urufLbZXezIoEuEAgEAoFAIBAIBAKBQCAQCAS3jhuJ2xamp9FU24TBh8/R0zXEzCyEutkyMfk5o6NzxCm8UNgcIz829PJLXl+q+nPOlHvgbrSV0zX+qDXf0N7cRVZ8DJNTX5CrTOTA8j+RnRin95j17bKisIhAxxOEO5lSXVTIxMRZkoLlDPSN4bz+WcZGNPiY7iLe3fLaYu0T04yqgslTSIS7WtHXM0K0rxujo3Mo7EyZVn+F27GdRHo7673ut8uOli4UdhK5ykSa65ooy8snOyEOhZ1EY00jM7PguH8VlXm5Onm0K7ZxTx3NfsupiLZkSn2OoowMAh3MtRMx1ZpviPR2JtjZionJz/Ve/9vh5NQXyGXH9Da+iQT6HebFM60v1mr3Kt5+ZNFlff9/FrHs0YVuev7fL8zatj6G2ealLHt0EXvfeeKyn/F99bUyJMjOmDBHCZt3/h9mzy/C6n9/QEWAMeXyYxguXoThH+/D/J3/JMBOIt7djI6i5O/VLgo7icCjywje+SQKWxOd32955VFk+9fr/G5+KZJvOHVKfdnPqausJsTFigB7ScfQHb8k/JP/Q/iq+wiQGRG+6j7CV91H2Pp/JMBO0i41b/bpMt5+ZBG73n4S7xOHdT47ZN3PCHt/kY6Xq0+ql3Q9th4AACAASURBVMRYeeJN6U/3siKBLhAIBAKBQCAQCAQCgUAgEAgEt44bidsmhwWisDdDYWfK2Nj8lp8BDubMzMLwKTUhThYUKaMYPjV17bHg8THOVMkJ3/kgM7MwNnaaaF9XZmahrbEdd5O9BNhLFKSl6j1ufTtU5eZxdPmzxBq+x3hHCwWpKTTXNTOlPkeEpyMnlv6MWBfTa3tB4VtPN8ST5bmPujIVGbGRDJ9SE+7hwOTUFwQ6mHNqaIp1z/yUzLhovdf/VtvfO0qYux0Jgb60NLRSkp1FQVoK4Z4OnCxRMTFxlsL0NKLdLBnsHbnm89aWFqIKM2Guv5qREQ3pMREYLHsOueUhBvtGUWu+wdfKiPHxs3pvg9thkJMlQwNjehvf9JdAPw0zc3e+6tlvmJo5x+TU55d1dGyWkVHNArs6+lDYSfjbGONnfQyFrSl+NsfxtTLC4MPneO+xH2j98Df/wPLf3s/y395PgL0ZIS7WhLrKyE2KZ2YORkY1NNc3Lyjb9Mw5Jqc/11EZ5EmUuzVhThJhThIxXjLGxjR0tHQQZC9pDXezIcJdpvO788o+/g0BsmOEuFjrGOVmQYXckArFMSoCJSpt3ubk1kV0O/2ZmXRjxpWGjLXXMqXyYTz5ANGb/pHAj+7D1/IIQQ4Ss3lmDKeb657X2YIQR+k7nRqdQDOlQTM+ztmc8zO4TdCo/Jkc11BTWrzgmPaGRmZmPl+o+jP6+0Yvuo5nmZzQMDmuQd1awGyemdZi098Rve6HhEurCHU0IdTFiui1/0z0J/drzdj1MJ/lWF/R2d5Gvffje1HNnL5GN4FAIBAIBAKBQCAQCAQCgUAg+MvnemO2RRnp2slyrU3tTE5/QairjJk5GB2bIzksgObaBvJig6/73GdVjoQ6mRHr78GM5hynhqaID/Chu6Mf5yNbOf7Ji0R5yDhZWqb32PWtUq35msriEgLsTAmwOkBDRTlTM+dIiw6jt/sUMX7uxPi5EeVqxmD/6HWff6LYi1x/Q1rrG0mNDKaro4+EIF88TPcyOf0FDdV1HFn1MlPqL/XeFresjWe/obOthwB7c7ITYqmrrCbC04GyvHxylYnUVpxkeuYcNp++Q3Vx8fWdX32WmkR7qhIcmJn9moK0FEKOvIjcdD3dnf3MzMHgwATBztZMTn+h97a4lcb4ueFpfuDe3AN99vR8gut2qp75ivHx04yOahZ4anCS3q7BBbbUN6MMVeApGVzWT1/6bz558n4+/MV9LHt0ER89/jes/N39rH/+P/G1NOT4ujfY/c5TeJkd5MDyP7HuTw9hvfsTnRnHbY1tly3Tefu6h6gtr2RsVMPoyAzDg2Oc6h2kWBlNtItElJMJITaHCLIyoKejj9FRDWHOJwhxkAiw2I/VOw/iseEp6qIdL2ttlAOVwRaUBUiUBUgMdvVe+PwRNWODw4yOzNBdmU/oJ/cTuPVxPCQDjq17g+W/vZ+Pn/op1ntWE+JiRZCTBXvf+wPrnntQ66YX/1tb1ygfF526jbeWMZ1tplWdcRR12gGt01mmTKdLnJY9wMSx+5gw+SHdEQdR2EkESFsJXf2PhH5yP0XSn1CnGKJONNA6nXqM6XRpgZOpEiEuVkR6ORLp5Ui0/T7itz9I/OYHiT36BpEeNtq/dSsd+Sz/grNTc7e93wpvXIFAIBAIBAKBQCAQCAQCgUAgENwaridWOzF5ltSIEMLcbAl0OMGpoSmUYQH09w4zM/s1oe4yfCwOkxHieUOx4NmJcc5WerHq6X9iusKTkWE1KeFBjE+coa2pnSBHC4KdLClIS2Fa/aXeY9e3wua6Jgoz0kh3O0JFnB+aOciMi6KjtYvJyc8IdTDB13QXiT6yGzr/mcZEcrz2093cjNJfxkDfMJFeTnS2dRPj78rIsBofi8NE+7rqvS1ulYP9YyjsJJLDAmmorqMwLZWTJSpUubmUZmdTW15FRkwEcV4yBnoGr/v8daUFnIySUPeeRDMH+anJ7Hjzt5Tl5aHWfI1mDsLcbQnzsNN7W9wqxyfOsOmlRxgcGGdOJNCv31NDUwwOjC9woG+UrrYeWuqbF1hdVkGs3BOFnUSwsxXRvm4Eu1gT4+eO6/FdfPraYwvc9tpj7FzyGDtfe5Qtzz/Ihmcf0Lr5T/+Gr+VRAhzM2fzCQ6x75gEOfbiYGH93wj3sFyzNHXAFA+0lwhwlwp0uGGFvRKTVLqLtDhDpYEjAiZ0ke0kkuRzB79NnsX55ETEHXkLluZs8+3X4rPkfHN99gHCZAQH2EiVyCVWgxWXb6FJ7ugbJSYwj1tOKODdJa6y/O7Fe1oRseVSnHo5HPuXT1x7jxPblxPp7EOvvQVNNA2Ojs0wP9jCrPqNzraamPydW7kGcvyvxHhLxHhJxHhJRToYEWuwk0Pqgdqn0kN1PEb7yvm/9K4KOryLGxYQ4N4ltf3qAbX96gP1L/vtCGT2stGWIt9pE0q7HtMbb75uvw7d/1/5fgDeT05/rfRAQ3noFAoFAIBAIBAKBQCAQCAQCgUBwa7ieWG1qZAjBzlY01zWRFhVGT+cA8QE+TM+cY6BvlL3v/YGmk9UUJkbccDz4swpPYl2PE3XgVwyfmmawf4yM2EiaahvIjI0iOz4ahZ0JdRUn9R67vtlOTX9BRWERcpkJZZkpaKbPMjY2S15yIj2dAySHBeAvO05qgCuDvadu+HMmSv3J8tzLyNAYylAFzRXFxPq7c/jDZ9HMQXtzO2ZbP2BkZEbvbXKzVWu+pq2xTbuSdGFaKq0NLZRkZ1GYnkZVcSnFGWmEO5rQ2dx2Y5+jPkNdrA01Sm+mpr9AMwfJYQF4SAb09w5zamiKrLhoDD58jpFhtd7b5FYY4emAn40RmtlvGBvT6G1803sCfWb268vO/D5vZ2sXDVXV1KhU1KhUVJeqOFmqIszNViep6y8zxuHwFpyNdmC0Zglrn3uQtc89yNZXf8n+Dxaz/4PFeJ04RGKwP4nB/pRkZTI+cYbM+KgFbxvNzH797czvQa0dTW2UpCeTHORFlLs1oY4Sif4ulCTHEOdhRaSzRKSzRIzbCUZ6+qgtyNb+7mKjXC2I93fTliMx2J+UIC8K3XZR7LyJYrcdFPlLFDttJGfzP9Age5muaEOq/HbSE3eEBsVmssxeJHjjvxGy/ZeEfPpz4vY9TmvYboZSzehSWpIS4ofSywyll3R1PSWUHiZkehxmoDiaz0rdGU2RGEqSGEo0pq+miL5a1fz/eUooPc1I8pVRnJV52U49Pj7HeMRKBsoTtdevr6GCvnoVfbUq+isyGI7ZwVCqGUMpEs3ytWTsfYg06XWSPSWUcidSrdeRfnixjjO5LpxV+V/WM42ZaGa/1vsNLbwzFQgEAoFAIBAIBAKBQCAQCAQCwa3hWuO0w8NqPEz3k5+iJCHIj/7eYVKjQubzCN1DBDtbEuxoTn5cyPeOCZ/JNSb04GJSwoMY7DtFS30zOUnxVJWUEu5hR6SXEwWpyYyN/WWtNtve3E6g4wm8jXdSmZPO2NgchempdLZ2o5kDy10rKU5PIS8miGn1Fzf8ObNTMxRYvURXTSkzmq9IsV5KsLMVwc7W9PeOoJ45R2NNPQmBPoyOaPTeLjfLmdlv6G7vJdrXlSAnC7ITYxnoH6VaVY4qN5fyggLK8wsIkv1/9t47LK4rT9ftmTnn3jP3nLln1D33ztx5Jra6e9rtTrblTs6ybBzl0JKwZCUr2EI5I4FCoYyEQIAQWWSKnIucC4pMFTnnDEUuQGpbeu8fWCWEAAECCknrfZ7vD0pVa/32b6+19tb69lr7GEkhfvT0zD7H3VW5ZPhcoUyZT/8gtLX1YbzpPRQJ8ch8PKivbaW5qYsgVzud52Wu1VDXxqFVr9LY0E5DXRup0eE6G990ZqBnJiUij40mWRaO6b71mO5bj9mhzdidOYSrmQQ7k4Nc2b+ec19/wsGVv2XniqUc03+VQ6teYfuK/+LsjtVYGu3Sruy2P2fIN+88x1mDNQ8Y69EBPlSWVk+ohro2ogK8aW3pprqsmurSSgpTolElykjxcyL0ugTfy4dxMFyP9KoxWUlJFGRlE+l+A39LCVLTgwSc/5qCUEdKoz0mlTLYjiRHCUmOEuQeZhTIEx+IIz8jC9/Dr+OxbSnO37zAxb3rubBnHYZrl+NiZoL7tfN4mR3D/fRmjDboce34DjwsLz60wv3mFQk+dhaUFpZSF36WujCTB1QffIwGzw00eG6gM+oEXUlW1Pkfo8HqTYoP/U+yL76N9Oqx0ZxeOILH1z/Hc/tPqAuSjCrgBHX+RlQroqnOiKEqP+uB4ygrLCPSfDsRFvuI9HYm0teD2IufEHdOj7jTo4q9+AWRvh5E+nqQG+HBcNb3yvZksKFM551T6OmSQCAQCAQCgUAgEAgEAoFAIBAI5ofpzNG2t/UR6euFv6M1hbkq4kMCKcxVERvkT3V5LaEeN/F3tCbY9hLtrT2PPSesyXUj2vkCuWly0mS+FOcXkhgeSmZyMrGBvuSkpnLz8mkUCQk6n7+eK3V2DZEeH8+VA5uQmmxDXVlIVkoqysxsuntuU6wsxPPaOWRuNnR1ah67vq4MV6IsttHV0UdLczfxoYFcPfo1nlaX6B+E+tpWPK0uEeXrqfPczJW6u28R7GqPIiEBD8tLpMfHU6IqITE8lMI8FUkRoUT7eRHqdI3a8urHrk8VbI4yyo26mmZam7txvGjEyS0f0dTYqf1OmOdNairrdZ6buZT9OUMCb9rRN3CXQOcblBeV6mx805mBbnZ4C2cNVnPWYDXnvvmUfR/8giOfLePakc14mEuwOLSBAx/+gn3vP8fJ9cuxNzmAIj4OeUw0ntam7Pv0d5zc8jHOl08/tEW6q5kEHwsJQVYTK+T8V4RIVpPqcx0v64vUxdqT4iohydEIp3X/xLWP/ydeB94kyXQNspN6eHz9PMGSPxPnfYMQZytkNyQkOEiQS20ozMqmRFUypfLS5MR5WBPvKBnVzQvE+txE5uOBp5XpAwa43dkjnDVYzYU964gN8iM+JIjMpCQqop24FX9a24hKlEXEBvlpFe9+hYSbEq2ibY/jdmINbpKvRrdHv3IKtxNr8db/K7z1/4r4cx+Q4GiCh/Fagkx3YmPwNudX/4KQK3uId5Dcl/P5+/VIHUm8uHpUl/SJtz/xQAz31JoRzID66dueQ+jJk0AgEAgEAoFAIBAIBAKBQCAQCOaH6czRJsvCcTU/Q1lhKcmycMoKSwlwtqEor4DU6EhUWbncvHgMRWTw3MwLD3xHr8IRv6uHqCytIiZw1EQPdnNA5u1CZkI8fg6W+DtaPzVbYJcXV4x6ZJeOkx4VSmtLD+nxcVSWVtHU0IHFsR1ILU5TV1lLX//j7+g70NNPqqkeFXkK+gbu0NzUxeE1r2N75hD1Nc30D0JRfgGelhdpburSeX7mQhUllYS4O3HzioT0+Hg6OzXkpmeQn5lNXnoGnlam+NlcQpmW8lirz+9JXa0kyceGKF9PivJUqLtHOLV1JZF+XtpdtRsb2nGzOKfz3MyVqspqOLV1JbVVjZQWlhId4EOE902djW86M9DLVIUU5+ZTnJtPYXY28shQ4gK8cTX7fkv284ZcP7yBC5ve4OSqF7h5cish1yWPVLjDZRJDA4j3sCbOXkKcjSHxlzeQcG4l8dd2E39lE4nGfyLJ8AWS7Q5xcdcqSi6+SJbzXmTnVhJotBz3/a/gdmItHnteJOLsx5QGmlAaaEJRvC+ZYW6kuEoerZsSUhyOkmb6CcVO29EkX6U5VEKpr4SSYDMKU6LJz8giNSaKxIhQrXLk8oc7inqE4oQASn2MaWlooTAnn8KsTIoSAymOdqY4ypmym1spv/EJpb5Go7F6HURx+iXSL75LirOEFLeLpHhbI7fcel/XtpJhY0BLnC3DqtAJNVQcp/NOIyQ0Gw1odDW6CQQCgUAgEAgEAoFAIBAIBALB08+j5mhbm7txNT9DpK8HPT23ifaXkh4fR2p0JAHONjTUtRLgZI3HhQNzODd8l57mOhSWq8nPyEIeE01umoL0+DgSQoNJj4ujrLAUHzsLkiOf/K3cOzsHSY2J4uYVCf72FpTmK0dfhZyWTm1VA8G2F/EyP028nysd7XO38LGrKJ6wS2vp6Rmhf/AuccH+mBtux/PaqKHb0/cXCnOVpMc/DR7TXfwdrUmLjSE6QIpaPYIyK4dsuZyW5m7iQgJwM5MQ5elAfVXdnNWbkZiIPCaK9u/fJ5+RmMjWt5aSnSqnf/AuPX1/IcTdkbLC0kWQo8dTbVUjPnYWREjdUGXnkhgeQkFOPunxMTob33RmoMe7XCbQSoKD0RbsD+uTp8ggIy6ScBsJ4TYSwqxPEmJ+BIXfDWoU0VMqN9SFaDsJ0XYSEtwsyExOIszVBlfJdtxObcbNcCXue/7A5W3LOfnBP3F+y9s4XDiGi5kEu7OHyLikR5inM5f2fcn53V+MrtieRPHOEgr8TB5Socd+iq+/T4nNhwxnXqdN7kah2wFyTv6CkI3/J4F7f4230ae4H9bTyu/UKhTuElRB5qMKNEcV8L2CrMhTZGiVEiol/LoROeFuKAIcSIsKQSG9RObNA2Q6HyDTYVTpsiDSYqPJS4pmqGiMKjMY0CAk9ExJIBAIBAKBQCAQCAQCgUAgEAgE88Oj5mcTw4JwMz9DVVkVVWVVhHvdJNLXg+zUVNLjYinOL8DlkiG5iTFzOzfcf4tOhQuhVkdpbekmIyaYRB8r/B2tSIuNpqG2mTyFAscLxynIydP5PPZs1d09QmZyEj62Vwn1cCIlPJDGqhoyk5OoraonPS4W6/2r8DUzpLa8iv6BO3Nav+Lqh5RmpTCggZ7eW0hvXOHwqj8woBk19rNTU0kMC6a2ql7nuXoc5Sky8La5go/tVTo7B2isbyUuyI8u9RAZSYlYHv+GCDcbasoq5rRetXqYxGAptRU12s8k2z/B5vR+SlSFDAzepb62ebSPlVfrPE+Po9hAX9zMz6JIiCc+NJD+wbt4XDuPZkh345vODPTEi5+SavUVKVZbiXK8QGZyElnx0aT72RJpKyHGxQy5LIis5ORHKtdLQo7n9/K7SmZyEnH+7rid/grXszvHGOCnuXnlNH4O10iNjiQzOYm02Chq3LYxoIGGuhaykpMeVHwU2SH25HpLtAq78AUeh97C7cJ+XM1Gt4x3P/kl3vp/g/SLvyHPSp+EawZEXNhAss0+3Pa+gffhd4k3+YD8i288oFynPeR4nh6Vx2ly3L+X51kyk5O0KkxPoi43iaqsJDTNNTptyEJCT4oEAoFAIBAIBAKBQCAQCAQCgUAwP0w1N1tf20yImwMZifEMaCAhNAiv65eJDfJFkRCPWj2M7aldJPi5zsPc8F26GyrJc9xGUb6Kpupyol3OEebpTKi7I9mpKXR3j+Btc4UoP086OgZ0Ppc9GzU3duBtc5kAJ2sUEX6UJEeQm5ZGVkoKVWXVBLva4WkuIS0ikM6O/jmvX12WToDlEQY0o6u066obsTt7hBB3B7KSk1FlZZOREE9abLTOc/U4cjGTYHZkK3npCtTdI+RnZJKnUNDW1kuQiy1XD3xJdkI0vb235rzusqwUcoJt6GhuZUAD6XGxGG18j4zEBIryVai7hwl2tePmlVM6z9NsVVVWjb+jFS5mEuQxUbS1dpOdkkJmUhLKzEydjW86M9B9JWuQXd2GwuscabExpMXGkB4dRm6wDSpfk0mljHBG5XcJlVSiVX2KN7VJnmS4S1BIzUiLjSEjMYE8heIBNTV2PHRiWlvUSM9/w4DmLgOlMaTHxpAeE4Ei0IZMl4NkOuwiy+wTcs7+kWzTd8l03IPyxnqKLPQocDlIgZdkVNJzqAKualUQeI36ZClDlYopNdjdq/PGKST0tEogEAgEAoFAIBAIBAKBQCAQCATzw1Rzs/dWH/f03qamso4QdwdczCTEBPrQ0d5PsbKAKzs/ob1FPT/zw/0jtGT6EWm5i77+b6mrbiA6QIrFsW+ICZAyoIGqsioCnK9TVfbkrd7t7rlFWmw07tfOkxIVQVKAG9XZKdpFmRlxUQTfvI7PNQl1FfN3fGmRAajksQxooKO9H6dLxlw+uJkSZSHd3SM0NXYQE+hDVkqyznM2G2UkJuBiJsF0/wYGNNDS3EWkrwdq9TD5igysjL4h0tOe2rLK+Ymhf4Qi/9PkxQejVg/T1aXh0r4NxIcE4OdgRf/gXcqLyzE9sJHy4jKd52s2ig8NxM38LC5mEhpqmynIziU1OpKevr/gZ2+hs/FNZwa61OaydvX2PXmaS4i0l5Dqdl+1oSbcSrmvkUwbWn13knXmD6SfepHUm6dIDAvCdv+HeOx8UatAw+XIrbdNLMttpDoZkxzqR5IsDIfzhiRHhJLmJqHE9yzF0W4UpUZQHO1EcZQTxTLHUcV4UpSeRHtZHpqacWquYkBzV+cNTUhI6L4EAoFAIBAIBAKBQCAQCAQCgUAwP0w2L1uQnUuQiy01FXUMaEARH4fpgY0EudjSUNdC/8Adbpw0IDlESt/Ad/M2P6xua0cZao0yM5ve/m/JTUngutE2PK0uUlNRy4AGlJlZJMnCaGt7shY7Nja0YXZ4CzlyORUlFQS72pGVkqw10FMiQghxtCAjJmJeVp/fU1eXBqmVBF87C8qLSkmKCCHSx4MwT2ftd1KjI/GxvUpDbbPO8zYTKbOyUcTHcXzDO2QmJ6HuHkYeE0V5cTltbb1ESF2xPbWb3MQYevtuz1scPY2VxFzdSGvtaJv1tLpEenws/k7WpMfH0tk5SKiHE86XT+o8ZzNVQXYuoe6O2J87iiIhnp7e2wQ4WdPZMUBOWhq5aXKdjW86M9ArS8opLSimIsmXymATrYq8jxB15n3cj63E1UyC9cFV2OxajuzYH0k1fJ5Uw+eJMvgXpKv/Bq/Pf4DHtl/gZnaKPIvVVNs+qCrvI5Qn+T6oxO8lj6RUqaK0oFir8sJiNA2lDHa267zRCAkJPb4EAoFAIBAIBAKBQCAQCAQCgUAwP0w0J9vS1ElyZDj5GZnaz9zMz3Jyy0fkKTLoG7iDKjsH68Nf0lzfOr9zxIN3qC0pItrbjgENtDZ3EOVzk7MGq4kPDWRAAz09t4jwdqX+CTJ3u3tuIZO64XTJmPqaJtKiwkiXBZIaLSNHPrqFe4CDOSFOFrQ1d817PCXKQmwkB2ht6aZ/8A6FufmYG35NviJjtE00q/G1t9Dm/ElR4E0bIqRuXD6wiY6OATKTk1Bl5dDR3k9csD83LxkR5+tKS8M8t2MN1KYFkBzqg1o9RFlhKTIfd6Q3zMhKTiZPkUFZUSk3TA6Sl67Qed5morhgP87v/oIwT2c6OwdIjY6kOL+AAc1dvG2ukBgWqLPxTWcGeoqFPnHn3yPe+HckHPgJCQd+Qrzxn0hyNKbY2YAGz13UB0godt6D0nY7FVFO1CiiqFFEUT1eZVVomh7WYOfDW7YLCQk9OxIIBAKBQCAQCAQCgUAgEAgEAsH8MNGcbGW2nBSXC/T2/YUBDRTmKrE+uYcoPy+6ujQMaMDG+BtykxPo6/923ueI1R09FCTLyE1LZ0ADzU2dWBrtxPrkHhpqWxjQjL6v3fGiEQ11LTqf056OOjsHcLxoRF11A7WV9XhfN0UeFUZuWjoZiQlkJiXhbSEhPzVpXlf431P/4F28LM8xVJfKgAZqq+qxPXMY92vnKS0oZkADybIw/B2tqK9p0nn+pqOctDQ8LC+Qk5qK61UTuntuEehsQ3fPLcoKS7h6dBuJwT5kRIcuTEz9tygLOosiOoTevm9xvWpCbloaKZERqLKyUSTEI/Nxw+H8MZ3nbrrKz8gkxM2BSF+P0Z0pBu/ia2+BunuEAQ0cXvMaoc7P4BbuzSXZNBak06hKp1E5qobCXJpqG+lpakTT9qAGe4cY1CAkJCQ0bQkEAoFAIBAIBAKBQCAQCAQCgWB+GD8f29rcRUZMBIXyRHLT0qgoKcfT6iIuZqdpaexkUAP5GRl4mB6jtaljYeaJB+9Qqcoj0f+m9rOygmKsT+wmNVpGqLsjqVEy0uNiSY2KoLt7ROfz2lOpt+8vmO5fT0H26Ero9PhYUiIjcD2/n3jXq7S39RLhbkeg7WXaW7oWLK6aklISzf7MoGZ0VX9mYgLXT+4l2NWessJSOtr7cLpkRGygj85zOB2FuNnjctWEwJs3qKtqQB4TSXG+ivbWHvwdrXA8f5SMyGA6WrsXLKb+2nxCJB/Rox5ElZVDfGgA/o5WNNW3Ee55k1JVEY4XjchOSdF5/h6lssJSslNTCfN0pqK4nIHBOySGBVFZUkH/wB3CvVywNNpJpMszaKBrhmFwSEhISGj+JBAIBAKBQCAQCAQCgUAgEAgEgvlh/HxsRXEZIW729PTeoqmhDXlMFDevnCIzOYmBwTsMDsGNEzsoyFDQP/Ddgs0T9/aOUJCVSXZqCoND0D/4HXHBfnhaXSRPoaC9rYfe3tsEu9rR2Tmg83ntqZQYFojTJWP6+v9Cc2M7ntaXCHCyJj7Qm9rycorylEgtz5CfmqDN+UKof+BbCtNiyIryYXAIKksrcTY9geOFYySGBTI4BAmhgbhfO0dVWZXO8ziV4kMCcLM4S01lLe7XzjGguYv0xlU6O/qJDZTidlVCpPsNGqrrFja2wW/pijlNmMt1entv43X9MnXVDUT6elBRUk60vxfymEj8HSwpUap0nseppEiIQ3rDDA/LC1SVVZGTmoIqK5vevtsMDsG14zsItDlHZ1uXzsY3YaALCQk9tRIIBAKBQCAQCAQCgUAgEAgEAsHc891333Ju5xqtJNs/Zd+nL7P/099xbucazhqsZs/HL7L5tX/j+PoV2u/tev9XnNry4QO/XQgZbdTj8JrXOLdzDcab3mPPxy9goPc8xpve035nz8cvYvL1Zwse20y0+8PfaGM+vXUlBnrPY/DeLzm0+hXO7ljF6Swo1wAAIABJREFUkc9/x74Pf4nJ9k8XPLbTWz5k/zv/wrmdazix+QP2frKMg6te0cZ8eutKti3/GYfXvK7zPE6lvSuXYaD3PGe++Zyd7/+KQ6v+hPHG9zD5+nN2ffBrdr//PMdX/46zO1YteGznt7+P+6YfcX7nana+/yvOfPM5ez5+gTM7/syxdW+zd+VLGLz/S45+8YbO8ziZjDe9h+Hat9i2/Kfs/WQZJt98zoHPf8+pLR9pv/P1Oz/H8JNfYX1ip87GOGGgCwkJPbUSCAQCgUAgEAgEAoFAIBAIBALB3HP3zh3ksZHIYyOJDfLBdP8G3K+do7Ojn66uAULc7Dn51Yc4XDhOdmoKhTm5+NiZU1pQRGfnAJWlFaTHx2jLGKvYYF8sjXdx9Is3pyXbM4dJiQybsKzM5ERqKmvo7OwnV+ZErMMR6mubSAgNxPGiEUf0X0cRH0tX1wCdHX1cP7mX5EnKksdG4u9oOe247M8dJTU6YtKyCrJz6OoaeEBxIf6osrIe+ryrawCzQ19py4sP8cN0/wau7F+Ph+lRZFJXzu/SZ8db/8HBlb95ZGyTxSSPjaQwN2/C+iOkrpQVFj/0eU1JMfLYSBRxkeQEX8dh+6+Qx0QS7GqH6f4NnF6zjF2v/JA9H7+Igd7zfPX6f7L/s98/FNPul/8P7I9vnjSuvDQ5TbWND9Uf5uFERUn5Q593tPdOeZxWhlvY8od/YP8nL2lj+ObdX/DV6//BwT//kW3Lf8rh1a/x+c//mi9/+39hun8jl/etx/nsPhSxsgfKmigvXV0D2ve+PxBXRx/FStWkcfneMOXgR8+zW++5Cc9dxP7/YOubP2b7G//Oxt//P8QESrE5vR95bCQhbvZc2rce030b8LK+RH6Ggsb61ofi8rE1p6nhwc/b23spzldOmbPzX3/Etlf+iYOfP3z+7unw6lfY9PLfYyfZO2EZXtcvYbpvA9Yn96LKyiI5Mow8RTptrd14X7/MlYOb8bl6nM6OPrq7NTob44SBLiQk9NRKIBAIBAKBQCAQCAQCgUAgEAgE88Og5i6DmrtUlVVx4qv3aapvY3AIivNVnNj8AU6XjFDEx1KQnUOOPJWC7Bx6ekbuz+F+//t76uoaxM/hGobrlnN07XKsTuwiMymBzKQECnPzaG/rpaWpE2Vmpvbz87v0ObpuOYbrlhPh7fJQmYOau9r6Ojv6yUlNoURVgDwmCkV8LMab3sP+3FFam7sYHIK66gY8LC8wMOb3He19+NhexfD7eq6f3qetPzMpgfqaRgYG71CiVGk/87K+hNHG9zBct5zjG96ZMq6xSo4Mp7SgaMJ/czM/q/1tXXU9Bu//ivO7v9DGJdn2MT43LpOZFE9mUgKNdc0MDN6hKC9fG5eH5QWOrX8Hw3XLMdqoR1yw37TiGhyCmAAptZV1E//797/ta2uiwnsPnlYX2P/Z79n5wa/Y8+5PsT6yAe/rpgS72uJidhofWzPKlPkUKORkfR/bnpf/G0fXvoXhuuVc2rd+grgmji3S14P62qYp47qn1roG/C1PYbhuOfs/eZGT698i1NWGzKQEnC+f4PKBjVRXVJOfoeDa8W+4fHATFoc2sOXNH3N4zevsXfkC8T5O085ZsKsd7W09j4ytuaYWH3Nj7bk8v+Mzwt3ttOetvKiUnt4R6qobyE5JpNFrE5f2rWfrW0s5vOY1DN79OR4XD6FWawhxs8d403soEuImzVmAk/XkrysYd2wKWSBnNo3GtfejX+NtfV7bxiqKy+jtu0VtVT1ZyYlkJiWQFB7El7/5W46uHf2N+aGNFCtSGNTcJS89HRczCf6OluSlK1CrNUT5eVJf08jgEBxa8ypeV45TX1nD4NCol6wrhIEuJCT01EogEAgEAoFAIBAIBAKBQCAQCARzz907d0iPiyY+xJ/9n/2ONS/8by7uXUeouwNu5me4dnwH8phIUqNl5KalERMgpShPiVqtwdxwu9YodLpkTHpcNOlx0WQkxlNdUUNPz8isVFFSri0rNlCqrcNw3XLczE1QqzVkJMajiI8lKSIEZWYmkb4eWBhuxcfWjFB3B05u+YhPfv7fObr2TW1ZmUkJ1FTWzjqu7p5hbVmJYYFcP71fG5eX9SXUas2ouoeIDw2gMCcPdffQ/c/VGnZ/9AKGa9/i6Nq3cLxkhOTrT9m2/CcoMzLo6RmhIDuHSB9Xmhtapx9X9xBlhcXa2ELc7LVxXTv+DXmKdG393d3DyHzcKS8ueyCuE5s/GP3N2jc5vWbZ6DF6mRN58jWaahvIz8ggys+D9PgYvG2uEOhggbf1RZwuGVNZWjFhXGq1hqqiIm1cMQHeXDu+QxtbuJfzAzkL83SmurwKtfp+zsI8HLXfP2uwSltWelw0xfnKCc/R1SNbiQ3yoaOjD187C4Jd7SgrLMHZ9CSdnf0EOVtz88xubTlhHg6cN/izth5bk4MU56vu56xnmAAnaxrrW7Sfpfraar9/YpMezucPa8srURZM+9z1NZZTE3yCm1dOExfkS0VJOXbnjpAWG0Wwqy3GG1aw/c3/ZM/HL3J6w1soosPGnMshfO3MaWnq0H7W2tTBxa9GH144vPoVzmz7UBtXniKdpoa2Wbf/xrpm0uOiCXS25vKB9Rxb+wZb3vwx+z59GYtjOyhRFaJWa/BzsMRA73m8Lh+lq2sQtVpDT4/ujB6dGehDw6AZEhISEpo/CQQCgUAgEAgEAoFAIBAIBAKBYO757ttvObPjzxxa/Spb3vgxBu/9kiNfvMHmV/+Vz3/5t+i/8Pfs+/R3HPjzH9n17s/Y+vq/snbZj/jipR9iuG45x75coTUST275kLMGq+ZOO1Zx4qsPtOUf3/AuBz7/I1+89EO2/ukf2Pfuv/PN2z/BcO1bGLz3SyQf/R2blv0tW9/8McfXr2D72z9j86v/xrEv357buAxWYfL1Z9q4jq1fwZ6VL/HFSz9k7bJ/4Ot3fs6uD3+D0YZ32fHuL1i77B/44qUfsvJnf83XK/4Lw3XL+fz5/8GRL95g65tL2ffJy9oyD3z2O/Z89Js5iev4+hUc0X+dLW/+mC9e+iFf/u7/5Yj+G+z/7PfsXbmMTa/8C1+8NHouT275EOMv3xiT63ew3LsSvwMvcuizlzi25vcc+exXo9t7r32TI/qj39386r9x8M9/4sw3n08Zl2T7pw88CGG8SY9dH/5mNGcv/wMG7/2Sne//mpNffcjWt5Zq29juD387+q7t739ntH4FZ79eOWk9Bz77PXs+fpFTWz/m1NaP2fXhb9ih9wsk2z9l/2e/58Tm99mp9xyn1r76fRv7nNNb3huTs7c5tOpPbH7t30Zz9vt/xGjDu+z5+EX2ffIy6//wT9rzfGrrxw/k+vS2yeOaSgknXmLfh79k+9s/46zBKk5s/oADn/0ek+0rOfjZMra+uZQ9H73A/k9fZtOr/6qNa//HL7DzvV+y79OX+fL3/6jN5Z6PX8Rw7ej5Of7lck5veW/u2v03n3F4zWtsf/tn7Pn4RXZ/+FsOfP4Htr61lFW//l988dKP+HrFf7H2V/+dA5++xIY//n/fn8df62yMEwa6kJDQ0ykdbu0hEAgEAoFAIBAIBAKBQCAQCARPOy1NHWxb/hOOr1/BtePf4HTRCOsTu7A+uZvYAG80Q+Brd5UbJwwozMygJF+JMkOBMkOBzel9XDm0mSuHNpMQGkC3WkO3WkNXZz8NNY001DTS3NBGT8/wpHPA3WoNjXXN2u/fK6OjrQeZ1FVbvqvZaW29ZYXFNGf643LwbZJCfbUx2pzeh5XxTmwl+zE7/BVb31qK8UY9bZmdHX3342ocXY071fx0c0Or9vttLV3acqrLKrVx2ZocJDbQB2WGgvLCEtRdA6REhlNWUIRmCMoLi8lIiOWbd59DanMZs8NbuHJwE4fXvIbxpvdIiQyluaENpSIDf3sLylUFdLb3ThlXV+cADbVNo7HVNmnjKi8q0cZld/YQcUG+2pw1N7ahGYLYQCl1lXW0NHVQmJ2j/feQEyu0v3W6cGQ0X5X5FHofJd7flVRZIMlhviSFB1NZUoY8WobHtXO4mkmoLC5jYPC7B85je12tNq6SfCVXDm7Qlu9nb6Gtt7KknJ6eYaJ8PWiobUIzBEW5edp/D3C0vN8GLuyjtyR2tI119NJcf7++lto6IjzstXlPjgjRxldXUkB9TQO+Ny7jcPJr2pvb6VZr6GmqRRlkfv+4z+wmOchdW3dHew+aIQhxtaOjrYem+haUGRkoMxRkJSfebwNnDpKTmjwaV/uDcXW3NKLpH5r0XKpL5dSFSdj+9k9pqKqhqrSCmABvSlPDcT/+GUf0X+fwJ7/C0+w4OakpKDMUdHb0oRmCQCdrujoHaKxr1sacER+NmcH7XDm0GQfjTSiDrmrPQ1tzBw3VdaPtuaGR/r7J+uVdNO2N3x9DA401dXS0dFKcr8TV7DRWxjsx3vQex758GwvD7UT6uOFpdYGs5ER8bS6z++3/oLNjtA0rMxSU5OXpbHzTnYE+MmpwCQkJCc2XBAtDUVEPra0i4QLBbJHL5djZ2WFqaopcLkcul6NWq3UdlkAgEAgEAoFAIBAIBALBpNy5c4fYIB+MN71HU30z5UXFhHk4EhfsS3pcNPkZClqbOwhztyVXnjzlPG5jfTOq7CxU2VnIY2ScNfgzx9ev4NK+L4n0caUgO4uivDzKi4opzldSkJ1FQXYWwa43MPn6U46vX8H5XWtQZmagys6iMDeXlqb2KevM8DhJTqgdPb3DJMtCyZMnEuXnzgWDz2msa6KpvplDq18lJTIUVXYWKZGhnN0xGpfp/g1E+Xlo4ygtKKSssIjCnBztZxd263N8/QqOr19BmKeT9vjKCoumjCslKvyB74R7ORHiZkdv3y00w1CYk8Oh1a+iys4iIzEOF7NTXDn8FXtWvsTx9StwszijjaE4L5+K4hKK8vK0n/nam3Ni03scX7+Cywc2aOMqLyp55Hx7bKCUuqq6yb8z9B29LfWosrNQpiUSc30fl1f/C2e/fIFLG3/DeYM/E+nrRnpcNKHXjbAx3o654XYyk+KRbBmNyWj92zjveInYICmq7CwqClUM9ainjCvKz4OGuqYpv9PdrUGVnUVBhpyMwOs4Hv1Ue34urvslwdbHyZGnUJ6fxU3T45gbjsZWID3F8fUrMHjzXzi08jfEWBpQII9FlZ1FdXnVI3MW4mY3aqZP8u99/bepqahGlZ1FerAT9oc/0cYVbvQKRZF2o+cyN4tKZRaF35/HguwsfA6+is/u5zj43r9h9NnzFKTFkSwLIdTNnsb6ZgKdrXG4YEhSeBDV5ZUP1BvobE1X18CkcfX23aKmomo0Z4oUAi0OIPnyDxxfvwLb3W+QFuKqjaNCmUVp3vdxZSpQXfj96DGse4NLG14m6vpBnC+fwPrELlqa2shOSSLYzRZVZgapUeGUKJUkhPrjem4vrldO0tM7oo1jaER3Y5ww0IWEhJ5aCRaG116L5LXXIpFIlBQV9eg6nAXH1NSUH/zgBw9Il6hUKvT09B6QSqV6auqbDLlc/sA5MDU1XfAYZoJarcbU1JQlS5Y81H4Wsh3NNG9jv6unp7cgMY5FrVZrHzJ4nHY2Ub+djpYsWYKenh6mpqY6aedPGotlfBA8HhP1BQMDgzmtQ61WT1jPo8YkqVT6UBsTPMhsxjo9PT0MDAyQSqXP9ANdk+WnpqZmVuXp6enN6Do/0Rj6uDIyMppV7I9iJvcTM+23T9L9nUAgEAgEzxp3vvsWJ6ONhJruoDAugMhrB8mLcMfj9Ff42ptTnJeP6yVDLm19m+RgT4rz8inOy6c6P4N2ZQKdyrgJ1aQIJdb6EE573+HG169x/tMfY7ziR5xd+e/YbPsTl1b9F8YrfoTxih9xadXPsN/5Fk573yHZ4QQd+bGTltuan0Rlfub9OGKsibXYgjzCj4zEeDwvH8DXZCPpgY4k2h2nQhGHn8lGrhvvoFMZR2NaMDGWB76P61XOffqf2jjM1/8Wy80vI/ngn7Wf2e54Hae97+C0951JY7qn+ny5Ni6Z2zVSI/wpzstHmZmB4do3qYj3oVMZR0VGHJv+9M+4H/mETmUcbXlxKIJvYrnjHW1dV9f9WhvD+c9+jO03r3Huk//QfnZ5zXM47l6B0953SHc9O2Vcdflp2riK8/IJdbhIRmyE9u+pzmNxqA2Bu39BmMG/YvL5z5B8/l9IPvxn9vzp7zj0+v8madePOPHGf2PLS/+Drcv+FvtNz+G05/vjMHgF6eGp81aTr9DGEWx7lsyEqPuxZqdP+rsuhTc9vhvJvfAKTnvfwWL7m5z+5Cfa/Jx773/xxS//msNv/L32s6NrXuXMir/D++Db9Nq/jjr6wuRx5aZQnJujjcX/mjF58mTt31Mdkzr6HNnnXtGey4urfna/rX/0Ixz1f8RpvR9pPzNb9yvc9i8n1fDHWH/1EoWBprRkhZPlZ43C9zp5/hZ4nNqIo9FG4qT2FGbfb/8OFwzJS7/f7upzJo+rS36TSsd1BBuO9rXxbd1+zY8w/+R+XCf1/lF7DCGGb1F4+Q1uGG4k3e0s+WFOxLpeJdr2BBkBtkTcOElKqA9uZie4eXYfbmd3oMrM0MZVUVSsszFOGOhCQkJPrQQLw0svhT2gI0dySEvr0HVYC8ZiM9DHT2D+4Ac/QC6XPzX1TTeOxTzBqlKpWLp06SMNjIXgSTDQa2pqMDIymjRn+vr6SKXSGZU5WwN9IpNJF+39SWGxjA+Cx2OuTcSJsLOzm5WBvtiuwYuRuRjr9PX15/R8PylMlo/ZPkAyUwN9ojF0Lq5b88FM7idm2m+flPs7gUAgEAieRb779i/YbnyeIrOPubn1t+RceB+3rb8k3HA51id2YX50KyfXv4nHybUEXjuGm7kJbuYmRF7bR4nlGiotP59QNTZr6Pbbx+0YkxmpS7qLSquJy6y0/ByV5TrCLA5p4wi1PEyi2Srs97yBw5m9HFr9KpknXsRx8y8oNf8E6y+fo8hsJZtf/r+RH/kNNTf06fHbP+O4bseYTBrTPaVc+0YbV5jVIfyvHcfN3ITdH73ApX3rKLBYTabx77j+5XNsfePftb/Lu/gBjtteIsty86zi6vDcMWVcSdd2aONyMzdBZn0An2vG2r+nOo/Ntp/zrdfnDLl9SKHFh/gf1aPQZhMlrocostnIQPARUq5swGXnnwg/s5bGm1u5HT0a11+CdjDiPnXOYi12329TVvuRWpzQ/u1+/vu2MIXaPL6mL+gQWeZfkn11DX2BB7kda4KXwUucXPcarQHHuB1rQpv7dkw2vkW3zy6GZSceWW705c24XT6ujSXaai9eFqe0fz/q9+2e33A71mT6ijnNreCtKM/+CaOPlpJn8hoZF1cScfQNVOeXIzvyKtZfPofJque4bvS1No7rp/bgYnZa+3fyxanjanTawEDI0ZnFFmuC2mc3/rtexHH/B1RafU7s8Tew/vI5Qnb/hvCjbxApWcnpNb/l8q7PcLlsTOz13XiYS7RxBThe09kYJwx0ISGhp1JDw7oa3Z49xhvoY410f/86XYc37yy2yXthoC/uCVa1Wv3QqnN9fX1MTU0xNTXFyMhIO8G+ECxmA12tVmNkZDQjU2C6q5vH99ulS5dqz8FE0tfXR09Pb9IdA/T19Z/pVZqTsVjGB8HjMVmfm8txdrIHZISB/vhMlNOpxrmpHvCar9XLi5WprjmzGcuEgT6KMNAFAoFAIHh6uHPnDtH+XhTm5iKPkaHKyiIu2JdkWSh11XWEuV5H5nad3p4hnc8VTzqH3N9PsZ8xqng/0mIjKYpxIFUWSFFePskRIaiyMjHZ9hEBDuY01jcvaGy1lTWc27maqrIKNMMQ4X0T16sm2Jzei2YY+vpvoczMICMhRud5nErDHfXUJzoSZL6XpABH1B1qctNSKczNobd3hMSwAOQxMkLc7BnU3FnQ2Iry8kiLjSQ7JZFSVQHKzAyun9pDYU42A4PfoRkGF9PjKKJDdJ7HqTTU1097ii3+FkdICA2gobZh9L3mmZlkJsUT5ulEgKMlabFRqNWDCxZXX/9t8tLlBN20oauzn/ZWNQmh/nhZXyQmwIuK4lIqS8txMtlDYWYaA4PfPtx+nsUt3IdHRg0uISEhofmSYGGYzEC/p02b5E+1kb7YJu+Fgb64J1gNDAy0MS5btmzSFX0LZcYuVgNdrVazbNmyB+pbsmTJAw8bGBgYPGRoL1myZFom+vh+O5NjkcvlD5zHsSa82J78QRbL+CB4PMb3sbFtfi4Y207Gm7fCQH98ZpMftVqt3WZ7/O/nevv+xcz4Mf5xr4FzYaDb2dlpX2UyG83XdUoY6AKBQCAQPJvcvXMHeXQEGQmxlCpVZCTEUltZQ7inE/KoUEKdLKivqND5HPGjNFKbRq7/FYqz0/GzN0fd1Y+X9UWGhiEmwAuXyyewNNxCQqj/gsXU3NCCn705sYHeqLsGKFEq8bQ8j+tVCYr4GAYHv6MwOwv/G5dQd/bpPIePzHFdBsXBpgRbHqIyOwF11wBJ4YE0N7QwNAwe187ia3cVVWbGgsXU2tSOIj6GiuISbc49LM+TLAuhoriE/v7b1FRUYbbrc53n75Ea+g5NUwnlQRI8rS6QmRhHQ00D2SlJZKckkSNPITUqHB9bM3LkKfT1jixIXE31zThdOk5WcgJDw1CUm4vrVQnSG5fJV6TR1ztCkOM1Ilws6WztmrAMYaALCQkJzYMEC8OjDPSxRrqNTZmuw51zFtvkvXgH+uKdYK2pqVl0RuJiNNDHm+dLlizB1NR0wocK1Gr1Q2b2smXLHlnH4xjo95DL5Q8ZKtM18J8VFsv4IHg8xveVse1eJpM9dvlj+/D4rdzFO9Afn8e9R5HJZA89rPSsrEQf3xbHj/kzvY7PhYG+GO4dJkK8A10gEAgEgmeTO3fukCILpbt7kEgfVxrrmshJTSZZFoKv9TkUsgCdzw9PS/2D9GY6E+thTlyQDyWZSWSnJJIjT6GtuYNI75vs/+RFgpwsqauqXZCY0uOicLx4jNrKGopyc8lOScTjewN9aBi6uwawl+xGERmo+/xNQ8OdjfQXR5JgfwBVpB3DfX3kK9IpzM6ir3eEuEApVsYGuJqdXrCYctNSiQ/xo7d3mKFhyEyMw9PqAnnpcvIVaeSkphDsakt+SrzO8zetHPf20KFwI+bmeaL9PKgpryIvTU5empy0mEjyFelE+brja3eV1qb2eY+nv/82eWlyIrycGBqGro4+EkL8cDh/FJnUhcbaRqrLKnA3PYoqPYXBwW8nPi5hoAsJCQnNvQQLw3QN9Ht6//3Yp8pIX2wG+myQy+XaVb0zfZf0YuFJMNDHG0OLgcVooI/tU9M1pMebEo9qx3NhoMPEK+WXLVsmtnMXPFWM7ytjX62gr6//WGWr1eoHyh//oNFiHMufNObiHkWlUj1koj8L70Qf3xbHXzNneu0QBvrsEGOC4GlGKpVq/x+2WPu3QCAQTMld6GjrpjAnh6zkBJrqmvFzuEZCsJRoLwcaqxfGbJ4LjbSUoPQ5TVa4C8H25+nvv0VKZCilSiV1VbWc37maqwfXkxQeNO+xNNQ04Gt3lYRQf4pyc0mPjUQRH0Ow6w1SZCFoNHdIjQzF2WQXPeoBneduuhpuraA6zo4Iqz1UKTPpVg8SGyilraWLrs5+Dn62DJcrp8hMmn/DurywmEBnK4rz8hgahsqSMiTbVuJrd5Wuzj7UXQNE+bqRFB7E4OB3Os/dtDT0HZrGQipCzxPt50lOarJ2BXpajIy8dDmqzEzcr50lIyGGvr75XYXe0d5DgJMl3d+30YKsTC4f2IDPjSs01jYyNAx+NheI9LBF3dE7ebt5Zg10ISEhoXmUYGGYqYE+1ki/fLmI1tZhXR/CY/E0GOhjj+FJXb33JBjo49vKYmAxGuj3TOmZrOaWSqUPxPYoU2+uDPSx8c6kfoHgSWJ8X1GpVHNmpI59sOheP1zsY/mTxlzdo8x0d4CngYmOd6YPbI1FGOiz41lrd4Jni7HjgmjfAoHgSaW//zah7va0tXSSkRCDu7mEMBdLqooKdD43PFP1p10j0v4UHic/ZbAmla7OPoJuXqd/4C+kx0VxcfcaoqQ3KczNmdc4MhPjcDY1JlkWgjIjnaykeNJiIwlwtKSzowdlhgKXCwepLi7Sec5mJM0tblXGIbPaT4yXDV1tHVSVlpMeF01PzxDWxjuQR0fgZnGG4rz8eYujs6OHUHd7/Oyv0tc3QmNdEwFOlpzfrT+6hfz33/O3N6O5oZmh4bu6z900Ndw/QHtOIDn+ZuTKU7QGuiI+GpnUhdqKarJTErE02kFzY+u8xaEZvE1taiAR3s7f57wXqY0pp7Z8SIlSydAIVBSVEO5mQ3Vp6dTHdEt345vuDPRbum9MQkJCT7cEC8NsDfR7eu21SCQS5RNrpAsDfXEgDPTZsRgNdBhd7WhnZzft7890VeBcGuj34n1STA6BYKZM1FfGPjTyOOPt2C2x7xmRi30sf9KYq3uU8ePss/Au9Ina4vg8LF26dNrlCQN9dogxQfA0Iwx0gUDwpHPnzh2SIoKoKi2jo70bqc1lPCwkpIR40dc/ovO54ZlquKOaumhzfC5uI8HzMkMjo2Z2UW42vX3DJEcEYnF4I3HBvvMWQ2lBAQFOVqTFRhLp60Z1eSUyqQvNDS14X7/E4NB3XNmzmuz4CJ3na1Y5bqugNcObYOtjJIX5ou7qJ8TVls6OHipLSon0ccX1qoRg1xvzFkNBdhZ2Zw9RqlLSVN9EXpQU26Pr8bG9QltLB0MjEOxkTlZiDP0Dt3Wes5lK01REWcAJ0uOiqKuqJSc1CZnUBQ/L81SWltHbO4Sr2Wkifdzo7ZufftrXN0TMTVNy01NJjQpDHhOBr91V0mIj6eu/xdAIJIb6kZMSz6Dm26nbjDDQhYSEhOZegoXL3xIvAAAgAElEQVThcQ308UZ6WlqHrg9pRggDfXEgDPTZsVgN9JkyfgX6QhvowEPvYl9M+REIHoeJ2vXYPjcTA3EsMplMW8aSJUu0rz5Y7GP5k8Zc3aOMPV/PyrmZ7HhnuwpdGOiz41lrd4JnC2GgCwSCJ507332Hl/VFhkagtrKaQ6v+SIyXHW1N87eydb410pBFQdBFTqz6BUPDd+ns6CXEzZahEaivrsPh3GEivG+iHLNSeS6lSIjB9aqEEDc7CnNyUGYqyElNIi7Yl4qSUnLlKVzd9Qm9vUM6z9WspLnNrXIZsY4n8LA8R7MygobKEhLDAujrv4W18Q4qS8qwPrmbguysOa+/s6OXcE9HvG0u0T9wG1VWJgE253E+d4AceTKDmu8oVanwuHKMtuZ23edrNhoYpD03mLyAK1SXVZCVHE98sC9xwT5E+brT0tRGQ20DDheO0tXZO+f1D2q+xUayj9qqGjo7e6ksKSXMw4Hrp3bTPzBqnpcWFJASEUhTXeMjy3tmDfThESEhIaH5k2BhmCsDfayOHMl5Yox0YaAvDoSBPjueFgN9vHn9qNXr82Ggj3938w9+8INpb0EvECxmJuor499dLpPJZlyuvr7+hKuZF/tY/qQxV/coY8/XYjZy55LJ2uL48X7p0qXaB0CmQhjos0OMCYKnGWGgCwSCJ527d+/SVNdIb88QkVIXoqTOpAa763xO+LGkGUGTdhW7E1vJirjJ0PAdasorSQoPpH/gNimyEEz3riVXnkx1Wfmc1l2qVOJnZ06gkyXpcZF0dvQQE+BFY10j/g4W9PYOc27bByjl8brP0+Oot5uuTDdk9hJCHS/S2dZBUW4OWcnxZCbGkpkYg/2ZQ1w7vGnO6y5R5mNlvJOKoiIqS0qRed8kNSqUCC8nylQFDI+A9dFN5KXEMTj4F93napbSdLVSFGJKnsyZrs5e0mJk+NmZ42FxlvqqWoZHQJmRhoXhNvr7R+a07szEGBzOH9X+XVlSit2Zg+Sny4kN9CY9VkZqZDCKWBkazbePLG/kWTTQR4SBLiQkNM8SLAzzYaCPNdL9/et0fYhTMhsDXS6XazXRu2Plcjl2dnaYmpoilUrn3YTTlYFeU1ODVCrF1NQUIyMj9PT0tMc803fqCgN9djwNBvpE26c/qv3Mh4EOD5sjRkZGc1KuLpHL5Q/00Xv91NTUdM6NHJVKpR0bJxr3VCqVdsyws7Obk/rvHZ+pqSkymWxSE+xebHZ2djN6vcBsmMuxcS6YrK+MfXBFX19/RmWONyDHnu+FHsvHt3F9fX1tG5tOvsde0ydrP3K5HKlUOq02q1artedfX19fG89U7XMq5sJANzIympMxUyaTYWpqioGBwby06/nM3fi2OP7Brem0VWGgz46FGBPGth09PT0MDAwwNTXV6YNwY68FdnZ2k8aiVquRy+Xa/jWdmGtqarCzs9OOe0ZGRtMe8yZjLvvffNwPzPU9xFzl8HEN9Lm+BgkEAsFsGB6Bro4erI12kBrsgbqzR+dzwo+rkaZ8OjPc8LaUMDwC3eoBgm5eZ3gEqkrLuHpwIxaHN5GZGDtndTbU1JGTmoTTxWMEOVvR3tqJPDqcyuIScuVJqDIVhHs44nnxAAMDt3Seo8fV7eIA4pwllCqVxAZ609HaRYDDNXp7hzi18W3qq2pxPH+ExFD/OauzvaUTP7urhHs40FBTT05KIgkhvvjampGfLqevbwR/mwtEedrS3dmr8xw9loa/oyMvjHwfCXVVNXSrB4gN9MbKeCdRPq6ou/oYGLiNy5WTpMWEz2ndx75cTntLB8Mj0NGmxsvqAh7XzjI4+BfaWzpIkYWQFB5It3pgWuUJA11ISEhoHiRYGObTQL+nTZvki9ZIn42BPtFEoFqtxsDAgCVLljxU3r3VTdOd9HjUBO1EMU9Hk9U/kwlhtVqNnZ3dA+/PnUwGBgbTnnBbrAb6THM8ntkc1/jzO9VvnnQDXa1WP9SWpmNaz5eBPr7cZcuWzUm5EzFTIwZmZqTZ2dlNOh6Nl76+/qQT9jOJc+x3x54TU1PTB96VPVZLliyZsaGtVqsxNTWd9PgMDAy0Zvn4+GeS75nGNB9j41wwWV8ZP37MxDQY21fG95OZjnmz7ctTtYHx/XiqLbonu07W1NQ8dF2f6njufX+qWJYsWYKpqemMzv/jtN2ampqHVp4vW7ZsRvU/qr+NbdezNe8WInfjz934h0DGvoZgMoSBfp+Z9NuZjgnj28JUY6ZarX7oAZHx0tPTW1AjXS6XT3rtWbp0KVKpFJlMhoGBwYTXxkeNM5OVPdtrzHz0v7m6H7g3/szlPcTj5vBRv51MkzGba9DYfMzmNSxjrwuzfY2LQCB4uujtGeL0to9IDfGivnxuV2TrTEPf8peMK5Tk5RF2/iOGhu/QUFNPXJCUbvUA8YHeXDu6lWAXG6pKy+akzsLsLLyvX8LV7DTKjHSKcnNQZqTT0z1IuKcj8cE+OBhvpatdrfv8zIUGh+jPcSPe3Yy8tFTSYyMpyslBHh2O88XjDGq+JS06HMMvXp+zOiuLS7i070uUinSyUxJJi44gMzGWtBgZhTnZlOTn43p+P5UFSoaG7+o+R4+poe52VP5nKYh2ZXgEGqrruHJoEzan99LS2MrwCKi7+vGxuTxndabFROB08RjDI9DbO0Swy3UOr36V6tL7Y0N+upyclMRplykMdCEhIaFpqig3B+/rlybVplf/Ff0X/p4Nf/gnXQ1vzxwLYaDfe0d6a+uwrg/3IebCQFepVNM2qqazTe5iNtCnYw6Nnyic7grAmU6wLgSPOzkmDPTJkUqlD02ITtfYmS8DfSKzY76YTwP9URPhE2kyg/FxDPSJHpCYTNNd7a9SqWY8Ds1kPJwt8zU2zgVT9ZWxfXAmOy6M/d34tjPTMW+mfXm2bWCy45uoXUil0gmv65Mdz2Tfn0xLliyZtqE30zFJrVZrzbnxv9XX15+RsaZSqSY1rmY6lkzGQuVuonM33nh9VHsVBvp9ZtJvZ1LuROb5ZMx0LJhp25wNs71Hn04+ZTLZtPvKdPvJfPW/ubgfmMn5na6JPhc5XAgD/VHXIKlUOuu2Pf7hoYXoFwKBYHFz984dEkP9cDE1Js7rBkNDd3Q+dzxnGhzhVtpFrhxYiyI2kv7+WxTmZJGfnkpFUTF2JvuxObl7RkbgZGqoriM7OYEQ1xukRIag0XxLUnggNWUVDA/fJdTVFg+LMwRYnkIz9J3uczNHGumsJfrSalqqSqkuryA5PAiPa+fo6R4k0MmK9pZOrp/Yhc2JHY9dV2d7N15WF4jwdKJSmUOyjx0FWZmEuNiQK0+mo02N88ltRLtZ0ts9vZXRi1936ShKIi/EhrrKaoaG7xDt58HVo1uJ8HKip3uQ4REoLyoiOSJoTupcu+xH9PUNMzBwm/ggH5wvGeFsaqQdG9Kiggl2NGdw8NFbt2vbyTNpoN9m9D3oQkJCz6TKClQEOFnibmHykFyunGTVc389oY6v+SM+lhJOrXuFgx8+x/F1b7L2pR+y8qd/xcqf/hW2Zw7gevU0npZndTW8PXMshHn+5z8n4upapetDnZDHNdDHP8FvZGSk3U54okmf6Tzl/6gJWqlUqt2KWU9P74EJliVLljzwb2M11ytMly1bpt0G+p5kMtlD5U1nFe9iNdDH5m+8iTBRjscjDPRR7m2xrK+v/1CbHdtOpmvszJeBvpDvQZ8vA10mkz2Um3vbfo7tp+PHqLl4wGb8+HCvzyxZskS7ne69djDR5PKjDOXxE/BLlizByMgImUyGXC7HyMjoobY1dgvae1u/zse2vvM1Ns4FU/UVOzu7B/I5Hca2sYlW7c50zJtJX57ogbWx7WvsOR6f78kMlvHmxWQPoCxZsmRCo2G8kfGDH4yafmP73US7ISxZsmRaZur4sie7xk9l6ujr68/YuJ0o13p6etqtk+9tKTxRvqZrZi1k7iZqi2q1+qF7qKnGobkw0JctWzblOZxK82l0LQYDfSbmeU1NzSPbp5GR0UP3bvO5En18ex4bz7179/HteOx25PfGron6z/hr+/i+cu+hmbE5Wbp06ZT3VfPZ/x73fkAul2uP5d61/nHvIeYqh2NfiTM+N0uXLp20/07GbK9Bs12FPvbBoensvCEQCJ5+vvvuWy4f2EBGVABN1dU6n2+ea420llIWYMyxNX/gVm0UzQ3NRPu7U1VaSqCjOTfPH+DirlUoM9Ieq54SZT7uFibkpCYyNHKX4rwcVJkKenoGifRxwc1cQqC1hL5ejc5zMte6le9MmL0JXZ09+F7ezqDmNu4WJlgZbWf4FtRV12B9Yif56fJZ19HXP0yMvweBzlbkyJOJD/GhVKUkPS6SvPRU8hVyIh3O4XpyM3XlpTrPyZxq5C45geYUx3sxfAuGRu7ice0M/z97bx4d1XWlfePk6347Saff0HF3utNJdzpOYueN7TgJjpM4iePENk48B2MBNmBmZDOaWYC4AgESmud5Ks1Cs1Sa55KQBJolBEIISWge0DyUBPbv+0OoKJVKUpWmkuE+az0rMdS9d59zz973cJ6z93E/f5S21k6G5JAeE4b+60/P+VnBzuZ4mxsyJIfunkF8LI3wsRSQBnoyJIfbtbfJS0uiubFVq/sOj+guxokCukiRIiewf+Auff0jatnTM0RXV/8E9vbJyYyLwMvsBB6mBvhYCvhYCkisjHAxPsQnf3uWfe/9GgfD3Vgd3Ya/3bkp6Wt9RnH92D0E/GyM8bM9i4PhLna9/hR6T/8jxz/6M742ZxTXffq3Z1n19NexO76DlsZmerr76e3p11V4e+Sw0MJ5fHyjrps4LeYqoM+0yKducWqmLHRtF2inKpOoKbQVyFauXDnjwpnq4tZMC7FLVUBXxmzOQBcF9DHMlJGl7fteKAEdJvv3QmULLpSArux7mvTLeInQ+bBTnYA31cYIdeLcTBnQyu99qswwVZF9scb5QsXG+cB0vtLZ2Tnh7zUR6JTboG7saNs+TX1ZXQbjTBnVyuXHp3o3qvdTHb+BgYFTPkNVkFmxYsW0Ap1q9uNMgq2qfdpyNsI5TBYnly9fPu3cRV2m6ExzncXuu6nGour3ZL7iIagX0OfChYwXuhbQtRHPYXLVj6k2bYwfsbTQ3wTVzRia/rtAE/9U549TXVdTUzOhb6bq74X2v7nOB2ZzzUyl7+e7D8cxVx+d7TdINXZpUuVMdZxqU3lGhAgRDy8+v3cPiZVAosRW52vaC8asM/haCUR42dPV1U954RWKLsmoLC0hKcwfP9uzRPu6MDj0udb3Hhz+gqryckLdrInwdqAgO5OBoXtkJ8Zy4+pVBoY+58L+9Xid3U9VSQEDQ/d03x8LwHiDX9FWV8WQHAIcTPC1Pk1lSTGZcZH09g2TIQ3H9sQns+rjITm0t3chsTLC++xepBe201jfQG5aAs0NzRRdkhHp44i/+VHK82Yv0i9ltra0k5+RTF3NLcWfuZscpf5WHTbH9bleVsbg8BcEOJjM+hmyxBjMDmykf2CUvv4RfG3GdJ4oHyeG5DA49DnFlzKJD/TQ+t6PpIAuHxlLvRcpUuTCcGDgLl13+tSytamV5oamSbx9qxapvxsSSwEvs5M4nzkwgQdWv8jqn3+T9/7f/2HVM99g9c+/ib3hbrb95ces/9132fC77xLiYkGIiwXxwT4T7JH6u+NtdkLJvlF6ugfo7upTsFiWQrS7JeGOZwmyEQh3NqE8N5O6qmskh3gRYC0oWJKdRn93n4LNFfk4bHqec29+l3NvfpcLq36oq/D2yGGhzjxf6sL5OOZDQJ8pi3ChS4QupoCuaeaOaibvTH0kCuhTP+dRENC1FXlEAX3qa+bbj+YioM+0wK4uW346KC/6TpfhquoXi3H27ULFxvnATH2sjbikar+6dms7BjUdA9oInaro7OyccixOFZdmyqJWFSJmyvYcR0lJiVbjfrrYqSlXrFiBs7PzrM4v1tSHOjs7J2RETpfZqIu+m2osqtqybNnUmayigP4A8/ketBXPVWOBJht/lN/dQnwTlKt5zDSelW3R09Ob8d7Kv9ekhLrymFZXWWQx/G+u84GZYgioz/jXxJ756ENlzNVH5+sbpMlcWLXPFusoGREiRCxtfH7vHjEu53W+Dr6gbL5KTYwx8cE+xAV5cavqOumxYVQUXiEnOQ5ZXAROwm4KszMZHLqn1b2bG5rJToghzN0GL7MTtLd2kpeWyNWiAoblkJeWSJDjBaJcztPV2aP7vlggjpb6EGZzhJ7uAYblEGBvgofJMYRNrzEsh8b6BsI8bCnKydL63v39I/hanyHG14UoLzsa6uq5UVFBdmIs5VfyyUmMISPUi2CLI9Reu6rzvlgo5qUnUVlcRF/vMD3dA1gd3sIZ/b/T0tjCsByGhr8gzMOWjrY7s+hjOSEuFgQ5mdHdPUBGbDhll/PwszUeyz4f+pzCrBRcT+nT3tKm9f3looAuUqTI6djd1U9bS4da3qyspK765qQ/L8hKw8HwUwVdjQ/ibW6Ij6XAvrd+zsYXHp/AVU8uY82z/4TNwfUEWgtYH9nKml98i9XP/jPrnn+cjb/7LywOfkyElz02x7bjfOYzRaZ4fU3tlPaNU5YQTUKwNx0NdXTUVlKeFUechxkR9gLB5oeRGO9GFuVLa3MbV9PCiPCyJ9TFDJf97+C89TekOxzgapT9BBYGmJDnLZDnLXA1JYSW+tuK57W3dugqvD1ymE/hXF8/l/LyLl03SSvMh4A+045/1UXJmRbLlrKAPpf7TrcIJgroUz/nYRDQlUuTjnOqctu6PAMdHi4BXRuBcT7sVP2tJplNqovlU0F1rM+06Kup2K4LaBMb5wMz+YqqKDJd3ypvCJtK/Nc25mniy7MVfDSBOuFCE0FONQ7NZRPQdNdqOkfp7OxUlF2eqszxTJnkMLfvsabX6qLvpmuHsvg5XeycDwFducS4tlxIsUsXAnpnZ+ekcarJd0N5o4am33/lzT8LkXWrPDZm+vZqc3SG6qYlTf1RWShV9fnF8L+5zgdmc81UY2Eh+nAqG+ZLQNf0uAZt36VyZv18zBFFiBDxcODzz++RGuii87XzBeXQKH051kS5nac8L5PilCCul5WRFOZPZmwYBZmphDiZYHtsG7eqqjS+7+DQParKy/CzNSbA3oTc1AR6e4bIT0/mRkUF3V392J/8lEjXC9yqKGVgYFT3fbGATBb+QHPtTYblcOt6FX62ZzFY/yp3OsY2DlSVlxHl40T3fZFdU7Y0tuBtfpKTH/2J+sxgWhpbyEmS0lBbT4EsHeej65EIW7lZVqzzPlhItrW0k5MUS1pUCDF+rrQ2teFjKRDiYq4YW91dfZza8qZiI4OmzEmSYn10O113+kgJD6CyqJCLrpakR4fQWHeb5ttNXHQ8R3qYz6xsFwV0kSIfEXa03aHpdiNN9ZNZX3OLsst5E1hReIWKwisEO5vjfOYzvC3GBPAwDxti/NyI8Xdj/3sv8OkbzxLj7zaBnqZHOfz+Cwqe038X93OH8LUSFAxztybGzw0fKyO2/uG/2PnnH2JnsIMIL3ti/N3wtzuHjcEOfCwFYrztKMtK5GZxHjeL84h0t8DHwhCJpYCr4U5cTmzF5cRWXE9uJ9TWkNALu4kw+xSpi4DURcDdcBuOJ/VJtt1B9P6nCN3zHGk2n5LjKRBh+B4mK7/O6T8tw9v8JL42Zx70Te0tmqpK1PZZbmqCor2x3tbEup4m1kUg1kUg3t1YV+HtkcNcRfM//CHuSymcj2M+BPSZoLooOdNi38MioKsuik63qCMK6FM/52EQ0KdCZ2fnpAoNmpyFLp6BPvU16hat5yK6zEVAn835zlNBNWtKG7uXWjzRJjbOBzTxFeVF9elEC2URe6oFfm1jnib2qb7/+XynqmNQk4xQmP35szC5dP50Qoa2cw7V54yXsNf0earZwNrGD+WxNFW/6KLvZhozqmdlq/PL+RDQF9rfZ4vFFtDVHcmgiWioaqc2/Tn+vIWY/yiPH22PLZoOqkeXaLpxSNlPVO1ZDP+bj/mAttdMtRlhIfpwKhvmQ0DX9BukauNM8XAuviNChIiHH7peb18MDnZ3cStIn8zYMCqLC8lJiqXsci7hnnbkJElpbmjC09SAtOgQ+jUUulub24iWOBHp40R2YgwFsnQKZBlUFhfR0z1AfLA3PhYnSfC1584ssoK/bJR33ibI9hSDg/cYGv6C66UlHF33Z/xszjAsh56eQS5nppKdGKPxPTvaugj3sEUa4E6IiwX9/aNcLyslLy2Ja6UlBFiPnS1/OSmK7ju9Ou+DhWZaVAjpMaHc6ehmWA6NdQ1sf+UnlBdcZlg+lq0f7etC4kWJxvdsb+kg3NOOSB8n6mtqiQ3wIPGihJuVlYS62zAwMEpeshT7w+tnPzZEAV2kyC8fG2rrqauumcSqslIKs1K5kpE0iVHedvhZG+FjKWD22QYu7F+v4Okd77Hl5R9O4IH3f4fh5jcwWP8qrmcPEhvgTsJFCXU3axgc+pxh+Vh5jVNb35pgW2/PILdv1kxgYWYyaWESYrxsCLY9TaC1QEaIKxWyBMIdjAizFwizF4h1M+VmYQ6d9TV01tdQkZ1EmL2An7AFt12vKhhsuo+4ADcSLkrwPPAO7ht+hPv6H2L9zr8SaqhH2Nb/Rrr93ylwWE+Bw3pChQ/wsThFfnoS/rZnMV/7BGbbXubC/vUEG68nYNfPSDz9FxJCvEm4KFEw0deK5AurSXQXFExyOUKSzXbqLl1E3ljKSHU6o8W+3M08S1OMQEO0QGPYQV2Ft0cOcxHOBaGY5uYhXTdhTpirgK5J+d1HVUDXJitCFNCnfs7DLKCPQ1Wwmcm2hRLQ1YkdC4WFEtBVhUblRXJ9fX1MTU21WjSdi4CuySK1pv2tjeAAaHV+6WJjLtl/s4EmvqI8bqYSIVR/M9X71TbmaWKf6qaD+dzYojoGNRGMVTfbzCajVXmMTpeFOh8xqaSkZJJAPJXNyr+bzREDqpuiVN+VrvpuprGoSTloUUB/AG2+war3VSeea5oNq+77ryk1Lck9G2izaUu1XLmm912+fLlW7R2/TlmQXSz/W8j5gLbXzHcfTmfDfAjo2m5a0nTTk/LvFuP4GBEiRHy5oOs1+kXhwCDdua6k+llQXVlJTpKUoksywjxsiPJ2oLq8jEvJUnwsTlFz7fqM9+vvH6Hsch6BjqZEejsii4/mxtWrFMjS6erspSQvB7dzh/E3O0Jzfb3u279ITPMyoq66mmE59PUNc9HVkqNrXqKzvYv+fjnFudkkhwVoXGY8PsibK5mpiqNmm243kRDiQ1+fnPzUODyM9xPjZU11aaHO275YzJUGcaO0UJF17nR6H0c//DP1N28xLB/b2HFh/3o62rs0ul9ckBc+lgLXy0pJDg+gpbGFKIkzNderSIu+yI2KcgKsT1GanTprm0UBXaRIHbKnZ5Ca69eprqycxCuZqWTEhpMREzqB6TGhWB3ahMnuDybQ6sgWLA5sYP/bz7Hr9Z+y6/WfsvGFx3n/p19h1ZPLsPxsHf6WY1nbn7z+NDtf+yk7X/spu/72LOd36+Fvd05RFt3HUiAhxIfK4kK1til49SpH1v2JW1fLuJknpTQ5lPwoL6ROAlIngaDzu3E5+AGpQS7cKC/lUlwoqeH+pEYGE3BqI5Ijq6hODeRmevAEXkuUcMnPlAx3gQx3gcKEEMUzbxZlczMnipuyUKrLi6murORWlDG3IgSkp/6qaNfO137Kvnd/zRn9VRxe8xKfvfMcxtvewFh/1STGBXpQVV42oW03y0uoyQmjJtmRWt8N1AZsodZHjzr3N6m3e55av43U+m6h0ugn5B57kqwL7+JveRwfS4GAUx/qKrw9ctBWOP/rX5MeCuF8HHMV0DUR7h4lAb2kpERRalR1QUcU0Je2gF5SUqLVouLKlSvnTcRSdwbtdJloCyWgq953IRcYF0pAh8mLqeq4fPly9PX1Z1yonYuAPp9tUl30n66cqmpG1kwlqxcDs42N8wFNfEXVB9X5n6YlirWNeZrYpyq2zSeU76tpNqaqADabb5aqv2h6RvtsoS7Oqo49Vd+ZTWyd6XxqXfWdJs+ZKQt9KQro2n63p/q2LpaAbmBgMMmfx79JmgiH6o4mmA3nG9qIk5ochTEOVZ+dDZXfz2L530LOB7S9Zr77cDob5iqga1sRADQrUa8a2zUtES9ChIhHB7pe218sDnR1cDPSkNxYXxrrG8iM8icjwpOLblYUX5IxLIcA+/OkRYXQ0z047b2a6htxPr2fTGkEFYUF5KbEU5ybzdWiAlqb20i46IuflUBKsAcdrR06b/tiUX6nET+zQ4r/7mi7g4+5IVE+jlQWFyJLiCbxoi+XM1LoutM37b2aG5qRWBnhbrCBpttN9PePcLWokAJZOrdr6wi0OoHvGX3KclIfiexzRZ9ek5EVaE5bUxPDcsiKj8L17CEkVkY0NzTT0zNIXJAXEV52M96rsa6BCG8Hgp3MiPZ1obd3mPhgb27X1BLkeIHO9i4CbY1IDXGf27gQBXSRIueHzQ3NVJYUq2XiRQlxQZ6TGOJshuWhzXibn8THUiDS24EMaThZ8ZGc2LgSw81vYHFo0yTaHHnAC7tXc/Dd5zi95XW8LxzDz1ogxs+FaF8XLuxdy4H3nmf/28/hbLSP1KgQgp3NkSgJ5QG2xiR6m+Mp7ERiKUygm/ApvsafEGV3ghhHgRhHgVhjPaTCO8i8DJF5n2LfuyvIjfIkw24LDu9+HY91/0G65SbS3AWk5z7Ec/svcPrsPTxNjxLhIFCUlazol2tTsPxKPrkp8WTFR5IV5obMR1Aw2+0A2fZbiT31Or5mhyeI/nFBXmPX3Gfp5VyG5VCUk0mWvznytppJ703e3Ya8qYy8oPNk+wr4HX93jMfewG/PL/Df+SMCPvpnAj7+DgF6jyozHdYAACAASURBVOH/8b8Rd24t2V4CMi+BiPObsd/2Wyw3PEeq8xFkXgLZiTG6Cm+PHLQRzh0cruna3HmHKKDPXkAfP2dVOatnOooC+tIW0NUt9M/lnWoLbbLQF0pAV13UX8izsxd6cVk1C3QqznQm8lIR0FXvr+n40KZc63xhPmPjfEBTX1H2QdXfqS7QT7d5RtuYp4l92n6ntcFsYok2cXoqaLqRYj7brpplrZpVqe18RZNnqPaNrvpOk+fM1P6lKKBr+92eqh8WS0BX9w0a//+abFpTfQez5XxD0/LYqhtZtOnn2VL5/SyW/y0lAX2++3C6+89VQJ/tfFb5nairCuDs7Kz4+9mI9CJEiHj4oWs9YNE4fJeOygyynbfT1tJOXUUeMc4GSKwEEkN9aW/toKO9i3BPO4pzZfT3j6i9T//ACLmpCTie2sO10mKyE8fKwednJHOr6gbpsWEEOZwj3teeloYG3bd7kSkLdeR6WSnDcuju6ifMwwaj7e+QGhVMR/sderoHKLoko7K4aNr7JIT44GMp4LD1twwO3aO6slJR/r2qvIxgJ1MuJ0dTe+2qztu82CyNtqE8J5m+PjnDcrA/uQsfS4ErmSk01TdQV32TM/qrqLs5WccZZ3trB7KEaByN9pEaGUx9zS2ul5WRFR/J4NA9/O3OUShLw9VwBx2t7XOy99EV0EWKnIryL7hxtYKyK3mTWJSTSaSntVoGOZrgYylwYf96Tn78Oic/fh3Xs4cw2v4un636Lfv//oKCR9b+CSdhL07CXvxtjclJjCE3JZ6aa9cYHLrH8AjYGuykQJY+wbbqilKuFuRNYHl+NlfS40mL8CPAWsDr9CeEWXxGspcJcS5GSJ0FpM4Ccc4CtQVpZAXaEnf/v+OcBaSOhkRZ7ifO5TS5KfETmOZhRKLRG6RYbCHF5QSeR1bj/N4/4/zmMsKPvcplz8/4bNULhDkIBFodx/Tt/8upPz+G4ZvfxWTPWmIdjlIc40BecuSke+cFm5DvL6hlaaQF3ZcDGM214W72BboTBG6ECVSECFwNMqAiwpSiiybk+xmR5yuQf5+tV8IZqcubxLIkf8KsDlIg9aH8Sh7lKf5UxNpQEWXD1QhTroYZKXjF+DdcMf4Nl81WkhfrS16sH5dd905gY7Ijo5XxU1KXgfVRw0zC+apVaQ+lcD4OUUDX7nlTnaeqCUUBXRTQp4M2vrgQAnpJScmk58/l7PCZsBiLyzU1NVNm+6lyKkF0KQnoqmNUT09vwjsaj0+6iCULFRvnA5r6iqoPKPetcr/OJHJp2/+a2Kfar/OJ2cSS+Rhnqv6yGAK66kYIVaFlPgT0mfpGV32n6XNU762cqSkK6OqfO1sBPTAwcFJG9Ewlxec6511IqJYKV83ylclkk8qfz7TBa76/Z4vlf0tVQF+IOcFc7z/XmAuTv9+qY0+5usZS/DeWCBEidA+d6wiLyIHOZqqjjcmX+tDbO0T11Qp8rU9jfWQLVwsvMzwClzOSkVieoul2w6Trh4Y/51pJER6mBpRezqW2uppoX2eKcrIovZxLYXYGcYEeRLheoCJfRn+/XOdt1gV9rc9QW11NVXkp8UFehLpZEeZho/j7krwcksP8aWlqUXv9tdJiIn0ccTDcTV5aIj09gySH+dHe2kFrUwsJQR5EuZyjKD1O523VBeW9neQFnuNG6RUGh+6SEhFEuKcdmdJwksL86O7uJzk8gGBnsyn7+EpmKmlRwdgY7KC8IJ/BoXsEOV1gcOguZZfzCPOwIdj+LIVpsXO3d1R38U1nAvrIyJiILvLhZ/GlLIqyMyaxMDuD1IhAfK2NJtPKCOMd73D8w5fV0mDdSxise4k9bzzDqieXsfnF/8Rg3UtYHd6ExFLg/C49jqx5iSNrXsL1zAFOfPw6XheOT8jsDnK8oNYuZRpte5sID2tKL2WQ6WtOqrsRKW4CKW4Cic4ncdr9OjbbX8brxEaKsjO4JA0hPdARWbg3iW6nKYz2oP5KMg1F6WqZ6CKQ6CKQ7GnC5dS4B89OCqY42omizESKE/xJtt5BgPE2jHe8zZG1L3F4zQNmSMPY986vkAib8LEwnECJhSESy1PE+DqTn5ZIUU6GgsVxHpQ6vEVJ0AlKQowotf7zGO3foCTEiJJggRLPT8k8/BQBm7+H34nVSC4cRmIp4Ht8NX77XyLp5J8oOv8ypaYPWOKuT3GgMIlFYVbkRPuTnRhNoSydomhHioIMKfI3pCjajcLMZApl6RTK0hm9McaRmmxGulpnPfZELA6mE87j4xt1bd6CQxTQNX9eSUmJWnFoxYoVGBgY4OzsrChRPJ6BqemisSigT/2cR+EMdNDu/PGFENBV/UDT81jn63maYDaLy8oY90t1JXCnEkWXkoCubpPDuO3qshIX+h0q27VQsXE+oI2vTHV2vPLi+0ylX7WNeZrYp2nJ7tlgNrFENV7NZqypbmzR5Ez52fi9tvdT/rvZZCqqVr9QrXChq77TdF6hap9yHyxFAX2+sNgCunIcmWnMKEM5fi61TFp139bxM7dVjwdYvny5RsfgaHp0hqZYLP9bSgL6fPfhdDboSkCHqf89qDp3WuyqPCJEiPhyQNfaw6JyeJS28mTyvfbR0thMb+8giSE+GG5+A1lClOJ3cUEelObnMDAwMuH6vt5BXIwPkBTmR9edXoqyM0mNDCbxooTK4gIKs9NJCPIgKcCZlvp63bdXR7ySmYI0wJ2a69eQj8D1shJM9qylICsN+Qg01tXjY2FIRmyY2utDXS2J8nHAbt/7DA9/zo2KsTPq+/qGyUmIwMVgE6Vp0dyurtJ5W3XFroJAkl0O0tvVQ1tLG1ESJ/xtjCnISqOyqID6mlu4nT1EflripGtbm1rIS0vA2+wEaVHBdHf1UVF4mYKsVIaHP0diaUSUjwNxXpbcae+cs60jooAu8svAnu5+8tOS1DLcwwbXswfV8sjaPylE64suFpTm55B40Re7E5+QKQ0nxNlMLcNcx3h+59uc3vyaguZ7VlOal8OlZCnOwl4MN76G+Wfrx4RdK6NJJdCnor/1ffHa9QFTLLeSeuIP5NmspyzwJGfWrSDa9TyV0ebkWryL66p/IvrAL4hzOEK80wkyjF8l4+xKEs+/j8RSINhGINXfnrxk6ZR9pczSPBnlEeaUBwsKlsU4UpYeQZqnERIzAxXR34S8tERK83MUHJZ/gbfZMbqrcia9szsdXVyXhVMeaqRgjPG7+H/2In6HXsbvyGv4WpzAf8/vCfhg2RjXfo1wg9cpDxQoDxTIdviE0COvkXB+LYXeRygPFCiTelKak05ZcjBlEVaUhZndpzml6VET7Btn/fVy5P39izpmRSwOVIXzjRtlj4RwPg5RQNfseaolJ5cvX46pqem0izCigC4K6NpAlxnoqhlwy5YtbPY56EZAV0ZNTc2kRXB1i/lLSUAfFyeWL18+Y6b3TFmM84WFjo3zAW18Rbn89rg4pewf6krDTve8+RLQVQW2+Ty/dTaxRPU8WW2FPNVM8Omun0+/V4116jbOqMYFbWOhqlCoer2u+k6becVUWeiigP4A2viN8m/VHRvS2dk5KTN7qnGnOoY1EaEXA8oipaoPqPKJJ57Q2G7l2KdJ/J0Ji+V/S0lAn+8+nM4GXQroqj487kPK5d0Xa2OhCBEivnzQtWax2BzsaqcqyYUrUm/kI9BU34Cr8UEklgItjc3IR6Crswd/m9O0t7Q9uFb+BRUF+Zz9dDV3OrporLtNmLs1BVlpZCdEczk9icLsDCJcTCnPzWCgX67ztuqKQ8OfkxUXwa2qMYG7vbWDAPtzmB/YyM1rlchHICHYm0D78zQ3NE24tjT/EgH254n2cSIj2InBwVHiAj1obWqhKCcTX7MjxDkJ3Ci5ovN26pR93VQF7eNKShRDQ/eQWBpRkptNfloiWdIICrJSSY++SLCTGc23GydcW5idTkKwN9IAd1oam6mrrkaWEEV/v5zqqxXYHt9JmONZqksL5sVWUUAXuei8XXOL7MSYKelqtAeH49sVtDfYjv3JTyaJ0Bf2fcT+936NwfpXEba+peCZne8R5m5NjJ8LcYEeVBYVUFlcqAhwhdnpmOxZO8mu6vJS8pJjJvBa0WWqSgrwtx4TvQMsT3Lx7DYizXaR6iZozIrLl8bsuM/S3Czi7A4Sd/BXSE+9SayTgPehtzF+5R8JOPgKOd6GGOqt4NyWV7Hb+Xtst/6Kg3/8R/b9dhkScwP8rASyvAzI8RPID7d9cO/McK6HG03PUIEq679wL3YH91JP0J8skCMRuOS6j1zzt7nkuJ0ir/1cvyhMYM9lP0YrYxitjEE+OKzot5tXK4h2v0BOYswYI93JddlOrtN2cs3eJtf2Qy75CVzyEyh3XU+Vw1tc9/mE68GGVBZc4lq8G9fiXBS8le7HSH3B1Oy4jXx4dFZjr7TsGmHhMQoWFVXQ1z8yq3vNRBGLg3HhXF8/l/LyLl2bs+gQBXTNnqd8dp6mC8CqgocooD8aAvp0mWPTQfVMzenKRM+ngK4ue3ghzz4fh64FdJgsRMy1DOtCt0l5nHd2duLs7Dwhs2/lypWYmpou+OYHZSx0bJwPaOMrqhsCZDLZBN/UZGOCtjFPE/tUM+jmM37N9r6q2abaxD5t4vx8+r2qOK7uuapjWpvNKJrOd3TRd9rMK9SJhJ2dnaKArgRt/EaTd636LZ5uDqD8u6UiCCqPS0ARO8fHzBNPPIG+vr7Wm39mKs09GyyG/y0lAX0h+nAqG3QpoMPEfh+fyyr7y2LOj0SIEPHlgq51Dl2wtaqAgosmNNU3IB+B2hs3sD/5KbkpcdTX1HC18DLSADeypOH03xfCh4Y/x9ZgB0WXMunu6iNTGk5CiA+yhGiuZKZSWVxIQoArqSEedLa167yNuuUXNN9uINH7AvIRGBy8S/GlLCwObiLUzYrmhiaaG5oI97AlJTyAO53dY++hqoqLLhakR18k0mQ7HW2dXEqSUlVWSmdbO77n9+J6bAO50RJ6exY30W8pcqS5nMtee6kszOdq4RVyEmMUmznyUuPJSYrF0/QYVzJSFNfcvFZJcpg/QY6mVBYVEBYWxbH9uzE9dw5nF3eEvVuIC/QgzuPC/NkpCugiZ8uengEKszPIiAmdxLTIYM7vXqOWJza8yp6/Pa2WB956GtNP3sVs9/uY7X4fh2ObSQjy4MK+j/AxN8TT9EFWtP3JXZz79AOchL0ThHU/69OkhAeotSsjJhSJpcCh1b8jWxpKtvQi8S5GhBiuIcFmH1meApkep3Dc8UdM1zxNUrDn2HXuApneZ6kqKaQgPpDyjGjab5ZPyZwwd6IdjYhyFIhyFEiLDJpgQ3J4AH7mx/A1eB/bXX9l15vPcfCD33Nm599xMNxFZmwYxvqr8DPdT1q4L6mRgQr6WgkTGOJ0QXHfzFBXMn0EBbOsViMTfoHM8Blkhs+Q5X6ITC+BLKv12K9ajskHP8J802/G+u7CEXxPrsPX4H0iL+wY+53p35EdeVrBTMfdZHoJZEQFPmhPVBD5EoHqq+VjLM7lZlYQNzODuJkRSPXlNMXf9dSWM9L4gPLhe4s6ZhMSUjlxQuDECYFXXnkNY+PztLR2LcizRCwOsrPbHknhfBwPm4A+m3KWmjxvNuKxpmeUgiigK0O1375sArryop2mUBXtZmrLfAnoUql00nMXazF+PoQYddCmNKeqSLSUBXTlrLmlFB8WOjbOB7T1FdVsNW0X37WNeZrap9pvs4kzc3m+KtSV+tbE/1TFnJnOQZ6NqKSKzs7OSZuUpnquunisSbZsZ2fnpMzbqca2LvpO27ih2l+mpqaigK4EbfxG0/YrV8CYzgbVuKutILoQJayVN0bNN1TPVtc26161vYvhf0tJQFe1Zz76cCobZjOHnO03SB2UfWjFihUT3tlSqzwlQoSIpQVd6yO64GBvL5WXkiiUpSv+LNbPlYsu5hRkpXKr6jodbZ24nztC150e5COQERNKfLAn8hFoa27D38aYCE87sqQRNN9u5FpJEcG2AuWX0he9PUuRQwNyrqV4UhBhg3wEblVV4WlqQLinLWWXc2lpaCJTGo6/jTG1N6qRj0BaZDB+1mdoqm8g8NwuhuVfEGB3jr6+YZJDfZGc20ei6+l5y4x+GNibakikhyXD8i/uZ/Q3khDsTe2NG0R62RHtbU+4uw3Xy0qQj0B+ehJ2Jz4h0tuBtpY2zhsZcuTgAc6ePc+TT/0UvTdfIT3Uk/qqynmzURTQRSIfgY7WDlIjg0gO85/AhGBvvMyOY7j5b5PoY3GKIEdTJJYC5Vfyqb1xA2P9VdRcu8atqiouJUvVMjdFSnZ8BAFWJ7E+8CE29+l0fCtWB9bz6V9/xo5Xfsyet58jyP4cCcHeSCwFfCxO4W1+ctrS6EmuAlmeDygbp/MBcg79hIIzL5JisQGj1T+lMc6IRqlAhvHLuL33GEFbvkPU3p8QvfcnFNm+y1X3j6iLPom/tUCEvUCk42mSw/wm9ZE6ll/Joy7Zkfoogdv3WVdZTs31awTYnZ1gc5ibNdmJ0ZTkZXOrqoraGze409HFjfIybldfZ3BwYoZ07Y0b1F2/yu1EM25LjRQsdN2Ev/5P8Dv6V3zNj+FrJeC/61cErP4KAe8vI+D9Zfhv/gE1wce4HSFQ5LiZfOsPKXT4mNsRArcjBOqTnKirKKL2xo2x55Rcoi5PqmBtZZni7xS/qb5Bf3OtzsewJmxq7qTi6g1iYxNZvVqPyCipmIEu4kuNh0FAV80kUSdwdHZ2TrlYpMnzVBc1ZxIuVH8/06Kptgu34+cIj3MxFqQXQ0BX129fJgFd2R49PT2NF6k1FXbGMVcBvaamZtIzxxc+F+tsSG38XLW87XTXrFy5En19fY2ETtV+nOs5pouVga7pYv9iYKFj43xAW1+Z6qx5Tf1Mm5ikjX3q7NJEOCspKUFPT2/Ke88llqirnDHd2JxNxQtt5yiqkMlkaktKayNkziQ4qYtRenp609q12H2nrYCuusFo+fLlk9o4E0QBffJvZ2q/6rhQ93t1mzU0iQXj3/6FmP8of0/nu4qNOuFaEwFYJpMpKrOoYqH9b6kJ6AvRh+NQ7pepNjKXlJTM+yauqaDsG8rveSbfCwwMnPBvKzFbXYSIRwu6XmvWFZsbmiiQpdNYV8/10hJk8VFILE8RF+hBZ/sd5COQlxpPSngAQ0P3sDy0ie6uPvr75eSnJyk0iaqyEtqa24j3dyEl2J2uzoVJNPvy8Qv6Wmop8DOg+moFPT0D5KcnEex4gQhPO8ou59He0k6oqyXJYX6U5l/C/dxhSvNySI8J5ea1SlLCA6i5do20yCCKEi/iLWwnO9yT/r6hJdC+pcGRjhoK3bdRnhpAfnoSJXk5XM5IpqLwMqV5OQTf1x5zU+K5UVFO4kVf7E9+yqUUKYNDdwlxt6e4oIjwiBi+/2//gr+TJaWy5Pm18ZEU0EcfXg4P3+NW1fWxUgVTMNTVApNPV3FU70UOffAiB1e/eF8QP4mvlYDXBQM+/v332fKnH3J8/au4GH+G5eHN2Bt+ijTAjdL8bErzs7l1/RpN9bdpqr/N4OAII6Ow+82fMzg4Osmm+uoqUkI8FEwPl1BZmEd9dRXxge74WQv4mh3FRO9pQoUPiT63mdgL28nxEmbk9ZwEhR3Jgc6E2guE7/4ZETu+T5idIWH2AmG2Jwg7v4VIs09wP7GB/W8+hbvBWg799b8x2/YnfM9smcBoRwPi3QTi3QQabtXQkmA0M+MEWmIF2pz/zLDzL7mXsJdcX4F41zEmHH+RJMM/cfvGg35rqr9NR2s7cvnnat9nR1sHQxVhZIV7EB/oQeLZN0k89XsSDX9H0p7/JfHAMyQ4HibeTSDP6zCt/ltoDdlDa5QhzfkRNFfm01yePYHy9lpGO2+r5Uh3GyPyuzofxwtNSytbLCxtaGpuX7BniBCxGHgYBHTVNoxnHNTU1CCTyTAwMGD58uVTlmHV5HmqC8njizKqi09SqVStMDnTwo22C7falHCdL8xGQFddsJtK+Ovs7FQ7Fmdq21IT0NWdYzrdIpy6rEhNFsK1FdDHfcHZ2XnShpNxLtaZ2eNQtWOqhWiZTKZWPJ9qDKqWwB3fYDI+7jo7OyeV5Z6uD5eSgK46tlauXKmWenp6mJqa4uzsvODn4y50bJwPzMbv1Y05TbM8tY3N2tinbgPCypUrCQwMVIxzmUym2GSl3I6FENDVCcfj31uZTEZNTQ0lJSVTvn9NshW18ZHxWCeVSjEwMFArnKs7g1odprJXKpWqnWOozkNm2uSy2H03m3mC6nEL2rwLUC+gr1ixYsrYNd2z5toWbW3VlYCubh6hbiypE3RXrlw5aWyXlJQQGBg44Zu7EPMf1SNRpnvPBgYGmJqaIpVKNd4Mpi72qfvWjM91lPtQ3btcaP9bagI6zH8fjkO1reObGFX7b6q4O5dv0EztHPcRTSqULXZ1HBEiRCwt6HqNWVccGrpL+ZVcEkJ8uFZSSGdbJ0mhEkz2ruNGRRkjo9DXN4j9yU+xPLSJmmuVjIxCd1cvPhaGmB/YSGVxAQP9cgoyk/C3MOB29XWdt2spUT58l8aKbNLcjzEyCjcqyojxdSY7IYqEEB9uVl4lPToEf1tjzA9sRBrgRk93H6FmeynISqYgK5XiS5nkpycQ5WZKpMVeOltbdd6upcb+Simhx1+hqzyKGItNNN2+TXK4P/39w2RJwzDbtw4X4wOEulmSeFGCj4Uh10uLuJyZTFVZCYODI2zZup0DOzYS636B/t6BebdRVxAF9BlYV11NlMRRLU98vJJP/vbMZP71aXb85Uds+u2/q+Xe13+C/eENeBrvJSXUBy+z46z55XLeeeof8LxggMRKwMfyFPYn9LE/+QmuxgcUpcL9bE4T6mpBtMRxElMjA+jt6eej3/wHbc3NJPg5IvU0x3HDMzhveo6Qo2+R7yOQ6HgM209e5+y7P8BL2EaMxJ5Mn3PkeQtcCTChtuQSPW3N9HW0Tcnu1iZKsxIIsRMIsRMId7MgSuJItJcNQftfRHJuN5Jzu/E9q4+n6TE+fOHf2fzSD5BYCfhaGyGxOEGkhxWNdXVUV5SRHh0yqSy6MqN8HIhxFibTfDPS3d+h1OplRq+FUymLIcbFiGibzzB693/59A/LcTixA4nlqbFnn/0EX+OdxBz4BbGfPTPG/c8Qu3eMMWc/nPSepRI7Yt2Mqb9aSHtLC+21lbTfKhvjzTLab1XS3txMe0sb3e1tjHY/4MhAPyMjX+h8HC81xsQmYGRkTFFROcNTbFyYDasrypAGuBMlcSTW31VX4U3EI4aHQUCfKltQ3aLtXJ4300LyTHwUBXRArYAx3aK5JmfUjmOpCeiA2nNix9ulr6+vyGxRLQ09Tk0yt6babDAbPvHEEzpZJFS3kPvEE09MGBfKY2f58uWTxpIqlMuca8PpMrGWkoCurs80bd/4uekLgYWMjfOB2fi9ugzk2TxvvgX0cdvUxY6ZuBACOoz53VQbc6ajppt25ivWLVs2lhWuTVbhbGLtypUrNfa1xey72cwT1JWz1ybGqRPQ54MPs4AOk8Xxqe6vTkTXhNOdrz4XqJvvaeozmvTLbL+BU/nLQvrfUhTQYf77EMDZ2XlO99DGlzTFbCo0iAK6CBGPNnS9zqxL9nU0kR/nT9nlS4yMQvedHoStb+F69iAdbWNJY/62xux5+5eKa5obGtjx6lOEuVszODhCe2sbMd42JPo7MjT88CfVacuhzkZuRRiQmxpHe2sbBVkpJF70IT89cSxTuiCfC/s/wmTPWmpvXKf8Si7FmYmEuJiTmyIlN8iS5vo6zug9R3Vxrs7bsyQ5NExH7H6i3c8T6mjE0PBdaq5Vcik5ltamZjxNjnBk7UtIrAQCHc5TIEujv3+YlIgAGuvqCAwK5ddPfQ9vk8O0NTbOu32jd3UX3x4pAf1KZjJh7lZquemP/zOJR9b+iWCnC0isBC4lx5IUKiE7IYquOz103emhpaGRxro6tbxRXoLX2X0TmBbmQ3p0MPvfe55Nf/g+1ke3EuRogp/NGVyMD+B8eh8+94VeVfpbC8Q5C1zxUc/C40+Tt+dfiXI0ZMvz3yBVYkpfmhE9yYZUem3C8+x+JCfXErL5W+QY/47uhGN0XAnmTls7mbGhBNgIBNkKBNmNCfRT9dM4Iy12UWT5Jr1JwhhTz9F98zLtrW3EelshsTypsD3Q/iyNdXU01d+m604P3Xd6uNNxh67OO4p3MzAwTPf9vxtnb54rvWlGD5gqEPDxt/Df/t8PNhSc/JCAVcsIWfOPRG75d0I2fgf/td+i3HYVbWEHaQnZR3fsCXrjBHrj7zPhDN3N9XQ3101mW4vi/Y6zu2vMnmHxAzYvvHb9JgbHTxIdE8fgkPo+lcs/pyArZdox6GS0l73vrpjgs4abXsfL7Di+VgIf/eY/dBXeRDxieBgEdJiczarKuWagw9TCqLpnjYukmi7EPMwCumpW0kwLqNr0xVIU0Mfh7Oys1cK2plmRMD8Cup6entbnps43psosV+dP6vxPHQIDA7XKZHziiSemzdJeKgL6bBf6tWnrbLGQsXE+MBu/H6+KMU5NfVP1eQshoMOYcKbpOF++fPm0xxrMV1zUNOY98cQTs+7P2XC8/bMd+1OVgJ9qfM8Gi9F3s7Vtuu/NTBAF9Mm/1TTeaXoe+lSVbKYbowuxmUoqlc5KzFemJsK0NrHviSee0GiesxD+t1QFdJj/PlR3pIA299HGlzSFctya6VikcYgCuggRjzZ0vdasU47cozgnndIkL0a7GxgZBWmAGxc+W09qRAB9fYOEuJiz6plvcCUzmYEBOYGOJlgd2UJPdx8jo1CSk06w3Wl6e/p0356lyJF79NTkU+p/kKqyEq4WXSEp1Jei7HSKcjIolKVxSO8PXPhsPc23G5CabCIrOoDSPBmBI27HzQAAIABJREFUDufpbm8n1NmUi6c3MTQ0qvv2LFGO1mdTelEgVXKapDBfmm83kBTqi1z+OaV52Zzfs4YL+z9CYiVQWVxAXloCNyrKkMkusWOHPqbHdhFmd2pBNDRRQNeSNysrCPe0IcjRZEp6mB7jkN7v0fvlcgXPfvK+Qng12/8R657/N3a/9Rxe5idwNzmC5wUDMmJD6ersoquzi+6uXvr7h+nvH2ZoaBQfi5NESxzV2iT1tiXCxUTBxAAXuu90U5idpnimv60xSe7GXPY6Tp7HMQp8DCn0FWZkpdSdrs5uCrJS8LcW8Dc7SODe5wna9B0CDd4mcMdPCBA+wt/8CBKrU2x5/utILE+y5udfY+1zX2fPGz8bE7MtDZGYHcXP8jhBdgJB9sYEOZpwLdKYoQyjmZkqKDhYFEh/9x2KZYljwrutQJDDOULdLLldU6Pot/7+YQb6hyf117D8HgMD8rHs7IbLlEaYEux4notH/0Totn8d40ffIHTd1whd9zWCrQ0IsRMYkh5lKO4YQ4kCQ4kCg/ne9Hd3TeJwfz8jQ0OMDA2r5xIISo8K62tuTvDNvTs2sebtV7EVPsNs7xq2v/R9Njy/fAJNd39AsP0Zgm0Fgm0FHI9t4uNf/hN7X/1fHI9tIsBawMfCkLOfrGLtim/z5o+W8eaPlrH33RV88Ny/8Pef/RM+5id0Fd5EPGJQPUtbk0VJ5d9qeuaiNteonkGnKZTL1Y5nshoYGMy42KXt81QFuvEylapnkav27XRZb6p9NNOijWoJ6vk+b3KqZ87mvYxfq6enp1igHC8/raenh7Oz84S+0aYvtO03bcfuXNHZ2TmpDKa6RUVtF7TV+a0mdHZ2nlDOXNcYFymV+2fcn9T5rja+WlNTQ2BgoOK8V9VsvvFSzDNBm2fOJnZpGn9VF3anK+Gu2l5lLlTmISxMbJwPLLbfaxOT5mpfSUkJBgYGE/pd9fs3k7/PZ/90dnYqykWrlo/X1Oems08bjpdany+MlyJWHePjm5HmGlcXuu9mKwapbibRJsapfqPniwshbC3kfGK28c7Z2XnCtdONsZqaGpydnSfEf23mwnOBtqX6p5sTaWqnutin/M3R1vfn2/8Wcj4w12vGMZ99OL6RY1xI1+Y+C/GNVj5eRtN+Ec9AFyHi0Yau1551zaGhUQoibbkuC2NkFGpv3CDceg9+FsdwPr2PopwMirIz0PvFt8iMC0PY9hZ990tcd7S1kxImITchXOftWNIc6KUu3R2Z5BSVxQXkpydQKEuj/EouAXbGRHrbE+5pQ6DDeXwtT+Jnc5oA+3P09Q7S19vPsde/T21Fke7bsZQpH2UgXcDf7AAxJ36FXP45t6quI4uP5HppEac2/41j6/6ExEogIcSb4twsujq72bFDn+16bxBgcYyujs4Fse2RFtALslLxtTaaRLsT+mx/9Un+/tRXWf3TMZrtX4evtREBNkYE2wqE3GewtSHGm/7CR08/xq6Xvzf2ZzYC/lanOPnx6wpxbdMf/webY9sfZHZbnkJieWpiuXBrI/yUmCUNU9jqZXacSG87chMjuGhnhM+pzZj87XFOv/RVLrsfpsRPINNDwMv0KGbrVxBgY0SiixHFfoKCjUVpY6LxDOzvG5ps14nV+H/wGH77fo/Easz2XW/8nLd+vIx1zz+Og+GusXYZ72RoaHRMMFfXRhX6WQn4WU9mhKPAvWwj7mWfZrTYjds1N/E7vRn/HU/ibX6CU5te4/hLX8H/g8eU+BUC9L46mau+SsDa/zvpPftZG+FvY0RJoBEjty4hl3+OXH5vMkc+Rz5Vf+k6uDxCvJyRpNZffa2N+PvTX+PtJ7/K209+lTW/+ld8rY1wMtrLoQ9+j8XBjUisBA7vXM//fv+7PPbYY3zlPlf+8QXsTx/Ex9JQwfefeow1z/wTZ3e+q/BXu+M72fbnH7HpD//N0XUvs/H332Pnaz/F/uQnSteeIi81nsHBEeQjX+gqvIkQIeJLAlPTB9kVS0UQFTE1lM8hXwhxR8TDC9VMRE03zIwLArMpZSpChAgRIkRoAuVvzIoVKzQWHktKSiZlz2tyVrUIETNBed4kCuEiRIjQBLper14KbC1LplDqTnNDAyMjX5AQ4oXESmDd84/T2tSMfOQLzmx/k/ef/Wf87c5SmJPOyChUXMlBcuEw8pH5O+L0oWXbdW5GCuQkxVKan0PRpUwuuppjeXgzEisjhYZwZO1LJF70obKogJFR8LMWCD2zUdSRNOHQIHcSDLA8uIGSPBk9Xb1IA9w4s/M9EkK8cTypj+HHK5FYGXGjogxfv0D+5wc/4CtfeYyvfvUr/MM//APHT5yad7seSQH9/K4PCLA/S5CTKdkJUVgd2qC2cwqz08fOzFYqZ266+wM+fuFx1j77NbwtHpQKdxT28Pef/RMfPv9tzux4R60orMy0yAB6untpvV5Eka9wn6co8jl+/38NyLDbhf+uX+H/8X9i+ffv4LD7b1RHnGIw7SQDqceJdh4rue6/8Vv4f/iPZAorGBwcVbC7q4eCrGQCbAT1tDMmwNZowp8FGm8mfPO/Ik8TkKcJDF9xZ3BwlBvlpQTYn53A6qvlk/qsuqJsTGwehRH5KPLhUQYHRxgcHGawf4DBnjsMX5ciTz8+xsxT9CYeJvXIjwg8t41AG0HBkLXfIGTtNwhe+w2C1zzgxT2/pijwLPfSJ3O0o173zv4IcWj47oQxN86BATl9fYP09Q6oZbTECYmVgLf5CbzMjuNldlzhS05Ge9n68g95+ydf4Z2n/j/eefL/Y+drP8XWYAfC1rdYu+LbvPvTf+DYR3/Bw/QY/nZj41GdfU319RTKUhmWf87g4ChDQw840D9E2kUPQu0ELio2xJxkoG+Ars7uCf4aLXGgtuoaLRW5lAWdnZJpXmcJtD9LsNMFXYU3ESJEfEkwnjGip6ena1NEiBCxgFDODtPX19f6etXyqrO5hwgRIkSIEKEK1ezz2YiVqmdoi4KniLlifM4jzndEiBChKXS9Nr5UmB/lyo3Lqcjln5MU5ofvkT8jMTuEv60xvT39eJkdR++Xy+nrG6RQloqHyRHyUuNorKvTue1fCg700l0eS2m0HdIAV4pyMrjoYo4sPgL5yBckhfribX6Sw2v+yJXMZIaH7zE0dJetL3xL97Z/WTg8jDzXnJLMaOKtP0Yuv0d+eiKOwm6a6uvxsznNvveex8X4AAkh3pRfySXc04Zwh9N0d3YtmF2PpIA+OvqAzfX1HHzvV4yMfMFg/zB93X30dvXQ3dbGrfJCUgKdCLcfE9iCbQVksUF0trZRkZ9NsK0RQTYCQTYCUW5mNBQkUxFmMSML/c6Q7i4QYH0/E9viOL6mB/A13oHf1h/ie3or3qv/EfcP/gWvg2/iayVwfsufMf/0beyO72DbX37M6p9/E/sTn0yb3R1sJ1AYKNCfbqTgQLoRIzIj7mUbcbeljNF8JwbiDtEvPUB/8il6c1xorL01Zo8S0y660dvWNDXbW+jt6qWy8DK9Xb30dnXRl2ZEbbQRYfYCYSYfE/HJf41xx3eJ2DLGMOOPifW0oC3RgntZE6n8nkQuLEfkn9PfO0Bvd98k3mnvpK2pmdbGJro67ij+vPtON/GB7mrHns3RLex4+Qd8+MtvKqj3zP/h/aceY9WTy3A+uYNgW4GTer9my6//hW2/WU6Q9SlcjQ/ganwAy0ObOKT3e+yO78Tm6FY+/duzbPjddzm5cSW+lqcIdbVQsKW+jjstTdxpfsCulrFxeauikNzECAoy4vExOUC45RiDzA5gte5pksy2cEUikOJ5jjBXc5z2vcX5d/6bCPcxXy0PNaMowJgrEoErEoGbsii1fdTb3UfvnTv0tjfT29lBX0+/rsKbCBEiviQQs0lFiHg0oCwsaFuidRzKIvx8nTEqQoQIESIebShXQ9L0DG5VqIrw4tnTIuYC5fEkjiURIkRoCl2vqS8V3u1u4pL7bm4VpNB9pxsnYQ/+NmfoaG3n+Ecv8clfn+bj3/0nF53NGByQc6uynDBnE53b/WXi3dZKqmPOkxrmTaSXHYkXfUgO8+Pm1XLiAtzZ/NIPOL7xNZJCJQwNjeJx/jDJEhud2/2l4kAvXennSPI1pyrVFZczn+FtfoJYPxd8rQQMPnyZ/R/9jfjwENqamnE+sZ3CNCnDgyML994fRQG9tfYGzTevcafuGrUlOVgf/piW+lryYyVEWuwiSPgQ2/XP4LTxWZJMPiLf8xgJ3pZEedsrmBFkT2W0PfkSgXyJwJWA89zMS6KzrWNK3mm4xZ26a6QF2hHlJBDlep4obztCz2/Bf8Pj+G39X3ytBDxNj3F6x7vseO0pzn7yPlHe9niZGeBrdYooH/tpGe1hQbSToGCYrQF+53fhd+EQflZjpdGrIo3oSj5Jt3Q/dR56hG/8Jv7vL8P3zA4cDqxm1x8fJ2abGm7/d6I//R+i9z71gHueInrXU0Qf/C1RriZj/XPflhgfe/LCHLlblaB753uEONA3NO04vF1zk9qqawrWVd/g1vVKLrqY4WS0FwfDXbgaH8DHwnBs88ZuPXa98XN2vPYUtsd3EO5uTZS3PS5n9k/wCWWGuVsRYHtmQha32b41fPbOc2x/6fs4ndo1QXCP8rYnxMmUzb//Tzb95nF2v/4kLoY7CLEVyI4OoLXuFh0trRPa0dZQT3PNdRw+fQ2j1/8d4bXHEV77Nqdf+goO73+HmL1PEbT31zjtfhmnNf+K2wffIHPHP5C25TEc3/smzgfew/f8LnzP7yIvIYT25pYxP62/pmBzVSE5kR5EuZ6b3E5XkzE/Hue5D4ne/wz+h18nwM5YV+FNhAgRXwKUlJQozkEWy7eLEPFwQ/U8Vm2hmoFuYGCwAFaKECFChIhHDVKpdM7it2oGujivFTEXjG8YFDcLihAhQhvoeh1+KbHtkieXQ0w5u/MdTPasofHmdUKcL+BpeowPf/1vlFzKxGzfWtKjg5HFh9NUV6dzm79svNtcQnmoEdaHNpIc5svtmptcTk/AaNvbmO5dh/v5w4S7W3HrWiV7Xvkfndv7paN8lLtNhdxMsOLQB78n1NWC6opSxTHREstTrP/b7zi+cx3uZw8Q42ZKV3v7wr7zR1FAt3j7cc68tIyAzd8jeNczmO5dQ6STwCX7jaTu+DoxO/+TIKOPxs7oPvwafsJHlF3OobWxcSKrLhPnKkykx3mkAW5I/ZyI8zQlzkVQMP7MO0R/9iw3A3bTFifQdklCa0M9Vwvzx665z+QwX6qvljJ6FwVvVpZxu6b6wZ/1ddDRct+OGwW0VuXTWpVHW54/7WHbxxi5mxuSj0nY+z3ijVYS7yI8oN0BEk6+SvyhX09gvtk73Lvspp7FvtxtuTrBLpELyzsdnZPHXWMjLQ0NXCvKV8v0qED8rAXczuzD3mAbHucP4qt0Fv2uN3/Oxhf/iw0v/hfrf/ufvP/sP3Pu09Wc2/UB2//yY7a+/ATnPl1NuIc10gA3rhZdZnBweJJtpfkyRu/CyOgX3Glvp62pUcHq0isk+1qPbeKwH6vekB7qTtWVDLKjJEQ4GRNqLyjY29ZIT3MddTnhVMW7TWCy7V68jn5ApJuZwkfCnE2w3/M2xn/9Ng7bfzdWKcFKQGJ2DJ+P/o1rgUe4UV5CZUEOQdYnOHNQn+2rX2XXG2Ntv7DvQ/w+exH/bd/Df9v38DN4C1/Lk/haCUR89jPij79A/PEXSD/7Z5qiDnCv2Jm7jZe521LC3Tu3GO1u5G5ZED1Re2gP3kZb+D7a8oJpvV1LgsdZEjxEAV2ECBFTY3yxUSxNKELEww9VgUJPT0/jErcymWyCAC+WxxUhQoQIEfMJ5W/M8uXLNa6M1NnZOSmDXZzXipgLlOdLYoUuESJEaANdr90vNcabrsZ85ysUZqeSHWJBgI2A6d61hLtbIQ1wxf74duwNtnPR8azObf1ScqCbiihzLLf+DpM9a7mSkUSsnwt73voF10oKCHYyobL4Ch88901u3xB1tNlwpLeDyosGnN7xLgmBbtRcLcL93CG8zY/jZ3OaA9vWYXZiHwfe/H9cvZy94PY8kgK64wePY/H6Y7gaHyA1MgD3cwfxtRJwNT7AsY/+zL53V2BzbNu05dF9rQT89X/M3XIJ9wpsuZdjNMZiF+7eucXdpmLuFXvRG72XJr8NNIUdoKEkjesFMjL8LUh2Fwg4sxk/YQPJHkY0FCdPy8LkUErzZDTU1tBQW0NjpjMyH4Fkd4GU838l5ewrYzylRLOPKImXcLdQDa9GM9rbqXOHeJTYUHuLhls1k1h9tYyCrGSuFuZzu+Ymt2uquV1zk4ZbNUj9XdWOPa8LBuz8yw8V3Pzif7D2519n4wvf5sDbz2J3eAOG615kz2s/xPqzNfhanMDm6DbMD2zg9Pa3kVieIilUQqy/CwbrX8Fg/Suc361HlI89l5JjuHW9UmHfzZJ8rucmK1hXkExDVRmlKcE0l6bQUBRPhusBpKYbiDL5GB+jrQQa7yDNxYBsL4H0AFuSQiUEGm/HbfcrpDoe4nq8O9UpEqpTJOR4G5HtJXDJ9xzVhdlq+6jhWuGYL1wvoeFWDaUpIaSFehFxbgP+O57Ez3AdvlYCPhaGmOxZg8H6VzDdt45wq8/w2vUbLE4bcOrQHpJDJVPT35pkTyPKkiU0lqXTUFtDfXUVFZnhFFm+TMmBr1By4j+ocHqX2rCjNIUfImn/j/F/fxl+236C33E9/E5t4LbPBprDD+oqvIkQIUKECBEilhj09fUniAzLli1jxYoVmJqaIpVKkclkCgYGBmJgYDAh61xcUBYhQoQIEQuBkpISli9fPuFbs3z5cvT19XF2dp7wfZLJZJiamqKnp6f2myZmn4v4/9m77+i2zsPw+06a9G2ajiRNs9pf08RJEyeOY9d1nLge8d62JNvasrVl7b04L6dEigPcewME9957772XuPemSHEB5Pf9AzJkRvJsbMj28znne2xC4MVzF6SDB7j4uN77N9D7/+3z3nEoPn0uCMInpevX+++kZqav4W56ggDTvfS01uNpcZoAG80HxurKCpDLjMmIDOTgk/+P8pw0nY/3i9j4yChlMW6kuZ9BYadPhKcNsgt7cdQ7QFtDLYuLaq6c3M6hZ+6mr/Oqzsf7RWxyfJLEQEciZefwszxKsq85V05ux9vyLHlJkZzY9SY7n7mX06/eS3V+BguLqs90PF/JCXTbs+9gfnADQfbGpIT64ai3n+y4UHI+KoU1OQHSmupK8ylQmFPguJkCx80Uu2ynUX6Y7uD9dHtvIv/ivZoJtiMPIdffRKL5JpqV5+mKkSgwfJDcc/fc7OJ95FhvuH1+xreMcbo8FFVtKMuLizo/sL8qLSws09naTGdL022rLswhPzmKvKRIba111XS2NGF1fCuXjm7C+sQ27UR4mPsVIjxtMT+4AS+LM2REKUgN8yM9IpDsuNDbFxuCQiatycfiFB7SYbwtTnHytfs5+sI92JzcRlyAC5kxSrLjQrE/v4cL63/PuVfvIcbZiNrMSG31+Ul0tjTRXldBbrgHPoa7cD29CdfTm7Dd9b9ceusevHfeg3zvPSQbPE22/Aq1ts8Re+5/CD/2G7LO/Ybs0z8ncOPfYvvad7Hb8AP8zryI3GgTeXJzuoqjbltncz058WFr1y86iJwga3L8pJu5HCTJ6GmU5nsIspfIig2htb6aqoKsNb+fmxDBYF+vdn8NVKdS7r6XzKxcwsKjNLfPDKMabWaqr4ne+kK6SmM148l0pTv0ENnnfknwtr9DYbCJgAsbkO3+I5Yb7+HAEz9m84Pfw2n/Y8TaHMb+yCsoTj9DzqUNt5Tnb6qrpzdBEARBEO5A739x+JN29913i+8CFQRBED4T4+Pj2ktnf5r09PTE5LnwiXzQsfTd736XmpoaXQ9PEIQvGF3PFdxJFWck4m+jT23wGZJ8LdHb8Qy+VhcJspfIiJIze22OSwfXceLl3xAb4LzmNXTRRzc3t0B2XAgpgbaourLJ9jPG38aAGH9nwtytiPKxp7mmgkAbfWxPbiE+yI2x4WGdj/uL1MKCivryYmLdJMaKfUjxNUd2YS/Ge14m3MOG2pJ8PF2dOb7hES5u+hN+1hcZGx75TMf0lZxAf/8GmJ6cJilQhmqsVXPb4gKqiU7memvobammrTiBtmx/2rL9aY+8QIf3Rjo812uS78Pr4nZkb9+vzXXfn4gx306h62EKHXbetoJoXwqSY7heG4Oq4X21pur8IP0qNTk+QWtd9W3LSwgjPdzvllJDvAl2kAi+MWnteH4XrsZHMTuwHrMD6zi/+XGOvnK/tg33fosL257E1/oidmd3Ynt2J476ByhIjqEgOYa60lsvMzEzNcPs7HXtz31X2+hoqF5TcUokSR6aS6PLr5wj5PIRyuL8yFU6keAmaatND2O4uZyx9mrG2qvpKUmguzCG7sIYQk13aou2PUFBcgyZCnvkJ5/Edvv9WL3+I6yevguPk68SZC+RcHkHaRbrSPUxo7ogi/R93ybW34kAWyOsT2zDePdLnN9wP54HHkBxbG3JFq9Q6Lrz1gKNUNX6o67zR92gQDVYjaq7gIW8K/QFbKPdfR3tAftoy1FSlxtPccgVCgIkbT2FYSz1VtBef/v9WJYQSLLsIApvF5yvmNFWX01bdiDtsSbUhUmUOL9NsenDFDltpTDEmsJA0zXnaoXHQUazXFA1xBDhbMTp3RsYyPKgO9WZo2+vIzn5g9+tJwiCIAiC8H7j4+O4u7vfcln2D2rTpk3iU+eCIAjC5yI/P5+DBw9+rDd73X333ejp6YmvFRE+ldtdZUdMnguC8Gnpen7hTmmov59AOyOK0uO5WpFBlNUevEyPEGhnTF5iJPnJUaSFemN7ZB0+lqexPbWd9Ei5zsf9RaqjuYG4QBc6mupRjTRRl+CCtOtZUsP9mZubJ0HujpP+u0R6WHFi3UPkJ0eTEa3Q+bi/KC0tr9DV1kKUj4yRwUGWp/rJcz/I5ge/h/nBDeQnRVGZn4nphZPYGx6nvjQf4yM7yEuNY35+iWUVFBaVfqzH6uzqo7dvSPtzfUMzk1PXbnvfr+QEekuqB43xMhoTnakuzCbc0YDiwIs0VpbQWJxBU7IbDRESVcES5R77KPfcS7n/ccrCbSj3O0e513FNYbb0lCWjbvmLOnJQTQ7o/KD7KtV7tYOGipLbFu3rQILcnfqywjW35yVGfuDl+aVdL3DuzYfXdGb9/7Dlvm9hfWQ9SgdjPKXDWB1aj8m+V3ntv77Oq7+4Cyf9A5RkJFKalUxpVjIBtoa4mxwn0M6QhvIiGitK1lSTn05+qBN5ShllySE0VpRQlRxIXaw9rclOtCY5kGe/hXS386R7SbgdexnXoy9SX5pPlp8lJWmxFCSEkOB4jljb4xQG29BXlqytOs6TbF8zMr0kMr0kaouy1m6fsgIakz01lebQWJBEXaIn5RkxJLtdQH7sYYJMNZ/6lva8gv353bibHCc1zI/IHd+iNCuZ4vQEguyNCbDRpywr+bbVZobRlOJGU6IDjXlRNJYX0lhZQrbTHuJ2f4MK01/T7PhnahUXiDF4gSi951Ae/A2KN+5CsfunyM+8QJLRC9TYvECT7AWagk7QGC5pKw+SKAuSKFOYabd9aVYypSlhlMV64XHFGGv9o2vG1FmazEKj5pxVzV//yGPsamcvZuaWBAYqcHXzwMrKhv7+27+LTJdPrIIgCIIg3PnGx8fJz8/H3d0dKysrbUqlUnzaXBAEQdCpmpoaEhMT1/z99N4lt8WkufB/VVNTo/1KgPf+7SOuYiAIwqel6zmJO6GpiUmyYpXE+jvTXFNBQUoMtZGWOB16En/ri/Q2FtPb2cHOh/6Zkb4e6kryMdr5PHEBLvRebdf5+L8ITU1MkRruT4LCg2WV5g0LoZf2cuLZfyfA1oDRoWHa6qsx3fcKY8PDZEYHE2QvEexkzlBfn87H/0Xo+twCcpnmysPLKpgeGybG8TT6bz1AfJAb1dkxpAU7sfXZB7mw5w2621s5eewoRza/wPDAIGVlVTg4OH2sxwoNjSAwSMHk1CyDg6MYGZvQ1Nx22/t+JSfQ6yMvUR1sSHWICVUFWZRlp5AZJaeqIEtbS2kW041ZqPurUV2/hurGxhJ9ts1fX6ShvJiaotxbKkqLI9jRdE0ZkUEkh/hgdXwLF7c9ibvpCe0keLCTOZX5mQTaGqJ0tqAkM2nNPr5dCYEuKB2kNVXkplOVn0WAjQF6Wx/HZM9LBNkbE+PrSFVBFhlRcgLtDHG7sAOl+T7SvU3J+Itcjr6E/b6nsN/35Jo8Dz9Jmv4TpOk/Tr7dNqoT/SiVbaTSYR3JlzcScvYJkg2fIN31LB4nX8f+pW9g/+LXkJ99ilCjdZTnpFGTm0httDW1EWaaUvy126y6MPuWdawOtaBaKd0s2JAifz2CrpwjyF4ixs+J8pxUqgtzbvndmakZ7b4KO/zbtftvcQH1YBXqnlxm2nJpyQnRjinFZjvBB+4meMvfErzvbhQnHkdx6knkJ54g6PgT5LkeoTpYotT3HIHHHyfswksUepygWm5426rSI9aMa7ktC3V7Fuqrebc9riora4iPT2Jqavb/dHwqlWFs3/42O3a8Q2xswofeVxAEQRAEQRAEQRAEQRAEQfhs6Hou406oqaqMcI8r5MSFUl2YTW9HG7H+zpQFS7gbHyTRy5gA6/N4Gx+gqaqM2ZlZcuJC8be6QGlmEuMjIzpfhzu9xopi3KRjdLU2Mz0xRV5iJJ5624gw3Yjd4ZcpTI0lJz6UEEcTOhpqGO7vQy4zQS4zITNaofPxfxHqamkk2NGM6sJs2upr6Gisw+XsW4QYvk5ZYhBXq7KJdjXi9N7NuFkZU5GTSnhoKA/d81M8ZVYcPnSYjo7uj/VY2dl5GBoaU1xcTmCgHBMTM7q7+z/w/rqiswl0lVqV+7XIAAAgAElEQVT0maeCqYkJynPTbqkkM5F4f0f8L5+9pQCrcyhlxigdJHwun+fMW49oO7fpMfTfeRb9d57l0Iv3su+pXyC7sJcQF0vCPawJ97CmNCuJ+rJC6ssKaawqYXl5FZUallWrTIyO0lZTph3j2OAANflpa2oozaWpooACpT3hTpoJ9ATHsyQ4niXDy5gML0lbSagD/RVp2gZrcqhNufH93R9QrtmzZBj9GYeXvoHDa/+I0/7H8D74MD6HH8Hn8CN4X9xE7OmHiDJ4GbMD69asv/6Opwk89xzy88+h1H+JhgRHzboWptKQ4EBD7BVN0ZY0RJjQ4LuT0fB3UGWdRl0fwEquxEr6WVZyjKlUSlQojKi0fZkKn8NUBZ2nIUxa03CeD+qONNQdafRVpVGVv3Y/Ou1+iIrcNCrDLagM0qciOYiKSBsqQySqQyQafN+lUfYcjd47aUjxoiFdQUOsjIYoa20TlTGouwpv33DLX+14nJicoaCwmMamFiIioiktrUClhqudPSgUIUxOznys5XT39LNz126OHDnK4ODIh95XEARBEARBEARBEARBEARB+GzofA5Ex02OjZMTF0p8kBspob601VXRUF5EbUkeqQHW5Lod5MKWx3G/+A6j/b3kJUUy0N3FyOAAcQHOpIb5UVOco/P1uJObnpwiQe6O0sUSlRraG2oI97TB0/wUDfH2lAQZ4GdxjCA7Q7paGkmLCGBhfgm5zISaohyULpbUlxfpfD3u5JZVq6SE+jA6OMhgTzcVeekoHE3xMD5Ab0EgNZGWpIZ6Ex/gxCWjC3g7XCbCw5rB3m7273+X3/3ypxzet4uFheWP9XhTU9e4dNkKMzML9u7dR2JiMtfnlz7w/roiJtC/II2PjFCUHn/bsuNCyIiSU5Aas+b2gtQYrE9u4fT6B7WZ7nuFIJlEgK0hDhf2YLb/FW07//QD3vjVXex48J/wvXSGYAcJP+uLSPte0eZidIiW2gpaaisozUoiwtMGuUwiJdSX4vT4D60oPY5kpQf2xzZQnuBDhc+7lPieIs9XIs9XQqG3EdsdDxLvfZmi9HjSAmyoK86hpbaCkmgviqM8GG2tuKWW/DiS3CWS3CWywjwpSo9bsx2K/c5R4n6AotRIzc9yiQJ/A5RGbyI33Iin2Qmkfa/gqH+AuEAXEhXuhOm9SIzVHpKUniQq3LXVFufSUqNZ/+bqspvrlxBAidcBTSGWFMd6U6KQKHXfRan9K5TKXqPE5yiKfT/H5dWv47TrfoLsjQiyM0Cx6Vso3riLiO3fpsToQU1WL1Hid55iuaStRinREibRkhtJS3WpZj9kK2mpqaA1R0Frug8t5bna/dPTWMF8dwXqvgrU412olj74CejzqqKymrLySpQhYZiZWdDW3omNrT1yhZKZa9c/9nKMJROsrK985P0EQRAEQRAEQRAEQRAEQRCEz4auX2/WdS21FYR5WBPt50hFXjrtjbWUZCYyNTlJjL8jrdES59f/njBnU5ZVqwz0dJEdF8LC4jJl2UmYHXiNtIgARoeHdL4ud2LXry9QlpNMkEyiv+sqg709JId4E+UrIzMmmIH2WjpzgzDZ/CBuRu8yMTqq2QdZSTTXlFOckUB6ZCBuJsd0vi53csUZCRSmxmh/bq2rxOCdZylOj6OxIJ5C35P4nn2JwuRwHKwt8LS3xM3kGGVZiYSGhvKv//oDzu589WNPoKvUkJtXwBtvvMWJk6fo7Or50PvqiphA10HtjbXkJUXcNpvTO7A6vkWbw8W9hHlYI+19heOvP4jV8S0EySSCZBIFqTF0NNXTUltJYVoszdXldDTVa2tvrCU7NpjcOE1Z0UHE+zsQ4ihpi3S3pDwnmeaacnwuneHS4TewPrEZf1sDWuur6Wiqp7WuSvOY9kYEXjpBsOEWTUZbUVw6SpBMItDWAIdDL3J5071c3nQvSbIT5Hrpk6/3IIX6/01njMTV+EvU50RQYfkQXbWFVERYEaH3LAnmbxDvJhF0/BFcX/safnpvESSTkMskMqMVH7it3qs8N027zlfzQ+mMNaEzRtJ2NcuPqMu7CbI31G67ENdLtDfUrNleQ329LC2voFJDnJsRxQlBt+w7dXc26pZI1C0RlHrsQnH0d5pO/gHF6ScI3vJ3BG//Hop379W0/9eUOr1DZ6REZ6REmfNucqzeIvvyG1yNMKajqZarucG3VpzA1YbKNeMb76pneaAe1ewEKtWKzo/jT9N7E+jjE9NcuKjH/gPvcvrMWbp7+j/RcsQEuiAIgiAIgiAIgiAIgiAIgm7p+vVmXdbX2UF2XAhRvjKSlN4M9fdSnJFAZ2sj5blptNRWkuh7GcWlY9iefQeVGubmrlOSmUjv1Xba6quwPLQBN+ND1Jbm63x97sQmRkcJc7cmQeHOUH8vlfkZ5CVFEOZuTX15IfPziyT7W+N64I/E+1iRmxjO9bl5Qtwus6xaRelsQX93Jx5mJ6kqzNL5+typ2Zx+m6mJCVRqGB8dwcvyDApHU67NXKO9oYZ4x2N4HH2chvJCQpQh+Dha433pLGHul3lrwzrOn7/In37z7zRVlX3sx5yemWPr1m14efsy/xET77oiJtD/j5VmJ5MZo7ilBIU75vtevm3uRu8S7CDhYXqC02/8kf3P/FLb5WObsT6xVZvswh7iA10oyUygLDuZpqoSejra6OloY3pqSjuOno5WFA4SE2Nj2tumxsfJi1NoK0hQUluYQf/VNkoz4lE4SLidWo/bu48TdH4d6c6nKfCTtHVkBnE1S0FHZpDmNn8TSsNlNOYnaCpIor3mxnjaW2iLvUyTx1aaPLZiueV+Tr94N2ce+RvOPPJ1pA2/RHrjHgy3P4bJy/+CtOclzm9+jAOP/ZAD//tdzbrve5qyKAd6miu16/j++hJN1hZ5hH7PJxnPsWEl34TV0JdZSdxPW6QxWX4Smb4SWcaPkmX2NB1h5+iNk+iL1zSQaIaqJgh1nULbUJGCnFjN/pMbvkn4lcNkxijIdt5HtuXLZJu/TLavEdn+JmT7S3QHvEO//zb6/bfRF3WR3pYaeitS6C1LWNO1zgrUo223TdfH7+fdexPoKjUkJqXwhz88TGhY+IdenuN2hUdEEReX8JH3EwRBEARBEARBEARBEARBED4bun69WZc1VZXibnqccA9rulqb6GlvoTwvjcnxcRKDPUiLCCDKzZy+8lgak10IsDVgeXmF/u5OchLCmJudozgjHi+LU0T7OtDRVKfzdbqTmp9fpDQrCV/rC3S2NFJXmk9+ciSVBZnkJobTUFlMY2UJYY5GNMqPkR5oRUttJbmJEXS2NpEVq6Q4I4HWukrqywvxMD9JT0erztfrTisnIYz0KM2HSedmrxPhZcu5zY8x3N+HSg0jgwMUJiqJubSN+lRvYmLjyUpPI0hmzPG317F18yaaW9p47pmn2PXyw5/osXft2kNISNhH3k9XdDaBrlbfWfVebScl1PeWYvwcCbA1wPbM25zd9OgtHXzmF+z/83+8r59iuOMpAmwMcDi/G4fzu7lyYgvHX/4tb/zqLk69fj/eFqdRyCRcDA9y+KXfYXFwA7LzuynPSaWpqgT5jU9fy2USCgcTIj1tbju29xfqYsnx1x4g1scG/+NP43voUZRnX6IkQKLIz5BYi7e5tOFuvM+9RUqoL5V56Qz19dDbXMvVqny6aouY6G3j2nDPmmaGuol2kW5kQpyXlfYxU93OkWrwKKnOxzU/B1wh1Usi0U0PV8P92J/frc3F6DD1pfnkxIVw7NX7qS/Nv6XO5gbKc1JIDfVdU5r586RJj5F2+qdr0/s9aU6HSfOWSHU9g+eBhzj31D9jf+JNguyNNdvQ8iCKbf9C0oEfkXb4PzQd/RmpHnqkeklrKg2SGIyVGC6LYaijnqHOZob6ehhuq2C4MZ/hhnyGezoZ7uthuK+H5fEe1BM3mhnW+TH8Raiispry8krUapDJHHnooT8QGhrG3NzCB/7OzMwcpWUVdHb23FxOYQ7h3rLbngsGO5/j7KZH0dvxtK6e3gRBEARBEARBEARBEARBEL70dP16s67q62wnIyqISC9bSjISWFxYojQriavN9VxtqiPK245QJ4mqzFiW56ZQldriaXqUvCA9FheW6WispSI3jc6WBuICXUgN8yUzSs7Y0KDO1+1OaWZqijC3y4S6XqKxopja4hzKc1PJS4qgpjiHa9MzBFmfJScqgIWxbppCztJQkEh5TgqNFcWUZSdRnpNKosKD2ZlrJCrcCXY01fl63Um11VVx5dR2rs1cY2lJTWVeOpePb0bpZK69T0NZAVlRAUy0FVKV6IWrzJbqmjrqSvN47OEHkc4cYnJikqioGB558HekRwR87Md/bwL9o+6nK1+6CfT5uXnqywpICHK7pUA7Q/R2PM2Rl+/T5mzwLsdee4D9z/wXetufQi6TCHW9RElmIuMjw7TWVpAU7EFpZgIdjbW3dLWpls4b+Zgexks6SMClU4Q5SiTLXRnq7aYoNQZvi9O4GB7Ex/IMFbmpjI8MMzLQT2NFMZFetshlEnEBzthvuw+TF3/IlR0PrZlI99TfheW6nxJy8XVKAyTKLr9I+ckfUq33SwaU+2kMPMJVuz8x3lHNUOwZ/Df+DYFbv0WEs0SUszGZXhco9T6M/6XTyGUS4e7Wt91GtyR3Y3xkmPHhIcbbK5hIkW5WEsBIWyUFcYFrxqp0NqerpVHzezeaHB1Frdb8xXJhy+O32XerqPsKmc23ZiLdhDSDhwje+yOC9/4IhdlOFJYHCX7jrrVt/FvSz/+BiUSJiUSJwYizXA08yGDEOSYSJcabCzXj7mpi/GrtzTrrNLe/b3zjI8NcGxtGNT2Men5W509cX9ZiYuK4cOEiLi5uPProY6xfv4GHH/4jxsYSJw/u4fUnHuCVR+/jlUfv441nHsbezo7D29ex7bGfc+i5X3HsFc15e+noxjXHnNXxzex98ue4mxzH1fgIzoYHcTc5pqunN0EQBEEQBEEQBEEQBEEQhC89Xb/erIumxsepLc4lKyaYsuxk5q7NUVeaT0t1OQvzi+TEhaBwNCXaRWJqTDMvstKZxkBxMPYn36S9vprhvl4yo+SMDw+TFx9KuPtlQpwtaKku1/n63QnNX18gPtCFuABnOhpqyE0Io72+mtLMRGqKsqktzqWhvJBQez06GzQf2FsocybF7xLjI8M0VZZQkZdGuLs1kV62qFQr9Ha0EmBrQHlOis7X707J/vwu8hLDUauhobyQ0sxEzN5dR3NVGWo1tNWUEeJgSHdzHerlZSoTfbAzPEZNTR0L84v4O1ljuOcVRgcHmZ29TnNzG0a7XqC5uvRjPX5nZw/j41MfeT9duaMn0Ftqyon2kd02Z/19HH7ul7z71H+u6egLv+by0Y14mp/kzJt/YvMD38Fw5/PobX8KswPr8LI4jYfpCW2pYb70d3Yw2NPF2NAgM5NTXJuaZuG65hOxQ73dRHhc0R5E71WeEUeiv2xN0xMTTI2PoZBJ+Fkcx+T5f8F+86+IMNhAeaCkrTbMiqYYGU0xMhoibalUmGn/bLS7jfH+LiaG+pmZnNI0PsJ0QwrDYQcp9ThEoNVZ9N78b3b87i7evu/rHHnq33E4tRH/HT/m8FP/zp4/fZfNv72Lzb/9Glse/B7HX3uAMBdzSlPDby7zvRriuJZl8iFJ4PIzcPk5K/6PMJAgEe0qEW2+hZh9PyD+6C9odN/ItXRJ22yGCaoiW1ZKZLfUE23A/qfuJsZHRoyPHTFX9hB7+D+JPfCfxJi8RYybRIybRHfoWa7FntCUbMTM+AgzQ123NDfWj3pu6vYtLev8CeirVFVB5gefr4YH2f3Ef/Ly7/+Vp/7rH/mfn32He3/0t7z4629z7w+/wf/85z/y+j1/x/lN/4un6XHcpSO8dc/X2Pvoj7B891V8LU6QHORMc1UJkV62XNz2JEdfvR9Xo8PIZRL+V/TwND9FoJ3hmjdyCIIgCIIgCIIgCIIgCIIgCJ8NXb8mrYt62ltJCvYkPSKAqoJM1GooyUyko7EWtRpM979GYoCMxqJ0FheWNL+3OM9CwSX8r+iRIndkeaiCzuYGSjISaK4qJVnpRbjbJWJ87MSn0NVwffY6cplEsJMZOXEhDPV2U1OUQ3VRNjU3Cnc2oSIjlqX3tvH8DM3yQ9TmJTA3O0eY22WqCjLJT4ogIzKQ5SUV9WUFhLha6nz97oSaq8swP7SBmakpVKpVQt0uE+p6mQhPGxYXlpienCQ/IYTChBCWl1So1TA/1EyQ3UX0z57ExMScC+fO8chv/p1zp09jYmLOkw/+F8cOHWDHm69hYmJ+S3FxiZ9qrLqiswn0WH9HwtytUDiYsPnB7922LQ/8E1vu+9Ztc5eO4Gd1Hl+r87zxq7vY+NtvYvzOM6SF+xFga0CQvTH+V/TwvXyeABt9Amz0CbQ1WPOp1fdOwDA3K8Lcb5+f1QWMd72A3ckthNmcwWXXg1i/9D1SL79NlVwi1XoX5i9+H8MnvkWoqyXh7lZUK83oLIhidnKC2alJ5q9dY2l+/raN9nWTGOiE0kFC6SAR5nZZ89hulwi7tI/ws09obnO1IMzJGMt3X2PrQ9/HZN+r+F4+j+/l8zRXlzF3bRbrY2/R2VzP9MSEtsmxMdrqKlE4SCidzQj3sFpThN7TREjrCXeWiDjxWyJ2/72mAz8i3FGfMGeJMPtzuF/cwdb7vsnJ136v2Xb2hshtziO3OU/IqccJ3/Ktm23/Z8KsDhHmJK0p3FkiJUjGzNQU83PzmmavMT89oenaNe3tywvzqBff1x3whPJVae7aLDmxytueD7Zn3mbvkz+/5Vy9dOQtFA4m2is4jA70E2hnpN2fc9dmmZ6YID8nh9zsbEJDQsnLzWNqYoKJ8QneeOI+nPUPoLC/eY56mZ/kyMv3sf6ev+Xd535NsJMZoa6XCHY0JcDGAP8regTZG91yTstlEimeEjVKMYEuCIIgCIIgCIIgCIIgCILwWdH1a9mfd9MTk9QUZRNkb4yn2UkWF5apLc6lqaqUpSUVBclR5CWGkxpgz9TYyNrfn5tgPF3ztb1ZUQE3lpVDVkwwKcEepIZ4YXd6O2WZCTpfT122vKQm3N0auUwiPsiVhesL9F1tpyA5ipaaciry0sgI8ybG4xITw2vfbLDcW0Ks2ToW5ma5PnudEBdLlE7mxPo7afdfflIkpZmfbiL3y5Td2XcoTI3RbG+PK5RkJlCRm0Z8oAtqNdQVZeJ0ZuvNN4GoQa1aoTAlmobKUqanZ5menqU4K5m3H/spfd3djI6MMjk5jZ+tEaW56dr7vNf164ufaqy6orMJdJV6BYWDRLS7JUvLqg+tv7ONVKUbYY5G2krTo1lYWKSpqoQgOyNN9sbIb0zifZKqFBI1wTcK0qfW+hnqDn+dTvNfocqRqPA7TpbbYdSFJpRaPox8y9dQHPgpikuHyZD+l9m006gKjAl2uPG95Te+u1zhaPqRJQZ7MDE6gqrMBXWOdLM6OdOTE8jf+y7vGxWnx7G0rGJZpUalWkGlWkGtXkW9AtYntjIy0Id6hbWpVKhG6lAXmqAuNKHdZz3B2/6G4G1/g+LC8ygcjFFcOUPwrp8SvOEubTHvfBd1poQ6U0KVKbGcYYQqw1hzW7Y5qra0G2NQo1pWre3G2G5JvXLr+ESfWb2dbcQFOn/kcfjmb/8/Xv/VN3j9V99g039/B7uzO7XHnN3Znbz9yE+4sPXPyO2NCbLXnG9lOclcm5m55XhUqVaYmhgn0N7olvFUVlYT6GpDuLMJES4mRLiaEuFqyuhgH8uqFe1fjEF2RtjveYRog9eplhtRLTe+eY5+RPPXpqgrySVEfAJdEARBEARBEARBEARBEAThM6Pr178/7wa6O7UfJCvJTGCgp5Oa4mzGRoZQr0B2rJJoVxPGh/pv/f2lBa5layaFh3q7yYpR0NnSQFFaLA0VRVQXZlGWnYzCwYTOlgadr6uuqshPoyIvFZP9r9LRWMNQXw/ZsUpUqhVaaytQOJgQ4WxCe3UR6pXVtb+vXqXVfxuV2XGoV1aZvz6P/xU9rE9spam6BPUKdLc1ER/oQnd7s87XVVelhPoQZG/MtZkZwtysmGsvQOFgQrSPjGXVCv3tDbiffJ3S5JBbflelWqEgOYrchFCifWVU5KUS6nqJ0qxEzXzlCkxPTnDp6Ma/2nh1RWcT6EtLyywuLKF0MmNpcZnFxSUWrs8xMdRPUZKSSBeJCGdjwhwMyIrwZqS/m8XFZdLDfQl2kDB/5d8wfvLbBB17nPowi9tWF2pBjdKUaoVEtUJiuLmMxcXlWwrd+T0Um/+WoKMP4X9FD0e9fWx64DsY7X6BYCcz7M/vZudj/8Gbv/s2b/7u27z1u29z4Jlf4iYdWTO5PT+/oFnm7CRLBSYs5Uua/xaYsJRvzFKuvqZ8Y5byTVhOPsyyw3+waPZ15mMPEOlyY7LcdBeKzd8keu/3WcoyZilDb22ZhixlSyx1F61ZjyunthNgo0+oqwWhrhaE7foHwnb+A2Fbvk3Y9n8m9OQjhLpaUBpswUru+yqSoR7v0PlJ+1VqaenW43BxcZmFhUXm5ubWND8/z+LiEjnxoQQ7mRFkb4zS2ZwQFwtCXCxQOptrj803f/dtdj/+U1yMDt14M4cRSnt9lPZ6hDoaEe4sYbnnGfY+/E9su/dreJscItTRiK6WOtIj/Fl3zzdZd8832fbwD5Gd373m+FY4mqJ0MiPYwYRgB+n2yQxZnJ9jbHgAfxt9hnraiXaVCLbYj93GuzF78puEnXma6iB9cn0M8T79GmYv/QB/82OEuFhQIdecqzVKU4abS2+7jda2SEdDBfF+9oQ4SpqcNdslZMc/6erpTRAEQRAEQRAEQRAEQRAE4UtP16+zf56NDPYT5WNPVkwwSUovBno6qSvNo768gGWV5gOjSUpPMoKdmRwZvP1y5qeZyDAh2see+oIEqpM9qCnOIS3cn+rCLAZ7urh0eAM5ccGo1Kuf6/rdCalUKygcTQmyNyYu0AWVepWBnk5y4kO42lxHQpArmRG+FMYrmLzxpoW/bGW4igj9Z1i+8cG/irw0DHc9T4LcTXufjqZaSrOSvpLbeHlZjcPFPRSnx1GRm0pjZTHlOcnUluQS7Stj9to10sO8CXfU/8BldJZGU5sXy7WZGe1t2x/+IYWp0ahX4Pr16wQ7mREX4PxXGbOu6GwCPc7DnEhnY0x3PU2Ch0TklcNceeHvsX/1OyQavUKV7xmybHbg8favkG3/LUHmB1E4SOT7SVTJJaaG+5i7NvuhjQz0UZgcQaSbOZEu0s08rIj0skHhaLpmgvDy0Y3s+NOPOfLyfUR62ZCocKe9oYqq/HSyY4NZWUHb2NAA6RH+RHnbEOVmSpSrRJSrRLiTAQqbMyisjxNs9jYKBwmFvQGKCy8QvOVrBG/5GspzTxHuaECks4Sv6SEOPf1Tdjz4D8itTxPpLGlyMSHSy4ZIhwtE7f7xmiINXtf82W26Nj21ZpyizzD1Ktfn5j7yOJyeGGd8eIjx4UFtYW6Xb16q3OI0PpfOIpdJ2J/bzVu//wc2/fd32P7HH7LjTz/GeM9LBDuaEullQ2ttObILuxnq7bplPGr1KgvXrzPU20VCkAsKmYTjhd0ce/HX7Pzj97E8uH7N8f7u03ez5YF/wOb4RkIcjG9OQH9AubEK2otTqI+WUSXXnIdVfueo8j19M+lBgnd8F9/z67i48Q9k2m5lNsuQiaQzVCsvah7bZAeKAz8j3+yPjCWc4vpgk3ZbxflYrT1XPyrLdyiz38BE3BmuZ0hcz5CYGx9k7tosMb4yXT29CYIgCIIgCIIgCIIgCIIgfOnp/DX6zym1eoX+rg6CHTVfM1qYEs1Qbxc1xdmMDvRRnB6HXCYR427OWH/3By9reYmp+jgyXQ4xMTpMfVk+mTFyMiIDyYz0p7myiIrcVOQyia7WRtTqVZ2v++dZWXYS1QUZOFzYi1q9yshAH5lRQahVK7TVVRJoZ0iUuwUd1UUfupz2FEdK06NYWYGlxWUKkiM49cbDLMwvoFatMDrYT2V+Gj0dzTpf58+z5WUVaeH+KJ0tGB3oIz7IlWtTU0R4XqEsO5H2hiqu1pZwafsfGOxs+dBl5SaEMdB9VXuM2p19hzMb/5f5uTlWVmCwp4uTG/7AwvzC/3ncuqKzCfRun81MpxoTeOZpRhLP0Rd5lAbvzSh2fV9b4tl7uRq8j+ksEzqTLMnwNyPOXfp4ueiR6WNIf6Gc1Sov5jMlptMkppP1mW7OZHqwk4wIf+ICnG7kTE1R9m13TlVuEjkRXszPXmN6YlzTUCfT/S1M97UwnW7ATPJpprNM6AjcQfzB7xN/+MfEGz1DvLtEvPUe4o/8SluW3sMMR51htcTpgyv31PnJ9FVqaXGJ6YkJpsbHb2m4t4u+q630dbRomxwdYWxokChvG82bJG4UcOUiHiZH8L10Brm9MQoHCcOdz7PjTz/m9V9/k1d+cRev/OIufC+fQyGTCLQ1YOv//Av7nvrFmsnt9Ah/Bnu6mB4fZ+H6/JqxOhu+y1BvF9evXWNmYpyZiTFGu1sYaK0hK9iJODeJGFeJcCeJrAgfBq620lReQLyvLeFOkraaSBmt8U4fWX2kDeVBElk+mu+yl9tcQH75OPJLR1Ac+BWKt/8Fn7e+hftrd+F29BnkMgmfy+e4uPEPhJpsxe7sTrY+9C+aS8B/xNcpjKaZMJ2laSbLhKV8E1aL3leBCYtpF5iOPcJ0/CmmS3yZ6m8jVS5DfunImqb723T19CYIgiAIgiAIgiAIgiAIgvClp+vX9T+P3pvIVTiakhktp6OxhpKMBBorimisKLpxSXBnwpwkavKSmJ+99uHLnBtlJN2CzAgf+jrbKM1KorogE7lMoq4kF9Wyilg/B2L8ZEyNj+p8/T+vZqamCPe4QoCNPh60u3QAACAASURBVCsrMD83R3lOEn1XWxkbGiDc/TLuhvtpLsv+WMuL0H9WO7cyPjyEw8V9JAS5MtDdQX5SBFHedlTkpv5VJni/KLXUlBLpZUthopJEuRvXZ+cIcbFErV4l1PUSo/3duBx9ifLUsI9c1kBXBxVZccxOT7KyAlebajHa9QLBjmbMTE0xOzNDpJct8UGuLC4s/p/GrSs6m0AP97AmKdgTs11PIbuwm+OvP8i5zY994MRaaqgP3Wl2jKeb3FrSWSZi3+V6+hlWSyxZKnVmPGQnIxY/pNvk32hzfJ4MtzOay1Cb70dx8F4URx6gqzSOsbaym7WWMdZWzlh3M2ODA9qKIpxIczxITZqCZLkTyUpPUqzeIsXgD6Scf4iUsw+RYr6BZKUH1fGerJb/Re3pOj8xvkrNzkwzNjSwZh++V1tdBS01Zdo6GmsYGxygqbKYQDtD5PbGJCk9tYW5W6G/7Qn2PfH/2PvYT7R5W54myN4ID8N9msugOxgS5iThfG4He//4XU698huczr9NkPVZlA4SnmYnOfLyfbz9yE94+5Gf4Gd1QXM8OpiQrPQkWelJktyVGDdzolykNZUnh9LbUMZwi+Y4tT25iZaKfCoT/cnyMyHBZh+263+C3cZfkG63j1LX/eR7nSVJ6Um8nz1x3lcoiPSkOtKeMrkZJQESJQES/a21t91G2vo6GWsrozkvimRPiWTfyyQpXImxeRflod+g2PUT5JYHkcskLh3dyKkNf+Dk+odIUnoS7WOP5e4nqfQ9ql2/2xYkI9nHjGRvSVuk7BQKywOEOBpT5HOCDuVBBmNOMh61n/GI/VRa/AnFm3eh2P3/UOhtQG5znrizD5N8+CdrSjtxt66e3gRBEARBEARBEARBEARBEL70dD0X8Hm0ML9ATpySGD8HqvLSyY0PpaOxhrKsJK7PzlKWlYTc3ohEX5sP//T5ey0tMFEbS6HfGWampuhpbybK8zJyu4ukKD0Z7utiuK8bD7PjtNSUoVKt6HwbfB6Fe1iTHuGP7MJu1OpVRgf7yYwKYmUFmqtLsTu9jbxofyaHBz/W8q5melKSHsfKiuaT142VRdidfYdkpRcj/T1MjY+RFaOgujBL5+v+ebQwP09mdBBymUSI9DbTIwNMjI6QEuLN2NAAcX72ZIR6Ir907GMvs1hpQW9tLqqlZVZWQOlkjlwmER/owvXZWYZ6u3AyOEBjxYdfMeCj0hWdTaDnxoeiVq8Qdu7RGztvgabKYjIiA24W5klGkBUZfpK2RJezhFjuRmGvr/3Ub/D55wjd9k1KTB5gKOYUjely5NLbBBntwOHAk+i/8jN8L2wkw1u6mfMxMsxfJMPkaU3S02QYPU2G9DwZzidIjwzQ9t54OotjWZke0PmB/lVqZKCPwe7OD6yrpYHqwkyqCzK0JYd4onAwwcXwELZn3sH2zNsE2Ogjl0kcfP4e9j55N3o7nkZvx9NcPrpRu5/dpKME2hqsefzaklztn4e5Wqz5vm+5nQHG7zyN+f6X8b18TvtmD1ejw1zc/AgnXvgFLmc2E+MqceXdFwmyOEKMq7SmOHcz7br0NFVRHmZHkb90M8/TBO2/D4s/34XX5h+g2PszTjz/U3wvbqQ+zJDGoIPEbP860U6aCXm51QkUB35OypUtt2yrhsJkchTWZPhKt5Qe4U9GoDUZPtLNXE+QrP8o+VavMJggMZjvy2BbNY0VReTGh6w5R3ramlC/7y/y2ZkZUgLtmK5LYGV5iZVrQ8yNdDLY08lgawWDdZkM1mUylOvGUMRBhkLe0ZRsRI3Tq2Se+y9SPfRxOfwsZhvvRam3jkzjG+foX+ZjwlhhAKtVf1GNQldPb4IgCIIgCIIgCIIgCIIgCF9616a+3F8pq1avMtzXg5/1BYpSY+hubSQvIYymqhIq89KpLcklOzYYpd0FmstzP/6yZ0cYyLAjL9yFlRVoL08hzO4YvpfPaScbq/LTSQ3zYXpyQufb4bNudKCPUNdLmO5/la7WBhYXFilOj6W/q53rs7NU5aeT4C+jqSTzEy03LtCFge6rdLU2kBLiRVaMnLLsJO1lxsuyk0gJ9WZqfEzn2+CzrqWmjGBHU8LcLtNYUcjk2CjJSk+WlpaRyyQasiPx1d9OVWbMx1/u5FWyXfYz3NWCWr1KRlQQCgcTSjMTqC/PZ6i3m/hAF+KDXLk+O/epx64rOptAX1nRfG9E+JFfsKJaZnGkmZ72ZnpaaumpzqCnNJqeHG96w4/RG7CZ3qhT9Caa0Bywh0LpQXI9z5DrJ5HrJ5Hnb0Le5fXacm/UIj/Fal3I7evKY2Vp/lPvMNEna3lZpdm/f1lbE40VBRSnRq2pJC2a9vpKYnzsUDpIKB0kbE9swvbEJmRntqO8MYntpH+AnY/+O6/+8mu88ou72PrQ97m47UkuH93ImTf/xMHn7+Hd536Nt+UZ7QS30tkclUp9yxhz4pQE2OihVq8wNTZCX0czfR3NtJdl0pQbTab/ZVI8JSKcJUKdJCLdLOhqrqO1uoR4N0lbSawv/dWZ9BSE050X8qF15ijXXm3hylnkhpuQm+1BbqeP3ORtXLb8G1bP3oXbqdcJtDPkxLr/wfP8RuT2hlzc/iQHn78HV+PDH3l59Cx/ifZYE64XWrFabL7m0ugrY42sVnmiyjKg128TvUE76cl0o62qgOIIRxIcjmnGZbiJDK+LtGXL6SmJ+oBi6Gkopb2unKL4IHoaSujNdqMxQiJXcYVc79Pk2a3XZL1+7bkbE0Bfwa3n60pn9hfqiVUQBEEQBEEQBEEQBEEQBOHLbGVFTbLyy/1VtEtLy8T4ygh2MmV6coKi1GhKMuIpzdRcwr26MIu8hBCSAuwZ7e/6RMseb82jwmsP4yNDTE9OUJadhPWJLaSG+WgveR3lY0dDeQFLNz7h+2VsZmqSKG874gKckDtIqNWrdLU0UJIRz+LCAuU5ybhLh2koTGVqdOgTLbuzuY4geyNKMxM1P7fU43BxL0Wp0ayswPTEOKGulmREBbK48OW9lPvE6DD5SRE4nNpMSVoUC/MLlGUncbW5jsmxEXxMDxPiZEJhXMAnXvZgbQpFSksW56+zsgJyB4lEhTs1RVlU5KbS096Mu+lxmio/5afQV3X3HKezCfSulno6GqtItd1JR20RrdEmFCmvUJQopzhIn2K3nRS77KTYUVNRhBNFaTG0FsSwWB/DatPNVlYRfU6pV1aZmZqko7H6ltrqKylIiSQ9wo/0CD+aa0q1f5Ya5oPcQbo1mTF2p7dz6vX717TjwX9Cf9vjWB9eR7C9PqFOEufX38/Z13/H9vv/HruTm/G/fAbzg+sxeOdZjr16P0dfvR+r45sxO7gO0wOvER/kTGFqNEVpMdqSPE1I9jShPM6HigQ/KhL8qEn2oz3Lj3Crd3E4t4OOulLKw6xIt1xHuuU6vA89it2OB0g1X0eutz6FSSEUpsVQmBpNfnwwZRkx9BbH0JIeSK6vRK6vRHmCH221pbfdTh2N1XQUhNOR7U97li9FQRJFyksUpsWQqbBDcfh+FOdfQGFzDrmDhLvpMezO7STc4zJ5iWE4XNxLorsBhcnha9btluL9KFJIa0pxOkyKbB8ZNhvJsF5PhvV6auXHuRq4k6vu62hxeBHFG3eh2PZd5BfXEWOxlVrFOeo9dlBkcP/aLj1HkeN2ipx3rs1lD0WRLpRmxNCcd3M8VwtjWOkpZGV+6nM7XgVBEARBEARBEARBEARBEIS/PrVqGaNdLzA5NqLzeYvPqpbacmQX9tDf1U53exMpod4UpkZRW5JDS00p5dkJhDsb01pV+MmXPzdMd7YbxUlyVlZhenIcD7Pj2J19m96rLayswshAL4F2BkxNjOl8W3xWleUkEeJiQU68koLUKEaHBkiPDEClUtPeWI2n2XES/OzorC//xMteXl6mON6X3g7N9pwcH8XP+gIm+19ldKiflVUozUok2MmU7vYmnW+Lz2wbZyeRGOxOjtKBicFu+rraKMmMZ2FhgTSFI66n3yLO05KRvqufavmVDi/TXl2AemWVJKUHNcVZZMcpKc1KpLm6lPTIAJJDvRkd7PtUy9cVnU2gVxdmUJ6TTF9FMhU5yTQWJLPaW6LzA+mr1NhQP83VJR9arL/DmlLDfChMjcLN5ChGu19E2vsyzobvIneQCLQzwMviJO6mx3A3PUZBciTlOcmU5ySz6b+/o/3/vywjwo8QR2lN/pdP4212DMMdf8bf+oL2cv1ymTHupsfwtTxJxJVjWO74I24n15HsYUyKp6StIiPqtuuT7WtKppcRsj2PYrPt99g8exeOr/8jMQbP4n/mBQy2/JFwBz0SL20mZNcP8Hj9a/jrbUQuM0Kh9zKKiy9QXZB2c5mV+TSnudOc7EhDvC3lIZKmWFfKs+JurmeUA+XB0s38T1PuewzlyUdoiZRoibtCc3UJDeUFt2yfod7ONfutu7WBrpp8lpcWNbeNN6EaKKWlsoCWTF9aUhw1RRnR4r6BFueXNMkPUu+9k7Azj+N54GFtaXb7KPc9TbnXsVsLMqQ8RUlPeTKrrX/RaAurqiWdH8cfliAIgiAIgiAIgiAIgiAIgvDXt7KiJsZPRqC9oc5fB/6scjU+RHVhJrPXZsiMkZOXGE5RWjQVuSkM9XaRonAmVeHI9Wszn2r549111CS6MzLQw8oqNJTlY39uJzVFmUxNjNHRVEOS0oO8xDCWlu7s1+I/TZPjowTZG5KXFI7SRXPl4KxYOQPdVxns7SQ/OQJXg32UJgV/usdYWWF+qJ6cEHvtGz3qSnIwP7ietAg/Rgf7mJmcINjRhJx4JQsL8zrfJn/tRgf7SIvwI9ZNYrirmZVVSA7xZHpinJVVuLj+d6SGeFAUH/ipH2O1J5ss96MM93fR39VORnQg2bEKetqbKEiOpLGyCLmDRElG/Cdf9qrunuN0NoG+uir6a9bZVEt9ae4tVRdkEO5qdtvCnE0JcZRQ2Olhe+xNTHY+hcW+Fwi6cl47YX1qwx94/Vff4PyWxzmx7kE2PfDP6G1/iovbnuT8lse5uO1JHC7sIStGTk1RFtMTY7cd3+b//g6rq7A4P09Tea62qvQwcvxMyfKRyPKRiHXTXB49xcuMLD9z0r1NSPeStGX5mTNSn8twfS5DtVkfWGtZFjVFWcT6O2jXRXHhJRRnnkJx9hkUDhJ+Fscw/PPfoPfsd3A1PIBcZoz+1kdR2uuhcJCwPr6ZC1sex8Pk6M1lnH8Ohczw5s92F4mQXqci6CydqfastoRqLotebMZqgx+rPVms9uaxWuFMX8AWGuyfod72KeqzI6kvzaUmVKImVKI88CIRBq8Qa/YG9RFmH1lulA+1RVma/Rwvoz5ColauR63rJmpDDTSFm1IbbkmtwkBTSiADNVkst2exevUv+v/Ze/Nguao7z/PVxHRMz0TM9GRMRNd0z4R7IrJcFdHd1VM9zu6omCpcU4s7m7K7yi7czirKLkx5Ta+Uy2CcNuYBbUzK7Ego2SSxPF2QEGghJdCClqsFSSBdtCAhuBJCQgu62tGClvedPx4nOXny3HvPuUsu730/ESds9PLee9bfOef3Pcvp93teh/MIhBBCCCGEEEIIIYQQQvLh/NmzmPzzb+Gtra/13BecdXh57lOY9eDtGB0FThw9gpH7hjFvxv3Ysn4l3tm1Hbu89Xh28jDefM1N/p0PP8Bba5/Hq4ufbv3buiVzsXBmA6+ufBHemmU4c/o0Hvnlj7D3rTdw+fJoz/Mly7B49jSM3Hcz9uzciuVzn8LBd3dj2XNP4MNz57B0zgwsnvUoFs64B+/u9BJ/49KF89i7cQHWz38Yo6PA4f17seCJyRi5bxhrXpyD0ydPYMPLTYzcN4x3397R8zzJMpw+eQJrXpyDh376FbzyzL04d/x97Nm5Fd7aZTh35gx2eutx70+uxdp5MxAc2JvqW++/PAnLpg/j0sVLmDX1V3j3rTfgLpyNd9/egQ3Lm5j/+AN48elHcPDd3dbv7hUU0PssnD5xHJvcJdqw7PknMe2OGzDtjhuwyHkIm9wlWDizgVXNWXh+2j0fi7pSePzOGm7+6mda4aav/DG+85nfwlW/M4SbvvxHHwnoP8Pd130J3/j0v8QvvvxpTPvldah9+U9w/Zf+ADdU/hA3//2VmHn/LZjduAPPPlzHsw/XsXj2NGx/dXUrvL5uOZaP3INFk29oCy9OuQGbnrwBX/zX/z22ODfAe/z7WDn8h1g5/IeY95M/wP3f/COM3HwNFj8yjMWP3oINL83C9ldXY+3zD2PlU5Ow77UleH/7ary/ffXYbz4Ky56YFJpPm+Y9gE1P3oBNLz6JrfPvxfbVTWx/dTVm3/IljFz/GYzcUMbIfcOYef8tePahsfS8NOtRrFs8F0ufnQZvzZK2tGnDvDq2P3cLtj93C7bNq2PzyhfgNp/BU7d/G9N/+AeY/o1PYsbX/hUWTvobbHzgr7HpV59G85v/HDP/6383dkT69/4jRn7wB9h0+xXY9PQwNo/8FNvu/0tsv/szH4fHvobtc+v6sK49jjtfW43Rd1Zj9MDmntfhfgqEEEIIIYQQQgghhBBC8uHy5ct4Z9c2zPj1T3vuC84yHHx3N+654VocObgfH54/j1eWLmgJ6HvfegNnTp/C0mcexsIZd+Ps6ZOpvnXsvbexZeVcHNjrY5//Jry1y+BMvg3L543gg5MnMDoKvPn6Rjx17824dPFSz/Mmq+Bv9zCtfgPefH0Dls+fiQN7fSyePQ2H39uLzWuWYePyJh655TvYvval1N86fyrA1gX34K1tm3D+7Fm8vvZljNw3jMWzp+HtbZtwaN87ePKun6H51BScOn6s53mTWR6/4eG5x+7CQz/9Ct5YtxhHDx/EK0vn4+SxAKOjwMO3XYcVzz6KtzalWAQiwqn3sP3xr2PzmqXYtmEVvDXLsHX9Krzx6hq8vW0T5j/+AJ5/7G54a5ZZ53GvoICeU7h08RIOvutj/bIXQsPM+2/B5Ju+3RZenvskrvt8Cdd9voQf/dV/xH/79ucxct8wnp7ySyx44gEsHJmKhSNT8crS+di1ZSN+/aOr8cKTU7Bry8bO8PpGvLbqRTzzwHArzJp8C+Y99ms0n7gfs6fe3ia2N596EFvXr8Qbr63FEz/7Gzz6D5/DjJ/8FVY8Nozljw1jSeOnaE75aUc6lj5xJx7+4Z/j3m/9KSZ//3Nj4Qv/DFP/4p9gbf2z2PXig/ibf/dPsH3BXZh90+cw54YrcNufDOGOz/8LPPyDP8XIdf+hFZZMv3XsvSM3Yf2j324Lu+bd0pnGdQux67lbsOu54Y9D827semkqmo/djuXTb8b6RU9j/bIF2Ln5lbZn9+zc2tHhnDtzBmc+OP3xvx16DaP+C9i++gVsGPk5NjxWxYbHvo0NM2/ChtuvwIZbSlj9ixJm3fCnmFX/Lpq3fgELhz/XCq9M+QZ2Pl/HrkUPYteLUzvDSw9h15aN2L1tIz7cuxGj+6Vw/N2e1+NBD4QQQgghhBBCCCGEEELyYXQUOH/uHNyFs7FigdNzf3BWYcns6XjT24DRUeDU8WO4+/qvYnbjDnhrX8boKPDWlo1YMP0u7H/7jUy+t2/7Oqyd+wi2vLIC+3fvwubVSzHlpm9j71sfv//h265r++9BDsHhA5h5/zDWLp6Lc2fPYN70+7BuyTzs9Nbj3bd3YOUCB6sXzsKcB27C6Y/E3lTh0kWc3L0e60duQnDoPfhveJg7/V68snQ+FjkN7HhtDV5dsRC3f+cL2LVlY8/zJ4twaN87WP3iHDx1zy/w4rRf4cSB3Xht1UvYvWMLLnx4AUvmzMDSJ+/EgsYt2X334KtY+cA12L1jC+ZNvw/H3j+ExbOn4fTJ41i3ZB7mPPxrvPj0I9YnVvQKCugG4ewHp7HTW4/Vi+Z0hEUzp2LyT6/FPf94dVu498d/i0du+S5m3l3DPdf9V1z/l7+LO7/3BTj3j4nVj97+I/z6H67G7d+9CrUv/wmu+t3/CZ/7rSF85z//G9z+3avwq+99EQ/f9kNsXLEQe3Zuwd5d23HsyKGOuN13499j/bIFY/E8fQqbVy7E+pfmfBSexSsLHseaGWMCuHP/MJ6+7xd4uv59zLrly1h033VYNX24Fd5cPAN718zB3jVzcPTtTTi+Z0srHNuzBQe2r8XWFXOxZ+cW7Nm5Bf72zVi54Gk8dvM38ODV/xemX/N/YuSX38TIfcN44ucVXP/H/zPuuPrfwm3Owh3f+wJWzJ85dnR6/Se4/btX4d6fXIuZk36ImTdd9XGo/wAz7xvGzP/2VWxpTsae1TNbYfT9LcDCL4+Fpd/B6JtzMPr6DIyuugUHR/4Oq3/2u1h9z5ew+rkGVi+agx0L7saeecOt8MqUa7D63qvHwuRrteW5Yt5MLH/+caxZ+AzWLJqDNbPuwZqnhvHms8PYM+Ma7FkyBXtWj2DP9lexZ/Vs7Fk1MhbWPoeDb27CxQNbMHpQCaffx+jlyz2vxxMxEEIIIYQQQgghhBBCCMkH4Yc9dfwYls6ZgUP70x0D3Q9h44pFcJuzMDoKXL50GVvWr8T3Pvu7eHXFIpw+cRxnTp/CupfmYM3CpzP75rmTR7Bx7hTsWDOm9Xxw8gTu/cm1eOjWH7R0oXd2bccvri33PH+yCItnT8Psxh0IDr2HzWuW4a2tr+GZB2/Hnp1bsXX9Shzc62NK7VpsX7s4s29ePHUYe16sY+OCh3HqxDG8tuolNEemwm3OwoZlC7Dnza2Y8vNv4LlH78SpE4O/C/1NbwOefXgSnrr3ZmxZuQBH9r2NV1cuwrEjh/H6upfxwHVfwKqZd+PdHdmeanx0/nexcGQq1i5+Hu/s2o6d3nq88doanD55HPOm34sHfvZNbHllBU4eO2r8zl4x4QT0bRtdLJ830hnmPoXhr38Wt33rLzHtjhuwcGQqnrz751g+bwRL5szAc4/epT0ifXr9Btxz/d/hrh9djbt+dDWu+p0hXPU7Q/hK6Z/hoeHvYuTem/Cr6ufx+d8ewt9+6n/Ft/7sk/jmn30S3/vsv8MDPxsTm599eBLWvPQcNrz8Aja8/AL2796Fff6b2Omtb8Vv2ZzpmPvAjXj8Hz/bCgt+8Vn87M//Dzzx/RLW3PlZrKn/J6z7+b/GK7XfxtL7v487vvjbeOAbV2D+1GEsnfnAR+/did1bXsGb6xbhwI4NOLl/F07u34Uj/utYOetBzJ86jPlTh/Hyc4935tEzU7D8V5/F8jv+C5Y3rsOKBQ62rF+Bvbu2YdlTv8bIzVdj5M4fY+S+YTiTb8WaF8fStM9/E29vew37d+8yC6unY//CYbwyuYIVsx/EivkjWDF/BLd+/c9x65/9Bm79s9/AXV/8Tcy7+zuY/J0/xvJ7r8UL3/jnGPmrIYz87f+Gka9/EiNf/yQW/eCTWH7/N7F8+s1YPn0Ye2Z8Fftn/C32z7ga+0e+gf1vb+v49j5/J/a9/Qb2+zvb/v38oV0YPbILoxfO9dzwMZgHQgghhBBCCCGEEEIIIdkzevky3IXPYnR0TECf//gDWLd4bs99wmnDAz/7FuZOuwejo8CFDy9gduMODH/9s63j1LevX4Gnfn09Thw5nOl39+54FVvXvIhTx8eExebIVEwd/h5eeuZRnP3gA4yOAnf941ewqvlMz/MoTThycD8e/eWPsMldjIsXLqA5MhXLnnsC77y5DQuenIITwft4+fkn8Nzkm3Dm1Insvn3pIs7t24idz/8COzatw05vPVY1Z+H1tS9j28bVeG3VS1gy+zFM+fk38dqqF/Hh+fM9z6uk4dC7e9B8aioWPDkZq2dNxntvrMcmdwn8Nzzs2/0mHrr1B5g3qYqNi2bi0sWLmX778pE3sOeFW7HgiclYMd/BiaNH8OrKRTj83l68vX0znnvkTix44gG8vd1cuO8VPRPQs2DF/JlYPHuaNjx178244a+vaAvTJ92Im792Ja799Cdw7ac/gZ/89RWY8eufYuS+YSyf+xS2bVyF7a+uxu4dr2Pt4ucx/LUr8f57e0PDkqcbmD15uC1s37gSy+ZMw+SPxPGR+4bxwlNTsG3jqlbYvPIFrJh+K9xHbsQrTwxj+YM/wrQffgYPffsKPH7jF7F49jS8NOtRPH3Xj3HbX3wCt/3FJ/DLLxRxzzf+Pzx+87Vw778Wex6/Fu+teAjzJ98I78VpePHhGp7+5d/j+Tv+Hv/wh/8U13/mf8cjf/UbeKzyP2Lkm/8Kz3zvt7F4+NP68PCNWD7vKeze4bWncc92vL9w+OOw9E68/8YqbH/ZwUj9B5h5/y2YO+0eLHvucezcvK7t2SMH3sWlixdbZXXm1Mn2whsdBU7sBrZNx95Vj2HJg9/Hkls+PRamfAdLfvb/YvbV/wNmXvMvMfPaT2DmtZ/A9oevbYWd07+F9577Kd564rt4f8VUvP/GKn14Zyfef+8dvP/eXlw6thc48VE4uQ8YvdzlGksIIYQQQgghhBBCCCGEDD6XLl7EHT/4Et58fQPchbOwd9d2vLbqRRzct7vXUUvM2sXPY9frG3Do3d1Y8uwM7PTW464ffwX73t4BADh6+ACWPPMItq55KfNvf3j+HDa9OAN7vOUAgONHDqH51IOYdN3f4PV1y3Hp0kUc3v8OvvWZ38n8291kybPTsar5DM6cPon9e3bh+Wn3YFVzFpbOeRwH392Nixc+xE++8Hs4fnh/9h+/eA771j6JtY2v4uCOVXj9leV4/ZXl2LphFTavWYJNqxfjgZ9ei5n33YzTJ45l//0u8MGpE3hl2XwseHIylj73OLatXYyta5dg5+ZXcP7sGSx9vI5Hb/s+Xpj6Cxw/vB+jWSvUo5dxYcezePmxGh6+7TpcunQR77y5FRtXLMSFDz+Et3YZ1i2Zi81rluK9Pbuy/XbG9FxAv3zpEnZsWtu621sND9x4Lf7xL/9vbXDuiteBnAAAIABJREFUqeHZycO45wdX4bav/Sfc8vU/x1d+/zfxld//TfzwL/49ptz0bUy56dv4hy/8B3zut4bwpd/7X7Dg8fuxe4eH3Ts87PN34ujhAzh25BDOnDrRFq933tyKJ+6qffzfOzZj6dNT28K+t7Zh6/zJWDV97H7xR3/+Vdz/d78H58b/go1PDreC98yv8Naiqa2wZ8WTOL7Hw7njh3Du+CF8cGQfDvlbceAtD4d2v4FjRw7h2MG92Pf8jXjsxi/hsc8P4bEv/lM8ft0fYcakn+CXX/tTfP+PfxM3/NX/g7t+9Dd49qE78MyDt+Ph267DN/6kiPtu/Hs8NPxtzLyj2hZemv7fcGyv1xk2zsCJx/8IF6f/W+Cpfw88fQWw/m7g1SkYXXkzFlZ/Ewu/8y+w8MbfHzt6Yfa9OPbScCscX3wLPlxzNy5unIoN8/TlOHfa3Vj4xN1YeOPvYeHN/xkLZ07FwifuwcJHh7HZGcbxeT/G8TnfwfFXn8bxQ+/g+L4dOL7Haws4fUgfzp1QqxUhhBBCCCGEEEIIIYQQQnLi8qVLeOxX1+OFpx7EiaPv4/LlS3jz9fWYO+3uXkctEfve3oHnHr0TZ06PbQY8+v4BzHnk13AeuLX1mz07PMyecisufHgulzic2bcJrz59Mw68uQHA2FHn0+64ARtXND+6m3sUU26qYtlzT+Ty/bzZsXkdlj73OA6/9w4AYOWCp+E8cCvmPPxrHNq3BxgdxcKRqXjmrn/MLQ4XDm7Gm7Ovx+trFmHbylnYtnIWXl25CG9vew2rFz2Lp+6qYdL3v4hNq17ExYsXcotHXhx45y3MatyBdUvmwluzFNs2uti4fCF27/Dw2qqXsGrek5j7yB14dfHs3Orx6Jn38f5Lv8Djd9bwytJ5uPDheby15VVs3bAK5858gBXzRvDYr36Mt7dtyuX7WdFzAR0YxfmzZ3Dq+FFtCA7uw4F3dmnDqWNHcPrEURw7/B6Cg+8iOLgP7+3Zhff27MLh/e9I79jf+vezH5w2itXFCx/i9Imjrf/+8PxZnD5xtC1cungBF86cwLmTY985ceQggn27cPLQXnx46mhouPDBcVyOa3ijo7h85ihOHTuMUwd24dTBt3DqyD6cPHYERw68i/f27MLBvW/j6OH3cPLYkbHvH30fB/e+3fpvNZw9fVL/rQsfAKf2AsffGgsnfODMEeDsUeDs0Y++vwunDu8Ze8/Jo62/yWH07NjfdN8+eSzAqeNHxt5zaE/b386fkt5z8bxpxSGEEEIIIYQQQgghhBBCSI84eewITrXpKOdw8tiRHsYoORfOn8Op40dx+fLHJ9eq6buQd/ouf4hzJw7jwvkzAMZ2E588dgTnznyA82fPfByn40ej3tK3nDv7Ac6cPonLly4B+Dh9J48dwehHJwafPHYEH5zIMX2XPsSF0x/l6ZmTOH/mJM6dOY0LH57HmdMncfLYEQQH9+HsB6ey353dBS5e+PCjOnMa58+dxflzZ9vSd/aDUzh94ijOnz2dX/pGL+PymbFy/eCjzcsXPjyPc2fG9NkPTp3AsfcP4sL5fAT8rOgDAZ0QQgghhBBCCCGEEEIIIYQQQgjpPRTQCSGEEEIIIYQQQgghhBBCCCGEEFBAJ4QQkpLZs/dg0aL9vY5G13Fdt6vB9/1eJzkX6vV6K7iu2+voDCSO47Ty0HGc3L4TBEFHvQyCwOodvu+jVquhXC5jaGgIhUIB5XIZ5XI517inxXVdVKtVlEolDA0NoVwuo1qttv3G9/2e1udufJ/tlUw0PM9rs3me5/U6SoQQQkgi1PFssVhEuVxGpVLhuC5HsphDEUIIIaQ3UEAnhBCSik99aj4+9an5uOqqlzFjxlu9jk7XGBoa6mqo1+u9TnIuTIQ05o0Qo4Wwmxeu63bUS1NnWxAEqNVqkXU8z7inISreMmr+dLs+d+P7bK9koiHb1362U4QQQkgYvu939GcTZa7ZD6SZQxFCCCGkt1BAJ4QQkgohoItw5ZWLMWXKjl5HK3cooGfDREhj3vS7gB4EQWuny6AJ6PV6PTLOMhTQCRl/UEAnhBAyyHieh0KhMGHnmv0ABXRCCCFkcKGATgghJBWqgC4L6cPDm3HgwNleRzEX4oRANai/EUfmyaFYLE44p8ZESGPe9LuALu/gLhQKqNfrbVcS+L6PZrOJRqORW9yT4Pt+W1qr1WrruEVxXLoMBXRCxh8U0AkhhAwy8iLWYrEIx3Hajg/3PA+O46DZbPYwluMbCuiEEELI4EIBnRBCSCrCBHQRrrhi4bgW0k2ZKIK4LcyT9PSzgK6K0IPkLJKF/2KxGPv7Xt+BTgGdkOyhgE4IIWRQcRynbREr793uDRTQCSGEkMGFAjohhJBUxAnospBera7D1q3Heh3lnkABXQ/zJD3dEtCDIIDrum0hzhEni9ClUim3uOWBvGNnEOomBXRCssfzvDab53ler6NECCGEGCGPZWu1Wq+jM2FJMocihBBCSH9AAZ0QQkgqTAV0OUxEIZ0Cuh7mSXq6JaAnIWncVDG4Fwxa3aSATmzgLihCCCFkfMNxW3bU6/W+nW8RQgghJD8ooBNCCElFEgFdhGuucbFo0f5eJ6ErUEDXwzxJDwX0fBi0ukkBndhAAZ0QQggZ33Dclh0U0AkhhJCJCQV0QgghqUgjoItw1VUvj3shnQK6HuZJeiig58Og1U0K6MQGCuiEEELI+IbjtuyggE4IIYRMTCigE0IISUUWArospE+ZsqPXScoFCuh6mCfpoYCeD4NWNymgExsooBNCCCHjG47bsoMCOiGEEDIxoYBOCCEkFVkK6CJceeXicSekd0NA931/4ISQrPLE8zx4npdhzAYHCuj50CunY9J2TAE9P1zXRRAEvY5GpvSrgJ5nXou25ft+Lu8n2eF53kCVU7+NQYIg6Kt2bYqI93ixt1mmR9ivfqpnJgximXqel2lf0Uv7MFHHbVG4rpvIPvaLgD6I8/2s2xQhhBDSTSigE0IISUUeArospA8Pb8aBA2d7nczU5CGgB0GARqOBUqnU8f5isYhqtdqTiaqIlyyelkolVKtVOI7T5kRLmie+76NWq6FYLHakvVQqoV6vWzvrHMdBvV5vhV5P8h3HQaVSQaFQaJVppVJBo9Foi5uNSF2r1VAul1Eul+E4TtvfgiBofbNUKmnfpeaRiu/7bX+Xy6dYLLb9rV6vt+KgPletVjvqhi5k6UByXbft3fL3y+Wy9vtRabeJm8h3XTs2rctJBfRutNdu4DhOq27XarWOvzebTVSr1VY6w/A8D7VaTWtXC4UCKpVKZNmq9cjWjgRBkEsdV+uunK5qtaqt36qNEPRLXsch+gnd+0X7qtVqkcKGTbv2PK+VL+Vyue29Iq26dpY0ja7rolqttuysyDO53Hzfh+M4rW+LvGg0Gom+mQe+73fYINX+htVFmbj+ySQepm03avxVKpWM4ivinEVbEr/TjYmyGA/qxiNq3fU8D41GoxVfEZc44VDUY/Fu2QZ0axybVTkA2aUnzn6J9q6OCVWibHqz2WzZBhHfUqmEWq2WSX3Jwq53w66qtjSsDaljojCysg9JsB3L6vIpiS2NGh/r3i+XqYxoa3LeiXaZtE6q9ksNot9Uy1bNS7me6eY0cX1H0j4q6/l+N/I/6zZFCCGE9JK+E9CF81ZMUIRDJ0vEir2olbDi74O2wne8IVYsR61WFKsZ81qFybpASDR5CugiXHHFQkyatLXXSU2FOnFM27c1Go1QR4AaqtVq1yanzWYzNl6FQqElCtrmSRAEqNVqRukW3zFFdd73anW/53mhDlO1XH3ftxLQ5d/KeaOrT7p3qXmkooq4cUF8w/a5rNqRjOpoNAlRaTetz2GikVqXm81m5LuSfD/v9tpNwnYGua6rdeCpNJvNUEefjV31fb/jdzY4jtP2fFbiUZL2FWZP+iWvo7Btz6owI6fJtN6rvxVzTZ2QpAadaBeGid0oFouR/YhtvcwDIYyZllGpVIpsD2rbse3D5YVbxWIxMt4m9bdUKsXOH9O2pXq9bjwWHBqyXzhhktZSqRT5myix0HQ8l3d/k7Ycsk6P4zhW5To0FL5QQbVzYpGWSd9vK/SG5ZcuhNlc3TvVdp2lXTUtMzlfosjSPiTBtu/T1cW4sb4O0zaiiyNgNvexrZOm8yn5/XJ+JJkXiDqqI0m+5jHfzzv/s25TZDCRdZcsTh+Q3zVoJzBkgax7xIVBR607NqfYyBpSVB9rk5955HEWOpZ4B7Wq7tBXAnrURCFL5AFDWGWVB/akd8gTprCJpjwQzYNBqgv9cOQtmXh0Q0AXIvog70Q3cViYou7OFZNPsZI8bFd23rt4VOd1XFDjGZcnQRCErr4XadeNI0wdCv0goHueZ+U0LRQKbb+3FdCjnJAU0ONDVNrj4hZW1mL3v64dR4nott/Pu712G50AElWmUc+rZSGC+vdKpaKNi2qjbWyvnM9h709CkvZlI6D3Kq9VwvqJsHosB53NTyOgO45j5bw3cUwHQaDd2RpmM9TfxJVtN9HZfbk/1/XpxWIxtD9X88ZmkYD6bFg5h9nNsPgWCoXY3cFp2pKurcj5p6t/piJ6VPlEjVPUxRu6vIwbz+n+ZrPIxJa05ZBlenT5rtpHG1FfjU9WwrxKXNsIO2kkbqydp13VlbGcz7q6HmU7s7YPSRhEAd11Xat6aZJnUWPcqL5SLt9eC+h5zffzzP+s2xQZXNS6ELUwMQ5dew7DpC0OIjYLTkW7yvO0kzzR2RFTv4M8ZoiyLbb5adPHmRCnY4Ut7NS9gza0O/SNwtZsNtsMa61WQ71ebx3PmiUU0AcHCuh2UEAnvaAbwvnw8GasXn2410lNRdJBoIo6mS6VStq+zPf9DmG0VCrleresbpKvHqMoTprRTdSj8kTnnKxUKtpJvOu6Hb81caT3g4Cuc4ZUKhU0m822sms2m1oHoq2Arr5DlFm9Xtc6TeOcP/KqX7UcRF2Vg/iG+pxaz8NW/2bpeFRXO6v1J271sY3QFgRBR1nXarWO9qnu0CwUCpGnJ5l+P+/22gvUiaZuB0ylUkG9XtcuRBDPF4vF0CMlfd/vaDM6McrzPGv7A+h32mWFXG8bjUZHGnT1O0w46ae8VlFtlNgxpX4jCILWUaXit7p4pBHQ5SOR5XwIa1cmc17VHujskJxvYTajH45MFfkldv3p7HkQBB39QdRiCvW3puk0OflBbdeFQkFbJ9UTFqL65bRtSXaehS2w0okjcaKouqBAJ8qodTgsnboyUMen5XK54/3iCPNujMvSlkOW6VHHTWHjHGFHhJAWhpoOUXdrtVrr++L4/bArAOLakdp+wnaqit3v6m+j6mNedlU9VSdqsa24ZkIcO60jD/uQBNuxrK5+dVtAF2VWqVTa6oK4VkN9d9yYSrcIRX23QK378sIWNS/j5jRxOyVt8jXP+X5e+Z91myKDja7uJO3DdWJnGN0YM/QCdRGsenWEOMVZ7QPzOu0kT3R1J8oHIkMBneRF3yhsYsCS5U6LMCigDw4U0O2ggE56Qd7C+SDvOpdRB11JxCdV9DCZcKpOrbz6WXUQGjdY1wniUXmiOgdMVtSqzoc48aXXd6DrHBpxx3arabQR0OUJlnD0xU1MbJ1qSXc86o4X7Da27dVGaLOtz3I5h73X5vt5t9deINcZ1Xlgcndjo9Ewsivq4oOwoydNFz7IyPUi6wXEMmmF+n7La128RL02yXfhgNaRRkAX5RgWB90pFDZCUli5me6m7jWu67ZOQolDFfbC8kkVsUx3W8v2TTe2Uhc9xYl+qs0MK6u0bUkWQaOwHQuq8TJduGUSF9uxrBz3vObjacohy/SoNi9uDCg/F4ZqkyqVSuQpDrpdr1E2RG1zJnZXtX1RdjIvu6q2CdPFNmELffKwD1mQZNzWbQE9zibpFmiEoTulxXQXpuM4kX1G2lNcTPM17/l+XvmfZZsig4+uX02yWELuF2U7G4btmGRQUDdBROG6bsc8dJBEdFU8tunDkgjovZgnUUAfPPpCYZN3n3fDwFFAHxwooNuh7uAjpBtkLZxfeeViTJq0ddwI5wIbZ5QO3W4gU/LewaPbdZHkXkNTYdDmGE+TnXj9QlKHj/yMjYCeZFJFAT0c0/qsthfTu9KF0yBMWE36/azba68IO2ozj+PrVIEh7d3ZQKdwkuexe1kK6P2Q10BnH5mVvU8roMflrZq+KMFM/m2cPZX7fZvxQr+iOuZNRQ6ThSgm7UEVNEzajGxrw5zG3WxLqsBn+ts42yWPs0zGZzbXzgjkxUV5iC1pyiHL9ORxCon8PlNboC7yi2pHqpPetHxkH2BUPcvLrmY5zszLPmRBknFbL3agx/XX6iKqsN+r785yrNoNAb0b8/288r8f5m6kf5DrQ9xpT1GIei2uMomrXyanQQwiSQRfuW/Kc2F21sh1p9lsttnEuDHGeBHQ5RNQwua+FNC7S1/0aiaCdre/l2ZgRLKDAjoh/U+WwvmUKTt6nZzcUB0LtgM11TljuisF6JyMZ70LXXVUJbmjKOo51ZFnMxlSv2G6G63bqOKATZ9j85xOQLcZe1FAD8e0PsvtxUbkk21AGsE27/baK9Lcl5b2W2F2RRUWTN8Z99u05CGg9zqvdcfSZ0EaAd3EWWXj7Ldx9qji1KCj5q3NbjkbsS2szJIeuSzGL2FtupttSe2/oxZO2eSfLNrE5Y1t2QhksTGPcVzScsg6PepCqqjd4qYkGVvqdvGGHX8t/8b2nnqTPjIvu6qWXZp2l5d9yIIkaey2gJ7lNVvqQros6YaA3o35fl75n2WbIoNPmAhq04fLdbrRaOTu++9nkgq+8nODsslO1ezUxRhRjBcB3eYd1Kq6Q19YHQroJAwK6IT0P2mF82uucce1cC5I6yC1EWJ0pBGh4zDdFaBiKkyozkRbkq7k7yY2uxBVbJyjqgPEdtcLBfRwTOuz3F4qlUroHYpqkJ1quvqR5Pt5tNdeodaZPFfam+6cU52JUbsZu3nkdtYCej/ktXrFQFZ9XBoB3aS/shHQbXYFj7drndS7VeP6E7k9RfVz6nt1jl1V1KzX68Z2O27XVTfbkunuRDW9cfbB5JhJgbpYwTQf5fpsK9KakLQc8kiP2kcXi0XUajU0m81Eds2m3cio9UXXNtR8sz0i1kQszMuuqvV8aGhsjiDatyl52ocsSDJu67aAbiKomQi46ngha1vRDQG9G/P9vPI/qzZFxgeq7iLsnc04R55HBUFAAd3SlgPd19uyQBdneWwUtQudAjrJi76wOhTQSRgU0Anpf9II57Nn7+l19LuGOqG0HagldYAJ1Mlylv2tOlE2xUSYyEK0S+II6jZqHG0caTZ1w3QHh+nzNr+ngN4p1iQNadpKnu21l+R5bKeKTV7IE/6w/FaF9rzvg8xaQO+HvE5ar7P6vu1vBUl3oMctfpKFqbxPNOgWNn2dKv6F9alqPul+p4oySYOunXWzLdmMA+XfxR1jLgs2ceKmutAlSchjTp60HPJIT1x9KxQKqFQqcBzHaKyYNO/UeOhsTtrxdV7zANPyVO2EGorFIqrVauSi1jztQxYkqdfdFtBN0m4yf1Hfa7MY2YRuCOhpbZ1J3uaV/0A2bYqMD1TdRbblpvZO9LGi/6GAbj9WlMcpec8vs0Kn2clz5aixJgV0khc9tTq6lZeNRqNtVaaMfAdA1GTB8zzt84I0Arp4r+nqWjnOaQj7rud5cBwH9XrdeBIl4tVoNFCv11vB5HkRD9Xw+r6PZrMZOsH2PK/tW/V63WjQlLWArqa70WjEdiJpBrAC+W7yqO/JvzMtC7VOxNVR0T7Uv4tvR3Ueajna1DkyfrEVzq+/fuOEEs4F6gTSZqCmHpGYxB6puzyyGiimiZuJUyyLeKur8ftx9a16VKYNNvmf1tlJAT2cJI7gpCGpkznv9tpL8lgkJI+zq9UqyuUyyuVyh2gSlRcmR/zaCKNZkLWA3uu8zqKPDKOfBHQTsVcg16msr23JEzGnrNfrqNVqrXqg9j1xZazuhAvbYScvcLG9p9w2ZCVkxOG6bmu+W6lUWvmn7myO+pY8borKa/XI4LidjFnkYzcEdNNyyCs9ar8RFgqFQuwCh6R5Z2JX04xdTb+Rt11VT4AKC8ViUetfydM+ZIFt3gGDK6DnPd/LW0Dv1nw/TwEdSN+myPggahexyVxHbg9COzDx/cfpQSpizGmqVaTxp/u+35rriGDaBpIIvvKCFtO5gOd51pqJjiAIOvLWdOFMmGYnj2PDyne8COgmGpKJgC6/J6pNUOuJp6cCukmnKmO6Uz2uIqYR0OV3mxgR4fRJexybHJ8gCFCv1zsmLEND8ZOoZrMZuVK6UChEGjXVwHieFzmQrNfrHZN1OZRKpcgOIysBPQiCyNWQUcc7pRnAyt8X74kaLMiT5ag4yU4h1VERF1/VyAZB0DHI1X1PHTSb1jky/rERzlevPtzr6PYMte3YDNRU51E/Cehp4mbiFMtid9YgCOhR4x+bZymgZ4dtvUsioFer1Y5Ju0nQ1eEk36eA3onjOKhUKtpxdliIy4sokU4V+rrhTOwXAT2rvM6ijwyjnwR0VawMm1MkvZe5V4gF9VFzRjWYlLHc9+vm4mp5hbU9XRklCTrfQRZtKQiCjrtBTULUt9S8CZvryXPIuEUdQOd4JUk+5jHvzEJAzzo9rusal6mJLyOJbYx7Vo2HLf0goANjNtPU/qi+sjztQxbY5h0wuAJ62lO2bOKQh4Derfl+3gI6kK5NkfGBTneR62fceEF35LuJ7990g12j0YicfxQKBW37SeJP1/1GDuIKmChsBF+dThOX3+ozaiiXy8b9VJheJfI1brFlmGYnn/gSZh/Hi4Buo4WFpTMIgjb9TzfepNZjDgX0BDvQxd/iVk3Jv01b6WTDKhuisIoe9j3ViIoBu+ndq3IDdhynwyiq+SU3vEql0vqeHI9CoRBqiLMQ0FWjIe4Rq9Vqbf8eVp4mxtcE4cSJOkYxztEjkAceat7FxVc2sp7naQe2Mp7nddwfLOqM/CwN68QlSjS/4oqFGB7ePKGFc4HazmwGaqrAksWRbib3nZlgey+pjIlTTBUCkgxw1b6yH1e7q4vbbLDJfwro5tjWO5P6bHu3rA0m38+7vfaStEJUs9mMdPbJO2HVRTlxeaHGTXZiyAs8u3UEW68F9KzzOk29jqOfBHSg83jUYrHYOsHNcZwOG92NEw2SEuesK5VKrXqgzlVNylg9Wlmtp/I7o479V8chWZK2LcU5KeW2ZCuAqOOScrkMx3FaO9zVNmwyF5Sf6ac+JGk5dCM9Ysea6rtQQ5xfK22fr9u9ptYBW0y+0Q27KhA776IW9KgLRfK0D1mQJB8GVUBX+8dBE9C7Nd/vhoAuSNKmyPhAp7vI4/UoX5S8YFS2W1kJ6OqYUh5vxvlkkvjTVT1CLKBX21XUOCpMy5GD2s7EHCGOZrPZ4fPXaSaFQiHSjxYEQdu8TdaB1AXTUfOTKM1Ozoe4DQWmArrtAsgsyFtANxHPqfXY0RcjPFNhvB8EdPn9cR29MMpZDAhko1osFjsEblXMDvumMAy6v8mNJ+x5OV/k+DiOoxXBo1asyJMNk9VDSQV02YDrOg85Hrr6kGYAG/Yd3QIFMZgQzo6hoXCRRxhCnbMnLr7i3aVSqa286/XO42OCIGgZzkKhoM2fLOs5GUyihPMDB872Onp9gzqwth18pT0mMc9d2Gr/Y0reR07r4pck77qBWj42Ir9N/lBAN8e2vZo6eeX6GLVrzJYk38+6vfaSNEKU7rjcarUaOr61zYuoY457MUHtpYCeV17nZef7SUBX61Fc6HfxXLcQu9FohPZ/ScYCYac/qHkZ1fbUcUiWu+XStCXVAVwoFFCr1dBsNrVzMptvqXU5LpjaLnmsE7VoodskLYdepafZbHaMx8K+n6TdAGY7WdPOLUy+0U0BXSUIAu1OWnnslqd9yIIk+TCoAnpep63p4pCHgA50Z77fTQFdxaRNkfFBmO6i21muIs8V5LlBFgK6HK9SqaSde4hTf3WLumz96cJ3H7bz2vf9WKFTTZdJMG1T8ng8bCe867ptaQ0bp8vj0lqt1jEWVXfim1ydpMZHHhPoxj1JBHTbkAV5CuhqvdOVKbUee/rCizxoArq8mj2sIsurB7MYuMmNNaziqo4InXE2PSYlbPCvGo44x0zc9+SBk+63aQV0k+eBj+uEroNMM0iWiTvGXQwSKpVKa/Vs3O41XRnHxVc32Q4rJ9s2l9WOVjJYyML5lVcuxqRJWymca1Dtp23foDpKbYQWdXeejWhmQtId3qZOMXWSbXPMoboDrV/vgk1zQoD8HAX07LBtr6b1WW7Laa/4SfL9vNtrr0gqgKhCWpgzRSatQ19M+GX7lGVdiKNXAnqeeW16mpYt/SSgyw5F3W5zuS71+24B9TQykzpk09cJwk5/kPPSZExkcld6EpK2Jd11IHHzbptvyQ7uqKN4y+VyqgU0eR1bbUvScuh1ekzGZEnaDdA59tbZVDX9tm1D3emnG4/0UkAXqH2Xmo952YcsSJIPgyqgqzu4s17U0g0BvRvz/V4K6HJco9oUGXzCfMmyTQ8bq4u+QfXbpBXQZRtRLBZjx01hmxJVO2PiT49qy6qYGffdYrHYccKQ7qShQqGAarUaOTaRN4hG+QTkxWK69mpzWrO80CdukU/cdR1qviYR0KPyUxeyIC8BXRXPTa6notZjBgX0BAI6gDbjFveNLCZSpoNRk13dps/rGmnSCVgY8gAx7viNJAK66YoZebCpkmV6o45xF39rNBoth6pu0B91fLtJfFWHVVS+iHoel3YRXw58JyZXXLEQV165GFOm7Oh1VPoa1bFg68xRHUg2TgH1SLushS91xb+p80gVt8PipU70bVapq865rI/zywp1B4upmGZ7dDEFdHNs24ypk1f9XVZuRchyAAAgAElEQVQTEtPv591ee0VWQpSJ8Jpkl5PaVn3fb7PN3ZyY9kpAzzOv0/SRNnHupYAu/1bg+z5c10W9Xg/dxd+P2PbpSU+jUdudcLTJfZPJ99VyyuoqmKRtKWxhQBQ2u4V1TjnP89BsNlGv10N3ucehiib9sqgxq0VB3U6PyfHhSeyianfDfF5q+qOu5lNRxxQmJxLmYVdNkf1Walzzsg9ZkCQfbMf6qp2NeyZPAVf9XZYnAnRDQO/GfL8fBHQguk2RwSdKdxF+5rhrO6KO7w4j6jdyG0m60NTGny76R5N2LPfnujmh/N04W+55Xlv7CjsZWB5bm4yF5Xeq/Zw8xowbH8oLGXR1IE6zk+Ot+sySCOi98GnkIaCrp0pHjUWo9dhDAT2hgK7uAFARlTGrFag2A1ib36rENdKsJwZxZZFWQJeNR9wqIvFb2zvFbZDrjZx/8qTD87y2/1bjIx8ZoyMuvnJ+RTlr1U4pLv90nRch5GNUx0KSgZo6eTXpY1TnWh5H8OiOlY2blMgrbePyJMn7gc5V/P0+8EtSvqpDfLwK6L1Y+GDbXm2cvGo+2kziHcdJtUsr7/baK7ISdU3KwvYOdIFsk+Q7hLt9NFra0wT6Na+T2FBBs9nUOtr7SUCXHX+DIpSHYVtOqqBn05+od52ruxRN8lInFJrOhcVRoDqyEtDj0qCz4VHfEosP85jbqXG3aaeu6+ZyRHaaMUfW6anX9dft6ZBtQpjILcfNJG266xVMF/aINhYXf903wuKVl131fd9q4Zq8IFd1+OdlH7IgSV9vO9ZX8zvumTwFXLW+2JZFlIjUrTlU3vP9PE8AyKpNkcEnytcftSks6oj3tAK6PA5Kiqk/3eTkYhlZA9CNcZMIvvLR60NDnQuK5DGEiR0IS1Nc3HXI7V/FRLOTx/byfHKiCujquCpqrEytJxkU0BMK6MDHxlcVMqPu1K7VarGVU+dMshmomXQqAtd14TgO6vU66vV6m5MqTkC3JQgCuK6LRqPR+p5sNPMQ0NWBvElQ42HbEcTlgXifPDgXHZFslHRHZcjPh3XWcfGV8yuqHamTD9NACNGjtpUkAzWd8FWpVCLvblK/m9fdfLpvhTkBPc/r2Bkelyc6mxT2ft/3O0QXk10xeayut0GXxqjyVdNo0lcNioBucvS+4zi5HpVp215tnLy+72sd1GHOLvXOwLgxU9z3826vuvjkvYAljQCi2oqwZ9W722ztuSzcyXna7bsf1d1iumMMXdcNLbN+zWtduwqzoeIbjuO0ykL37n4S0GWHY6lUQrPZhOu62pB0QUa3xvVqXxLlhFTFc1t7oiuXLPqlsB09At/3Ua/XW3VSR1aLUaKuQ1Dv1zT5ljy+qFQqofUs6ThJjU9UOwXa7/zOw9GZdtFeVukRtlncZx8l/KmO8TABSi33QqEQOhfQjQ1MBHG1PZdKpdA8dBynw05H9YF52VXZ/9JoNCLLS7VBOnuVh33IgiRjFbU8o/JGFW5N+o68d0CrO7HjykLs1owrC/W9aj0Qc++w/sx0DpX3fD+v/M+6TZl+l/QnUbqLPA8JE2LjdmGHYaIPpDmlytSfLqffdGFJlH1IKvjKfagqgsrvNFloFCZOy/9uuhgmKh9NNDt5Ti0vGOq2gC6u1IoKujFOlgJ6sVjs6DOi6ji1nmT0RQ4MqoAud/qysRETzrhVQ2EhrXAdl/6oO/NM42HqbBADOt2kXQ15CujVajVy4h/lcLJNcxyifsidl3AQyoZV1C/Z8MkTlLABaVx8TRdYyHnfaDSM848QosfExpqg27UhbEWlUkG1Wg218Xnfiaqz9cViEdVqVbtQy2aHCxDupCmXy6hWq6hUKto4mO4+6IdJuuqcEfGvVCqtPJSdPGoejhcBXd0hKOq4WIgopz8vbNurrZNX15bFXWWirEV6bcdMJt/Pu70OkoCuE2pLpVIrH9S8SGPPdd/qxW5idTdqsVhs1Tf5bzrb2c95bdpHmi4K6ScBXWcX44Kwm6ZlpD6fF7r+XNRBXV+nBlt7Itdp0x0aaeKtq1860rQl3b3k8lghbg4e9a2w8VZUKJfLqNfrxjv6dXFT4y/390nsrSlpBfSs0qNzaoqT9OLqV5xfK8ruhrU10/FzWPrFziZ17CaHuIWQedlVnehYLBbbyqxSqXS0s6idvVnbhyxI0nbUuUipVILjOG0+nzifYhR5C+iAfqwh2pK8qUlXJ8PQla9u7h0mINnMofKc7+eV/3m0qX6Ym5NkxOkuup3mchuLuwc8DBN9IM2c1NSf3i8COtA+55fLYpAFdKDdzos86baArrN7aojTBnXYamHClsrxCVucSK0nGRTQUwjo8spAMfCXHRthd0zEVcqoe63jjDQQfiyJuvpcdtKKHQzyooC0Arq6KlqePIi05n0Hulo+Sciik5XRHVcj4ik7ceS6JH4nHIpRq4ni4mva4cvHeuQtuhEyEVAHUmkGakEQGC2Eku19NwY9YQ40XahUKonuVPY8T+s0DgtRu7JU+mWSrnP6hKXN9l7YQRHQdd8KC3ndNWlbN5M4ecN2d0eFcrmc6gh3Qd7tdZAEdN1un7j8SGrP1Tbbq2MrTSb8Q0N6p0+/53XYjtuoELYrs58EdEC/8MXGdsT1h+ozeWIzjrG9rkQlTNhKQrPZtKrDQ0Njc1GdMzhNW7LZQSKEI9Nv6e40tgm1Wi1213LYSTpRoVgs9t0R7lmmR/WfmIaoubrabkxtv83R1wLdItCoYCIq5GVXdSdbZJEnWdqHLLDNO8BusZZw2NvMD7ohoAPJytjU/xuXJyZpiCOv+X5e+Z9Hm+qXuTmxJ053kW27+LsY44b579MK6HL7TYqpPz1OW1GRx11xx9fb+hHDxGp5zGLStmRfgFxG8tzWdHwuz2fUuYmp9ifbZLEQp9sCuu/7sRqfzsZlLaDLtlT2JerGzNR6kkEBPYWALr9LDJKEkcz6fgDTgZbcyFSRVeRL1BFGcY3UNF9kQxZ1hJdNp5pEQNft9rbFtiOIQ56QNBqNlvHSDbRFpyLKS34uaXxNO3wgmwUIhJAx1AljFjto5KNndaFYLKJeN79LMQvEySNhDgZxFCiQ/B5e8Y0oIV3slrChnybp8nHdcWmT/zaeBPQoEUwsystz565t3Uxan4H4tiwWPUbVySTfz7O9DpKADozVtyhHpdjJKybKaey56fF/eRMm9sTVt0HJ67h2Jeql4zih/WS/COg2C16iQtROL6C7Arq4bzYsruJEDFG/0tgTnfCRdiFj3DjEpJ9K25Zc142MQ7lcRqPR0B7zG/atsJ2PtsG0jFzXjRWeK5VKrk6+LAR0QRbpcRwHlUolthzkPjoMXZnorjqSQxpBNy79on8xHb/lbVcbjUasSGkb56zsQxYktXm6o/blUCqVWrYFsJsfdEtAB8bqetRpJnJfY7oDM+xdap7EpcGUrOf7eeZ/1m2qn+bmxA4T3UXYSNH+4n6fVkC3FYyTxgHovLYrDnmhp87/nlTwVce/sp2Tv2lynVjYveNA+0bOOFsk541OqzHV/tTfis2a6phHR1YCelKyFNDVDUPynDFs3ketx55xKaDHrSrKUkCXVwnF3aGXBtOBljywUkVW8e9RO11kA5pGQFePhAgj7x3oJs/HYZpmG0Q5VSqV1qILneESf1N3fkUNNOPiayOg23RchJDeIUQGcTxas9nMbVeuKWIFqIiT6ya/kzUKz/PQbDbbvtOL45DzQpwOI8p1PKXNFFGPxBFT4zkPfN/vqM/daMt5tVd5gtyLyWkSPM9rtTlxZGnWtsvkRKFuIae3W/VN9+288hrobFfi5K1BQhWaq9Vq5B3oIr06ISvOWSKcYHkvehH4vg/HcQbWznue1/P4q2PANPVbPbFOXAEQFkTadQKPjeit9kOD2E5lskqPOMFQvEfUMVNbKZeH2qbzHKuLd6s2vp+RbWdWce4H+5CUIAi0fWc3F2ZniVwf05SFnC95jl1U+nG+H0cebYoMBia+ZOHvFmONMEFVkFZANxVXo7Dxp8u/jTo9JwiCNgFal19JBV9Zc9GNAeQd3FH2UF7goBNl5fKOE+PluYkuLTY6hLpAQNa0JoqArvu7vBhWlw/UeuwZWAE9TJRVV9Ml/Z6NURUGSfxv3Mr+JMQ5PdQjw3RxEI2nWCxq46fubEgjoMvGNUywV1e35yGgq3+PEvNd19U6MvMQ0OWBgig3XYcqHM/ygCLO2ZqlgK52qFHtU6yUJ4QQQggB2hdmDorDOG/irnsiREU9Ttf0LkX5eVXcNPkW6+fEQz3q3lacUXdndmsRBgknSkAnhBBC8sBEd9GdDhQ1xk0roKt/jzptxXVd7dVHNv50WfMIuypKvaohTHy2FXxF/GWNSDcXl8d94npAXTpkgT8sHXF6EtC+IDhM27AVd+Xfy/GcyAI6EH2NALUeewZKQJd34JZKpdaKO7H7TLfCPun3bCYZqlMjjyMQ1HSJ44Ecx0GtVuvodHTpklceiSOjms1m6DvSCOhA+xEepVKptaq50Who73fNS0BXDbmIi1gJWavVQu+Nt02zKeqRJWH3JAEf56MonzinWZYCOtC50KFSqbTln3wkFiflhBBCCBGI8V4/7LTuF4TjIGrsR4iMKmomQT0GOWwOLH9rUHcZkuRE7VQyxWRDA+keFNAJIYR0G1OdR9UGosaeWQjoqj4gtBFxSkK1Wo3cDW7rT1fH8EKPUH3p4m8mV0CUy+XWO9Sgxj9KGBeoZSB8/rqTrKL0LlU7kPNW1V3kO7tVkuyO1l2ZYiqgJwlpRfduCOhA9LUF1Hrs6IsZjU3jiLpHqFAooF6vd/UOdIFscPLYYSOnM+o+orBVTUD83XniHpqoRmqTL3H3pxWLxdg7SLIQ0EXadaK9GnSrvfKacMplEdUJqUc2xtWvuPjadvjAWFma3GPEnSqEEEIIEYixju2O2fGKvNp7UI60J71H3kEwNJRM2FYF9DCnlZh3cKfBxESemydd+CT7WrhQqPeYOpMJIYSQrDDVeYSvWYjCUWQhoAPm+kDaHehyGqO0rDAtIuy7pqFYLBrPwaN0Jht/v7qjPixfo+YySQR0daFC3Jhnogjo8vUAupOqqfWY0xcCunyPS5w46Ps+qtVqy8CWy2XUajU4jtOqCOKOobBKZPI9+Y4W0zTkOSmRKy8w1ggajUZbPjQajViHShAEqNVqbc+JFSbAWP7Kd2Cp2OaL53lt5SVWtAinTVxZxMUHiC9vNT5q+qvValv9SZtmU+S0R60Gk/PApPOLi69Nfqk0m01t+4u6z4UQQgghE48gCFIJfuMR2SHAPCGmpD3tTLfbJgzxO47tJyaqA9J2/qsuoM/jZD5iBwV0Qggh3cZG5zHFxJedVh+oVCpoNBqhcc7anx71rbDvxgXHcRLleRAEreO65fyI0kvC0OVtrVYzuhooad3R5UMYNvmpC2nvDY+rRzZaWFxcPM9rvStsfketJ56+ENDHA2L1UtpGFIYqoBNCCCGEENKviInfRFyx7Hlex4Tf8zzjXQaEqKjHYotdJVGOJeG8UneURDlDkjoFyfhB3YlSLpdjnafC8abuWMnjZD5iBwV0QgghhBBCkkM1NgPEDpuo1fxpoYBOCCGEEEJI/yPEzmKx2FrFLYtK3H1OkqCK6HKdkncMhB3FxyP4iAlBEHTceSkv3JDrWdj1cMVi0WiXEckfCuiEEEIIIYQkh2psBghnRp4OCQrohBBCCCGE9D9RQidFJZIG13UT3dtXrVa5G5hY4ThO7J2dOhtXr9e5SKiPoIBOCCGEEEJIcqjGWhIEQZvzQdzzlefuc4ACOiGEEEIIIYOA53kol8tt4lOlUqF4TjLD9300Gg1UKhXtLuByuYxqtZro3kJCZMTdiapNk08/4D2J/YvpfaCEEEIIIYSQTqjGWuK6btvxZeJOubwnjBTQCSGEEEIIIYQQQgghhBBCCCEkX6jGJkBd4d+NlbwU0AkhhBBCCCGEEEIIIYQQQgghJF+oxibEdV24rssj8QghhBBCCCGEEEIIIYQQQgghZJxAAZ0QQgghhBBCCCGEEEIIIYQQQggBBXRCCCGEEEIIIYQQQgghhBBCCCEEAAV0QgghhBBCCCGEEEIIIYQQQgghBAAFdEIIIYQQQgghhBBCCCGEEEIIIQQABXRCCCGEEEIIIYQQQgghhBBCCCEEAAV0QgghhBBCCCGEEEIIIYQQQgghBAAFdEIIIYQQQgghhBBCCCGEEEIIIQQABXRCCCGEEEIIIYQQQgghhBBCCCEEwDgT0MvlMsrlMmq1Wq+jQgghhBBCCCGEEEIIIYQQQgghZMAYVwL60NAQhoaGUC6Xex0VQgghhBBCCCGEEEIIIYQQQgghAwYFdEIIIYQQQgghhBBCCCGEEEIIIQQU0AkhhBBCCCGEEEIIIYQQQgghhBAAFNAJIYQQQgghhBBCCCGEEEIIGTg8z0O5XEa5XIbneb2ODiHjBgrohBBCCCGEEEIIIYQQQgghhAwYruu2tDHXdXsdHULGDRTQCSGEEEIIIYQQQgghhBBCCBkwKKATkg8U0AkhhBBCCCGEEEIIIYQQQggZMCigE5IPPRfQ5fsZHMcBAPi+j3q9jnK5jEKhgKGhIZRKpdbfwzAR0JvNJqrVauu9IhSLRdTr9dj46uJaq9VQKpUwNDSEQqGASqWCZrNplH7XdVGpVLRxCYIg9LlGo9H6pvpstVo1/j4hhBBCCCGEEEIIIYQQQkhagiBAo9FAuVxu00tc14Xv+3AcB9VqtfX3SqWifU9S3UTgOE7rG/LztVoNvu9HPlur1VAul1Gr1bRpEnqVqiel1Yocx+nQfMJ0MVlXk58plUqtfxchLn1y3EUaAaBSqaBcLoeWkYrQ9LjBlYwXei6gy6tjarUaqtVqhygsh2q1GvquOAFdNbi6UCqVIg2w+F29XofjOB1CvBxkA6SjVqtZxyUIAq1wroZCoRD5bUIIIYQQQgghhBBCCCGEkCzwPA/FYjFWu1A1EJUkuonARD8pFAqRmzWFiFwul2PTJOIfpxU1Go3Q7wVB0CH2x+lisq4WF6LSB4xt1tQ9U6/XW/8dt7k1CIJW+qM0PEIGib4S0EWoVCpoNBpoNpuo1Wodhidsp3icgC52tNdqtbajLHzfbxPXo1bUyIZR/G+z2YTrutpVTWGrmeROoFwut1YhiVVYIs1qWmSjVa/X297veV4rDlzlQwghhBBCCCGEEEIIIYSQvAmCoCU0F4tFNJtNBEEAz/PatBCxG10OMkl1ExEHWUuqVqut94vnZTE8TBQWGk+xWEShUGgJ7q7rtk44VvWsNFqRLPhXq1V4ngdgTO9R9SCBOMVZ7PqWnxf/LkJY+srlcltaxI558Yycn7qFDjKyCC/iT8ig01cCeqFQ0N7RoK4aKhQK2hVGcQJ6o9GI3F0ufyOskZusdJINlm5lkZzmsNU4nue1jJOcJ+LdcQbL5BgTQgghhBBCCCGEEEIIIYSQNMQJqEJkDtN2gHS6CdCuy4Qdm65qTTo9Sn5PoVDQpkcWtqP0GvldOsHeZJe34ziReSe/w+QOdPl4fVmcT/NusTCBGzvJeKKvBPSoxiWvYAozJibviUI2BmFHashGMcwIC4MWtlvepLOQ4yN3FvLqJ0IIIYQQQgghhBBCCCGEkF4St/FP1oHChNg0uon8/rATjAW+70dqSbLoHXZNr/yONFpR1I56XZziRHgbAT1OuAfi8woAms1mbD4QMogMjIAOtBsb3QqktAK6iZGVDUuS9wRB0Ha0h3pciRxEeuX0yEdqlEolOI7DIzEIIYQQQgghhBBCCCGEENIT1Hu1VWTNRCeyZqmbhB2VLiNf6av+XhaYowTptFqRLDzX6/XINIuj7XW6VRoBPeo6Y0Fc3oq85KZPMt4YKAE9brVLWgFdNVg6xN+jjEGUUdTd+W4S5DxQ74SX0+04Do9vJ4QQQgghhBBCCCGEEEJIV4jbgS5rLzqRN61uImsmJkQdnS4LzFFivIkeFaUVqcfAmwTdt9II6CY7xmVdTt3YKv8t7FRnQgaVgRLQgWijZPoe13VRr9dRLpfbjoWXQ5yAntQoyn8rlUool8tGQcbzvLZ7OtRQLBa5K50QQgghhBBCCCGEEEIIIbkjnx4cda942MbEtLqJycZHGVl0VjUcWWCOIksB3TS9uiPl0wjoJrv1gY93oavH64ud8XHH7hMyiEwoAb3ZbGoFc2GQZVG6GwK6iTGLotlsolarddxZIToKGixCCCGEEEIIIYQQQgghhOSN0F4KhULrSPJms9l2XHrYjue0uoluV3oU/SagpyGNgG6KnA55x74o87C74gkZZAZKQJeP+dDdzRD1nkaj0SYuNxqNjtU1NnegJzWK8l0eYd9ISrPZbFsEwCMzCCGEEEIIicd1XZ7gRAghhBBCCCEJMTmCXT0qXSatbiLrIrZ3oKuic7cE9Lhj7U3phoAuPyeO6Zfjb7qTnZBBYqAEdLlh64xt1HvEHRhhd3CocclLQJfTkccu8TwFekII0TE8vBmTJm3FgQNnex2VnuB5nvExSyJUKhXU63U0m81U/YDv+6jX65mGqMkMAG168liwpftOXNwIIcQGx3FCr0Xi6nmSBsdx2vqvqMUZNr8lvYFlNLFxHMdqrEzGB1nPscLEDHHFZDe+BYTPXdOekGn6HdpPQsY3QsRtNptwHAeVSqXt2HETgTWNbiJvoIzTReR7uwuFQmg88hbQgyBo6Va6DaOmdEtAl9Pi+37rWPc0cSekn+krAT3KMMoGMOw+hSiDFbVzXSDua8hbQJf/Xq1WQ98jkI81cV03svOggE4I6Taf+tT8Vrj++o3YuvVYr6PUVUxW2MaFSqUSeoRV3t9WQ9xiNt0zWd9zJN+bJQf2a4SQLPA8L1Q4N7WFhEQhO7DinFg2vyW9gWU0sVGvzGP/MDHIeo4VNo9R7Uue3wLC549Z12shqKiB9pOQ8Y3Y0Z1msVka3UQWo4eGhkIX7QRB0Na/6zaFdEtAB9r7gri8C4JAa0tl7cwk/5MK6MDHR7bX6/VWftO+k/FKXwnoQ0NjO8Rl4+b7fttxGlFGIMpgqUeby47+IAg6Bq15CuhA+2BStwrT9300Gg0Ui8W2b5XLZRQKBdRqtQ7DpOYVDRchpBvIAroI1eq6CSOkq/1YoVAI3Xke5+ywXZXfLwJ62gmSSlheUUAnhKTF9/02p8rQ0FBrvF0ul1vOAAokJA0U0McXLKOJDQX0iUnWc6x+F9CHhrI7elcVsGg/CZk4CJsm7j9vNptwXbcjxG3ASKqbAJ12rl6vt9k39QrcsH69mwJ6EARtcdLt1vc8D7VarZW3Ud8ol8utPPY8D9VqNfER9TrEphcxd4468ZmQQaevBPRisdgaZMn/Xw5RK4+iDJZ8H4MIpVKp1dCFcY8bcGZhFAW6FZm63TDyrvmwQWjUM4QQkic6AV2Eq656GYsW7e91FHNFHZybONU8z2sdZ6Xa70KhYCyi6xwg1Wo11yPcw/qdrAbM6jFaps4gQggxQXYUlEolrSM3bFU/IaZQQB9fsIwmNhTQJybqXKdcLudyrLpOQM/zCPcoAT2r62vk08TU+RztJyHjG91i5SjtIsomJNFNBM1m0ygelUolVMzvpoAOdIrowobK2pUIuh3zUYuXdN9NI6ADaIsXr7ch45m+EtDL5XLb3QlyKBaLscfbxhmssCNhS6USGo1Gm8jeDQFd/DbsCEkRL9mQ+76PWq2mNZ7CsFJgIIR0kygBfSII6UkEdBnf9zscc6Yius4BkrdTQk2ryfFYNsjXqcj/36RPJYSQKFSbmdVOK0JUKKCPL1hGExsK6BOTOOEhK3QCep6oYyF5QbfuDuAkqLsoaT8JmTiEXd8QFaLEV1vdREZoTDpRuVQqxYq+3RbQBWJnvS7NlUolMt467atQKKBarXb469IK6OJbWfUdhPQrfSegC8TOD9d1M3HI697bTwM33/etjjIBOtPST+khhEwcTAR0Ea64YiFmzHir11HOlLQCukCdaJi8px8EdDneJvdTxaEK8hTQSS/o1/EiSYd6FCAheUEBfXyRpIxs5/YkX1ge+TCe83WiCOj1ej3TXYTy/K1QKHR8j30cIeMX2Z6JI8N1wXGcDv9X3MLmJLqJjPzsoCyi9jwvkU9Czqs80yoEdPrpyHinbwV0Qgghg4GNgD4ehfSsBHQAHStr4xaQ9YOALp/eUigUUjnP5NWyxWKx43scmJNuobYtMj6QV9lz3kHyhAL6+CJJGbFM+wuWRz6M53ydSAK6vEs87fhIXVxNAZ2QiYNYjGN6razsS9IdSU76G1He420BHSEqPfcIUkAnhJDBJomALodJk7biwIGzvU5GYrIU0FUHStwOgH4Q0IHs7j6SxS0xgaKATnoBBfTxCQV00i0ooI8vKKAPPiyPfBjP+TqRBHTf9612goah3r8rdk+O53pCCPkY0c5rtZrR74MgoK9nQBG2PYtTKAnpd3ruEaSATgghg01aAX3QhfQ8BfQ4B0O/COhyvEulUqL3qse1C8cNBXTSCyigj08ooJNuQQF9fEEBffBheeTDeM7XiSSgA+1jJFPxS6XRaLTeIU4To4BOyMRBnEAhrm+IIggCVCqV1At3SG8QfQbLjUwEeu4RpIBOCCGDTVYCugjV6jps3Xqs18kyJs8j3OMGo/0ioKu7FuKOntchH/cnH/lFAZ30Agro4xMK6KRbUEAfX1BAH3xYHvkwnvN1ogno8lVahUIh0bvlU8nEaWIU0AmZOARB0ObTKpVKqNfrcByndSd3vV5HtVptO60izSmGJH88z0O1Wm2Vo/Ddcfc5mSj03CNIAZ0QQgabrAX0QRPSsxLQ5bvnTAej/SKgA+3ClO1AWj3ur9lsar/XTQFdHDlYr9dRr9fRbDbhum7i+51832+9T0w8sohjs9lsxS/JwgWTb7iua7WyOMkzKnKHhMkAACAASURBVEEQwHVdOI6Der2ORqMB13VzSaOOPAR0NU1p8yhvRJ3NKo55tAEdQRCE1pMsBXTXdXNvf/K3kiDqnM3zSZ4Zj4h8aDQaLftjY/8HRUAX7VLU5SzavHhno9Foa++9sHdZpa8fBPR+sKFxiDhmYQ+zrpvjUcDrxjgwjjzytZv9axQTTUBX52O2gpb6XtFnUkAnZGIRBAFqtVqbPQkL5XKZNmEAUDfMiMURvPucTBR6LqD7vt9yTnPFESGEDB55CegiXHXVy1i0aH+vkxlKWgE9CIK23dc2g9F+EtDVXQs2g2n5WXHcn+57eQvooiziJnulUgm1Ws3IkdtsNjtOFpDzqV6vW0886vV62w4PORSLRePxVFjeOo7TdpyaHN9qtaqNb5JndETll/zOSqWS6bjR8zyUy+VWUOMg/00OJnFwXVebN0nKLAtqtVpbGgS+76PRaLSJzHIck7a/rNqAHC81LmIlvGi7Il1qucptu1AodJRn3JGlvu9H2gib9MgOc7Xf8H0ftVqtrZ1HPS//XfesbLvkBUppnskKuT6aLr5yHKet3EztS7VabT0jdsapeJ4X2V6r1aqR7e9nAd3zvNDyTmOXovom+b3VajXXNOaRPpMyUu2J2o50fYjJMcm9tKFhz8t/V5+VQ6VSsRI/syy7LMtD7UvU7/u+bz02UJHtU1x/m9U4MAl51fMs+9esUOMw3gV0oP1EMNs5rfys3J9TQCdkYhIEQWvhuNwnVKtVNBqNni2OIsmQy7FWq1E8JxOKngvohBBCBpu8BXQRrrmmPyfbSQV0sYBMdRTZiAH9JKADaEtLmDihQ3YMq86pbjiugDHnqMkqadUxHIZuYUSUM9hkAun7fqy4bFOP1LwNgkArnuqcmCK+pnEyWVRhml9yyGrirWtLJiGqTqr3umVVD9KilrFwWpvE0WaledZtQCf+hOWxsE225Rplv3UO7qj6HidghAnoYd+Jiw8wJiyb2DHZsS3fV5q0rqdB/b6JOK3aHBOxSN05oVsUYJoXtuU7NNQ/ArqNTRoaGuvn4tq8elynaR4OSvoAszKy+a6JzekHGxr2vPi7enpSWDBpo1mXXZblESU4CuQ2oC4GjcPzvFj7BGQ/DkxC1vUcyL5/zSutE0FAV+ui6bg0CIJQG0kBnRBCCCGDDAV0QgghqeiWgH7VVS/jwIGzvU5uB6pTQOzU1AWx0063ayTJjhGdOFStVkO/HxdsjyRVHWKyI9XUeag6alTxpBuOqyAIOsqkUql05I+6gzUsPjoxQeyaFu/S/T3K0akT+MVOPlG31DTEOSzl36rPy7uIwpyhapzCdiSZxEcVrorFImq1Wlv+V6vVjnzLiqwFdJM6UK1WO8qsUCjk7lhUy0etV6VSKXL3n8ku4TzagCr+eJ4XGs+sBXSdiCV2CYr2pxM1ohYSqQJ63AKWqOfFt+S8FG0xLI/k++tEmzN5JmtUYTtu8ZXuCMGoxUwCNX9U4spYJ+5lJYp3U0BX65icRlGXVZsQ1+bVvBH3XcqhUqm01au8rm7LI31A9wX0frGhYc+Xy+W2cpfth24Rj8kiuqzLLsvyMBHQ5dOUbNuxaot15DEOTEKW+aqmXVf2SfrXvNLaTQE96VyuXq/HLkSLq89yfpueDCP3sWodpoBOCCGEkEGGAjohhJBUdGPn+ezZe/pSPAeSC28i1Gq1xI6EtN9O4hiKcoipwoZJumTHmU4E6YbjSnV6xu22aDabKJfLoTuEVGdg2C4pz/OMnFQ6R3pYXjSbTeP7C3V1oFQqdTjewnbBCUetzTNheSs7fePEMHF6Q14CDBB+PLYJuvKKOuas0Wh0HC2e5070sCPaHcdpi6PIZ109iTvSO+s2oMZbJ6SIY3Oj7E7YEcQ2aSmXy6HOadd1OwSMsDaoCuhquRSLxci7t8PKRicquK6rFV5snzERqpMg14FSqRT5W9lJL/LMZDdzVD1T+4BSqaRtg+pu3aiFYv0soMcdhayzYVE7YuPqn4zneahWq0ZHOich6/QJbMsorWDUjzZU13eELfrSneYQVzfyKjsgfXmYCOjq/dGmwqP6XNi78xgHpiXrep5V/5oVuj42SYibv9jswDcJtvZJjV+Sa7mixhQU0AkhhBAyyFBAJ4QQkoq8hfN+JwsRu1QqodFoGB1dm/W3bRw8QLSADrQ7WOOch6rTUOcEtY1fEmRBJK0o22w22+Jskgey00lXB9QjUuMchvKu/iiBRy3/OCeZbgdmsVg03vGmc6qp8e0Xx1oaAd22vIDOnWVxImIa1DKJu6M+bNdbGHm0AV285bwyXXBgK6DbpkWkRxY6CoWCNk1hDvNCoWAkCIXtWAtDbWdRbVKg9jF5Hbttc4y7yNtCodD2XFSeRR3f7vt+R9uLEwtkW2iyQCLOrnVTQFcXyoRhej2NWna9Juv0CbopoPerDdU9H5UutW7E5XFeZad7Jg8BHegUhE3Soy7g0T2T1zgwLd2s54B5/5oVuvaSJAyagK7Oz+Lqm/o+tQ5TQCeEEELIINP7WS4hhJCBJmvh/PrrN2LRov29TpYxqlOgVCrBdV1tcByn7Sh3ndMjaqdq3LeFA6pXR7gDnQ6xqLREHfen+15eArpcFmmFyyR3YMrlqIpZ6p2CpjuaZGdcmGNcrTtxDjK1bJM8oytDtR6biId5k1RAV4U6mx27qtiQ184q1faYoLM1YfUq6zYQFm/RXm3ueLUV0GVRKm6xiIwqVuvarc5hbnP6gPq8SV6rOxiTPJMHpruY5d9VKpW2fI6yjVHHt6vClIkYI4sLYW28XwV0G0zKXo17Hncu54VN3e6mgN6vNlS3+CoKdfySpZBra5e6JaDbnsgAtPczujzNcxyYljT5mmf/mhVqe0kakgjovTzCHWjvG+PmRvKiMl15UEAnhBBCyCBDAZ0QQkgqshTOV68+3OvkWJNkJ4wgCAI4jtNxJGGxWDRydulErbydEiZpjTsaWPe7MOeSjQMqKaqAkvQ7qlPPRgAVeaHmqc3OTBnZiWuStybCh66+2T5j4hy22VGcF0kFdLUu2aZDvYc+D5II6EDnzjpdvcqjDYTFO8nOMxsBXV38YXvfatxORJ3D3GbxiPq8yZHYah4meSav3X4mx7jL9lCUh6g3Ubvjo464TnLkMtBevjrGg4Culr0uXmo7CTtqvB8xSZ+gWwJ6P9tQ9XkTe6XauKywKTugewK6Gre4RQMm8cpzHJiWpPmad/+aFWr97eYd6HliUp/VxSBh41mT67sooBNCCCFkkKGATgghJBVpRPMrrliISZO2DqRwLkgjoMuoziCTnYj9KqDLjqAw56Ea9zCHYDccV7p8LBQKqFQqkXcQq6hOTpvdIsLxreaXet+uzTvjRCE5riY7w3SnLdg+Y+rYF++v1WpoNptdF9STCuhJdg7KqHYgD7EyqYBuUpZ5tIGweCexBzYCepKdyTLqsbyqEKbWMdu+Q33eRGhLIoDZClVJUeuOzubK7UuUh9xmdOmJOr5dt5PRtL7K+WJyRP8gCugm8VKP+pXrszjZJs8jltOQZxklFYz62YYmWUyj1ous6OaJALrno/JOtf1R35LtV1i55TkOTEvSfM27f80Ktf5OJAEdMLuWK8mcr1/6OEIIIYQQEyigE0IISUUa4Xzr1mO9jn5qshLQgU7HaZxA2a8CusluBNlpGHXMdTccV2p8woK4qz5MTDd5h0mQUU8nSBLCysm23mZx72jYM7p7ttVQKBRQrVa74nhLKqCntQXqd/M4zj6pgA6gozxU8mgDYfFOsqjCRkBPk09AZ91Xd3urZW27Ay+J6JpEDO+WgK72G6ogIv9ddtLLOxl1Dn5ZaFHrrCrCJA26PJkoAjpglo/FYhG1Wq2vxPR+FND72YYmsYkm8UpCPwvogNnJFurpO2EicJ7jwLQkzde8+9esUPNxognoav+pm/+YnDpGAZ0QQgghgwwFdEIIIamwEc6vvHIxZsx4a1wI54IsBXSg06kUtauiXwV0IPo+PNVpGCUSdsNxJTB1XBcKBW0+h91rn8bxncX7BkFAB8xEdLlO5XlMcBIBPQtboApRedT5NI5r1ZEf9+4s2kAW8da9I658TOIUhSoIq99LK5qONwEdaN9hri6sktuGLJbI/YluUUdUX6QTLZKEQRbQXddFvV5HpVJBuVyOtMFR8bJZjGC7WKQf0tctwbafbWi3BfSsyk68K00bsxXQ1fqiG6/Ii2bDxEkg33FgWpLma5p6AcT3r1mhxnOiCehA+2IQdU6qHsUfVocpoBNCCCFkkKGATgghJBU2wvmBA2d7Hd3MyVpAV3ehRx272M8CepRTRXa0xx1z3Q3HlYzrum2CS1RQ81p2LpdKJbiumyiEpV/svrYNYbvMbOtt3gI6MCaGyUfR9sIhDPROQFe/228Cuixw6p7Now1kEW/dO/IW0OPqAwX0TtT+T0a2y2ocwv4Wt1hLl4dJgk406GcB3aafs4mX7/uoVqtGC6Hy7M/zSF8vBPR+s6HdENDzqpvdFtBVgVe3aEQe50SN9eX3ZD0OTEuvBPSs515hdMtu9bOALh+3r56MJi88tpmvUkAnhBBCyCBBAZ0QQkgqooTza65xMXv2nnEpnAuyduLYvK+fBXSg3Tko71qQRbg4Z1S3HO46XNdFo9FApVLRCrrFYrFNOIlyMiVFzqusj6i0rbfdENBlfN9Hs9lErVYL3ZWX107GJAK6KtYlqQNJ7rW2Jasj3HWLX/JoA4JuC+jqYgHbEw/Uuh+3+5kCevR95eLfdLvMw3anRx3fDpjvnktCPwroQRCE2tJSqYRKpdJ2f7J6KotNvDzPg+M4qFarHW1JhKxFvTzT1y0BvZ9taJ4Cet51s9sCOtB5d7mM53nGbSHPcWBakuZr3v1rVqh1cSIK6Gq/LK7hUMe8UWVPAZ0QQgghgwwFdEIIIamIEs4nAlkL6ONlBzrQ7hASjmDVaRjnNOuG48oU13U7nH6ywKkeYZvFXa+ykzhut74ttvW22wK6itidLr8v6zwRJL0DXV1oYesUVutXHrvGkoooqtioK8s82kDaeIe9I64uqgKN7X30shA2NNS52IMCuh6dWCTbEV2fKDvyZZsQtzsu7t71NPSjgK7al3K5jGazGWqnsoyX7/sdO4uzFr3yTF+3BPR+tqF5Cuh5181eCOhqnyl/U7ZNNn1RXmOepCTN17z716xQ6+9EFNCB9rYv+mV5vhq32IcCOiGEEEIGGQrohBBCUiEL59dfvxGLFu3vdZS6StYCoSrADeod6IB+14Ls9DJxnnfDcWWDmiY5TupujCziG+WATYttve21gC5QHa95kFRAT+PUVetWXo7ypCKK+pwubXm0gbTxDntHXF1U2556J3ccqi1XhTAK6Hpkp7xoA3K7ChNaZAFOLDyRjxI3eS7LY4D7TUBXhVkT25RHvOR2kWV+552+bgm2/WxD8xLQu1E3eyGgA+HHtEfdK62S5zgwLUnzNe/+NSvU+jtRBXTd1Vty3xlXhymgE0IIIWSQoYBOCCEkFdXqOlx//UasXn2411HpCVkKhKowGCeg9buADrQfYVmr1dqcXiZx7YbjyhY5DWqc5DIsFAqZ7CCWv1cqlTI7Zti2LPtFQFed7XmgOjNN81wVwQuFgvGzqjiRx/Htuu+YOJ5VZ3fUc3m0AV28077DpC6qTnpT+6rWH91iIQroenQLr4SjXncMu0AW3huNRoftCWuHqj3Jqt31m4CeZFFQHmVvs/PWhrzTl1awtdlh2682NC8BvRt1M0156J43HY/KdkmMB+KultCR1zgwLWnyNc/+NSvU+jtRBXSgfdGHrl7bfI8COiGEEEIGCQrohBBCSAqyEAg9z9PeERrnNB0EAV0W3mTni+nu2m44rhqNBur1upFDMu7IX9/329Jp4/wW98WqqOKlqfNUHHketpvLtizzFNDL5XKioz+7dYR7mFNYVw7qLnST8lIXz2R9962MKjzE7fxyXbetTsc5rPNoA7p4J8FWQFfbnklaVEG2UChoFxtQQA9H3dlmWu/kOi3nT1wdj7qaIwrXdUPrUb8J6Or1MHHf8Dyvo93rnvE8D5VKxXgHaNiO3LTklT5BWgE97O5qXd/QrzY0LwE977ID0pWH7nnT8ah6ooDjOB0LS03IaxyYljT5mmf/mhVq/Z3IAro8tpXbn4kdTyKg+74P13VbIc9yJoQQQgiJggI6IYQQkoKkArrv+x2ONNkxYeLA1wno1WoV9XpdG8rlslGI+naStKq7TIaGzI+27objSoiXhUIB1Wo19N5N3R3oOoeOzsEXJtD7vo9Go9HKo7A81Z1OEFZOnuehVqu1HFxh+WZblnkJ6LLwVSqV0Gg0tE5U3R3oee08UuOtOqs9z0O1Wg3NA7WeiPJS60Cz2ewQJbLccahD/Z4oF7Uu///s3X14FNWhP/Dp7VaDxoot6qopRM2tqFRjTSu1Ubj+Yk0lbbltWlKhGpEiaGxTm2qUaJTIW6OsEjVqwChRosQaMUDEKKGuGiVKkEiDBIgQNWjAgIsssITv74+4c2dm5+XMZmd3E76f5znPo+TM2dm32Tnne+aM9pYLyudiNXDvxHcgFgE6EDohIvhctK9X8DOhfb2MvqcM0I0pAzXl41td3ai8Ul25ndXvqV4gN336dN3je/AKUmX7euItQF+/fr3QeUbw+WlfD6P9Un7XJ0yYgOrqat3XTe8e6JFcZcOp5xcUzntkdlzfunUr5s2bZ3gFcjweQ50K0J1+7/T2xe77EW6ADqjP37S/EXZCQSfOAyOhP6+rU7+vTjw3J19HvQDdqC935513CvfnjM4lw/k8aycQB4vI+Wo4Abr2NYmXVciIiIjo6MMAnYiIqB+0gwLBgXujojfwpyxmAx5Wjx2pYjZIod1XEXoDQ6LLT0Zj8EQvUAwOTgbfN72/m105pB38Vr5mZp8FsyuP9QYPtZ83O/tp9710KkA3+xwHn5feJAwnrzzSXjWmfH+0/2a0vdH7cdJJJ+k+n+DfnAzPgdDPu/JzmJaWhquuukr3edrdv0h/B2IVoAOhg/xWn4lgMRvcZ4BuTBuoif5uaJeVtfN7oxeiK78TRscho/bjLUAH9H/rRH5DzPZL7/dd267d37p4en5Gz1PkPdI7Nuj9m1Fb8XYMdSpA12s7ku9dUH/ej/4E6EbnOHbv+w1E/jwwEvr7OXfi9zVStI8ZzQA9EsXoNQ/386z9fIkexxmgExER0UDGAJ2IiKgfIhViW1357eRj2xkg0u6ziK1bt6oG9+wMgkRr4MooGDEqoksW2mlXZBnzxx57zHIShnY/jUJmu++lUwF6cAlgO69/NIJms0HdYDn77LNN98POoOhVV10VlfuaagdAg9/P/j5XPZH8DsQyQAf6VgsQ/e6JvFYM0M1pPzciYZPeFXJ2QirR74LyfY7ECgPRCtC1S4NbfRe1YZ3efq1YscI05NIrTt3D2YnnFxTOe6RdolqvWK04FE/HUCcDdCffu6D+vB/9CdAB/ZDZ7n3YgyJ5HhgJkficR/r3NVK0j320B+jBVZOCRfQzzACdiIiIBjIG6ERERP2wfv164aX0tGXevHmGy506/dhmxWyQS1nPySta9B7P6atNVqxYgTvvvNP06tvp06fbDjeMluqXpL4g4c4777Q1GLhr1y489thjhvt51VVX4bHHHrP8XNl9L7Wft0hvE1yGdsKECYYDqcEl3qMRNO/atctwCfPgUv8igkuhG11FH85nqj+MQpAVK1bofk7PPvtsw6WDRUXiO6BdtjQcyjbCOX5ZffeCS1iLCC4DHix2A4Fwtte+hk5tEwmPPfZYWAP1EyZMCGs7Ja/Xi+nTp+seh0S//3ben/5+FuzYtWuX7lWswd+OefPmyY9vZ7/Wr18v3yrGKMyx8/2It+cX7nukF3aedNJJ8mshelyNh2NoONtrzy/NOPXeKYX7fmjPZex+jrXBYzhXnytF6jwwUiLxOY/k72uk2Okf9Yf28xypYvS96O/n2S7t44l8X7WvSbTfeyIiIqIgBuhEREREOrZu3Qqv1wuv1xuxwHb9+vXwer0RHdSM9D7Gk+Bzi1ZoZ7YfkdqHWL9fRgG6UvBz6sQ+OvEdiJXB9FxIX/B3INbHICc4eSzatWuX3H6svh+xPtYqBY8VkWxrMB93nH7vIvl+xIN4+azzc05EREREgw0DdCIiIiKio4RIgE5ERERERERERHQ046gZEREREdFRggE6ERERERERERGROY6aEREREREdJRigExERERERERERmeOoGRERERHRUYIBOhERERERERERkTmOmhERERERHSUYoBMREREREREREZnjqBkRERER0VGCAToREREREREREZE5jpoRERERER0lGKATERERERERERGZ46gZEREREdFRYv369fB6vXIhIiIiIiIiIiIiNQboREREREREREREREREREREYIBOREREREREREREREREREQEgAE6ERERERERERERERERERERAAboREREREREREREREREREREABigExERERERERERERERERERAWCATkREREREREREREREREREBIABOhEREREREREREREREREREQAG6ERERERERERERERERERERAAYoBMREREREREREREREREREQFggE5ERERERERERERERERERASAAToREREREREREREREREREREABuhEREREREREREREREREREQAGKATEREREREREREREREREREBYIBOREREREREREREREREREQEgAE6ERERERERERERERERERERAAboREREREREREREREREREREABigExERERERERERERERERERAWCATkREREREREREREREREREBIABOhEREREREREREREREREREQAG6ERERERERERERERERERERAAYoBMREREREREREREREREREQFggE5ERERERERERERERERERASAAToREREREREREREREREREREABuhEREREREREREREREREREQAGKATEREREREREREREREREREBYIBOREREREREREREREREREQEgAE6ERERERERERERERERERERAAboREREREREREREREREREREABigExERERERERERERERERERAWCATkREREREREREREREREREBIABOhEREREREREREREREREREQAG6ERERERERERERERERERERAAYoBMREREREREREREREREREQFggE5ERERERERERERERERERASAAToREREREREREREREREREREABuhEREREREREREREREREREQAGKATEREREREREREREREREREBYIBOREREREREREREREREREQEgAE6ERERERERERERERERERERAAboREREREREREREREREREREABigExERERERERERERERERERAWCATkREREREREREREREREREBIABOhEREREREREREREREREREQAG6ERERERERERERERERERERAAYoBMREREREREREREREREREQFggE5ERERERERERERERERERASAAToREREREREREREREREREREABuhERHGpu7sb7e3taG9vx969e2O9OxHV2dkpP7f9+/fHendsG8zvTSR98cUX8usUCARivTsUY0eOHJE/D+3t7ejt7Y3Jfoh+f3ft2jWgj1NEREREkdbb26s6nzty5EisdyliDh06pHpuA81gfm8i6fDhw/Jr9Nlnn8V6dygO7N27V/5MdHd3x2QfRL+/ynqffPJJlPeSiOjoxACdyEGBQAA9PT2Wxe/396uDs3//fqHHMSsHDhwwbN9on8Ph9/t124uWgwcP4r333sPixYtRXl6OuXPnorS0FM8++yzWrFmDbdu24eDBg1HbHyNz5syBJEmQJAlz5syJ9e5EVHp6uvzcGhsbY707tuXn58v7v3DhwljvTlz6z3/+g7S0NEiShNTUVE40IBw5ckT+3kiSFLMBK9Fja11dnVxv2rRpUdxDIiIi54n0D30+Hw4dOhT2Yxw5cqTffVSzfqJRXztcem1FcxJoV1cXli1bhsrKSpSWlmLu3LkoLy/HsmXL0NLSgt27d0dtX4zs379fdT43mCYZtre3q57bQNPT06Paf05g1jdr1iz5NXr44YdjvTsUB2pra+XPxIQJE2KyD6LH1kAggCuvvBKSJOHUU0/Fq6++GuU9JSI6+gy8s0KiAaSpqUl1EmRVkpKSkJ6ejoqKClsBtTIQCLfccccdhu3r1R8/fnxYr8n48eN123Naa2srsrOzkZiYaPlauFwu5ObmxnTmOQN0ZyknctgNdxmgW7vjjjvk12jWrFmx3h1HHDx4MCaTgGJt7969YU2kGmgBus/nkwcnTjjhBCxbtiyKe0lEROSsoUOHCvcTExMTMXLkSEyZMgWtra3Cj6ENBMItRhO9Gxsbdeu/8MILtl+PF154Qbctp/sqgUAAHo8HI0eOFHotUlJSUFlZGbNwlAG685T9CzsT+xmgW1u7dq38XUtNTUVHR0esd8kR4fbXBrL+9M0HUoAOAE888YRc77rrroveThIRHaUYoBM5yG6ArixutxuVlZVCjxOLAP24446D1+u19Xp4vV4cd9xxUQ3QfT4fcnNz4XK5bL8mLpcL2dnZMQnSGaA7q7i4WN6H5ORkW9syQDe3evVqJCUlyQMTmzdvjvUuOaKysjIuBtmiLTU1VX7O+fn5wtsNtAAdUA9O/P73v4+L1UmIiIgiwU6Ari3jx49HV1eX5WPEKkC/8cYbbb8eN954o25bTvZV6urqkJKSEtZrkpycDI/HE/Vb4jBAd55yH0THgwAG6CJuueUW+fUZrJO8ASA5OVl+nsXFxbHenahQhuCSJNkK0QdagN7T0yNP9P72t7+N6urqKO4pEdHR5+gZ8SWKAW2A7na7kZycHFLMroqur6+3fJyioqKQDrXd8uijZvYcQwAAIABJREFUjxq2b7Rvd911l63X46677jJsywnt7e2Gs/mTk5Mxfvx4FBUVoaKiAsXFxcjJyZGDP2WxExJFCgN0Z/UnQJ85c6b8vXnuuecc2sOBS7nKhMfjifXuOIYBur1jY29vr+o3J1bLkNo5tgYCAdXAdm1tbZT2koiIyFnKAD0hIUG3f6jXLwqW9PR0y4DO5/Opthk6dGhY/VQjRgH6mWeeaWsC5+bNm3HmmWdGNUAvKSnRfbzExESkpaVh2rRpKCsrQ2lpKfLz8zF27FjdCeHRXgWJAbrzwg3Q9+7dq/reHD582LmdHICam5vl75Db7R7UV2YzQLd3bFy2bJn8vbn99tsd3Etjdo+tyrGI1NTUKO0lEdHR6egZ8SWKAW2AbtYB7+npQW1trSqcCA40dHZ2mj6O9gr0SFO2PWrUKPm/k5KSbLWjHITRDshEWmdnJ9xut24YbnUy3dLSorpqnQF6ZA30AJ2Mvf766zj22GMhSRJOO+00fPjhh7HeJccwQI/NsbG/7B5b58+fL9cfN25cFPaQiIjIecoAfezYsaZ129rakJ+fj4SEBNW5T0FBgel22kAg0kGONkBX9lMrKiqE26moqDDsozrRV9FOfg/2R6wey+fzoaKiQjW5jwF65Az0AJ3MTZ48WX5dYxWSRgsD9OgfG/vL7rF1165duOiii+T6vAqdiMg5R8+IL1EMrFu3znYH/JNPPsE111yj2u7hhx823SaaAXpRURGGDRsm/39DQ4NQGw0NDaqBidzcXMf2ORAIqELa4GPaHQBpa2tDamoqA/QIY4A+eP3jH/+QX9drr7021rvjKAboR0eAvmHDBpx66qmQpL4l8l599dUo7CUREZGzRowYIRygB1VWVuLkk0+WtzvvvPNM60c7QPd4PPJ/p6enC7ej7Jtow+1I91Xq6+tDwvNp06bB5/MJtxEIBDBnzhy4XC4G6BHEAH3wWr9+PU4//XTbY1gDFQP0wR+gA0fX2AsRUSwdPSO+RDFg5wp0JW3nLS8vz7R+NAP04uJi1T2gJ02aJNTGpEmTVAMTTgbopaWlqrbdbnfYJ9B+vx/Lly+P6P6JYIDuLAbokdfZ2am68mfx4sWx3iVHMUA/OgJ0AJg4caK8zd/+9jeH95CIiMh5dq5AV1L26SRJQnd3t2HdaAfo3d3dqmXO29vbLdtQ9rsTEhLQ2trqWIDu9/tVE9H7289rbGzEvn37IrZ/IhigO48BeuTNnTtXfk0zMjJivTuOY4B+dAToq1atkuufcsopeO+996Kwp0RER5+jZ8SXKAbCDdABqO6LbjWoEe0AvaWlRTXQYDVj3ufzqZb8a29vdyxA//TTT3HJJZeo2p4/f37E2tdz4MABrFmzBh6PBzNmzMDkyZORk5OD6dOnY968eaiurkZHR4etNvsToG/ZsgUrVqzAo48+iltuuQU5OTm47rrrUFBQgAULFmDt2rWm29fU1MhFdL+/+OIL1XZHjhwxrBtOgL5u3To8+uijmDlzJqZPn46cnBxMnjwZM2fOxFNPPWX5nIIqKytRWVmpuk/3sGHD5H/XljfffDOkjXfffVf++0cffST0uEDffenWrFmDRYsWoaCgQP6MPProo1i1ahW++OIL4baUr/eKFStUf9u4cSNmzZqFqVOnIicnBwUFBVi0aBHWrVsn3H44nnjiCfk1Pf/88/HZZ59ZbnPo0CHV50Y5CLhp0ybMmjVL/j7l5+fjqaeewsaNG8O+p9++ffvQ1NSERYsWYcaMGfJ74PF4sGrVKsvbZQB9q2lUVlZiypQpIQNceuWll16ybPPAgQPYuHEjXnzxRcyaNQvXXXcdJk+ejFmzZmHFihW2jh/r16+XX0/t96KpqUl1jJoxYwaeeuopbNq0ybTNffv2yc9HOfA7fvx4w+fd1dWlauPIkSOqvx84cEDodfF6vViwYIHhsXXLli3Crw0Q3rFVOVni3HPPtX08JyIiijfhBujaicpm5/LRDtABqM7xi4qKLNtQXnE+adIkdHR0OBagK28LI0kSLr30UuzYsSNi7evp6OjAU089hXnz5iE/Px85OTmYOHEiZsyYgccffxyrVq2ydV7dnwA9eB7+zDPPYObMmbjuuuuQk5ODW265BTNnzkR1dTV2795tuL1Z/8fMmjVr5O22bdtmWC+cAH337t148cUX4fF4UFBQgIkTJ8r9lgULFuDll182fU5BXV1d8jmych+mTJlieK6tPZc+ePCg6u9m/XGtjRs34uWXX5b7XhMnTsTMmTPxzDPP4IMPPrD1GTEaS9i3bx9qamrkfnCwr/Pyyy9j7969wu3btX//fowZM0Z+TefOnSu0nVGf6sCBA6ipqZG/T9dddx3mzZuHVatWCb3XRoJjOPPmzcPUqVMxceJE3H333Xjqqaewbt06y75TOP01kZD5iy++wJo1a/D444/Lzzk4vtDU1CTUpwPM+/27d+9WtT916lTcf//9WLFihWX7dvvmepNStm7dajr+o6ezsxPPPPOM6bFV9LUBwju29vb24oorrpC3ue+++4Qfj4iIxDFAJ3JQOEu4A30nT2eccYa83R/+8AfT+tEM0PPz83HkyBFceeWV8r9ZLTH/8MMPy3V//etfA4BjAXpVVZWq3ZSUFAQCgYi1r9TY2IjMzMyQ+wHqFZfLhcLCQvj9fqG2wwl5enp6Ql5Xo5KUlISNGzfqtqPteIhQTqqwOuEXDdA7OjowadKkkCs1jMr48eMtA1CRdpRlwoQJIW0oV2BYuHCh0OtTUVGhunJXr5x11lm4//77hTpLygHD4BX0nZ2dyMzMNH2M/Px84c+gXcrHzs7OFtrG5/Op9q+jowM+nw85OTmmzyMjI8P0iic9S5YswWWXXWba7imnnIJ7770Xu3btMmxnwoQJtj5DI0aMMN2vuro6jBs3zrSNE044AQUFBdi8ebPl81QOBOfm5gLoux1FWlqa6fFpzpw5hsfKzz77zPZ3R/vdPnLkiOrvZhMsGhsbkZWVpZpIZrbveXl5wkufhnNs1X5Oa2trhbYjIiKKV+Es4Q4A8+bNU/0mvv3224Z1ox2g9/T0YPHixfL/jx49Gnv27DHcfs+ePRg9erRcPxj4mZ3P9Ify3uWS5OzVxXl5eSGPZ1RGjRqFpqYmoXbDDdDr6upC7i9vdF5ndIWwXv9HhHJShdm5n50Avby8XPXZMSvBydpmtJ9lkaI9l+7p6VH9XWQM5IMPPsDUqVMtH2vChAn497//bdkeoD+WUFFRoZq0oy3JycnCn0G7tBe1tLa2Cm2n16eqr683HZtITExEVVWVrf1rb2/HrbfeajmmNG7cOKxcudKwnXD6a2YT7Lu6ulBcXCzfysqojB07Vuj+23r9/uDtKMyee2pqKtra2gzbtds31/tuK69e1xv/UcrPz8fIkSOFHiclJcXWGHA4x9aCggLVa0VERJHHAJ3IQeFega7tuBcUFJjWj3aADqivPvjNb35juv1vfvMbuW4wbHcqQNcuK1hRURGxtrWUy4CLlpSUFKGrF+2GPIsXL8bPf/5zW/ti9HlU1ollgB7OQMLQoUNRV1dn2Kbd9voboG/btg233norjj32WOHHzM3NtbyiXjuA1N7eDrfbLdR+WlpaxCeV7Nq1C2eeeab8GKWlpULbaTvSra2tqmXgzUpycrLQAMinn36KGTNm4KSTThJ+D3JycuD1enXbi1SArrx/pWhbIoNL2sEer9crFERLUt8kFD3RDtDDObYmJSUJfR7CXd1Dedy69dZbhbcjIiKKR+Fega7tw5lNYItFgL5z505ceOGF8r/V1NQYbl9TUyPXu+SSS7B3717HAvQdO3aEnNM5NckbsN/ncblcQu+P3ZBn48aN+Otf/yo04VxZ9MRTgD527Fjbr3FmZqbhex6LAP25556znFysLKNGjcIjjzxi2iYQOpagDPisPoNm39dwKc/9zzrrLOHbHmj7VNrVAcxKYWGh0Pf7pZdewi9+8Qvhds866yw88MADulc2RzJAb2trs5z8ry15eXmmz1nb729vb0d2drZQ24mJiRHrm+t9t+0E6HYfS5LEbnsWboD+7LPPytscf/zxlivLERGRfQzQiRwUzhXo3d3duP766+Vtvvvd75rONAViE6B/8MEHcmA3ZMgQvPHGG7rbvvHGGxgyZAgkqS9ICi557VSArr3K0sllq4MhT1JSEoqLi1FTU4Pm5mZ0d3fD5/OhtbUVtbW1IfuUmZlp2badkKehoSHkJD09PR0ejwderxc+nw+dnZ2or69HWVmZPFt+oAToiYmJmDZtGqqqquD1etHZ2YlAIID29nY0NDSEXK3sdrsNr7JubGxEY2Oj6vPndrvlf9cWvQ6InQB92rRpIZ2/kpISNDY2oqenB83NzfB4PCFXZKSnp5u2qxxkcbvdcugcbL+urg4dHR1obm5GeXl5yEz5SF/x8sorr6jaf+WVV4S203akMzIy5P+eNGkSamtr0d3djc7OTtTU1IRcYT906FDLpeeUgx+S1Dc4U1RUhPr6evh8PrS0tKCsrCxkJvmoUaN0BwE++OADNDY2orCwMOT4rleMJkPk5eWFPJeSkhI0NDSgu7sb3d3dqKurCzlWmn2+tc83PT1dPk4nJSXB4/GgoaEBHR0daGpqwpw5c0LCdb3v5IEDB+Tno5yokZuba/i8te9LOAG62+1GYWEhqqur0dTUhK6uLtWxVTt4KRIAhBugT58+3dbjEBERxbNwrkBfsmSJ6px18uTJpvVjEaAD6ivy/vznPxtu/+c//1muF1zu3akAXXt/3j/96U8RaddI8Jw3KysLFRUVaGhoQHt7OwKBADo7O+H1elFUVBQSbFtN1LQb8ij7fZLUd/u3goIC1NTUoL29XT4Xr66uRl5enjyxQ088BuhpaWnweDyoq6tDa2srfD4furu70dzcjIqKipAJzh6PR7e9np4e+RxaWb+wsNDwXPvQoUMhbSi3NQszOzo6Qt77zMxMVFZWor29HV1dXaitrQ25OEGSJDQ0NJi+NkZ9u4yMDFRWVqKlpQXt7e2oq6sL6cc7sXrgb3/7W7n94GqIIpR9qtGjR8t9JrfbjbKyMrS0tMDn86GpqQmlpaUhfSqr4113d3fIVfmjR49GRUUF2tra0NPTg9ra2pA+oyRJuld8h9Nf05tM0NHREfJcMjIyUF1djdbWVvj9frS0tKC8vDxkDMPo8w2E9vuV4fmkSZPk9tva2lBbW6v67Jj9Ttntm+sd08MJ0DMzM1FeXo76+nq0tbXB7/fLx9bi4uKQ99bqtyTcAH3Dhg2Wnw0iIuofBuhEDrJzBXrwBFnbyQwuF2UmFgE6AFx77bUhgw5ayo6HcgDDiQD94MGDIZ0LJ2f219XVoa6uTugxtO+R2VXS2vpmHX2/369ans/lcqGkpMRyn1pbW7F9+3bdvyn3M5YBeltbG8rLy4WWZm5sbFRdyWvVYVVe4WpnAAYQD9Bfe+011ZJnl19+OV5++WXduu+8807IDOwnn3zSsG29qxRSU1PR3t6uW7+jo0PVkU5JSQn7PuJ67rvvPrnt733ve/jkk0+EttN2FCWpb9LQ7Nmzdev39PTg9ttvV9W/++67DdtvamrCWWedJde96KKLDDuVH374oeqYZjUIoL0KwY7W1lbV5zUrKyvknuFKNTU1qkEus8+3dsJAsINvtOR9S0uLqm2rQXTl1Qgis+mD7ATodXV1qKmpETq2lpWVqdq1unIl3AD9kUceUX1GP//8c+FtiYiI4o2dK9Db2tpQWFioClUSExMtV36JVYD+6quv4lvf+pZ8nh+cwK300UcfITk5GZLUF+oGJ4M7FaDPnTtX1a7I/dn7o7i42PLWVkDfLaCUfcm0tDTT+nZCnoqKipC+itVnxu/3G/Y/4ylALy8vR3Nzs+Vj+/1+ZGVlyW2KTP4Npy8O2AvQb7rpJtX4QWFhoeEtrObPn4/TTz9drj9u3DjTWyNo+yHBW0UZ0QafkZzovW/fPgwfPlxue8aMGcLbasdvJEnC1VdfbXjhSF1dHS699FK57rnnnosNGzYYtq+9Mj8vLw87duzQrfv444/j7LPPlutedtll+Pjjjw3bDh7bwjnuKic1JCYmmgay3d3dqgnuZp9vbYBu1X4gEAiZwGF2PNZOUhK5v7vetlYBelFRkdCKkl1dXaqV9VJTU03HX8IN0AGoHucf//iH8HZERCSGATqRg7QButvtRnJyckjRW143ISEBhYWFQo+jd3Jvt5hR1lMGJsr7jV9yySUhHak9e/bgkksukessXbpU/psTAfrevXtVbY4cOTIi7UaKsgNgdX8i0ZCnpKRE9ZzNAj9R4XRgnQjQ7fJ4PKrvT29vr2HdaAToysEal8tlGG4H+Xy+kJBbdJm///7v/8Zbb71l2v7999+v2qalpcX6yQpSdpztvJ56Hem8vDzL7UQHorTHGavPWyAQUA0iut1uw7bDDdAPHz6Ma665Rt7uiiuuELq3+YwZM+RtzjnnHMP3T/t78LOf/Ux34FhJOynB7B7w0QjQ7XLi2Kql/c6Z3YuPiIgo3ikD9ISEBN0+qtE9q0eOHCn0O6g3UdJuMQt/jAJ0ALjqqqvkfy8rKwvZVjkB71e/+pX8704F6MrzOEmS8Pjjj0ek3UhobW1VTaZctWqVYV3RkKenp0e1AlZSUpLQpGgz8RSg29HT06MKNEtKSkzrh9MXDz6OclujfqS23y5ywYby9n1W+6X9DlsFep2dnaoxI5HV+kR1dnaG/XpqJyUnJCRYTkppbm4WOn61t7erJlOLrAKi7XuafZbDDdBramrk1SMlScL8+fMtt2lubsZ5550nb3PnnXfq1tP7PZg3b55p2++//77qNnFTp041rButAN0OJ46tepSrsnGlNCKiyGOATuQgbYAuWtLT04VmNQbFKkD//PPPVWGKMiAHgKVLl8p/+8lPfqI6iXUiQO/u7la1+Ytf/CIi7UbKihUr5H079dRTTWegioQ8e/bsUZ2QR2rJs3A6mfEQoG/btg3HHHOM3LZZB9fpAF07AGN0b2mz/ZIk46tptQOGIkGg3+9XddRff/11oX0Sobx/3uWXXy68nTZAd7lcQlfLaI+tegNRu3fvVj1fq2A1SDkRQ5KM7+ceboCuveWC1TKIQT6fTzXY/fTTT+vW0w72iCzj1tbWptrGaHUKID4D9EgfW/Vol8d78803I7HrREREMaFdXlakJCYm2pqsG8sAXTlxVG/Z5l//+tfy3xcsWCD/u1MB+s0336xq1+oWbdF29dVXy/v26KOPGtYTDXm0V9dG4qrigRqgA8Ctt94qt2u1fH+4r5togK5d9UxkUnVPT4/qmDFq1Cih/TebjKyk7L/Y7Zub2bx5s2p/li9fLryttk81bdo0oe20V2Tr3a9cuyx7bW2tZbt+v1812X7o0KGGFwyEG6Arx2msbimnpLyoIykpSbeOtt9vdLs0LeUV8RkZGYb14jFAByJ/bNUzceJEoe8mERGFhwE6kYPCDdAlqW+Ga05OjtBM7VgF6ABw2223yX/T3mNOeV857XJZ0QjQRWZTR5O2U6t3z6kgkZBn48aNqvYidb+jcDrt8RCgA1B1Kj/88EPDek4H6NqQ1Op+gkE9PT2qSRFGq1BoBwxFlhAEgAsuuEDeZsmSJULbiDj//PPldkUnCwChHelJkyYJb6v8HOk95rvvvhvW98Pv96sGiHJycnTrhRug33XXXfI2Z599tq3OvXIA0GgwRHnsOOGEE7Bz507LdrWTcT744APDuvEYoEf62KpHewVLvA18ExER2RFOgB4sKSkpQoFPLAP0DRs24LTTToMk9fWr//3vf8t/+/e//y2f9wwfPhybNm2S/+ZUgD5lyhRVu3Ymy0eDsn9z++23G9YTDXmUIWKkVoUbyAF6eXm53K7VMvnh9MUB8QBdudyznau9tUutG7WvrDNx4kShtpX9qsTExIjdamz9+vWq/Xn77beFt9UG6FaryQVpxwH0JiaPHj06rO+HdtzPqD8VToC+b98+nHjiifJ2VleHK7322mvydgkJCbp9Me2xw+hKdS3l+2A2IT5eA/RIH1v13HLLLfJ2p5xySiR2m4iIFBigEzlIG6BXV1ejo6MjpLS1taG+vh7l5eWqcCJ4Qm11sq49udd7DKtiRtm2NjBpaGjAf/3Xf0GSJIwYMUIegNi0aRNGjBgBSZJwzDHHYM2aNartBtsV6H6/H9XV1SgtLUV+fj6ys7MxduzYkKLcP7NgSyTkWb58uao9s3ts2RFOpz0aAXp9fT3KyspQWFiISZMm6b6+yhBQ+5lTcjpAX7hwoVznmGOOwRdffCHc/kUXXWQ56KAdMPT7/UJtKz+Dyqtt+is4QClJEq6//nrh7bQdxblz5wpvq7yS52c/+1nI31988UVV2+vXrxduOyMjQ95uzJgxunXCDdCVy43/4Q9/EN4OUC+1ft111+nWUf4e2BmQUU4+8Xq9hvWiHaAHj60ejwcFBQXIyclx/Niq5+uvv1YdX55//nnhbYmIiOKNMkAfPXq0YR+xqakJ1dXVyM/PV/0OSpL1UtTaiZL5+fm2+6hmIYhZgA4A1113nfw35T3HledKN9xwg2qbaF2BXl9fH5F2RbS0tKCiogLFxcXIzc1FRkZGyHmUMnAzCz1FQx5lSGunb2AmXgP0rq4uVFZWoqSkBNOmTUNWVlbI6zty5Ei53aFDh5q2F05fHBAL0A8fPoyTTz5ZriN6y0BAffs+s3N5ZR3R9rXf5YMHDwrvlxnteJxysowVZZ/h5JNPxqFDh4S227Ztm+ox165dG1JHeT9zOxd9aMd/1q1bp1svnAB9+/btqrZfe+014f3q7OzE8ccfL2/76aefhtTR/h6ITm5XTj5JSEgwrBeLAL2lpQWVlZUoLi7GlClTkJmZ6fixVY92FcNITUAhIqI+DNCJHKQ9YRftgFdUVKi2s7qPjXYmaqRpBz60lDPMg/eYU95XLisrK2SbwXIP9K6uLhQVFYV1FYfZxAiRkEf5Ofnud78bcg/6cIXTaXcqQPf7/SgrK1Pdl1q0mA1MOR2gK5cxs9v+uHHj5G2Nlk5TDjIYLZOmx6kAXfm62xkE0HYUFy9eLLztrFmzTF8DZWf7u9/9rq1O9OTJky3fv3AD9EsvvdT2Z1mvGAX7ykFhO6sBKDv3Zt/LaAXoXV1dKC4uVgX70Tq2GlE+htF3n4iIaCBQ9l1E75na1dWFtLQ01e+h2TmD9jzPzlLCIqwC9GeffVb+209/+lP09PSgp6cHP/3pT+V/106IG0z3QK+rqwuZZChSzJZuFgl5Dh48iOOOOy7i73u8BegtLS2YNGmS6pZRosWMsl6kA/SvvvpKVSc4diPi9ddfV237n//8x3L/KyoqhNp2KkDXthvubRIvvPBC4e0OHDiA73//+/K2r7zySsjflZ+Zu+++W7jt1tZW1fN59dVXdeuFE6Brx3P6U/Q+G9oAXeTWAYB4nzuaAXp9fb1qDDRax1Yj2gA9Erd1JCKi/8MAnchB4QboQGjAbHa/pmgG6Hon4MqwPHhSqAxJy8vLQ7ZxIkA/ePBgyEmqkyePHR0dpuFOQkICkpOTVUX59/6GPMqgLCUlJWLPK5xOuxMBus/nC1mRQVu0r6+yMxrLAP3666+X61gt06el/G4YXaHg9ACSXT/4wQ/kdq3u66ek7UibXfmspe1Ma+8B15/vh7YTqnd/uXAC9CNHjoQVCOuVESNG6D6G8tgxUAP0zs7OmB5b9Xz11Veq48sLL7wgvC0NXIFAADt37kR7e7tc7Axohau9vR3Lli3D3LlzMXPmTNTU1GDTpk28ooSIIiacAB0A2traVFeimy2pG+0AXSsQCKjOJxoaGlTLKyclJYX0FZ0K0OfOnatqV3lFvBO0y21ri9vtVp1HKT8P/Q15tOf3VVVVEXlO8RSga6/G1pahQ4eqXt9hw4YJt62sF+kA/YsvvlDVqaurE25f+90wukVZOPtvZyzBjrVr16raNbvFm5ayL2l27209yr6J9rZp/f1+KLc1uiVbOAG6dun5/hS9K+O1x46BGqBrV/+M5rHViHKC1jHHHKM7dkGDz759+7B9+3a5j/rJJ584/pg+nw/vvvsuKisrUVRUhIcffhherxe7d+92/LGJYokBOpGD1q1bF3YHXDvD9+abbzasG+sAvbu7WzWQUl9fL/93QkKC7smrEwE6APz4xz9WtWtn2WY7fD6famk6l8uFSZMmoaqqynRms3Lf+hvyKK/APffcc/v7lHT3MZYBunKp62DHtaKiAu3t7YZLlis7i7EM0JX3oRo9erSt9m+44QZ52zPPPFO3TrwF6BdeeKHcrt6KE0a0HcVVq1YJb6tcJv/b3/52SLCkXAXA7vdDeZ/y73znO7qhVbhXoCtD2LS0NOTm5oZV7rrrLt32B3qAfuDAAdXVbbE4tur5+OOPw/6s0sARCARQVlaGKVOmIDU1VfeqskiFKXree+89/O53vzMclMvIyMDrr7/u2OMT0dEjeKstSbIXoAPq80lJkgxvVRTrAB0ACgoK5L9PmjRJ1b/QW17aqQBde2sho1vxRIL2HHXkyJEoLi5Gc3OzYaik7Bv1N+TRXuUcqavt4yVAb2lpQWJiolzP7XYjPz8fXq8XXV1dutvY6TeE0xcHwgvQly5dKtz+xo0bVdu+8847Edt/pwJ07RXbb7zxhvC2yj6D3VsDnnvuufK2zz33nOpv2u+HnVWtvvzyS9Vnz+iWUuEE6KtWrVL1v8Lto+bm5uou4T4YAvSampqYHluNTJ8+Xd7ujDPOEN6OBpb//Oc/KCkpQVZWVsikrHDO5ewqLy/H8OHDdfuoCQkJuOeeeyK2eghRvGGATuSg/gToO3bswJAhQ+RtzUKpWAfoAJCdnS3XUc6yzMnJ0a3vVICek5Ojald02TC7lCfCLpcLNTU1lttoO+X9DXmndO/xAAAgAElEQVSefPJJuc7xxx+PXbt2hf18lMLp9NpZdk0kQNd2okWDOuVnL5YB+uzZs+U6w4cPt9X+L3/5S8uT4HgL0P/nf/5HbvfSSy8V3k7bUbQzSDRz5kzT1+CJJ56Q/37iiSfi66+/Fm5bec9Mo6vXww3QL774Ynmbm266SXg7UQM9QFe+b6KfiUgfW/Vof8+NrrqhgU07+KxXamtrHXns9vZ21T1SgwNz2pVY3G638KAjEZGR/gTot912m+q4tGXLFt168RCgKwO0hIQE1aTvtra2kPpOBeja+yInJyc7slJab2+vavJXeno6fD6f5XbKiQX9DXkOHTqk6pPNmDGjX88pKNz+j+gtrEQDdGV7brdb93Ok5fF4hPsN4faNRAJ07dXPDz74oHD72iuUje4nHs7+OxWgb9myRdXusmXLhLdV9hlGjRolvN3XX3+NE088Ud5Wu8z6wYMHVcehmTNnCre9fv161fMxuk95OAF6c3Ozqm07V+uLGAwBujK0HDVqVNSPrUaUY6Bmq8LQwKYd99cWJ997j8ejOrdITExEenp6SJCfl5fHWwjQoMQAnchB/VnCPRAIqLa94IILDOvG+h7oALBkyRLdH/Hq6mrd+k4F6Mr7HktSX/jlxA+48iT1d7/7ndA2L730kmrf+hvyvPLKK6r29JbKCsdpp50mt/nAAw8IbaPt2PT3CvSlS5fKdUaMGCHUAdq8ebNqH8xCDqcDdOXr4XK58Pnnnwu3r7ya2+jqlHgL0JXt2rknu7ajOGvWLOFtp02bJm932WWXhfx92bJlwt83LeWEgP/3//6fbp1wA/Q//OEP8jZOzBIe6AG68vslerVHpI+terSDhkZhAQ1sysHnhIQEpKWlIS8vT/j7Ea5AIICkpCTVAFtnZ6dqv5TnTYmJibYGBomItMJdwh0IXcJ248aNuvVifQ/0IOXk1GC5+uqrdes6FaADCLk9jZ1wVNT27dtVj9HQ0CC0nfLcNxIhj3JVODu3dzLz1ltvyW2eccYZOHLkiNB2yr5Vf69AP3LkCM466yzb55I333yzqm2zfQ/3MyISoPf29qr6+rfddptw+08//bSqfaOr7cPZf6cC9K6uLlW7di6uUPYZvve97xmugKel/Ry99957IXXOOecc+e/Tpk0T3qeXX35Z1bZRCB1OgK6d5GNndQIRAz1A7+7uVrX/4osvCrUd6WOrHuX4WmZmpvB2NLAoz73cbjfGjx+vmqDh1BXoyu+Hy+VCZWWl6njo9XpVK2Pore5DNNAxQCdyUH+uQNeG77///e8N68ZDgN7d3R2yfPrFF19seC8UpwL07du3q5b/lSQJZWVlEWs/SNkpKSkpEdpG+z71N+TZtGlT2B1CM8rX729/+5vQNvfee6/wCb9IgK68T6DoPcfq6upU+xDLK9BXr16t2hfRwauuri7VjHSj+yPGW4A+f/58ud0hQ4YIh4vaqyDsBL7KIDc7Ozvk7++9956qbdGrRnt6elQdgEmTJunWCzdAV96TMiEhIeITfAZ6gH7ZZZfZbj/Sx1Y9DzzwgLzdqaeeyvBykPL7/SgrK0Nzc7NqYEB5tZkTAfrixYvl9q+88krdCXE7d+7EtddeK9crLS2N+H4Q0dGjP1egX3PNNarfXaNbrMRLgK69+leSjK+8dTJALy0tVbU9ZswYwxAyXMogUvQ80+/3R/w+vVlZWaq+SiTOd7XLce/YscNym71796qeW38DdL/fr6rj9XqF9l07PmFGWS/SATqgPpc3e6+1lH1gSZIM77Mczv47FaAfPHhQtbrP3//+d+FttROFRANfbZCrnBAZpBwPsXPVqHafdu7cqVsvnABdewGP6BiXqIEeoGtXMxBp34ljq952KSkp8nZ333230HY08KxZswa1tbWqY4ryPMipAP23v/2t/Bj//Oc/detUVVXh9NNPhyRJ+NGPfoTt27c7si9EscIAnchB/bkCXRsI3HHHHcJ1I0104KO4uBjJyclyMTvpdipAB0IHJ1JSUoRnDGsFAgHdIFZ5IiwyiO33+0OuOuhvyLN//37Vkjlutzvs56mUmZkptykygzUQCIQsO9vfJdyVnUPRe2orAw5JMg/QlffPPumkk2wN6ogE6Dt27FAtcSQ6E1gZrpo9h3gL0N944w3VfouG1doAXZL0l9PUqq+vV23j8Xh021ZORhC9F732eFpeXq5bT3mfOEmSsG3bNqH2tZ37SA8mOx2g//73v5frXXPNNcLtiwboF1xwgVynoKDAsl0njq16lL9Zv/zlL4W3o8FB+fvixBLuf/zjH+X2Fy1aZFhPeay94oorcODAgYjvCxEdHcK9Ar2npyfkd9foWBQPS7gDfRO9U1JS5D5qSkqKYfjhZIDu9/tDljvtzwTopqYm7Nu3L+Tfgm0nJiYKtaOdYBCJkEd7Pq13rm5XZ2enqk2R2+lUVVWptunvEu7avktzc7PlPmg/p1ZjH+edd55cb/bs2ZbtB4kG6NpxGJHXsaenR7hfpWw71gE6APzpT3+S27VzL3NtWG10a0Kt0aNHy9u43W4cOnQopI5on19JG8a63W7DuldddZVcb/r06UL7DagnVwwbNgzd3d3C21pxOkDXjr3aud2RSIC+ceNGVfsiy7c7cWzVevfdd1XbvfTSS0Lb0eCg/H1xYgn3xsZG+dayP//5z03rKm+D+Oijj0Z8X4hiiQE6kYPCDdBbW1tVHRRJkvD8888b1o+HK9DtcjJADwQCqpBWkvruIyrSwVXq7OzE6NGjdZ+zsn2RgFd5xXOwRCLk0XYoIrFczpQpU4T3EwDKyspCnlt/A/RFixapOm9WEwO0oaRVR1Q7kGHn6g+RAB0IfR2tPn9dXV2qTrHZwES8Bej79+/H+eefL7ctOmNdL0C3GpzQfr/NJo7YHZzw+XyqQWGzyTfaAVY798TOyMiQt3O5XBG9n7HTAXpeXl5YnTTRAH3ixIlCgwxBTh1btZT3ro/UvTxp4HAyQP/ggw/kY//3v/9900lEhw8fxiWXXCLvy/LlyyO6L0R09Ag3QFcuFxo8VzISL1eg2+FkgA6ETgJ1uVwoKCiwfYV2eXk5XC5XyHPeunWrrf5HT0+P6rNgdf4lGvL4/X7VBOuhQ4f2+2r7vXv3qh7baJUo5T4ob48iSf0P0LX3mLeaSB8IBEKuPrca+1Cec9hZ3ls0QG9vb1eNNYmMZdjpUynrxUOA/tBDD8ntnn766di1a5fQdtoA3eVyobW11XQbkUneQGi/Pz093fIYoL1IxGzyjXKszc6S3l6vV/UYequ8hcvpAF27xLqd83WRAP2LL75QtW+1wqBTx1Yt7bgZr/w9ujgdoN92221y+//4xz9M6z7xxBNy3XHjxkV8X4hiiQE6kYPsBOh+vx9tbW3Iz88PCc/Hjh1rekLNAD1UZ2dnyNURLpcLxcXFlp2Tjo4O1fug95y1S5gZ3esd6At4lB3tYIlUyKOdLDBlyhTTGbGBQAA1NTWG9yvUdmAzMjJ0B6QCgQBKS0tDPq+S1P8AXdt5Mxs8qKqqUi25LdKx117BkJ+fLzxwJRqgNzc3q+5vduGFF+LZZ5/Vrbty5UpcccUVct2EhAS88MILhm3HW4AOqAdURVcN0HYUlSfnX375ZUj9bdu2YerUqaq6c+fONWx/48aNuOiii+S6P/zhD/HEE0/o1vV6vfjVr36latvsStBAIKD67GdnZwuvANHR0aH6zLrdbqErkHp6elBWVoZRo0YZdo6dDtC1M+nr6uqE2hcN0O+77z5VPbNbcDh9bA3SDsiI3pKBBg8nA/Rly5apzvesKCexRPo4TkRHDzsBeldXF2pra1VXJwb7Vmbn2wzQ9WmDOUnqG/i2CpT8fn/I+6B9ztolxlNTUw3PT9va2jBq1KiQfYlUyNPQ0KCqm5SUZHkO1dHRYboCkbIv43K5DH+T29raVFcCB0t/A3RAfZVuYmKi4Xlnd3e3atKsSNuAehL20KFDLSezB4kG6ABwxx13qOredNNN+Pjjj0Pq7dmzB0VFRao+zzXXXBPxe7g7GaBr31fRiyq0Y2ySJOFnP/sZli1bplt/8eLFqtUD0tLSsHXrVsP2S0pKVG3n5ubiww8/DKl35MgRzJ07F9/73vdUfW29vrJe2y6Xy9ZEb+V5ZrCPa3SbDqWmpibk5uYajts4HaAD6t81ozEsPSIB+uHDh1X9TrOVTJw+tiop3y87t2SgwcHpAF05AczqfEg7ZmI2Jkw00DBAJ3KQNkB3u92qJc6DRRv0ajuaVrO19U7u7ZYRI0YYtq+sN1ACdKDvxFW7tHiwEzFq1ChkZ2ejuLgYlZWVKC4uRn5+vm59veesDcAkqe/K2draWrS2tqKhoQGlpaWqsFj7nCMV8rS2tobsS0pKCvLz81FeXo7GxkbU1dWhrKwM+fn58ufN7ARIOTghSX0hbVFREWpqalBdXY2CggLVyVR2drbwyZJIgH748OGQQbrRo0ejuroaLS0taG5uRllZmepx09LSVN8lq6uN9Z5jZmYmcnNz5aIXoIoG6EBox9jlcmHKlCkoKytDY2MjKisrkZeXF/L+Wc32jscA/fnnn5fbHj58OD766CPLbbRXoCu/I2PHjoXH40FzczO8Xi9KS0tDPhNJSUmWobXeCgk5OTnweDxoaGhAVVWV6nsRLCKz9bUDoG63GxkZGarP0F133aW7rd79OFNTU1FYWIjKyko0NjaioaEBFRUVKC4uRnZ2tmrwKlYBut5s+rS0NIwfP171vLVX0YoG6J9++mlI+1bHVu3VcJEO0BcsWCBvc8kll2D37t1C29Hg4WSArhwYzMvLs6z/2GOPyfWtrgQgIjKi/K1NSEjQ7aMmJyfrTpQNFqsVh4wmStot69at021/oAbogP4KOpLUdwXh2LFjkZeXh7KyMng8HhQXFyMrK0t3wrDec9YGYG63Gx6PB16vF62trfK5b7C9xMREVZ8qkiGPtv8b7OfMmTMHtbW1aGxsRFVVFUpKSlS3ETOiDVqD54llZWWoq6uDx+NBbm6u/LlNSUlR9R8iEaDX1NSo6iUkJKCoqAgNDQ1ob29HbW0tioqKVFe/K+8Jb9a23nN0uVxIT09HTk6O6lxbO2HeToDe09MTcjuB1NRUFBUVoba2FvX19SgpKQmZqC+ycpayfjwE6ADw61//Wm5bdCUpZT8vMzNT7ismJiaioKBA7ptUV1cjLy8vZFKv2SRgQH+FhJSUFBQUFKCmpgb19fUoLS1VfS+C74HX6zVtu7u7O6Q/NXr0aGRnZ6s+Q59++mnItj09Pap+YfAznpubi9LSUtTV1aGxsRE1NTUoLS1Ffn6+KizOzc3V3adoBOja42rweKp8znr7JxKgA0BBQYHtY6ty/CXSAfqePXvwk5/8ROj4RoOT0wH62WefLbevvPe6kbPOOkuu//nnn0d8f4hihQE6hTh48CB2796N7du3Y/v27fjyyy9x+PDhiLT7ySefoKury/YSZQOVNkC3U1wuF3Jzc4VmezJAN9bd3R0S7topaWlphldq6wVzRiW4ioDy3yIZ8rz++uuqexOLFLMBodbWVtOJHcqSm5sbMoDV3wAd6OtI611dqleSkpLQ2dmp6uxZBegtLS0hHUttmTJlSsh2dgL0gwcPYv78+aoTT7Py/e9/H3fddZdhuBgUjwH6V199pXpvH3nkEctttAF6e3t7yCCB2XdTdCnI8vJy/OhHPxJqd8iQISgoKBA69vb09CAlJcW0vQsuuMBw+6effhpjxowJ69gUqwAd6Av/rb6b2jZEA3QgdKDErKSnp+t+joyEE6ArB93uvfdeoW1ocHEyQL///vvltu+++27L+kuXLlX9/hIdTXw+H7q6utDe3o6dO3dGLGT58ssv0dHRgb1790akvYHA6hzYrKSkpAgFYwzQzVVXVwv3t7QlGNr29vaGtOvz+UICMLN26urqVMFTJEOevXv3Yt68eTjzzDNtPT8z2gkCRmXo0KFoaWlR/YZHIkAHYGt8IThhX7RtQH/igbZo709tJ0AHgDfffBN//OMfhZ9HZmam4dXXSspt4iVALy8vl9u+5JJL8NVXX1luowzQc3Nz0dDQYDqhKFhcLhfKy8uF9uu9997D5MmThd+Dyy+/3PTWjkoi/TWjca4NGzYgPz8fJ5xwgu1jUywDdJG+uV4bogG69tYUVp+Dmpoax46tAPDCCy/I9X/4wx9iy5YtltvQ4OJkgH748GF5Msixxx6Lr7/+2nIb5UVWZitwEA00DNAJvb29WL16Ne655x5cccUVhidZv/vd70yXFNYTCARQUlISsnyNy+VCamqq0JK1A5ndAH3YsGFIS0vDlClThJfqAhigi2hpaUFOTo7QYFFCQgLGjx+P6upqy45nXV2d6Ul6YmIiSkpK5HaUf4t0yBNcUt2qo+RyuZCRkWF5f6Suri7TMHPo0KFy59CJAB3oC/KVgx56zyUnJ0ceMLMToAN9nazi4mIkJyfrvm79DdCVz0N79bS2JCcnW84mD4rHAB0AZs+eLbf/v//7v5b1tcFnR0cHAoEACgsLTQcocnNzhZdLD+rs7DT9LAWPwXbDMb/fD4/Hg5SUFN19NgvQg69BQUGB0GSRYcOGITc3F7W1tYbHpmgE6EDfCh/jx48PuXLCqA07ATrQt+yn2QBFQkKC6p6hTh1b3377bRx33HHy67927VrLbWjwcTJAv/POO+W2H3zwQcv6r732mlz/6quvjui+EMWbrVu3orKyEtdff73hZMQf/vCHKC4uFlr5Rqm1tRWZmZkhfYNhw4YhOzu73/drjnd2AnSXy4WUlBRkZGSgsrJSeDI8A3RrwfNIq35CsKSkpKCoqMhyrKC7uxvTpk0zPb8cPXq0fE9nJ0MeoO+8Ue9e4NqSlJQkNN5gdAuvYMnIyJCvlnMiQA8EApgzZ47p9ygpKUk+Z7AboAN9n++xY8eGXCkeLP0N0IPPo6SkxLIfkpeXJ9z3Um4XLwH6xx9/jPPPP19u/8UXX7TcRhugB/dTb2nuYHG73WEdM8rLy00/z5LUt3KD3WNcS0sLsrKyDCfqGAXoQV6vVzgwTk9PR0lJieEk9GgE6EDfZ7qsrAwjR440fE21RAN0oO97lp+fb/qdGTVqlHyrACePrdOmTZPr//Wvf7WsT4OPkwG68pYwp59+utA2v/jFL+RtNmzYENH9IYolBugUcm8qq5Kbmyt0Mr5jxw5Mnz7dsr3CwsJBO9v/yJEjCAQCQsXsPlJWent7hR/HqJitMqCspzfLPRL7HC29vb3YsmUL1qxZg9raWlRVVWHJkiVoaGhAS0sLPvvsM9vPsbe3Fx9++CEaGhqwZMkSVFVVoba2Fu+//z4OHTqkqtvd3S0Xs9dc+fqEsz+dnZ1Yu3YtamtrsXDhQvzrX//C8uXL8c4775jeH13P9u3b8c4776CmpgZPPvmk7nM7dOiQ6rmZOXz4sO3P/ZYtW+D1elX7sGbNmpDnsnv3bnkftK+9COW+Gb32/XlvfD4fPvzwQ6xatQpPP/00Vq5ciZaWFttLQiuPLXZWCFE+v0h9l5W6urpUnUmrZZ70AvSgnp4eefny4JJxDQ0N/R4c/frrr9HW1iYv3758+XK8//772LlzZ7/aDdIe20Tfn97eXnz22Wd4//33sXLlSjz55JOoqanBqlWr8M4772Dbtm22H9/OexzO91JJ5DfN7jE/eGxdvXo1lixZgqeffhq1tbV46623cODAAVVdp46tytsw2JmQQIOLkwH6jTfeKLe9ePFiy/rr1q2T66elpUV0X4jijcjVfsrgQnQi4rPPPmu5Mk16ejqWL1/u8DOMnUj0ESP5OOH0k7V97UiJVB/drj179mDt2rVYuXIl/vWvf2HhwoVYtmwZ3nrrLWzZssV2Hw4Adu7cibVr12LZsmVyn3DlypUh571ff/21fB61Z88e0zb785r7fD7VeXiw37x69Wrbk2C+/vprbNiwQe5XPffcc7rPbc+ePfJzMwuBw/k87dmzBy0tLVi5cqW8D8uWLQt5LgcOHBDuK4vsm9H+hfveBMcPgn3+JUuWwOv1Ytu2bbb71OF8f5z6LispVy7QmySvpRegBzU1NaGkpAT5+fnIz89HVVWVPBmlP5RjOEuWLMHq1auxZcuWkH5PuMIdg/T5fPIY2nPPPSf3ybxeLzZs2CB8bArnPe7vZ0NvrNSsjmj/OXhsXb58ORYuXIiamhosX7485CIVp46tfr9fNUFAdEICDS5OBuh79+5VTQoRkZOTI2/z9ttvR3R/iGKJATqhvr5eNfAwbdo0eDwe1NfXo76+Hh6PJ2SWZXFxsWmbgUBAdZWp2+1GaWkpWlpa0NTUhDlz5qhmQXIJSiKiwaGwsFA+thcUFJjWDXcmOlE0bNu2Tb6v3NChQwd1kELmnAzQ//znP8ttP/PMM5b1169fL9f/8Y9/HNF9IYo3ynOEzMxMFBYWorq6Go2Njaiurg65wtbtdlteOV5XV6faJjs7G7W1tWhvb0d1dbVqaebgEtBERDSwvfvuuzjnnHMgSX0ruL377rum9cNd1YsoGubNmyd/PidPnhzr3aEYcTJA37Nnj9y21aqKQddcc428zZtvvhnR/SGKJQbohPr6eqSmppouxxYIBELuNfXBBx8YtrlkyRK53nnnnYe6urqQOkuXLpXvhXXsscfi9ddfj9hzIiKi2Ni4cSMuvvhiSJKE4cOH45133jGsywCd4tncuXPlz2ZeXl6sd2fAaWlpwT333BPTYrSMpF1OBui333673LbZ0rJBq1evlutfddVVEd0XoniTkJCAadOmmS5X3draqlriOCsry7TNcePGyXX/8pe/hFzZ19PTg6lTp3JgmohokLnvvvvkY/vf//5307oM0Clebd26Vb4lxumnn47Vq1fHepcGHI/HE9M+qujtLaw4GaArx+rOOOMMoW2UtwBdv359RPeHKJYYoJPw8umBQEB136pFixYZ1s3KypLrmf0weDwe4SsViYhoYHjwwQflY/utt95qWI8BOsWrTz75BD/+8Y8hSX33GzWbCEL6tPcsjEWJ1L1rnQzQ//nPfwqv8AQAL7zwglz/T3/6U0T3hSjeiN6HXHn/0qFDhxrWa25uluulpKQYTh73+XxISkqCJElISEgIa8llIiKKL9u3b8eYMWMgSRJ+8IMf4P333zesywCd4pXys3nbbbfFencGpOTk5Jj2UceOHRuR5+FkgH748GEcd9xxkCQJQ4YMwf79+y23Ca7eJ0mS6eRXooGGATrZMnv2bMsf6nXr1uHkk0+GJEk45ZRTsHnzZsP23n//fQwZMgSSJOH8888XHiQhIqL4tXv3bvkKr6SkJHz++ee69RigU7x65plnbIWaFIoBuphFixbJbd9yyy2W9R9//HG5vtkEJaKjyd69e3HGGWfI343du3fr1svPz5frFBYWmrZ58803y3Vnz57txG4TEVGULVy4UD62z5w507AeA3SKR/v378dFF10ESepbVttsZVgyxgBdjPJ16uzstKx/9tlny/WZ79BgwgCdbCkvL5cPhlOnTtWts2DBArlORkaGZZvKq9q59AwR0dGDATrR4KUM0LMlCflRKr8YYAH6smXLbJ03FxQUyPXnzJkT0X0hGsjcbrdlgJ6YmCjX8Xq9pu3V1dU5OihJRETxiwE60eAVDIaTothHzZckfHeABeipqanC5809PT1wuVxyfb/fH/H9IYoVBuhkyw033CAfDI3u03jXXXfJdYqKiizbVA4EVldXR3qXiYgoTjFAJxq8lAF6riThniiV8QMsQN+2bZvctsvlgs/nM62fkpIi129oaIjovhANVE1NTfL34tRTTw25rzkAHDp0SHXOYbR8e5DP55PrDhs2zKldJyKiOMQAnWjwCgboyVHso94jSRg6wAL0adOmCa/cVFVVJdcdOXJkxPeFKJYYoJMwv9+PYcOGyQfENWvW6Na78cYb5TqPPPKIZbvKZeHLysoivdtERBSnfD4f0tPT5fLZZ5/FepeIKEKUAfpkScLMKJX/HWABOgD89re/ldt/6qmnDOu99dZb+Na3vgVJkvDzn/8ce/fujfi+EA1EpaWl8ndo9OjRunW6u7vlOsOHD7dss7e3FyeeeCIkScIxxxyDQ4cORXq3iYgoTj300ENyH3XWrFmx3h0iiiBlgB6tPurMARigv/LKK/iv//ovSJKEyy+/3LSu8oLL+fPnR3xfiGKJAToJKyoqkg+GKSkpOHz4sG495SCgyBXljz32mFz/nnvuifRuExEREVGUKQP0GyQJ90Wp/C6OAvSenh40NjaisbER7e3thvUqKirk9rOysrBx40bdtqZOnSrX42AuUZ/u7m4MHTpU/m5UVlbq1tu+fbvtQcYzzzxT3sZqdQgiIiIiin/BAP3MKPZR75MknBRHAXqwj9rY2Gi6KlNWVhYkScKxxx6Lhx56SLfO0qVL5XPmc845B5s3b7a1L0TxjgE6Camvr5fvZeFyuUyXjExPT5cP4KtWrbJse+nSpXL9v/zlL5HcbSIiIiKKAWWA/mdJwpwolex+BuhNTU2qAYXGxkbV/d88Hk/I342uTF23bp28XX5+vuFj+v1+1f2bMzMzVWGd3+9Hfn6+/PfExER0dXXZfm5Eg00gEFBNcMnIyDAcBGxra5PrXXHFFULtX3zxxfI2u3btiuSuExEREVEMBAP0s6LYR53TzwB93759IX1Qj8ejCtC1f1+3bp1heyNGjJC3NVsJUrk0u8vlQn19vervLS0tqn5sQUGB7edGFO8YoJOltrY2JCYmygfD4uJi0/rnnXeeXNfr9Vq2r5wxNWXKlAjtNRERERHFijJAv1GSMC9K5Q/9DNCVYbloMRp0EA3Qgb7zbeXgg8vlQkZGBrKyslTn4UOHDhU6vyY6GkyZMkX+brjdbtOJJa2traqgXYQynO/u7o7UbhMRERFRjCgD9NfnQMgAACAASURBVGj1Uef1M0BXnseKlvT0dMP2RAN0ACgpKVG1m5SUhJycHIwaNUr17zk5OaZXsxMNVAzQyZR2ME8k4B4zZoxcf+XKlZb1q6urhQcXtbxeL7xeL9atW4eOjg4WFhYWFhYWlqOyrF27Fl6vF2vXrrV1LuUUZYA+TZJQGqUyYYAG6EDfee24ceNMB0GWL19u+zkRDUbaVRna2tpM62/atEmuLzpwedFFF4V1BfrHH38s91O3bNkS898HFhYWFhYWFpZYlE2bNsnnRDt37hQ+l3JSMEA/O4p91NIBHKADgMfjwSmnnGL4WIWFhdi7d6/t50U0EDBAJ0ONjY2qWfc333wzdu/ebblddna2vM0zzzxjWf+RRx6R65eUlNjaR7s/HiwsLCwsLCwsg7m4XC5b51JOUQboN0kS5kep/FHxWoQToHd0dKC9vd1W6e3t1W1r//79ch3Rq1f379+PlpYWPPvssygqKsIdd9yBxYsX47333sP+/fttPx+iwai4uFj+np933nl44YUXLLfZsWOHvM0FF1wg9DjDhw+Xt7FzD/TMzMyY/xawsLCwsLCwsMRTueGGG4TPpZykDNCj1UedL0n43jevQzgB+oEDB2z3UTs7Ow3bE+nLanV1deH111/Hww8/jPz8fJSWlmL58uXYvn277edDNJAwQCdd2ivPs7OzhZfhuOmmm+TtFixYYFlfuRTII488Yms/Y/3jz8LCwsLCwsIST+Xb3/62rXMppygD9DxJwoNRKtcoXotwAnQiim/aK89Fb2mwa9cuebukpCTL+gcPHpRvnzBkyBBbS1IqJ6GzsLCwsLCwsLDEX4CeIkWvj/qg1L8AnYhihwE6hejq6kJSUpL8A2cnPAeAe+65R962sLDQsn5eXp5cf+nSpbb29Tvf+c4327ohSWNYdIsbkjQsDvYjnosESTo/DvYjXsv537xGsd6PeC7DwOPQGEjSWEjS/3xTrtAUCZL0I51/D7f8v29KRhTKlYpylUNlFCTJ5WD7wZIJSfrlAC2nQpLO6Mf2V0OSxg3i0rek2gknnGDrXMopygD9L5KEBVEqExWDNAzQiQYX5cRrO+E5ABw+fBjKQVy/329av7u7W67rdrtt7efNN9+seKxLEblzn8FULv3m9flpHOyLnRI8zx0L58+rR0CSEqPwOAO5JH7zOsV6P+K1XIy+79klMXjs/4Fxv9BOf6+//TOjvk+wX/DfkKTvQv/c+lcC5TeCZfw35X/DLL/9pvwOkpQdxfJ7SNLxkKRUSNIfWHTLL9D3PRvXjzZ+rynRfI+dLhkInhPde++9ts6nnKIM0KPVR13AAJ1owGKATipdXV0YOXKk/OM2fvx4W+E5ACxatEjePi0tzbJ+SkqKXP/NN9+09VjHH3/8N9umQpKKWXRLKiRpZBzsRzwXCZI0IQ72I17LhG9eo1jvRzyXkeBxqBiSdC8kaSYkqQSSdJ+mSJCkiTr/Hk6ZBUmaDUmaA0ma63CZ900phSTdD0l6wKGSA0ka4lDb8yFJHkjSg5CkhwZw+RH6Btqt6i34ppRBkh7+pjzyTXl0EJdRCCfocQoDdCKKJI/HI3+3ExISbIXnQcoV1urq6kzrVlVVyXVHjx4d9r5KUgEic+4z2ErBN6/PzXGwL3ZKCfrOde+B8+fVY9A3QTfW5/fxXIITmGO9H/FabkTf9+yvMXhss36haJkN8z7aP9HXR7Pb/1mA/+sfjIMkJSH0vLockvQ4JOkJg1IBSVoISVoESaq0KE9Bkp6GJC3+plTZLM9Akp6FJC2BJFVDkp6LUnkekrQUknQyJCkXkvQCi265H33fs/IItFXzzWv+fBTfZ6fLPATPiSorK22fuzmBAToR2cEAnWRvv/02rrzySvmH7dprr8W2bdtst7Np0yb5x+j4449HS0uLYV2v1ys/3k9/+lPs2bPH1mMxQBcpDNCtCwN088IA3bowQO8r98J4kCTSAXo0wnPl4IyT4bmTAfpgCc9FAvSjNTgfGAF6WZTKJAboRIPO7Nmz5ZXHhg8fjieffDKsdu688075+HDLLbeY1s3NzZXrPvTQQ7YehwG6SGGAbl3GgAG6VWGAbl5iGaDfA/O+oUgxmzBtFaCb9X/K8H99hGgF6OEE59EOz5/XlKXoC3RPhiRdj9gH1fFaIhmgD8YQPX4D9P+OYh+1jAE60YDFAJ0AAGvXrkVmZqb8ozZx4kRs2bIl7PaUAw4lJSWG9QoKCuR6xcXFth+HAbpIYYBuXRigmxcG6NaFAXpfuRfGAyADOUB3+upzpwJ0ZXg+2AP04JUkyuA81oE2A/TgOV6+JOGRKJU/MUAnGlTmzZuHhIQESJKEM844AwsXLgy7rY6ODvn44Ha70d3drVuvq6tLvv95YmIifD6frcdhgC5SGKBblzFggG5VGKCbl1gG6MXo+57MRP/6fEYhulmAHuwDGfUZBkqA/gyiG54HA3NleQF9t4ligB69AH2whejxHaBHq4/6iCTh+wzQiQYkBuiEzs5OZGVlyT9of/zjH7F58+Z+tVlXVye3N2zYMCxatCikzsMPPywH4MOGDcPatWttPw4DdJHCAN26MEA3LwzQrQsD9L5iNkASyQA9msu3R+PqcycC9MEWnpsF6NqBsKMxPI/vAP1WScJjUSrXMUAnGjQeeOABOcg+7bTT8Pjjj/e7zZycHPkYkZOTgx07dqj+/tFHH2H8+PFynb/+9a+2H4MBukhhgG5dxoABulVhgG5eYh2gF6N/y7jPgvHEaaMAff43xWjp9uBKVcH+gl6AXg5JegzWAfoiSNKTEF++Pd7Cc+WV5sHwXC/MZYAe/QB9MIXo8Rug/zCKfdTHGKATDVgM0AnPPfcc/q+D3zfwmpycbFmys7NN283Ly5PbTExMRG5uLmpqalBVVYVJkybB5XLJf/d4PGHtOwN0kcIA3bowQDcvDNCtCwN06ysMIhWgB69EcDo8Dw7MGC0LOJAC9FgH304F6Nol24/W4Dz+A/QCScITUSq5DNCJBoXe3l4o+6gJCQlCfdTk5GR0dHQYttva2qq6F3paWhpKSkrQ0NCA4uJijBw5Uv7byJEj0dXVZXvfGaCLFAbo1mUMGKBbFQbo5iUeAvT+3As9VgH6YzAOzpVXnzsdnjt51XkwOBcJchmgxyZAHywhenwH6NHqoz7BAJ1owGKATqitrYVycEK0pKenm7YbCAQwc+ZMDBkyxLANt9tt+55ySgzQRQoDdOvCAN28MEC3Lkd7gC5yj7tIBOhmy/g5EZ5H6+rzSAfogzE8Dwbol0A/OD/aw/P4DtBvkyQsilKZzACdaFA4cuQIwumjSpKE9vb2/8/e+8dpVdd5/x9zzCknl5IKC5VabHHFbVLcZbepcJe7ZXcpJ6WijXsbCzfs1potIky+gfwQFAMBcxTUy3AQaxJEUFLCIQdFowVrMrjBW9ZwwyRTH+NKNuDr+8c1nzOf68z5fT7ncz7nzOv1eDwf9+OGc13nmiPTXu/zPO/3O/C9H374YXz84x8PfI9Pf/rT2LVrV6LPToEeBQr0cD4GCvQwKNCDsUGgyzoxiUTPUqDL789JBXrU0e1JBHoWnefu3eZBHecU6PYI9DJIdHsF+l8YrFFvEwJDKdAZppChQGewY8cOtLa2xiaq+F67di0mT57s/B8oIQRGjx6NqVOnYsuWLak+OwV6FCjQw6FAD4YCPZzBLtDD5Pl86BPopnafyxsyRRboeQtv3fwVqgKdHedFE+jfEgIVQ3yJAp1hSpFjx44lqlFbW1t9d5urOXToEKZPn46mpiZnx/qQIUMwYcIEzJ49O/beczUU6FGgQA/nY6BAD4MCPRgbBPpsJJfoWQl0tYbISqDfgeQCPQt5rkrzqOKcAt0OgV50iW6vQB9lsEatUKAzTGFDgc4YzbFjx3Ds2DFt70eBHgUK9HAo0IOhQA9nMAv0sNHtkrQC3VT3uXozxpQ81yXQy7j33C3Qx4Id58UT6FcKge8b4lIKdIZhEqS3t1fbe1GgR4ECPZyPgQI9DAr0YGwR6LORTKLb2IEux7dHEehx5Xl7HzoFupTnHUgmzynQ7RHoRZXodgt0UzXq9ynQGaawoUBnCp2GhgZQoIfxiT7y/hw204jqzZu8P4etXAL+joXxDxicv2dSnke5CXIuqjdvkt6wNNV9noc8/y6EuBxCjEv5HmUc267ySVQfwshbVNvK2RBC4L3vfW/eX88A1Ar0q4RAuyG+TIHOMEzOoUCPwrdR/W74bQs+SxxMCvTPolpj5P1932b+DnwQPoj/g2od/00LPstsRFv75a7/shboX4YQzaj9Th0m0G9DNvvP26F3fLsqz9PI20/2/ffIW1TbyjIIcUHff/esz1VEiW6vQD/LYI3aLgTeSYHOMIUMBTpT6AwZMgQU6IQQkhdxBHpaTO0+N7n3XDdlHNvud7OLDOSDEEJgxIgReX89A0CBzjDM4A0FepkxKdAJKSNJutC96kBdAl2lDVV5fguCBbpued6O2s7ztPLc3XWet2Amg1uiU6BToDNMsUOBzhQ6FOiEEJInpgS6qfHti5BP97kO/G4UlQHuPKdAp0BnGKY4oUAvMxTohKQj6Sh3dy2YVKAH1RRh8nwlquPbgwS63H2epPPcpq5zYjdFkugU6BToDFPsUKAzhQ4FOiGE5EmZBPq1fbhvwhQBdfd53rJbV7e5lObyJhfleZEF+iwhcJchplGgMwyTcyjQywwFOiHpmINaiS5ryaB6UpdAX4HguiJIoGe5+5zynJRZotst0E3VqHdRoDNMYUOBzhQ6FOiEEJIncoddWQR6Ece3l0WeL0ftWEVK8zIJ9NlC4AeG+AoFOsMwOYcCvcxQoBOiBynRJUEPZesQ6LLOCKovwgR61N3nqxFPoN8FynNSXolur0D/S4M16g8o0BmmsKFAZwodCnRCCMkLedOjDPJ8EfpvwOQp0JckOL6o8lwV5uw2L7tAnyMEOgzxfyjQGYbJORToZYYCnRB9zHHhJ9GLJNDj7j5P033+A4Ws5fk9fazLiXsy/NmKjNxzb7NEt1egn22wRu2gQGeYwoYCnSl0KNAJISQP1LF7Wd+oNDm6PS95vkSh7PLc3WmuSnOK87IK9LlCYJ0hrqBAZxgm51CglxkKdEKyw0+i2yDQ5fj2sP3nceX5XUgm0KU0l+I8685zKc/X54SU6H7kLbLzRkr0vGV58QS6qRp1nRB4FwU6wxQyFOhMoUOBTggheWBaoGclzxehf2x7XvJcSvCliC7Q5U2hIspzdfcgpflgEegLhMAGQ3yNAp1hmJxDgV5mKNAJyRYp0dXfOxMCvQ1VgZ5UnsftPJfiPGn3uSlxLuX5eghxbx8bcuDeANaDEv1HoECPHinQRxusUTdQoDNMYUOBzhQ6FOiEEJIHpgT6ApgZ3Z6HOFdF+DLEE+hLkb8MT9JxHtb1Qcoq0K8RAhsN0UqBzjBMzqFALzMU6IRkj3tNWFyB7jWlK4pA9+o+X4WqQI8yuj3qznM5tj3N6PYfwoyUVTvP8xDnUeW6X4d63lLbJB2wc4y7vQL9HIM16kYKdIYpbCjQmUKHAp0QQvKgLAJdjm7PS56rN3eiCnT5urzFeFR5Lke1s9t8MAv0RULgfkP8BwU6wzA5hwK9zFCgE5I9ss6UEj2OQPdbcVUWgf4DmOk6L5JAlxLd3ZXulup5C24TAt1GiW63QDdVo94vBN5Ngc4whQwFOlPoUKATQkgeSIHu3k+nmywFut9NF1O4b+5EEehF2Xvu3nNOcU6BLvCAIb5Ogc4wTM6hQC8zFOiEZI+71owr0P3qE7+6RI5vNyHQ25Fs7/kPYLbzvGgC3UuoS4kuGQzd6XIXuk0S3W6BbqpGfYACnWEKGwp0ptChQCeEkDyYAzPy3H2jRLdAX4x8dp97ifAwga6+xmaBTnFOgV4NBTrDMIM1FOhlhgKdEDOou9DTCnS1PvH6Di27z/0Eetj+8zsQbf95O9LLc5Pd50UW6G6Z7ifU8xbeWUl0mzrRKdAp0Bmm2KFAZwodCnRCCMkDEwI9a3l+Hary3LRA9xPhQQJdvsbW7nP3nnPKcwr0WoF+nRD4sSG+QYHOMEzOoUAvMxTohJgjTKB7PQztJ9CD6hO/7nNVoFd8uAPV7vMoAl2Obo8rIE3Lc9mhLUXzelQFdN4iXJdEl7g70/MW37oluuxEz1uk2yvQ/8pgjfpjCnSGKWwo0JlChwKdEELywJRAz1KeyxsuJgV6UBe5n0AvQuc595zbgb0C/XohsMUQ36RAZxgm51CglxkKdELM4SfQ3fVcFIEeVKPcDH95Hja+XXafhwn0diQT6HnIc1Waq+QtwbOU6mXsSLelE91egf5BgzXqFgp0hilsKNCZQocCnRBC8sDE/nNTAt0GeR5VoOctyt03oqQ4pzy3A3sF+hIhsNUQMyjQGYbJORToZYYCnRBzhAl0r1oujkAP2n0eRaBH7T5vh93y3KvbvOzy3C3RyyrSpUTPcy+63QLdVI26VQgMo0BnmEKGAp0pdCjQCSHENHNQfIGex+7zJQiW4GECPW9h7r4JJUch5i2NSREE+lIh0GmIb1GgMwyTcyjQywwFOiHmyFqg+3WeR9l/Hmd0ezuSyXNTXedF3m+ehVAvm0SXIp0CXUYK9EaDNWonBTrDFDYU6EyhQ4FOCCEmMSHPvXbc6e4+vx7mBHrUDnIvgW5T97m651ztOs9bGpMiCPTlQuARQ1xJgc4wTM6hQC8zFOiE1DIH/TXiXA/S/K7kLdB1dJ+vgRB3IbpAlzurdXee34OBneaSMneYJxHoZd2R/kNQoFcjBfqHDNaoj1CgM0xhQ4HOFDoU6IQQYhJTu8+zkud5jm0PE9RugW6jPKc0txt7BfoKIbDdEFdRoDMMk3Mo0MsMBToh/UhxLuW51++M/H1J8juTp0CX3ecVH6II9HbYI89VaU5hHk+ml6UjPa8x7nYLdFM16nYhcCoFOsMUMhToTKFDgU4IISbJWqBn3X1uUqDHFeBSoMvX2SDPZce57DqnPLcbewX694TAY4aYRYHOMEzOoUAvMxTohFRRu87nwb9GlL8zVyP+700cge5Xe8l6Jo5AD9t9XkFVoIfJ8yTd57rkudpx7t5rnreYLhLu/ehqV3reQjwuee1Ct1egn2uwRn2MAp1hChsKdKbQoUAnhBCTZCnQFyA7gR7UpZC1PI8j0G0R5+rNJinOKc/tx16BfpMQeNwQ/x8FOsMwOYcCvcxQoBNSZQ765XnY70xSiR5XoHvVUH7yPEigS3keNr49bO+5lOdxBHoH0gt0dpxnL9OLKtDzkOh2C3RTNerjFOgMU9hQoDOFDgU6IYSYJGuBnpU8Nz26PYkEv8FF3vJcFeeU58WAAp0CnWEYG0KBXmYo0Anp7z6PWheaEOh+o9u9pmi1oSrPb4G3QL8N+ew+19l9rnad5y2ey4S7I72oIt2kRKdAp0BnmGKHAp0pdCjQCSHEFHFvlMQlS4FusvPcr/uhCMhd50GdGsRe7BXobULgCUN8hwKdYZicQ4FeZuYh2ShqQsqC3Gcepfvc/bsT9+ETXQLd/Z25DVV57iXQo+w+D5Pn7agKdJPyXB3Zvg4U51njluiSvOV4HIlOgX6uwRr1CQp0hilsKNCZQocCnRBCTKHuuMvihmRWAt3U6Pa4O89tQ95g4q7z4mKvQL9FCPzcEHMo0BmGyTkU6GWF3edksJNUnqu/Q3EeQAkS6IsxcAKYX32jS6BHHd0uu89NynPuOc9HoqsUabS7FOgmJLq9Av08gzXqz4XAeyjQGaaQoUBnCh0KdEIIMUGaGyVRWYDqTRGdAt3U7vOiyvPlChTnxcdegb5KCOwyxNUU6AzD5BwK9LJCgU4GOzpqwqij3OW55iO8+zxIoHvVN34CfRX6959XPIgi0OOMbk8rz9Wuc0rz/LkXxRnrro5xz1qi2yvQxxisUXdRoDNMYUOBzhQ6FOiEEGKCrAW67CrQ2Xluuvvcht3lcZCj2leA8rws2CvQbxUCTxpiLgU6wzA5hwK9rCTd40xIGdBZD4Z1orvP5RboXvWdW6AHraUKEuh++8+j7j431XkuxTl3nduD/O9QFIluSqTbLdBN1ahPUqAzTGFDgc4UOhTohBBigiIKdDnaj93n/vKcI9vzoy0BxRXotwuBbkPMp0BnGCbnUKCXGUp0MhiZg+q/eV21oPw9Un+XVNS602t8u7u+k/WYu97xqnPk92ovgX4rkgv0dkTfe55Gnqtd56bk+X0JyFtm54V7N3regtwGiW6vQD/fYI3aTYHOMIUNBTpT6FCgE0JI1sgbJkUS6HK0X9YCXd6sKZJAV+X590B5nqdAv7mPW0KQx4VJdHsF+h1C4ClDLNAo0J977jk89NBDWLZsGWbNmoU1a9Zg9+7deO211/RcJI88++yz2LBhA2688UbMmDEDN954Ix566CE899xzmZ2TYRi9oUAfDMhR7pToZDCQVS04LwB5jFzzpdZ5an3n9zCz35Qt+R1ct0CX8jyqQO9AcoEuxbkJIXwfhNjYxyYIcX8Am/rYCEr0IneiDy6BbqpGfUoIvFeTQH/99dfxy1/+EnfffTdmzZqFJUuWYPPmzZnWi0ePHkVXVxfWrFmDRYsWYdasWVi9ejV+/vOfo6enJ7PzMowNoUBnCh0KdEIIyRpT3ee6dp+bkudyVOANKMb4dq+uc8pzPSJcleFRCZPmQSLdj0bYKtBXC4G9hlioQaD/5je/wWWXXQahvJfKOeecg7vuukvr9Xruuecwa9YsDB061Pe8l1xyCfbu3av1vAzD6A8F+mAgbAQ1IWUh61owTJ7rFOjuB1ij7j+PMr496+5z2XluUp5vQL9AD5PnbpG+0YfB0qEuJfp6FE+iDx6B/tcGa9S9mgT6Pffcg/PPPx9+9eJXvvIVHDx4UOPVAjZu3IhPfOITvuc8/fTT0dbWpvWcDGNTKNCZQocCnRBCsibr7nPdnedydLuJvefuUYE247cDkKST51434PLCXoF+pxDYZ4hFKQV6T08Pxo0bB/WmwPDhwzF27FjU19c7f1ZfX4+Ojg4t1+rIkSMYM2ZMzTmHDBmCpqYmjBw5subPx4wZg0OHDmk5L8Mw2YQCfTBAgU4GA7pHt8clqkD3epg5SKD7yfPbMFCeV9Av0NPuPk87ut20PHcL9AdSIuX6YBDoKusS/PfOU6Lr7kK3V6D/jcEadZ8Ggb5582Y0NDQ417Ourg5jxoxxfh6hvL+urvC1a9eirq6u5v1Hjx6NpqYmxclUP8vSpUu1nJNhbAsFOlPoUKATQkiWZN1xMB/ZjG7PuvO8SHvP1c7zvIVz0YjSWW6LPKdA1yXQm5ubndePGDEC3d3dzt/19PRg4cKFUG8U7Ny5M/W1mjVrlvOeDQ0NWLt2bc3fHzx4EOPHj3eOaWxsTH1OhmGyCwX6YIACnQwGTNSCQUh5ru4/d9d6QQLdPXErTKB7dZ9XEL77vB3hAl2V50m6z9fBvDzfAL0CXZXoXl3pZd2jXqRx7lmMcqdA1yHQu7u7a0T27NmzayR5d3c3Ro0a5fx9c3Nz6ut0+PDhGkk+YcIEHD58uOaYVatW1Uj99evXpz4vw9gWCnSm0KFAJ4SQrJB7Heci25siRRPoReo8l/Kc49qjyXI3NyN/KU6BblKgb9++HSeffDKEEDj77LOxadMmz+NmzpzpnOOyyy5LdZ2efvrpmpshXV1dnsf19vaisbHROW7z5s2pzsswTHahQB8MUKCTwUDWk8jCcNeJctJYHIHu9XCszvHt7ajK86Dx7Wk7z/OS51kIdC+8Rr6XSaBLijTOXecodwp0HQJ9+vTpznVsbW3F66+/PuCYrVu34rzzzoMQAieddFLidWYyU6ZMcc4Z9JnXr1/vHDd27NhU52QYG0OBzhQ6FOiEEJIVWQt03bvPF6Ffnmcl0IvSeS7FudfowsGOnyj320uetxQvh0C/Swj8P0Ncl0KgX3XVVc5rZ86c6XvcoUOH8P73v9+53r/+9a8TX6ebbrrJOWdYp4B6c0JHVwHDMNmEAn0wQIFOBgN5jW/3qhP9HpSWtZmsz5b34TV9qw3e3+9XoTq+3U+gB8lzufs8C4GuyvMsBbqU5H7I/edZCfSgPepl6kgvUie6zi50uwW6qRr1/wmB4QkF+rPPPouzzz4bQgi8613vwr59+3yPnT9/vnO9p0+fnuo6qevL/B7yllFXoO3evTvVeRnGtlCgM4UOBTohhGRF1jvv3PvsdJD17nPZ4ZC3II8iz6U4pzwfeOPM5jHs5RToa4XAAUMsTijQX3nlFZx77rnOa++7777A49Un8r/73e8mvk4zZsxw3ud73/te4LG/+93v8Na3vhVCCJxyyin4xS9+kfi8DMNkFwr0wcBc9D9smvd3dkKyIstJZEF4PWTt133ufrhZncDlVQN4fe9P030uBXqQQPwB7B3brnaY+yGldlYC3U+qy/OXpSNdPghRBImuc5S7vQJ9rMEa9UAKgX7zzTc71/BTn/pU4LGdnZ3OsWeddRaef/75RNfoxRdfdN5n2LBhOHLkSODx6pqzK664ItE5GcbWUKAzhQ4FOiGEZIWU50UQ6Bzd3j+qkOLcX5Z7dZgXsdO8eAL9h0LgN4b4bkKBfvDgQed1Q4cORW9vb+Sfb9KkSYmv02c/+1nnfR544IHQ4//yL//SOT5M8jMMk08o0MsOu89J2clr97nfhDK/3ec6BXrFgyjyPOru8zjych2q476z6Dz3EuZeHeAqJsW5W6K7u9KLLtTlf9MijHOXEj2tSLdXoP+twRr1NykEektLi3MNly5dGvnnE0Kgu7s70TX6r//6L+c9ooxlX7t2rXP82WefneicDGNrKNCZQocCnRBCsiLrjgOdu89NyXObu8+Xg9Jc3hxTR7OXRY4XW6D/SAj8tyGWJhToTz75pPO6KDc1Hn300VjHDB13wQAAIABJREFU++Uzn/kMkgp0W25CMQxTGwr0MjMP/d3neX9XJyQrrkY+v19+672uQ7Tuc50CPWh0e9Tu8ySj2+9BvzzXJcxVNiJfKa5LrBdZokuRXpRO9A6UWaCbqlH/WwiclrB2vPDCCxGnXvzkJz/pHP/II48kukZpBPo73vEOHD16NNF5GcbGUKAzhQ4FOiGEZEURd58PRnnuHtmet8DOU5x7dZrnLbUp0IUQuEcIHDLEDQkF+iOPPOK87qKLLgo9fs+ePc7xZ511VuLr9M1vftN5n5tuuinwWHWEuxAC119/feLzMgyTXSjQywwFOik7svvc5O/VAvTXiH61XhyB7lUXyVrB6zt0XIHejvDd50nluc6x7e5ucxu6ynVK9KLvSS9CJ3q5BfrfGaxRD6UQ6GPHjnWu4eOPPx56vNqxnnRiWZoR7kII9PT0JDovw9gYCnSm0KFAJ4SQrCiKQM96fLut8nw5KM/lzTC1o2SwSfNiCPT1xwn8zhDLj0sm0Ddu3Oi8burUqaHH/+53v3OOP+WUU/DGG28kuk433XST8z7Nzc2Bx65fvx7qjYlvfetbic7JMEy2oUAvMxTopMzMQbX7PA+B7lcf+tV6fgJddp+7ayO/7vNVEOI2xBfoUUa3J5XnaQS62mkuu83LIMz9kBJdFel5i/G4Et32TvS0+9DtFuimatTfHZdcoL/vfe9zruG+fftCj//617/uHL969eqklwn19fXO+3R1dQUeO27cOKh16uHDhxOfl2FsCwU6U+hQoBNCiG7mINvOA50CXd5QWYzsus9tleeDed+5327zvAV23tgr0De8SeD3x5vhxjclE+hr1qxxXjdjxozQ43t7e3HyySc7r0k6pu6pp55CXV0dwm5O9Pb2orGxEeqNiSiin2EY86FALzMU6KTM5LH7PKw2vBbRu8+lQPeqHfzk+a0Q4nYMlOd++8/bEW33eZzucx2d56o0V7vN8xbcJlB3pBdRpJddotsr0D98nLka9ffHC5yeQKC/8cYbNRPIfv/734e+Zv78+c7xy5cvT3ydJk2a5LxP0Gd2P+QthMCzzz6b+LwMY1so0JlChwKdEEJ0k/WNE90C3X1DRac8t1Ggq3v9yirO20IYzGPaiynQ7zte4MU6MyQV6O3t7c7rZs6cGXr8sWPHlO+hAr29vYmv1dSpU533aWhowNq1a2v+/uDBgxg/fjzcNyYo0BnGzlCglxkKdFJmrkb137gJga6ObQ+S50Hj271qpRsRT6DfhoEC3U+eq93nQaPbo45vvwd6Os+9RrXnLbXzEunyGhSpK12Oci+CRC+fQDdVo75Yl1ygn3jiiRBC4LjjjsMf/vCH0Ndcc801zjW/4YYbEl+ngwcPoqGhwXmvCRMmDOgsX7VqVc0xFOhMGUOBzhQ6FOiEEKKbLG+cyBslC5FeoKvj/LIQ6DaObvfb6Vcm3N3lbijNKdCzEegbNmxwXnfppZeGHv/CCy84xw8ZMiTxCHcAOHz4sHMjR33PpqYmjBw50vmzhoYGtLa2Ov//73znO4nPyTBMdqFALzMU6KSMqBPITAh0VZwH1YRh49vTCnSv7vMKqgLdS57fif7d52Gj26N0n69DVZym7TwfbB3nUUS6W6bnLcmjSHTbO9Ep0PMQ6ABw+umnO9fw6aefDj1++vTpzvF33HFH0ssEAGhra6uZliaEwOjRo9HU1FTzMPnEiRMxevRo5///4osvpjovw9gUCnSm0KFAJ4QQ3UiBnvXNElu7z9XOcxsEehl3nQd1lru7y73IW1Tbir0CfWOdwB9OSM81xwucflwwp4hkAn3btm3O6y6++OLQ4/fu3esc/4EPfCDFlaqmp6cHl19+OdSbEyrDhg3Dnj17MHv2bOfP2traUp+XYRj9oUAvMxTopIyou8+zlOdRus5VvLrP/QS6Wi95PZzrriG8dp/fgfS7z+N0nqeR52rXOeW5v0Qv0mh3KdHXw06JnnSMu70Cvek4PTXqH04Ir1FPP06gLqFAP//8851r+MQTT4Qe/8UvftE5/t577016mZzs2LEDo0aNgl+dOnXqVPT29tYI9ddffz31eRnGllCgM4UOBTohhOimCAI9y93nsvPcBnkubwaVRZwH3cQiZRbo979Z4JX69Gx/s0DbCcH82/HJBPquXbuc111wwQWhxz/22GPO8R/5yEdSXKnadHd3Y+3atZg5cyZaWlrQ0tKCtrY29PT0AKjdRbdhwwZt52UYRl8o0MsMBTopI1Kgm5DncepAv1rPS6DLFVfu2uNmDPzO7De6Xcpzv93nQaPbVYEeJiJ1yPPBPKo9qVBXRXresjyMdchfmOvqRLdYoL9JT436Sn14jdp2gsApxyUT6BMnTnSu4ebNm0OPb25udo7ftm1b0stUkyNHjmDz5s1YunQppk2bhpaWFlx++eXYsWMHAODQoUPOOYcMGaLlnAxjSyjQmUKHAp0QQnRTFIGeVfd5HqPblyu4/6yo8tyrs1ztMM9bNpcRewX6AycK9LzFDDe/OZlAf/bZZ53XDR06NPT4O++80zm+ubk5xZWKF/Xp/127dhk7L8Mw0UOBXmbmofpdmQKdlAlT3edx6kBZ70Wt11bAux4xufs8avd5Enkuu6fVrnNT8nmzi7xleBqJXpSOdJt3osftRLdXoH/kTeZq1J63VLvQkwj0lpYW5xquWLEi9Hh1BVh3d3fSyxQrGzdudM7Z2Nho5JwMYyoU6EyhQ4FOCCG6MSHQ045v99qFV2R5vkJhufLnRZPnbmnOkesU6NUi+sF6gddOMsPKE5MJ9D/96U81Y+e6uroCj588ebJz7MKFC1NerWhZu3atc86PfvSjeOGFF4ycl2GYeKFALyuy+5wCnZQJE93n8xFPoPvtPpc1m1e9lqVAb0d197mfQJfyPErn+Tqkl+cmpfNmCPFjhTLJdJs70tWd6HkL8yCJXmyB/tHjzdWor50kcEZCgd7W1uZcw/Hjxwceu2fPHufY+vp6vPrqq2kuVeRMmTIFpmtjhjEVCnSm0KFAJ4QQ3WR1A0V397nu0e0m956rHec3KqxAsTrP/XaYU55ToNcK9IfeKvDHt5lhVX0ygQ4A06dPd1571VVX+R73wgsv4Mwzz4QQAqeeeqqxTvCLL77Y+Xw33XSTkXMyDBM/FOhlhePbSdlQd59n9XsTd++5+rB0GoEu6xOv3ee3oirP4wj0MHkepfNcyvM4Al0V53mMbVcF+oN9/BjBUr0oYt32bnQp0IvehW63QDdVo/7xbQJnvCmZQN+3b5/TVX7qqafimWee8T120aJFzvW+4oor0l6qSNm0aRPq6+shhMDYsWNx4MABI+dlGFOhQGcKHQp0QgjRTZYCXdfuc93d5+rucxPyfAX6pbmU5FKgr0Ax5Lm8McXR7PZgr0DfcpLAn/7MDLe+JblA37p1q1P8n3vuudiyZYvncXPmzHHO8aUvfcn3/V566SV0dnais7MT+/fvj/VZ3Jk3b55zztGjR6O3tzfV+zEMk10o0MsKBTopG3Ng3+j2RQh+WDqOQHfXJ1Key+5zVaDfAW+B3o5q93nQ6PY48jyOQM1rZLuXQH8QQjzkgZ9Uz1uOJxHptkn0e2HvKHdVoIdJdHsF+sfqzNWof/qz5AIdAL761a861/Fb3/qW5zHbt2/Hhz/8YQghcMIJJ+DBBx/0fT9Zo3Z2dqaqKw8ePIgxY8Y4n23VqlWJ34thbA0FOlPoUKATQohushDoOuS52n2uU6CbHt2uCnJVkn/PRd5yPEyWq13m7Da3A3sF+sNvEzj2djPcflJygQ4A48ePd14/atQoHDx4sObvV61ahX4xFjzqfdeuXc5xra2tvse1tbVh5syZ2LNnT82f9/b2oru7G83Nzc771NXV+Yp9hmHsCAV6WaFAJ2VjDrJf3bUQ8faeBz0sLes2r4eT3fVTFIFewUCBnqT7PEw2Jtl7LuW53Nudl1wOE+iqRFeRnel5y/GoAt3Wke5FkejFFeimatRjbxcYkUKg79y5E3V1dc61XLp0aY34Pnz4MBobG52/DzvHGWec4Rz729/+1ve4lpYW3HnnnThy5EjNn7/00kvo6OjAsGHDnPfhQ95MWUOBzhQ6FOiEEKIb3QJdlzyXN1V0d5+7b8JkiRzNnrcMTyrPKcntxl6B3nmyAE4xQ6UhnUA/dOgQmpqaoErysWPHYtKkSRg6dChUkR12EyiqQJ89e7Zz3JAhQzB69GiMGTPG6YZXz9nR0RH7Z2IYxmwo0MsKBTopG1kK9CSru6LIc/dDz1KexxXoFQwU6HG6z6OObv8Rknef5ynO4wj0ILFeFImuynTbJPoG2CnRiy/Qx51grkbFKekEOgB0dHTUSPQhQ4Zg0qRJA2rXpqYmHDp0KPC9ogp0ea3kfYaxY8fW/Jn64HnYORmmqKFAZzxz9OhRHD58GPv373eI8xTR888/X/PaMF588cVEn5MCnRBCdGOrQM+y+9yEPC/aaHZ1rzk7zIsBBboOgQ5U98xdcsklcN8YkJx55pm4/fbbQ98niUD3Y/To0YHd7gwzWPLqq6/i2WefderI559/PvJre3t7Y9WoSVcvUKCXlbmofk+mQCdlIavVXfNRLIGeZHx7VIG+DvG6z7Me2+61r1ziHsOu7j2PK88fgvd4d9v3pKvd6HKse97yfANqO9HzFud+Et1PpFOg6xLoALBmzRqcc8458KsZL7nkEuzbty/0fZIIdC/q6urQ2tqKnp6exD8Tw9geCnQGQHX0xtKlSzFlyhQ0NjbWPNEkOXDgQOT3a2lpCfwfWDezZ89O9Lkp0AkhRDc6b6Qk2XmXZJxfUnnut0NPJ8tRnM7zNgyU53lLYUKBbl6gA9WHSffu3YuOjg7MnTsXM2bMwMqVK9HV1YWXX3450nu89tprjoQ7fPhw4LF79+7FmjVrsGDBArS2tqK1tRUzZszAsmXL8POf/xxHjx5N/LMwTJFz7733Yvr06ZgwYULNFAhJS0tL5Pc6cODAgNeHkSQU6GWE3eekbMzB4BToQePb3QJ9DcLHtwcJ9Dij2+X+bdPyXIcoj4oq022W6KpMt60bfT3s6kKP0olOga5ToAPAyy+/jK6uLqxcuRIzZszA3Llz0dHRgb1790auGdWHRY8dO+Z73GuvvYZt27Zh2bJluPLKK506VZ7zhRdeSPWzMEwRQoHOAKjtkPGDAp0QQgYDugV6nL13prrPpTzPeve53Mlnc+e5Ksu517zYWCzQhwjgnWaovE2PQGcYxo6oHTJeUKATM8xD9Tty3t/TCdHBHFQfCMlCni9AsglkUfefq7Wbuv9crbX81k/dioHyvAL/7nM/eS4Fup88vwfxOs/d4lyXPPeS5V77yk3Ic4nXnnSbZbrsRrdFostOdFslegEFuqEaFe8UGHG8HoHOMIzZUKAzAIAdO3Y4/wetvr4ejY2NmDp1KtSbB0kF+tq1a9HZ2RlInPdWQ4FOCCG60SnQdXaf6xLolOfeN5cozIuPxQL97QJ4txkqJ1OgM0yZ0l/vCQwbNgwTJ07E2LFjnT9LKtAnTJgQWqMm/d8QCvSywe5zUjbmILvO86QTyIIemFZrNz+B7vVwsNf4dj+B7pbn7QiW5z+EvzyP23m+EdmIc69x7Gnkt26K0pGudqJL8pboto1y/xH8u9AtFuhvNlej4t0U6AxT1FCgMwCAgwcPYtWqVdi9e3fNrnMdAn337t0ZfOJqKNAJIUQ3tgp0ynP94tyrM4MUF4sF+ikCONUMlSEU6AxTpixZsgQbN26sWYMwe/ZspBXozc3NWXxcABTo5YO7z0nZyFqgx51Apj4wHbf73L0mSwp0d40TR6CnGd2uCvQo8lz3uHbTY9nT4rUnPW9h7ifRN8GO3ehF2IdeIIFuqEbFqRToDFPUUKAzgVGf+KdAJ4SQwYDOkX66BLrO7vMs5bm8kaPKc5sEursjg/K8XFgs0IcK4L1mqLydAp1hyh5VUFOgk2yRo9spz0lZsHH3eZrx7VkIdBN7z3XKc3UMeh5j2XVQhNHu9yvkvRu9SKPcLRboJ5qrUfFeCnSGKWoo0JnAUKATQshgREr0PG6gFFmge+3gswV5I4nivLxYLNDfJYDTzFB5BwU6w5Q9FOjEHNx9TsrG1ch2//k10F/v6RLot2GgQL8D3gK9SPK8iMI8CPXnsUmgq2yCHRJ9HeyT6AUT6IZqVJwmMKKOAp1hihgKdCYwFOiEEDJYSSvQk+6/8xvnl1agZynPvfbv5U2bi5uRv+Alg1agv1sAZ5ihcgoFOsOUPRToxBzzwO5zUi6yEuhpar+wes+rhgsS6FH3n0t5vhq1u8+TCPQ48lzuPE8jzdU952UR525s7kiXI93zlOi2jnJ3j3G3WKDXm6tRcQYFOsMUNRToTGB0CPSOjg4sXrwY06ZNw8yZM7F27Vrs3r0bR44c0fj5KNAJIUQvaQS6LnkuuxHSdp5LgZ61PLdFoHNU++DEYoF+qgDeb4bKOynQGabs0SXQ165di5kzZ2LatGlYunQpNm/ejEOHDmn9fBToRWYeqt+HKdBJmchSoCep/cLGt+sS6Ldh4Oj2O9Avz6VA9xrf/oM+OuAv0NchXHhKeb4J6cR5maW5H26RnrdAt0Gi2yrQ3bvQLRfohmpUvJ8CnWGKGgp0JjA6BLoff/M3f4O2tja89tprGj4fBTohhOjFBoEedjMl7+5z9cZNnvLcq9uc4nzwQYFOgc4wgyM6BLof9fX1+PKXv4zHHntMy+ejQC8qUp5z/zkpG1kJ9CSj29Xx7WF1nFcd5lWDueX5SlQFepTd52vgL9CjdJ9HFehJus+lOJfyfDAKdK+OdFskug1d6LaMcqdAp0BnmHKFAp0JTJYCXdLU1ISXXnop5eejQCeEEL3kLdBtH91uU+c5pTlZCQp0CnSGGSzJUqBLGhoaEt/opUAvOvPA3eekvBRJoC+B9xSxoIeYvdZW6RLofvJ8HcJHt0uBnmT3udp1noc439KH6fMGoYp0GyR63rvQbepEl5MapESnQKdAZ5hihwKdCUxSgT516lSMHz8eq1atwu7du3Ho0CH09vZiz5492Lx5M8aNGwf1BkWcGx/en48CnRBC9JJGoKeV51Kg2yzP5Q2bvDvPbwblOalisUB/jwD+3AyVd1GgM0zZk0agDx8+HK2trdi8eTMOHDiAI0eO4PDhw9ixYwcWLlxYU//W19djz549qT4fBXoR4eh2UmbKJNC96jC3QL8V1fHtfvvPo4xv9+s+l/I8bPe5Oro9jjy3pet8C4T4iYu8hbrajZ63SFdHudsg0W3oRFclusUC/S3malT8OQU6wxQ1FOhMYJIK9N7e3tBj2traoEr0jo6OFJ+PAp0QQvSSVKAn3X/nRsfu8yzk+TJUb9jkJc3dN4huAeU5qWKxQB8ugDPNUHk3BTrDlD1JBXqUGvXQoUNobGx03r+xsRFHjx5N/Pko0IsIBTopM4NJoIftPpf7z9tR7T5PKs+jdJ4n6Tq3YUy7lOdbIURnHw/3/Vnen03yIOzoRM9zlLsq0m3pRJci3XKBbqhGxZkCI06gQGeYIoYCnQlMUoEeJW+88Qa+/OUvO+9/4YUXpvh8FOiEEKKXJALdlt3nfjdbdHSe+92syQP3zvO8BS7JF4sF+mkC+AszVIZRoDNM2ZNUoEfNxo0bMXz4cOccTz75ZOLPR4FeVKREV7kaHOtO7GYO+gW5+u9W/XO5okDH78kCpKv/pDz3q/uCBPqN8F9ptRJVeX4r/DvPpTxPK9B1d57L3d6y6/yhnPES6J2oSvStfciO9DxHvdsw0j3vfegU6FHjCPS3mqtR8RcU6AxT1FCgM4HJUqADwJYtW5z3P+uss1J8vjdDiCEhjEb+BQ0hhBSFvAS6raPbbZPnKhTo5WckhDglhDfDWoF+hgDOMkPlPRToDFP2ZC3QAeDCCy90zvHAAw8k/nxC/BmEeHsIX0b+wpiEw850YjOqJHf/u70a+jvOTdR9XjWduv/cXQ+p3529Rrd7yfM0Aj1odHsZ5PlD8BfobraCEt0GiW5aoE+HEO8K4J2ofs+xWKAbqlFxFgU6wxQ1FOhMYLIW6M8++yze8pa3QAiBN73pTfjjH/+Y8PMNgxAfC+FC5F/UEEKI7czpI6lAz7v7PIvR7bbJc7XznPI8PqtyJOln/iyE+EQIw2CtQB8hgLPNUHkvBTrDlD0mBPo3v/lN5xy33npr4s8nxN9BiL8PgV3qxYACndiMrN/colxnx7lX3ZeHQL8RA+uytAI9zv7zsO7zuPLcxK7zLQmRO88fRrBAd3ek57UnXZXoeYl0WyT6Pch+H/r1EOIzIfwvWCvQTzJXo+JsCnSGKWoo0JnAZC3Qe3t70X9zQeBPf/pTws/HEe6EEKIH2b2Q5EZL0t13Up6HjfHLQ6Cr8twmga7uP89bSNtEFIl9a45kIdclFo9wf78AzjFDZTgFOsOUPSYE+qxZs5xz3HjjjYk/H+V4maBAJzaTRZe5Hzq6z6MIdK+abjnCd5+vhL9AV3efq93nXgI9rPvcT57fh3id57o7zoNEeFykFA8T6JKH0S/T85Do8gEE+UBCnhJ9I+yQ6HmPcV8MqwW6oRoV5wiMeDMFOsMUMRToTGCyFug7duxw3v+0007DG2+8kfDzUaATQoge1P14cW+mpBXoOrrP5c2WMnafU5wHi3N5oywKt+dA2GdSBXvJBPqfC+CDZqicRoHOMGWPCYH+r//6r8451q9fn/jzUaCXCQp0YiN+o9uzRIc8jyrQvWoztS6Tk7nctVGQQPfqPHfLcz+BHmV0uxToYZI1i3HtqvRWeTglnTFxi3RTAl2iivTB2om+HnYI9OthrUBvMFej4oMU6AxT1FCgM4HJWqAvXLjQef8xY8ak+HwU6IQQooek3QuyEyGNQNfRfb4E+rvP3Tv28qKM49qTjED36yqPI7MrORBVsgd1qhdUoI8UQKMZKqdToDNM2ZO1QH/ppZcwbNgw5xw7d+5M/Pko0MsEBTqxEb/R7Vmhq/tcp0B310ju2qAC7/HtXnvP5ej2H8C/+9xPnkuBvhHh3ec65bnaae4nyztzQkr0vPaj2yDRNyI/gW5DF7rlAt1QjYpGCnSGKWoo0JnAJBHoUfeYd3d3o76+3nn/mTNnpvh8FOiEEKKHJAJdxw48HQI9i93nXjv28kDeHMpbeOsmjviWYtmvg7xSAqKIdQp0CnSGGdxJKtCPHDkS6bgpU6Y479/Q0IBXXnkl8eejQC8TFOjERvIQ6DrkuU6Brk7nUqdSVRTiCHS/0e0/Qvju8yij23XLc9l1nrcs98OGse55SvS8BPq96B/lToGuhgKdYZg4oUBnnBw4cGAA6n7yrq6uAX/vlbvuugvjxo3D2rVrPW9S9Pb2YunSpTVyfvTo0ZFvaKihQCeEEJ0k3X+epvPcfQMlrUDX3XluQp7L0YN+f34z7O8+j9tJrnaGVCJyW4LXlImwDnWLBfqZAviQGSpnUKAzTJny8ssvD6hBW1tbnd/zSZMmDfj7np6eAe9z7NgxDB06FNOnT8eePXs8z7Vnzx6MHz8eag185513xv7MFOhlhQKd2EbS2i0pOrvPsxbo7npBCvQ7USvQvbrP/TrP74G/QI/aef4Akstzr93mNotzN/JzSoluUqTnKdHlGPe8RrlToLtTI9AN1aj4EAU6wxQ1FOiME/VGQVR6e3sHvM9dd91Vc8ywYcMwZswYjBs3DqNHj67pOpdP9e/evTvRZ6ZAJ4QQXaS5AZNWoMvuc5tGt5uQ525Brop0dZ9fEcT5rS6i7hmvxGSwynP15/frTv8QrBXoHxDAeWaojKBAZ5gyRV35FZVbb711wPscO3as5pj6+nqMHDkS48aNQ1NTU83IdsmUKVMSfWYK9LJCgU5sQ+4+NyXQdcrzKPWfLoHu3n0u959HFehSnvvtPo/Teb4Z8eW5lM3uTvOiiHM3ake6SZGep0SXo9zzkOhyF3peo9wtFuhvM1ej4jwKdIYpaijQGSdZCXQ/6urq0NLSgoMHDyb+zBTohBCiizQ3YPIW6EugZ3y77DxfATPyXO0sd0t02zrO/TrIpSxXKdNI9SIgJbrFAn2UAM43Q+V9FOgMU6ZkJdCDGDlyZKLOcxkK9LJCgU5sosij269Ftfs8L4Hejqo8vwsD5bnX+PYoneebEG1se5zuc1Wcq/K8syS4x7qbEOmqRJeY7ETPQ6Lfi3wluuUC3VCNivMFRpxIgc4wRQwFOuNk//79sXnjjTc83+upp55Ce3s7rrrqKnzhC1/Apz71KXzsYx/D5z//eVx11VW45ZZb8NRTT6X+zBTohBCiA7X7vKgC/QakE+gmx7arglze7LkZ9o5rpywvBufCWoH+lwIYa4bKn1OgM0yZ8uKLL8auUf12lr/yyiv4yU9+guuvvx5XXHEFJk+ejH/4h3/AJz7xCVx22WW49tprsW7dOvzxj39M9Zkp0MsKBTqxhTkwK9B1j26XtV/Y6q4sBfpdqN1/rspzVaBLeZ6m+zzJznO147xs4lwlL4meRzf6/bBDolOgOwL9ZHM1KsZSoDNMUUOBzhQ6FOiEEJIWKc+T3oCRN1TSdiCE3UAx1X2etUD3kucr0d+FbsPIdvdIdrcsTzuGnQw6gX62AP7WDJWRFOgMw+QbCvSyQoFObCGP3ecLkb9Ad6/Z8prapa6SqqB/93kcge7uPg+S53LvuZ9ATyvPizqmPQ7qSHcp0k1JdNMiPe9R7utgXqJbLtAN1aj4Wwp0hilqKNCZQocCnRBC0pLm5ouObgQb5Lkq0E3I8zzleFSBTjFePCwW6KMF8GEzVM6kQGcYJt9QoJcVCnRiC6bHt+vsPk8q0KPI85WoyvOKgnv3eZBA1z26PYk8fwjl7jgP42GY24muynSTEj3PLnQKdEAR6H9mrkbFhynQGaaooUBnCh0KdEIISYsNAj3P0e1+thsKAAAgAElEQVRueZ6VQLd9r7m745wCvXhYLND/SgAfMUPlAxToDMPkGwr0skKBTmwhj/HtuuS5SYHuHt2u7j+P0n3uN7pdlec6Os/VXec2yvNtffy07//N8lymO9FViW5qJ3peo9zlGHfTEt1ygW6oRsVHBEbUU6AzTBFDgc4UOhTohBCShrTj/9IK9DS7z2X3OTvP08lzKc0pzIuPxQL9gwL4mBkqf0GBzjBMvqFALysU6MQWTAn0Begf314Ggd6OgfL8blTluVv6ydHtSTrPH0C8znMpz20T553oF+ePQIiuvv9XCvUsz/swzEr0PEa5S4luugvd9C50iwX6EHM1Kj5Ggc4wRQ0FOlPoUKATQkhSdNx4SSPQo9448ZPnsvvc1s7zNvTf2LGl89zdca7uNq+QwkOBToHOMIwNoUAvKxToxBZM7T/XMW3Mrw68DuEPUmch0N2j270Eetjo9rDO882I3nme5a7zbZpwC/RH+v4sy4502Yluei+6lOgmO9FNj3I33YVOgU6BzjDFDgU6U+hQoBNCSFLmQJ88T3JTJe/d51Ke34hsx7XbIM6lPOeY9nJDgU6BzjCMDaFALysU6MQG5EPQJv7NZyHP3RI9qB7MS6D7jW7fgGrHsJ88lwI9avd5liPbVfmdFC+BriK70XV/djeyGz1rge6W6KY60cu+C50CnQKdYYodCnSm0KFAJ4SQpOgU6CZHt6u7z9N2n6s3YXQLdBvkuSrNpTBXqZBSYbFA/5AALjBD5SwKdIZh8g0FelmhQCd5Y3L3+Xzo330e94HqNAL9DgjxfdQK9Ki7z8P2noeJ8yB5LrvOdcnzMFH+SArc7+EW6F0w043eCbMj3eV/QxMi/X7kswtd3Yc+yAW6oRoVF1CgM0xRQ4HOFDoU6IQQkpS0o/+kQM+i2yAMHbvPs9p77nczx7Q4X4WB0rxCSo3FAv08AYw3Q+VsCnSGYfINBXpZmYfq92cKdJIXpka3z0fyWi9PgS7rnwoGCvR2eAt0tzwP2n0eNLo9Ste5e2R7Z0Lc49WDRLmX9I5KlPdyH1MWia52o5voQjct0aVIN7EP3WKB/nZzNSrGU6AzTFFDgc4UOhTohBASlzmo3nxJO/ovD4Gue3S7boFuw9h2ivPBi8UCfYwAPm6GymgKdIZh8g0FehmhPCc2YGp0+wIkX9OVl0B3r6jyEuju8e1uge63+1x2nnvJ86gj26U8T7vrfBv0i3JdqN3oSX++MORudJMSPeud6HIXeh4SnQLdVI2KjwuMeAsFOsMUMRToTKFDgU4IIXHRNfovjUBfjOQC3VZ5Lse259lxLse1U5oPTiwW6H8tgAlmqJxDgc4wTL6hQC8j80B5TvLF9O7zLMW5WhfqFOgVBVWgt6PafX4XBo5vD9t9Lke3+3Web0a8zvPOmGzDwI7zvEV5lK51+Xnj/rxRUDvRJVl3oZsY5b4J+XSh34NsJbrFAv0d5mpUTKBAZ5iihgKdKXQo0AkhJC55CvQ8u8+zkufy5k0eY9v9dpxXyKDEYoH+NwL4JzNU/ooCnWGYfEOBXkYo0EmeyOlhZdl9HvXB6jQCPaj73Gv3udp97hboQaPbwwR60rHtqjC3sds8qkjPaje67OTfCjNj3aVEz0qkq13opgV61rvQLRfohmpU/BMFOsMUNRToTKFDgU4IIXHRIdClPI871u86VG+SJNl7LgV6mu5znfK8DbU3bvKS5xTnRGKxQB8rgH8xQ+WDFOgMw+QbCvQyQoFO8qRsu8/dD1f71Yfqw9NeAl2tv8IEutfodinQZQeuX/d50vHtSTrPvXab5y3D04r0rCR6J8xJdBOd6GoXuslO9Kx3oVss0E8xV6PiXyjQGaaooUBnCh0KdEIIiYsugR5Xnqcd3a5j97lOeZ7nvnMpzynOiYrFAv3vBPAJM1QaKdAZhsk3FOhlhAKd5IkpgZ70IWkdXehB67tuwECB7p7+pQr0O9Avz6MKdDm+XRWLcnR7WnkepfPcS5wXXZ7nIdGz7EKX+9CzEuh5daKrXehZSHTLBbqhGhWfEBjxVgp0hiliKNCZQocCnRBC4pK3QE/afZ5WnuvqPnePCzQpzdl1ToKwXKB/0gyVD1GgMwyTbyjQy8Y8VL87U6CTPNC1fisKeQl0ueLL/aC1+hC1rOfUekytlaRAvwO1Ar0d1f3nYePbvbrPdXSeR5XnbnFeFnkuBboq0bMa6W6iE93UPnTTAv1eDFqBbqhGxScp0BmmqKFAZwodCnRCCIlLngI9r93n8maLDnmeZ8e5FOcVQjygQNct0J977jk89NBDWLZsGWbNmoU1a9Zg9+7deO211/RcJI+8+OKL6OjowI033ohZs2bhyiuvxLJly3D33Xdj//79mZ2XYRh9oUAvE/NQ7f6dTUgOzEH//nMT/95ljWdSoLtHuav14hL0P0idRKC3o7r7/G7Udp//ELWCbx0GSkUp0L3kedjO8y2IN7b9p8hfcpsk673oZehE34Ty7EKnQNct0F9//XX88pe/xN13341Zs2ZhyZIl2Lx5M5577jlNV8g7TzzxBFavXo3FixfjG9/4BhYsWIDbbrsNDz30EF5//fVMz80weYYCnSl0KNAJISQug0mgL4cQK6C38zzvrvMKIT5YLNCbBNBshsq56QX6b37zG1x22WXoF2C1nHPOObjrrru0Xq/Dhw+jtbUV9fX1vucVQqC5uZkinWEsDwV6maBAJ3ki5Xna7vOor89LoLs70eMIdLVWqqAqz+X+83bUCvSg7nO3PJfj2706z4PkedTOc3Vke5m6zaN2pGc50r0MnehyjLvpXeiDTKAPNVejolmPQL/nnntw/vnnw69W/MpXvoKDBw9qvFrAxo0b0djY6HtOIQSGDRuGFStWaD0vw9gSCnSm0KFAJ4SQuAwmgV7kse2U5yQuFgv0jwjgIjNUzksn0Ht6ejBu3DioNwSGDx+OsWPH1sjt+vp6dHR0aLlWvb29aGpqgvsmRFNTE5qamjBs2LABn+fw4cNazs0wjP5QoJeFeeDuc5IfsmbT8e84au2Xp0BfhOQCXV1tFUeg++0+9+s8DxvbHrXzfBuyG9O+PQFl7ETPeif6g8hWot+P/lHuJiX6eugf4265QDdUo+Ki9AJ98+bNaGhocK5nXV0dxowZ4/w8knHjxqGnp0fLtdq8eXPNe9fX12PUqFEYN24cGhsbaz6PEAILFy7Ucl6GsSkU6EyhQ4FOCCFJSNvNYEKgyxsmSeT5cugb3W5anrvFeZHk+R0ayftnKSIWC/SPCuBiM1TGpBPozc3NzutHjBiB7u5u5+96enqwcOFCqDctdu7cmfpazZw503nPIUOGoFKpoLe3t+aY9evX14j05ubm1OdlGCabUKCXASkdrwYFOjFP0tHt8zy4uo8iCPRrUTvGPYpAvxW1Al3K8ztRFehy97mfQFd3n9+H4NHtfgI9Suf5NujrOt/uw6N9PBYD+Rq/9/TD9k50EzvRTUh0053oWexCt1igv9NcjYqL0wn07u5u1NXVOddy9uzZNZK8u7sbo0aNgs5a8eDBgxg6dKjznuPHjx8wCe3w4cNoaWmB7vqYYWwKBTpT6FCgE0JIEuRNGdsFet6j2/PqPC+SNFf5viYo0Esn0McJ4NNmqJyfXKBv374dJ598MoQQOPvss7Fp0ybP41Thfdlll6W+ViNHjkSUG0tdXV01N05effXV1OdmGEZ/KNCLjioe/b5LE5IlSSaGqbJcRT4AEkXG5y3QVYmeRqBLeb4G/QLda3y7e/d52Oj2BzFQoEt5HjSyXUpzKc7TyvNHPZBCfAeEeDwiO/p4zOc9/c4hhTs70c1JdJMCXXcXuuUC3VCNik8LjDgpuUCfPn26cx1bW1s9d45v3boV5513HoQQOOmkkxKvM5O58847nXMOHz4cL730ku+xEyZMcI6dPn16qvMyjG2hQGcKHQp0QghJSlKBvgBCXIN03QRRSCvP045vNyXPZbe5xMauczkKMYzVGtEl4weTsLdYoF8ggM+aofLXyQX6VVdd5bx25syZvscdOnQI73//+53r/etf/zrxdfrtb3+Lt7zlLRBCoKGhAc8//3zg8erOu4cffjjxeRmGyS4U6EVHdp+z85yYRu08j1qnuacluJHvLWu/oPe1QaAvgh6BvgbV8e1eAv0e1O4+l53nG1GVlapAl/Lcq/s8aue5Ks7jyvPtGCixdwQQVZ67JboXaqe6+891SvQydKKb6EI3NcZd9y50iwX6u8zVqPhscoH+7LPP4uyzz4YQAu9617uwb98+32Pnz58PXSL7G9/4hvNeX//61wOPVWX7xIkTU52XYWwLBTpT6FCgE0JIUuYgvkCX8jzOTZUk8lwK9LLLc/dNH5WKBchx6lHl+J0a0Snjo8j6Mkh0iwX6Pwjgc2aojE0m0F955RWce+65zmvvu+++wOOnTJniHPvd73438XU6dOiQ8z7Dhw8PPV7dz37//fcnPi/DMNmFAr3oUKCTvIgiub3+vUb5txplAlmSKWNZcB1qp5JFEegVxBPo7tHtQfI8qPM8qjxP0mm+HVVRnVaSJ8XvvLolunywICuJ3tn33yirTvQsBbqU6HnsQh8kAt1QjYrPJRfoN998s3MNP/WpTwUe29nZ6Rx71llnhT6cHZSpU6c677VixYrI5x09enTiczKMjaFAZwodCnRCCEmKHA0Y54Zi0tHtsosg69Htcmx7EeS57Dy3QZb7dZhnJcdtI0rXexEEu8UCfbwAPm+Gyt8mE+gHDx50Xjd06NABO8iDfr5Jkyalulb9ok3U7LLzirrb7qmnnkp1XoZhsgkFepGhPCd5kWRs+3xE//caJtCTPCgta73rUK33VK7r+7skAl2+5/XoF+jLEC7QZU3jFuhRdp9Lga6Kyyhj23XK8+0YuMPctDSPK9eLJNGz6kQ3IdDlGPcijnK3WKC/21yNis8nF+jqjvGlS5dG/vmEEOju7k56mbB48WLnfS6//PLAY9euXescq2P/OsPYFAp0ptChQCeEkKQkuUljQqAnlefqTRWb5fkq2CHP78DADvO8RbatqF3qKnn9t/PDYoH+cQH8bzNU/i6ZQH/yySed10W5qfHoo4/GOj4ol112mfNeCxYs8D3u1ltvdca9Nzc3h8p2hmHyCQV6UZHynLvPiUnkqPUk8jzOAx9BAj3plDFVdLunjaWV6Iv63kM+XB1VoMuaxi3Q3bvP78VAge7uPneLcynPt6AqYzt9iCvPt2Ngt3negjwqRRznnoVAz3IP+gPoH+Nusgt9A/SMcrdcoBuqUfG/BUY0JKsdL7zwQucaPvDAA6HHf/KTn3SOf+SRR5JeJjz22GN43/veByEEGhsbsWPHDs/j/vu//xsXXXSRc8477rgj8TkZxsZQoDOFDgU6IYSkIcooP/fNlbg3VuRNlSy7z5ejdqyfbfJc3XOex45zt/gdbB3muiS635529/XNS65ToKcR6I888ojzuosuuij0+D179jjHn3XWWSmuFHDgwAEMHz4cQgjU19dj9uzZNXL8yJEjWLp0KRoaGiB3pe/cuTPVORmGyS4U6FHFn5R/ScRhFp9D3SGd93d0Un7c+86zlOde50sj0NWuc786T0r160Lea6EPboF+A6rTxtS6bRX66ypVnkuBro5vV7vPpUCXktAtz/0EetjY9jj7zrejVpzb3G0ehLsTXWKzRM+qCz1LiX4/8hnlvg7pu9Ap0NMK9LFjxzrX8PHHHw89Xu1YD1tLFhb1O21jYyO6urpq/n7Pnj0YP368c8zkyZNTnY9hbAwFOlPoUKATQkha4uxCTyLQo+4/X4J0Al2Ob7dVnuchzisYKM3Zba5fqnuNe89Dolsu0P/NDJUPJxPoGzdudF43derU0ON/97vfOcefcsopeOONN1Jcreou9AkTJqBfulV3okuxLhkzZgz27NmT6lwMw2QbCvQ48u9q+Es905+D4pyYJO6DzF7/duP+u/XrdI8j0OPUd99FcBe6lOXXuFAFuroHXRXot6BfoFfQP7r9TgjRjoH7z+Xu83WojqaWgvA+DBzdru4+95LnnR7E6TqX0lwV53mL8LTITnRVpOuS6LpFujrKXadIL2MnuhzjnkaiWy7QDdWo+LfkAl12gQshsG/fvtDjv/71rzvHr169OullctLW1oZhw4Y571lfX48RI0YoTqb6gPfs2bNTn4thbAwFOlPoUKATQkha4ty8iSvQ/Ub6+XWex5XnsvN8Bard50kEugl5frtCxSDsNjcr0t3d6aYlusUC/R8F8AUzJBXoa9ascV43Y8aM0ON7e3tx8sknO685evRoiqtVzYEDB2o6BtyMHz8+1R47hmHMhAI9jrhOM746i8+R9/dyMnhII9DVf7c6zhlVoMeV52Gj3Bf2nVsiP8816K8lZRe6KtDV8e1ugd6O/vHtUp7/EMG7z93d50Hy3N15LgVvXHle1I7zIOTP8xj07UX/KfR3o8tR7lnsRJcSPSuBLrvRpUjPWqDLXehpOtEtFujDzNWo+EIygf7GG2/grW99q3MNf//734e+Zv78+c7xy5cvT3OpAFTr3o6OjhqJrtLQ0IAVK1ZwvRhT2lCgM4UOBTohhKQlzo3LOAI9bvd5ms5z2+S5e2R7xRBBY9rzlsyDCbdENzXa3WKB/k8CuMQMlY8kE+jt7e3O62bOnBl6/LFjx2qeuu/t7U1xtYBZs2ZBvRExYsQITJw4Ec3NzRg1alTN37W0tKQ+H8Mw2YUCPYm4ll3oJkW6/AzsPid5kObBkTT/br0mPkQV6HFWc6mj3BfDX6DL30UVWXPKevK7iC/QZff5D9E/vt09ul12n4ftPg+T52Hj2lVxXqau86wlujoKX3c3+sPIZie6iS50KdFNdaLfi1ILdEM1Ki5JLtBPPPFECCFw3HHH4Q9/+EPoa6655hrnmt9www1pLhX27NlTU4s2NDRgzJgxmDx5MsaOHVtTDw8ZMgRbtmxJdT6GsTEU6EyhQ4FOCCE6iNoBEVWgx+1OkAI9jjyXAt1GeS5HtZvuOGenuV2Y7kq3WKD/swC+ZIbKR5MJ9A0bNjivu/TSS0OPf+GFF6DeLEgzwn3atGlQxfnGjRsHHLNz506MGTPGOW7ChAmJz8cwTLahQI8r0NXvo+p3Uje6zjsP7Dwn+ZJ26kIeAl2V2boE+jXwfphlbt9nWgRvgS7Ht0cV6FF3n0t5HqX7PG7XudpxXlZ57hbpujrRu1Ar0js18jCKtw9d7UI3JdDlKPeSCfRTzdWo+FLyEe6nn366cw2ffvrp0OOnT5/uHH/HHXckvUw4dOgQhg4d6rzXtGnTcPjw4Zpjjhw5gnnz5qGurg5CCNTV1VGiM6ULBTpT6FCgE0KIDtTOn6AbOVkI9Dy6z7PuPDclzt0d55TmduPVla7z34PFAn2iAC5Nz9K/FRjxtmCG1icT6Nu2bXNed/HFF4cev3fvXuf4D3zgA4mv0xNPPIFTTjkFcuf5pk2bfI998sknMXbsWOe869atS3xehmGyCwV6UoGufi+d62KeB0mlueRqj3MTkjVpRrfnJdCvRbLuc1Wiu8e4y93n6v8WyJ/n6r7PtRDhAv129NdCd2Lg+HbZfe4W6F67z92j26VA9+s+D+s8347+zvM00vwJA2Ql0eVOdL9rFJcsxrlnMcbdxCh3UwI9bRe65QJdQ42KS8Nr1BFvE6h7UzKBfv755zvX8Iknngg9/otf/KJz/L333pv0MuFrX/saVHkeFHVs/D/+4z/itddeS3xehrEtFOhMoUOBTgghuojSCRFHoEe9ySJ32iWV57Z1nlcMQXFeXKRIV2W6jn8TFgv0TwpgWnp2f1qgckEwXzormUDftWuX87oLLrgg9PjHHnvMOf4jH/lI4uu0cuVK531aWlpCj1+8eLFz/BVXXJH4vAzDZBcK9LQC3f39VB3v7iXVo5xnbsTzEZI1aeV5HgI9jTz324Uu95/Pw8CHWeIKdLUeWoPa3eeqQJf7z/1Gt/8YA+X5T+Atz3+K8K7z7Ug2rt0tt3/Wx04I8XON7OzjZx7n1CnVdXeiZ7UTXXcnuokudFNj3KVEL5lAf4+eGhXTwmvUygX9D3rHFegTJ050ruHmzZtDj29ubnaO37ZtW9LLhIaGBud9Dhw4EHhsb29vzTj3559/PvF5Gca2UKAzhQ4FOiGE6CJMoC9AdIF+HaJ1oJse3a5bnrt3nWfdec795uVBHeuuS6RbLNCbBfAVM1T+PplAf/bZZ53XDR06NPT4O++80zm+ubk58XWaN2+e8z6LFi0KPV4dNf+Zz3wm8XkZhskuFOg6Bbr8jnq1B0Hd6fNQOxaae86JDaQd3Z6lQF8I7zov7mquKF3osvvcT6DL6xRFoFdQWxOp3edSoLu7z+XodinQpTyX3edBY9vDRrdLcR5317mXMFfFuW557iXR3egS6ro70bOS6Fl0om9GdhJdjnHfCLu70C0X6IZqVHyl2oWeRKC3tLQ413DFihWhx48cOdI5vru7O9E1OnLkiPMe733ve/E///M/oa8ZP36885qnnnoq0XkZxsZQoDOFDgU6IYToIopAD9uNF6dLIeno9mWo3jzJW56vRH/Xg4mR7ew4Ly+6RLrFAv1TArjcDJXxyQT6n/70p5qn5ru6ugKPnzx5snPswoULE18nddzdtddeG3q8KtAnT56c+LwMw2QXCnTdAj3ou6ufXKc0J7ahY3R7FgI9qMZLO7o9jUC/uu+YIIF+G6rfm6MIdHV0u5dAV3efe8nzTkTbeR5XnEt5bkqYxxHrbpmedpy7zZ3osgv9J+Au9CDWI75Et1igv9dcjYrLBUacnEygt7W1Oddw/Pjxgcfu2bPHOba+vh6vvvpqomvkFuhRRrJToDNlDQU6U+hQoBNCiC7CBHpUeb4I/Tc6ooxujyPQ045uTyvP1Y5zU13nFbDrfDCgoyOdAj2NQAeA6dOnO6+96qqrfI974YUXcOaZZ0IIgVNPPRW7du3Scp3ijnCfPn164vMyDJNdKNBNCXT5/TWIvL9fEyLx6vy2SaCnmSoWVaAvRrQR7lEEurr/XB3fvhYD5bk6un0jase3u7vPpUD3G9se1HkeR567O853ushTnru701WZXuZOdFWi6+pEVyV6ViLd9C709aBANyvQ9+3b53SVn3rqqXjmmWd8j120aJFzvdOu+1IfLo87wv2FF15IdW6GsSkU6EyhQ4FOCCG60CXQ5Zi/rHafJxndrlOgS2lusvOc4nzwsFqBAt20QN+6dSvq6+shhMC5556LLVu2eB43Z84c5xxf+tKXfN/vpZdeQmdnJzo7O7F//37PY7Zt2+a8V319Pfbs2eP7focPH8bw4cOd42+55ZZYPx/DMGZCgW5SoBNSFHR1n5sW6DrkuSrQ1T3o1yC+QG9D7SQwKdDbUZXnavf5j1A7ul3tPvfqPJdsxUC5GibQH0W8ce1Z7TU30ZWethPdZoneif5x7jo70eU496y60G3ehU6BnlagA8BXv/pV5zp+61vf8jxm+/bt+PCHPwwhBE444QQ8+OCDvu8na9TOzk709vZ6HjN27FjnnGEPeqsPedfV1eHo0aPRfziGsTwU6EyhQ4FOCCG60CHQ5Zi/MIGeZPe57D5PIs91jG5X5XnFAO6Oc8rzwYe7Iz3s34zFAv0iAXzVDJX/lVygA7Wj50aNGoWDBw/W/P2qVavQL8aCR73v2rXLOa61tdXzmNdffx2NjY3OcSNHjvR8z+7ubowZM8Y5bvjw4XjxxRdj/3wMw2QfCnQKdEJqkXWWrt8fkwJdhzz3GuMeR6AvRf+D1FKg34b+mmk1qt3nd6NfoHegKu/Wo1/83YeB3eeqPJe7z+N0n29Hf+d5VHFuW6d5EomethP9sT50yPRHoFegd0L/TvSsBbrpXehxutAtF+iGalR8NZ1A37lzJ+rq6pxruXTp0hrxffjw4ZqaMuwcZ5xxhnPsb3/7W89jNm7cCLXunT59Onp6emqO6e3txYoVK5yH0IUQmDlzZuyfj2FsDgU6U+hQoBNCiC50CvSgToUku8/TyHPdnecVA6ijCAmRIj1Molss0C8WwNfMkFagHzp0CE1NTVBvFowdOxaTJk3C0KFDnT+rq6sLvQkURaADwO7du2tuOggh0NjYiMmTJ2PKlCkYM2ZMzQ0TIQQ2b94c+2djGMZMKNCjynPuKCeDAblOoIgCPcpUsaRd6HEE+g3on0J2M/oFunt8u5TnUqDL8e1e3ecPoDpaW5WcSUa3R+k8V0e15y3AbelEd3eke13bqGTRhd4J/Z3oP0Z2u9BtHuVusUAfbq5GxdfSCXQA6OjoqKkJhwwZgkmTJg2oXZuamnDo0KHA94oi0AHg8ssvr3nvIUOGYPz48WhpacHEiRMxbNiwAef262hnmKKGAp0pdCjQCSFEB/ImhbyR4kbeWAkT6FKeZyHQk4xub0Py7nO57/w21I5tr2SMOrI9b3FL7EGV6H4i3WKB/mkB/IcZKv+YTqAD1T1zl1xyCdSbASpnnnkmbr/99tD3iSrQgeoT/p///Odx/PHH+55XCIHm5mbcfffdiX4uhmHMhAKd8pyQfnTuPjcl0K9FvLVcQQTtQr9G+XnUn0U+bHBt32uWob/7/BZU6zT3/vO7UDu+XQp0Ob5d3X3u3nu+pQ/36HZVnrsF+naEd567R7Xr6jj/zxCK0okueQx6utCzGuWuqwtd7kLPUqCbGuVeIoFuqEbFf6QX6ACwZs0anHPOOfCrFS+55BLs27cv9H2iCvTnnnsOixcvxoc+9CHfcwoh8L73vQ/f/va30d3dnfhnYxhbQ4HOFDoU6IQQkhYpz/26IhYgnkCPuvs8qkCX3edxBboueW6q67wCynMSjHuku1ukWyzQPyuA6Wao/FN6gQ4AR48exd69e9HR0YG5c+dixowZWLlyJbq6uvDyyy9Heo/XXnsN+/fvx8GT7jQAACAASURBVP79+3H48OFIr/nlL3+JNWvWYPHixfjGN76B1tZWLFq0CKtXr8YTTzyR+OdhGMZcKNDD5DnFORlM6Ow81/G7pAp0vxovylSxKPI8SKJf23feBejvQpc/z7y+v7uu7/XLUdt9fitqx7e3Y6BA/xH695+H7T73Gt0epfP8Mfh3n7vHtesS1/8JIXaFYEqk6+pElyPdbZPoD6P6UIV8wELHGPcsJbrJXehSoK9DuES3WKCfZq5GxXSBEX+WXqADwMsvv4yuri6sXLkSM2bMwNy5c9HR0YG9e/dG3j0ua9T9+/fj2LFjocf39PRg06ZNWLlyJWbPno3W1lZceeWVuPHGG9HR0cHVYkypQ4HOFDoU6IQQkpaw0e1R5XlcgR61+7zs8lyKUHXned6i1k17H2tCaLfgs5ad1Qruse4WC/TJAphhhso/6xHoDMMwSUOB7hZ981DbMUuBTgYDYQ8p6/jdStKF7hboXjVeVHkup4oFsRQDJbraha5KdPm/E/PRP0LeS6Cr+8/vRFWer0VVoEt5Lse3S4G+Cf2i0S3Qf4KqKJUCPWrnuZc8V8e1x5XnUnwHyfHdEOLJAHb3ESbYdUv0NN3oqkC3VaLr6ERXBXoWEj2PXeglEOiGalTM0CfQGYYxGwp0ptChQCeEkDSEjW6PI9CjjPmLO749yej2pPJ8Ffrledbj2u+Atzg3Lc/bI7IG1RtTYayJ8Z6SJJ85b4ltC+6x7hYL9H8VwEwzVP6FAp1hmHxDga5CcU4GK2EPKech0N21n5dAj1vThdV1QRJd7kKXEl3+XNegf3z7Dag+UH0TqjWee3x7O/rlubr7XHafy/Htave5e3y7Ks874d95HkWeq+I8TJ67R69LQR7EkxDiFwF4yXQ3uzzOnUaqy581qUTfAb1d6EWR6Fl1oZvaha52oRdUoJ9urkbFTAp0hilqKNCZQocCnRBCkhL1pk4UgS5vtMTpVIgj0KPKcynOk8hzU+JcleV5SHOJKsXXxuRuD+K+x9q+c8cR4msSvKbsqN3oFgv0zwvgSjNUJlKgMwyTbyjQ5ylw1zkZrNgm0L064t0CPUpNF7eeiyLRZSe65Nq+v1uK2u5zuf+8gtrx7WvRL8/l6Pb1GCjP3QLdS553oipf3WJWynMpe90SOEnH+S74d5IHSfK0eHWt6+hMV0V6nqPcu5CNRJc70XWMcn8Q5RrlHtSFbrlAN1Sj4koKdIYpaijQmUKHAp0QQuIwRyGs81yia/e5esMli+7zNqQb2Z6VOHd3m9vSZa6OOswTKcTd+An0tQjvdM9baucl0i0W6FME8G0zUKAzDJN3Bq9Al9J8rgLlORmsyFrLJoHuFvpugS5Ht/sJ9CTy3C3R3SJdjnO/TuH6vmOWof9halnnqfvP1frgB+gf3a7uPnePble7z3+CgaJ0G/zHtgftO48qztWO793IVpTHEeruzvS0Ej3NOPdHYadE74QegS4lehm60DegX6D7SXTLBbqhGhXfpkBnmKKGAp0pdCjQCSEkDurOuyg3c/z24rm7z3XvPk8iz5OObTchz013m6syWXZtR+0kN01QZ7pbiK/xOT7KawcD54ECnQKdYZj8M/gEuirO1XHtlOdkMGNCoMd5SEWtA2Wd535QOkygJ5XnbpF+AwZKdPW88jzqNLJb0F+3qePb78LA3edeAt1rdLtboEt57hboUce2RxHn6h7zvMV5FJGeRKanGedueye6jjHuWY9yp0APCwU6wzBxQoHOFDoU6IQQEgV5EzPOGMGoo9uj7MmLI9CXo7rnLkt5ru47vw36O81Nd5y3Y6A0l9jSaR5Xqsud6hJ5gyzsZ/F77WCQ6pYL9KvMUPkEBTrDMPlm8Ah0VZyr8jzv772E2EDWAl3+Dob93vnVgV51np9AX4J4D0NHkehqN7qKKs9lTdiGag0n6za1+9xLoK9Hv0D32n0u5flW1Mpz9+7z7fCW508oBMlzr/3mJka065LoaTrSdUh0GzvR1V3ouvahZyHQ5Rh3EwL9XlQfWimgQD/DXI2KqyjQGaaooUBnCh0KdEIIiYK740CnQJc3WnQJdHmjJIpATyrPpTjXtfNcynIVUx3nbmleRGEeVagn+dnU10qxXlaJbrFA/zcBfMcMlQsp0BmGyTeDQ6BLcX41KM4J8cKEQJ+P8C70KKPb3XWdWtulGdseR6QvxcDOc1kPyt3nUqDLGksd3x62/1wKdNl9ru4+j9N5LqV52M5zKc0lNktzP5EuZXrRO9Hlf1ud+9C3Ql8nelaj3E11oYftQbdcoBuqUfEdgRFDKNAZpoihQGcKHQp0QggJQu46jyvP/boSvAT6YugT6HFGt6eV51KgV1Kgdpqr0jxrca4KcynN1THteQvvLAR60tHzXiPe12Bgh3re8rvkAr1FAHPMUGmmQGcYJt/UCvSvo79DO2uRZkqauzvOKc8JGYgpgT4PwQ+xyM+hvsZPoLvrOndXeBQpLjvHVZb34SfRb1De3z2N7Gb07z4PGt+uCnR1fPv98N59/jD6BXqcznNVnHvJc1Wc74a949rjiHQp0ZPuRJcSPa5I3wF9nei6R7mrneg2j3LfCHMSfR0KJ9BHmKtRMYcCnWGKGgp0ptChQCeEkCDS3Li5BsHyXLdAlzdLogj0pPJc7TrXIc9NSnMVr13geUvuohC0Nz1vAV5igf5FAcw1Q+VTFOgMw+SbWoH+NfR/Jyu6RL8a+X+3JaQomBLo6sMtXhJ9rsfxboEuu8/da7mSjG5Xp4lJboS/QA96mFrWe+r0sDvQXw9Jgd6BfoGudp+rAl3dfS67z1WBrsrWRzFw33nUXeey29z2Ue1xJfqukJ87TKJLkR5HoKsiPW0nuhTouiT6w9C/D73oo9zXo5AC3VCNirkU6AxT1FCgM4UOBTohhHih7rqLewNmAby7Erzkud+ePC95Hta5EEWeS3EeV567R7YnlefuUe0m5Xk7Bo5ppzjXK9HVfel5y/CSCfQvCWC+GSoXU6AzDJNvvAW6nAokRbqbeTAn24IknBRxbjimnZDoeI1Nzxq/31N3Pei1psvvoWgpz6M8BC2R9ZyXRHd3prtRa8E21I5uD+s+vwfh3efq7nOv7vPt6O88jyvP/xO1O87jyPNf9tGtEfmeOiW6jk70JAJdh0R/BHpHucsx7jq70LMY427DLnSLBfr7zNWomC8w4u0U6AxTxFCgM4UOBTohhHiR5qZNHHnu7lJIO7o9ytj2OOJcdp7r2HNeQf9NG9NiVN4kojDPXqwXeaS7xQJ9qgCuMUNlEgU6wzD5xlugh31vUzvUoxJHikdFSri8v8sSUlTykOfyd93r9zdMoKsPRbvruKWI3zWug7Y+3KPbv4/+2shr9/kGVOW53H2udp7L7nM5vr0T3p3n7rHtUqCHdZ7vRnI5LeX5ryDEU5r4Vd976hLokt0h1yErgS55FMm70CU6u9ClRLdVoD8Ac7vQJe5R7pYLdEM1Kq6hQGeYooYCnRmQZ555Bps2bcKyZcvQ2trq8OKLLyZ6v66uLsycORPjxo1DQ0MDhgwZgokTJ2LevHno7u5O9Vkp0AkhRCXNzvO8BLo6ul2nQFf3nafpOFf3nJuS5+1gx3meEl3ulFc70osg1S0W6P8ugEVmqHyaAp1hypienh488cQTWL16NWbNmuXUqGvWrEn8fitWrMCUKVMwcuRICCHQ2NiIadOmoVKpoLe3N/FnjS/Q5Xc4tUs9Cl6d4n7d41HhTnNC0pGXQFcfmFG70d0C3av73C3Qw0a3q/VbFvJcThuT3ecV1Ap0r93ncnS7u/tcHd2uyvNt8N57LvduS3Eu5blboLt3nUfpOPfrNP8V9Mrzp5T39OtMT9qdLse5/yfid6Or+9CTCvS0o9y7oHcfupToOrrQNyO7XegmJXqBBPr7zdWoWESBzjBFDQU6AwB4+umn0dTUhIaGBvQX+7UcOHAg9vuuWLEC73nPe3zf86yzzsLq1asTf24KdEIIUdFxw8Z9UyWNQI8yuj1q10Kcvec65blJce6W5+w6z1+my4cYiiDRLRboXxbAtWaofIYCnWHKlC984QuO4PaipaUl9nvu3r0bn/nMZ3zfUwiBSy+9FM8880yiz5xMoMf9vhdVtlOIE2KWPAW6W6bLPex+3edBAt2vhpPyXKc0d3eey3pPdp9X0F+Tqd3n6vh29+7zB9Av0P3kuTq6fTtqu8/DxrarI9vjdJnr7jRP0pWedsS7Os49qURPI9AfRXqJ3oWqRO/UwMPQN8Y9C4EuJbqpUe4FE+iGalRcS4HOMEUNBToDANi1axeCbiAkEeiLFy92XltXV4empibMnj0bM2fOxNixY2v+rqOjI9HnpkAnhBAV902SJN3n1yBYnssbLV578pLuPtcpz907zysx8Oo4N7XjXMpzdpzbg7ofXXak2zzinQKdAp1hypczzjgDQTVqXIF+8OBBjBo1ynn9sGHD0NLSgsWLF2Py5MkYOnSo83dNTU3o6emJ/ZmzF+iSORHJ+/spIYMJmwS6JI48l6Pbw+R5WoHe5uJm1NZ7qjxXd5+vQa1Al93n96JfoHvtPt+KfuHpJdD95Llf53kUea52nP8K2XSaJ+1MlzL9l0jWlS4luuxGN9WJLneh65DoOvehpxXoJka5b4SZLvT1qN2DToFOgc4wxQ4FOgMA2LFjB4QQGDlyJKZMmYKlS5eiq6sLSQX61q1bceKJJ0IIgRNOOAFLliwZcMw111zjvPdpp52GX/3qV7E/NwU6IYRIZCdSWnke1n0eR6BH6T5fgejyPEigr1JIKs+/j1pxblJ+suvcblSZbmtHusUCfZoArjMDBTrDlCtDhgxBQ0MDxo0bh+nTp6OjowPTpk1DUoH+xS9+0XntP//zPw9YKfazn/0MF1xwgXPMlVdeGfszmxPohBD7sEWgu/Gq8/xqOr/d50k6z92i3C3M3XWeOkmsgtrR7VKe343+/ef3oF+ey/Htavf5QxjYff5T1MpzObpdStq0nefuUe15S/MoHelqZ7rJTvQ8Jbp8iCKtRC+KQN8EMxJ9Papd6FKiWy7QDdWouI4CnWGKGgp0BkB1B9xLL7004M+TCvTLL7/ceV1ra6vvcS0tLc5xK1asiP25KdAJIWQ29NyoiSvQg+S5ztHtUTrPpTSX4jypPDfdce4l0CnP7WUtBor0NZr++5dcoF8mgOvNUJlMgc4wZcqvf/3rAX82e/ZsJBHohw4dQl1dHYQQGDJkiG99u2fPHtTX10N2qMfdh06BTshgxmaBHlbThY1uj7Pv3N1VHoZa06n1nOw+vxO1Dxqr49vvxUB5/mMMlOedqBXo7s5zyc/gLc6jdJ67u81tledeHelqV3oSiR5HoOuQ6DugR6L/FOnGuesS6A8h2zHupgT6vajtQrdYoP+5uRoV1wuMeAcFOsMUMRToTGD6BXV0gX7w4EGcffbZEELg+OOPx+OPP+577JYtW5z3//u//3u8/vrrCT8fBTohZDCTdnR7XIHuNeovjkCPsjvPvQMvbN95kl3nee85V2H3efGQIt2WTnSLBfpXBLDEDJXPUaAzTNmjCuo4An3hwoXO6/793/898NjPfe5zzrG33XZb4s9HgU7IYMNGgb4A3t3nXrvPb8DAGm55H1HWbqkd5lHXb/nVdGr3eTuq37vvRn/3+Y9Q7XS9F1UxKOW5uvvcPbpd7T5/FAPF7BPw7j4PkufqCPS0wvzXETDRlR5npPuTSDbKXZJUoj8OfZ3oP0XyTnSdAj3LXej3oyrRTQl0uQvdcoFuqEbFEgp0hilqKNCZwCQR6GvWrHFeM2rUqNDjhw8f7hz/i1/8IuHno0AnhAxmTAp0v115UQW6lOc3Qk/nuTriLypee85NiXK3LHeTpfD9gSbyFtc2sRb2jHS3WKBfLoAbzFD5Vwp0hil7kgp0ecNUCIG1a9cGHrtq1Srn2AkTJiT+fBTohAw2bBPocUa3+wl0Wbv5CXT3yq2w1VtRajoveS53n0t5fg+qom4DagW67D7fgtrR7XL3eRf6R7e75bnX+PYwea52nacR5Xv62Ash/q8Pe31eq1Oyq93o3R4/s02d6FKil0WgZz3K/X6Y70L/LqwV6CPN1ai4gQKdYYoaCnQmMEkEuvpk//Tp00OPnzp1qnP8hg0bEn4+CnRCyGDGlECX8nwxgnefpx3/F6fzPM6+c1Wc6+w6DxLlbu5Ctp3mQeL7h5qgXK8V6PK/qfxvnJdIt1igf1UAy81Q+TwFOsOUPUkFurqerKenJ/DYgwcPOsfG/d9VCnRCBjO6Vmv5kUSge9VzXg9De9VvYbVb1KlhfvWcV02nPugsayqv3eey+3wDou8+V+X5YwiW53K3t5c8V/ech4lzP1HuRorzfQH834DXq+gQ6nFHustO9CRd6DuRXKCnHeWu7kJPItEfRvXfmk6JXoZR7rIL3XKBbqhGxXIKdIYpaijQmcAkEehf+9rXnNcsXbo09Pg5c+Y4x99yyy0JP9//z967RktVnem/S91RosRgJEY7JmKiaYyaGC8J3SFp8m9HRj6kE5N4zvGMke4mHfv8o0l3czocm7SkUbyAQUVFg4qxVG5GRBBURMBCbkFRIG4FZKNbBEVFRd2GOzznw6y31luz5lprznWrtWq/zxjPGN2y6rKLral3/tbzvALQxWJxb3aeAD0KnvP0Qlj63CbBkDY8zyJxHgbKTQnzLFPmUZB8Rkq2heuthtt5g3S+G70VEL3gAH1CPq78VAC6SNTuigPQ33vvvfpjTjjhhMjrd+3ahSOPPBKe5+Hoo4/G/v37Y70/AehicW/yFUg2lxEkvzbEriBdB+h0M7Re3U43QMeB56517XyeM810lDw3pc8fQHP6nO8/5+nzRWgE6Ly6ne8+d0mec3BuC885IA9Ll0fBcw7Rw0yvw4F6GpXuRU2h/wl+lXuSFDol0auOfhLqd20h0k+hl7nKvQQA/dT8ZlRMEIAuEpVVAtBFoYoD0Pm+uHvvvTfy+ltuuaV+/ZgxY2K+PwHoYrG4tzrpQY0rQA+rbg9LL3CAHgXPww5hXOF52nvOTQnzotSxR0HyB1OyDVzvrQl1HaLnCdILDNCHecBt+bjyjwLQRaJ2VxyAvnXr1vpjvvzlL1s9hq8a+8tf/hLr/QlAF4t7i2kmG41kiXMC5WMM1iG6TTqdA/Sg9HlQexjNbabZLQ4854lzPs+F7T3n6XOadfju8zlQadpH0QjQF8IH6Hz3OaXPw+D5cwiG5xych8HzMHBuA8mT2ATUeSo9yxT6GsTfh56kxp1D9CRJ9DgAvQofoi9AOkn0LAE6pdDzqHEvAUDPaUbFbR4GHCsAXSQqowSgi0IVB6D//d//ff0xc+fOjbx+ypQp9ettKt/N708Aulgs7o1OclCTFUA3pRdsUgy28DxO6jxNeN4KWG6C51lD8rQBOwfrrYbceUB08lQIQPdQ/U8PuD0fV/5ZALpI1O6KA9A3btxYf8zgwYOtHvOVr3yl/pj33nsv1vsTgC4W9xbHrW7n4JzDctMsZoLqHK6HAfTrYN59zuG5DtBvRXrJc4LnHJrrM51+0zPB8yiA/giiATrffU7p87Dk+VqY4bltXbueNM8amtsAdQ7Ss6xxjwvRk+5CTyuJnmQXelpJ9Pk1ZwXQ89iFTnvQCwzQv5TfjIrbBaCLRGWVAHRRqOIAdH7QYHNwWa1W69dffPHFMd+fAHSxWNwbncaOvTQBetTuc5v0+R0wH8TESZ6nUdnO0+athOf6HvOiwvOolHpvAOn8dyPPSncB6ALQRaLeoTgA/cUXX6w/xvbgcsiQIfXHbN++Pdb7E4AuFvcG80YwcpwZLAqg20B03fRclD7n67iC4HnU3BY2s+mzG7cLPKcbl2kOsoXn89FY367vPter212S5y6J86LAcxNEdwHprgC9CBA9KUB/CvF3odM+9KQAPesUugB0AegikchWAtBFoYoD0AcNGlR/zMKFCyOvnzlzZv36Sy+9NOb7E4AuFot7o9MG6FEHNlEAPSx5niY8jwLoada289R5q4CsfmjUDm53iK4D9TyS6ALQBaCLRL1DSQH6d7/7XavHfOMb36g/5u233471/gSgi8Xtbj6P6Y4Lz8Pmsbg21bffCPONzxNgntlobrNJnd8Fu7mtAvPcxgE6n4NmIry6fQEUwKTd50HwfCUUqI1KnnOAHgaaN6D1kNzVNrvR4wB0DtKfQ/yd6En2ocetcecQvRrDaQL0LCF6lgB9NrMAdAHoIlH5JQBdFKo4AP0HP/hB/TEPPPBA5PWTJk2qX//b3/425vs7BZ73zxH+32j9cCUWi8VpOa3d51Hpc6r7o8SCDtBvRHjynA5hgqrb9SRD0CFM3AR6HIg+hTkteK7vKtdt2hNu2m3eavCdlnka3dZlBu6URHc1/R6Oguf9d4S/hMIC9OEecGc+rgwVgC4StbviAPTu7u76Y8455xyrx5x66qn1x3zwwQex3p/n/R/wvJ9F+DdQ3+nK5CvQ+u/CYnFRTHMZrdZySaHzved6ajwtcD4OjXMczW76zc9007Oput2mtn0SGqvaKxEOmtd48xfNQgTPZ0FBurlQ6fPHoODifPjV7QTPqbrdlDyn+vZn4UPeNWiE5jx5ztPnPG1ODkuad8HzNmXkLmZXgP6S4ecwpdLp5+/UTJ9RVBI9ThqdJ9FdQToB9FbsQq8i/Sr3IgP0e+CvoSBfDf+/gaPheZei0AA9pxkVdwpAF4nKKgHoolDFAeg///nP64+5/fbbI6+/7rrr6tffdNNNsd9ftAeg9YOVWCwWp+W00udR1e2mtIJNZTs/iAnan+eaZuAQvWLhOCl0U2V7GtA8KkVOQNnlMb3NDyT4uyijef37SbD9vlNIgP7/ecBd+bjyLwLQRaJ2VxyA/tZbb9Ufc/LJJ1s95thjj4XneTj00EOxe/fuWO/Pzj9H8psh8/RVEIguFgc56YxGs1laAJ1XtofNb7wxTL/pmeC57c3ONjc805wW1P7FZ6kZaITnPH1O8JwA+iL48Pwp+ACdw3Pae0717QTPKXlOYNhU2U7wPCpxzsH2Jnjey/C8VzLwy2gE6UkS6QTUbavdX4D7bnSXRHpciE417nEAepIKd92LoBoRkgL0LHahpwXQ/xsu33cKB9D/Or8ZFXd5GNBfALpIVEYJQBeFKg5A/81vflN/zKhRoyKvHzFiRP36KVOmxHx/X4aqxwvzr9H6YUosFovTchb7z9MG6FHV7XqFuy08d6lwtwHoHJoTOE8Cz6P2ldsksou837xV1j8jPbHfbuZ71G+Fv59yfIDPRGEB+mUecHc+rvxcALpI1O6KA9B3794NfogbpV27dtWv7devX+z353n/DzxveISvQOuhuCtAHw0B6GKxyUkawqJubHZx1M5zfWajm56D4HlQ8pwS57yyPWhWC5vRaBbjMxhPnz+ExvS5vvecp891eL4cZoD+LJp3npv2na+Decd5GDinhPjLyA6ec4iug/S4iXRXiN6JbHejx9mJTjXucXehJ02gkymJngZEfxzFBOh/RGPzxCSo/y7cAf+/HZej0AA9pxkVdwtAF4nKKgHoolDFAejjxo2rP+b73/9+5PWDBw+uXz9v3ryY7092oIvF4t7mMgB0m+p2m/R53Pr2++AGz+nAJmnqXIfgtnBYgLnb59QO1e6uIH0a1O9ryXag/5cHVPKxAHSRqP0VB6ADQEdHR/1xq1atCr12wYIF9WsHDhwY+/0pQN5q4J0VRL8Srf8+LBYXyUnmM30felKArq/fClu7FVTdblvb7pI4v08zn8dM8JzS5w9B7VR+GI3V7QTQF6A5fb4U4fDclDw3wXMbcM4Bel7gPAiip1XtbgPRXfejr0X2AJ0gelyAThA9jRR6WjvR065xz3oH+iyof28fhPpvUEEB+sD8ZlRUBKCLRGWVAHRRqOIA9Keeegp9+vSB53n43Oc+h82bNwde++KLL9Zf46STTsKmTZtivj8B6GKxuLe5KADdBM/DUgxB8DzsUMYleW46lAmzDs7jwPOgtHmrYXO72wTT22VnehRIp2r3kgD033jAvfm48q8C0EWidldcgM5XjUU1pf3617+uX/ub3/wm9vtrX4DOIbok0cXi9Krb00qfc3h+A3xwbprdgm56JnCeFJ5XEH5zsyl5zucpSp/PhgJ+lD7nAN20+3wpVBKZoOrTcEueE0AncE42AXMOzfOG5yaQzr0J7gDdFqJTCt0FolOVuw1ATwLRaRd6khR6GhC9twF0gugPQUH0ggP0nGZU3CsAXSQqqwSgi0IVB6ADwJAhQ+qPmzVrVuB1/HDV5fCj+f0JQBeLxb3NVyI/gK4fwPD0eZbV7a7Jc9Mevaj0Oe3Yi2vZU15MB+2UbzUETxOm6xC9wAD9cg+Yko8r/1sAukjU7ooL0KvVav1xZ511VuB1+/btwymnnII4c7D+/toboBNEF4Au7u2+AsWrbuezW9BNzzS36clzDtDD5jSX1VomcD4F5nmMatsfRHP6nO8+5/XtQbvPCaDz9LntznNKn4fVtWe53zxNqJ5HEt0FoLuk0Ami57kLPc0q994I0B+GuunlIaj/BhUUoJ+W34yKKR4GfFoAukhURglAF4UqLkCfNGlS/XGDBg3CkiVLmq6ZP38+zjrrrPp1c+bMSfD+BKCLxeLeZDqkGY10Dj/DDm30+j9bgB6VPrepA3RJntvsOg/bsecCzPmOc0mbF9d6LX4QVC8rWOdp9KkoNEAf6QHT8nHlFwLQRaJ2V1yAvnPnTnznO9+pP/a3v/1t0zUHDx7E8OHD69dcdNFFid5f7wDoUuUu7s1OoxXsGqQPz2l2I3ge1BoWNLOF3ejMd55XAhy06zxqHuN7zwmeh+0+p+p2Sp+bdp8HVbfbJs85MOe2TZp3p+CkAJ1q3V0B+gakn0RfC7/K3QWgx9mFnqTKPS2AntYebVABNQAAIABJREFU9PkoF0QvCUDPaUbFNAHoIlFZJQBdVNeoUaOa7A/+HoYNG9b05wcOHDA+165duzBw4MD6YwcOHIhZs2ahp6cHPT09mD59esNd/XH/x0MAulgs7p12Oai5yuAwgK4f3uiHMDYAndLnQQA9zeS5CzynlEMceM6hOa9rTwP0zkzpefTnzNKthuNJoLpe8152iE4g/VwUFqD/1gOm52MB6CJRe2np0qVNMyhvOzvrrLOa/vy5554LfD7+3ybP8zB8+HCsX78eALBmzRoMGzas/mcdHR1YsGCB83vunQBdUuji3uorkByep5E+D1q7FTSv8ZnN5UZnPqdVDKbEedh8RjOZnjyn7+Q0Y81EY3W7vvv8CTRWt1cRvPucw/PV8NPnpp3npuQ5QXNe124Lyl9Nwfz5kkJ0F5BOEN0mhU4Q3TaJnscu9JVQLQStBugLkQ5ETxOgPwb171QvBuhfzm9GxXQB6CJRWSUAXVQXP0iw9b59+wKfb8eOHRg8eHDD9X369EFHR0fDP7vwwgtDnydMAtDFYnHvsys8Hw11sMltAummwxuqbzftPqc9ei41gK1Mnuvg3BaeB+03TxOe036wtMD0Qzm4zCDdlEov+8706RCALgBdJGpHjRkzBq4z6l133RX6nNOnT2+aSfv27dv0/y9dujTWe+5dAJ1D9FZ/RxaL83bS6varkS08DwPopr3nExENz2lG0+c0Ds6j4HlY8pzfpKynzzlAp+p20+7zZVDQVE+fc3huSp4TOA9KnvM95yZ4bgLfm2t+LaE3oxmox4XoZFuQTlXuUQDdFaLHqXIniO4C0lcgfpV7GrvQn6w5aZV72QA67UEXgC4AXSQqtwSgi+pKG6ADQE9PDy6++OKmAwnP89CvXz+MHDkyNjwHBKCLxeLe5CtgB8950vxK9jhuU/27DtCvQzhAD4LnUbvPbRMNacDzKYifOs+ipt2U5KaDIYLScZ9Hf77ZGZre70OG1y9bSr2d6t3PQ2EB+v94wP35uHKJAHSRqJ2UBUAHgAULFjQ0pnGfe+656OzsjP2eeydAHw1JoYt7n2mmatXuc5rXaOWWPrOZAPotCK5uD5rTJiF857kOzuPAcz538ZuCefrcVN9OAJ3guZ4+59XtUclzHZ7zunZT6rwbjSnzMAC+JQUTSCeYTq/tCtHJthA9TgrdtsrdFaLHrXJfgdYBdHJv24VO5wYFB+g5zai4XwC6SFRWCUAX1bVv3z5nu2jbtm1YtWoV1qxZg+3bt6fyngWgi8Xi3mObAxqeOCdYbnouU1oiDYBuSjLohzIToQ5lTAczHJ7b7NSLSp7TAY1r6vx+pL/fnCoIdetQ2gY8PxTwXPz5sriLnA/DswNen+xyQ0BRrCfSy5ZMLzBAv8IDHsjHlUsFoItE7aQDBw44z6hBa8ZM2rVrF1566SUsX74cL7/8Mvbs2ZP4PQtAF4t7i9MA6EnS5wTOx8GcPjcBdJvkuWlOi4LnUXPZFPi17fpMZoLnD6I5ff4omtPnixBc3R4Ez/X0uQ7PCaDzunYTPOcp87QguQ1EN4H0rHejxwHoWUD0VTXntQu9aAB9PtKF6I/Ch+hZnRsUHKDnNKPiAQHoIlFZJQBdVGoJQBeLxe1v2+S5DtBtnpc/Z1oAPev0uUvyPE5de1qpc54ID0uF03Bpgs76c0Q9Vx7wXIfotkn1slS/6/XuejK91ZC8pAD9Sg94MB9XfiUAXSQStVYC0MXi3mCXtVpB8Dxp+pzAeRA8dwHoWcPzsDYw2nvOd5+Hpc+fgEqfL4I5fb4SzXvP18CHthyer0czPNfr2jk870YzOM8LnusQXa9270Z2ED2rFDpB9KKm0JfUnAZAX4Tke9CzqHLvxQD99PxmVDzoYcBxAtBFojJKALqo1BKALhaL298uhzMuAJ1MSXRbgB62/3wCguG5DUC3gec2+85d69rDkg9x4Tkd+thCbR2gm54jT0CeFWgvczq96Gn0AgP00R7wUD6u/Ft6AH3r1q144okncPPNN2PkyJGYOnUq1qxZg507d6bzIQHYu3cvurq6Ynnv3r2pvQ+RSJSeeh9Ap++g1IDU6u/OYnHWTmv3eRxwTnNa0M7zpADddINz0HxGAN02eR42g/Hv3Q9BzRFzoMCeXt1O6XOC55Q+XwYFSVciOn1O8JzvOidvQjBw7kb+wNwlld4d8t7TSKLb7ELPGqAngehxd6GnkUKnPehJIboA9KRqAOg5zah4KD2AvmfPHjz//PO4//77MXLkSNx4442YN28etm7dmtInpLR9+/ZYM+qWLVtSfR8iUaslAF1UaglAF4vF7WuX5HmeAN0Ez2n3+a0Irm0PSzXww5moA5qwnXr8gMYldU5V3XHguSklTglx1+FylvYcsxyfowzm1e+mZHqRE+q83r2IifQCA/SrPWB2Pq78e3KA/tprr+GSSy6BD8AafeaZZ2LatGmpfE6bN28OfJ0od3V1pfIeRCJRuhKA3urv0GHfq1v9PsTt4TTS53GS53znuQ081wF62O5zfU4Lage7B41zmWk2o5lsKqKT52HV7Tx9Pg/N6fMq/PQ5wfM/QUHVZ+DDc0qf8+p2qm3ncJj2nVPivBuNO84pdW6C2FsNfj2G9edwBelx9qO77ETfUPvcopLoLlXuZdmFvhjJIPqTSCeFLgA9qeoA/Yz8ZlTMTgegz5w5E+eddx6C5sNLL700NYA9bNiwwNcJ8+DBg1N5fZGoKBKALiq1BKCLxeL2dZyDmawBumt1O995rifOXZPnUfB8KrMrPI8LVAmc57V7vB1tqnovKkDXQXrRIHqBAfo1HjAnH1f+IxlA7+npwZAhQ8APAU488UQMGjQIffr0qf+zPn36YMaMGYk/pzfeeANxDiaOOOIIbNu2LfHri0Si9CUAvdXfoYO+Vxf5/YnL5SS7z69BMoDuAs/57EY3PJvguZ4+5/C8AvdVWhyaB81lQfB8Jpp3nz+GRoCup8+XwK9uXwm/vp1Xt5vg+QY0wnOqbdfr2qN2nJuA+RvwvG3wvDcdvK32OB2mx0mkx9mPbgPRqeY+7SQ6QXQXgF62XehpAvS096D3YoCe04yKOckB+rx589C3b9/659nR0YFzzz23/vOQhwwZgp6ensSfU1yAftlllyV+bZGoSBKALiq1BKCLxeL2c5zkeRBEtzkkDAPotFcvDKBTksG1sl2vBUySPKdDGpud53zPuUvqnKej9ZS4gPPkgzVPpvOa96Im0vl+9KJUuxcYoI/xgEfyceX/TQbQL7jggvrjBwwYgM7Ozvqf9fT0YMyYMeCHFqtWrUr0Oe3evRvVatXKP/3pT+uvPWjQoESvKxKJslPvBegu3z/z+C5N0JxgJ39/ulv9/V9cLiepb0+y+5zguQ1A19duuVS368lzPXVuO5OFzWNB8JxWWBFA5+nz+QhPnxM85+nztQiG53zfOYfn3Qjfcb4VzdD8DeZtcIfnb7LHbWPPZUqmZwXRXfah26TQOUSPAugE0V1T6C4AnSB6XICedBd6WgA97RT6o1A3qsypOe1Z/0YUFqCfmd+Mikc8DPhMfIDe2dmJjo6O+mc5atSoBkje2dmJgQMH1v/8ggsuSPw5dXV1Wc2oCxYsaAD7ixcvTvzaIlGRJABdVGoJQBeLxe3npJWAehIo6vWCALop3aAD9LDq9t8jGp5HJc8rsD+osUmd88MabtukuQ7NBZxnB9SDYHqrwXlYIl0AOlcDQB/rAY/l48p/xgfoy5Ytw9FHHw3P83D66afjkUceMV43YsSI+mtccsklKXxa0dq5cye+/e1v11/3tttuy+V1RSKRu3onQOcQvZVQmqA5AfOr0Pid+ir2Z0UB/uLyeTTi/3sSF56PRfNqLdv0OQF0m/Q5AfQK3JLn1AIWNZPp8xj/Ts3h+cMwp88XoHn3OVW3r4S/+5zS5wTQg+A51ZdzkByWOt+KRlgeJ2nuCtT5a71ueE82EN0lhW4D0G2r3F+EG0B3SaE/C/ca95WIX+O+FOp3rhrTTyLdPehppdAJoM9FNgDd/05USICe04yKx5IB9OHDh9c/x2HDhmHPnj1N1yxatAjnnHMOPM/DUUcdFXudmaumTp1af2/f+MY38OGHH+byuiJRXhKALiq1BKCLxeL2cdLkedRBpun1eHpCP8z5HcJTDBygmw5jbKrbkyTP6aDGBp7ztLktNOfgXIfmAs7zgejcHKS3GpiHQfRWJtIFoCcF6Jdffnn9sSNGjAi8btu2bfjCF75Q/7zXrVuX8NOK1uzZs+vv7ZRTTsGmTZsyf02RSBRPvRegX43WAnT+3ZZb/26sm2C6gHSxrfMG6HGq2/nu85vRfMMzgXNTdbu+8zxoJpsC+9R5FDzn1e0mgB6VPucAXa9ufwEK5K5Dc/LcJnW+FY0p822as4DnOkTX0+m2Fe9Jkui2ED3NKndXgN6KXehJqtyLXONOKXQB6EUD6Js3b8bpp58Oz/Nw3HHHYePGjYHXXn311fXPe/jw4Uk/Kiv90z/9U/01/+d//ieX1xSJ8pQAdFGpJQBdLBa3j9OG59ymJDqH55Q+5wc1esJBh+cE0PUqQJvqdko2hKXP70UwOKcDm2mwS53bAnMTQBdYXhzPQrGT6K1OpAtATwLQP/jgA5x99tn1x86ZMyf0el6nfsMNNyT8tKJ1ySWX1F/vl7/8ZeavJxKJ4ksAeisAOr8RNcl7b/U8IC6H8wboceC5ftMzB+hBNzqb4Pk9CIbnti1gOjwPummZz11z0AzQF8KH55Q+Xw4fnq+EAqq8up3D8/UwJ8+7oQBzUOL8dWQPyuOAdYLoLmn0bqSXRN8IBdHTrHJfCzeAThA9ryp3guhJqtwXIXkKPSuAnsUu9JsgAD0ZQL/99tvrn+GPfvSj0Gur1Wr92tNOOw1vvvlmko8qUmvWrMFnPvMZeJ6HT3ziE1i+fHmmrycStUIC0EWllgB0sVjcHtbT4Glbr6vkoP6amvnuc9MhjW36PAqgU7LhD8g2ec53ncdNnKex33yO5rlQw6lu28o0/fmydKuBuW49iV5kkE4QnX4PezlA/50HPJ6PK7+OB9C3bNlSf1z//v2xb98+65/vwgsvTPhphWvjxo31xLsN3BeJRK2VAPS8ATqvbU/yXZq+L0utuzjKcQC6PnPZmOYy2+p2EzwP2n2uz2mm9VpBc9kU2FW2m9ZnhcFzvvvcVN9us/ucp8/53nNKnm+ED9BN8HwrGvebm3aav6X57YTWn88WoHOITnZJo3cj+T50AuhREN1lF/oauO9CfwYC0AWg26oO0L+S34yKx+MD9KFDh9Y/w/Hjx1v/fJ7nobOzM+7HZKUxY8bUX+snP/lJpq8lErVKAtBFpZYAdLFYXH7zQ79WHHTa7j7nhzFRu8+jAHrY7vOonedTEJ08D6sHtIHnaaTOOTDnpsMg3TYQPeg5s3CRQTpB9LKA9LwgeoEB+jgPeCIfV4bHA+hr166tP87mUGP58uVO1yfRrbfeWn+t73znO8addyKRqDgSgJ4nQE8jed7qn0FcPscF6K7pc4LnNulzEzy/GeZ5TQfoQTc4mwA6wXObm5ltbmSOqm431bdT+nwZFAh9GgqiPovG9Hkn/PQ5wXMO0LthhuevIzh1boLn2+F578T0dsSH6ATS6f3aQHQC6TaV7jYQ3XYXugtA/3Pt79AWosetcY8L0JciGUBPo8ZdAHoSNQD0nGZUPBEfoP/whz+sf4aPPfZY5PU/+MEP6tcvWbIk7scUqd27d2PIkCH117rzzjszey2RqJUSgC4qtQSgi8Xi8rsVAP0aZn6Qcx2aD2nCdp/rBzK0+zwOPLfZrxd1WKOnzsMObAiYk/mO8zRh+aMG2wD0ILD9SMjzpmmejA8D7K0A6PpudA7UiwbV6feQp9GzgukFBug3eMDCfFy5LB5AX7JkSf1xP/7xjyOvX79+ff360047LcEnFa1/+Id/qL/W2LFjM30tkUiUXALQ8wboaa9AkiS6OMp5APQ4e891eG4C6KZZTZ/RqLo9CJ6bkud8DrO9kZnfwBwE0Cl9vhDNAJ3q25+BD9DD0ud873k3muG5vufcBM0JmHPHhecconO7AHW+F53vRnepdO9G/Cr3l9C4Dz0MpLvsQl8LP4keBdDjQvQVUL9Dy+AO0JPsQa9CQfTesge9wAD9q/nNqFjoYcDx8QD6oEGD6p/hypUrI6/nifUsm8sefvjh+usMHDgQmzdvzuy1RKJWSgC6qNQSgC4Wi8vttCon4xzekPXqdluA7rL7fBKSw3OXlIPLYU3cqna9ll2vZg8C5UHmAH0OzDXvYQA+bZtgul45ryfVWwXVOUjnQL0oEJ1AOh0oZgXRCwzQb/SAJ/Nx5b/iAfS5c+fWH3fxxRdHXv/WW2/Vrz/22GNx8ODBBJ9WsJ588kkcfvjh8DwPxx9/PNauXZvJ64hEovTUuwH6VcgPPGe5AokguiTRxSbHmd1cAHrc6nYdntsCdNPu8zB4bgLncRvA9DlM333+OPz0+ZNorG9fDn/v+bNQaWV99zntPTclzzejGZ4TOA+qaDcB83ct7QLUg2reo9LorhA9KoluW+VOED3NJDpBdJcqd9cU+goIQNfPJHoZQM9pRsWT8QH6ySefXP8MN27cGHn9f/7nf9avv+++++J+TJG69NJL66/zH//xH5m9jkjUaglAF5VaAtDFYnF53Up4PoY5DJ6bdp8TQDftPg9KnlMloCs8p33nLvv1bA5q0kicpw23dVCdFyhP473G2eWeJUzXk+mthuccome5G73AAP0mD1icjysj4gH0qVOn1h932WWXRV6/b98+HH300fXH7N+/P8GnFawRI0bUX+Of//mfM3kNkUiUrgSgU3o7r+/RWf8sAtDFuuPMcLT/3BagJ61utwXoVN/O5zQTPDfdzOyaODfNZTo8nwt/DtLr2wmgU/qc9p+vQuPu8+fRDM/15Plm+OlzEzznwDwsZf4uPO89eN6OCL9Xsy1E5zCdA3VbiL4V9jvRu2FX5R4G0AmiRwH0FxEvhZ5llXscgL4EySC6APRWqg7Qz8pvRsXieAD94MGDOPLII+uf4TvvvBP5mKuvvrp+/S233JLkowpUV1cXvvjFL9Zfx6ZaXiQqqwSgi0otAehisbiczhOe87r2MWiG5xygmw5pgurbg9LnevI8LjyfAvfK9qgDmrjwXE9Yu1Szx019txqSu7xX3a3eoa5XvM9E8WrdCaL3EoB+iwcsyceV38QD6FOmTKk/bsSIEZHXHzhwgH0P9bBv374En5ZZb731Fr72ta/VX2PatGmpv4ZIJEpfvRugE3jOC6Bn/T06z0S9uDyO8/vnUt/uWt1uC9CD4DnffU7zmU3yPC445zc183mMr8B6DI317U/CXN9O+8/13efroBLRHJ6/gmZ4vhVmeG6qaDelyt+D571vaQLprul0U717Wkl0lxS6DUB32YceBdFdATqH6C4APU6NexoAfSHSg+hpA/Q0Z/gCA/Sv5TejYkl8gH7EEUfA8zwccsgheO+99yIfc+2119Y/85tuuinJRxWoCRMm1F/j/PPPx4EDBzJ5HZGoCBKALiq1BKCLxeJymg5c8oDnJmCuJxyCKgL1XXph1e1xkuf3ITp5nkXq3GXg40mIMgHuosD1LO5iTwrTWw3QOUhPE6IXHKAvzceV/44H0PkOt3/913+NvP7tt9+uX9+vX79MKtwnT55cf43zzjsP7777buqvIRKJ0pcA9KuhbhLN8rt0XgCdILok0cXccW6GvhZ28DxrgG7afV6B+eZmgufTEH8OC5rNTHMZn7lMAJ3Xt6+AgufPQIHT1fB3n/P0+Sb4IJjvPKfkOe0QJ3gelDh/FwqAm8D4B5YOg+phAN0E09OE6JthB9Fta9zXIzqF/gKy3YXuAtBpF3qeAL0K9Tu9CMkhepoAnd8M30sAek4zKpbGr3D//Oc/X/8MN23aFHn98OHD69ffc889cT+mUH3/+9+vv8a4ceMyeQ2RqCgSgC4qtQSgi8Xi8vgK5iyT5zxxHpV0uA7BFYGmwxhT8vz3aE6e8wOZsOS5CZzTQU3S1DlPnNvC86C95gLMkw3hYTvT84bpfD96q5Ppep17UpheYIA+wQOWJff4f/cw4IRw9/9kPIC+ePHi+uN+8pOfRF6/YcOG+vVf+tKXEnxSwfrpT39af42RI0dm8hoikSh9CUBvN4BOED3rVL24XHb9HbQF6DSb2cJz/YZnbrr5meA5B+h6dbupGczUBhY2h+nfr/V5jNs0l/H6dhNA19PnBM+pvp12n69DY/r8FSg4zHeeb4UCzATOCZ5zYE4Jc7ILLHeB6ju014lKpfMkethudFuITlXuYRA97V3oVOVuA9DXIjuAziH6MrhD9CQAvYr0qtzTqnHP4gb4ggP0FGZULIueUQec4KHjsHgA/bzzzqt/hk8//XTk9f/yL/9Sv3727NlxP6ZALVq0CB/72MfgeR5OOOEEPP/886m/hkhUJAlAF5VaAtDFYnE5TAcsWda220Jz0wFNEDzXD2Bsq9vDALpNbXvYznNbeO5a1U7QXK9nTxMmzwtxq0F3HiCd707nQD1PiK6DdILprQDoHKQTTBeAHuY1FQ+Vy8P983+IB9BXr15df9x3vvOdyOtXrFhRv/5b3/pWgk/KrOeeew6f/vSn4XkejjrqKCxdujT11xCJRNlIAHo7A3RJoYu5XWY7G4Dusvs8Kn1Os1sYQKdZLWg+mwrzjcxB8NwEyvk8FjWXBQH0RWisb6fq9mfQuPtcT593oXHvub7z/E34de0mcG6bMv8wxC4gPajqPSqRHlXrbrMT3Qaiv4JoiM4BehREt92F/ufa37HLHvS4AN0FoqeVQi8SQCfPhQB0N0fNqJXLPfTvFw+g87T3vHnzIq+/4IIL6tcvXrw47scUqMsuu6z+/EOHDk39+UWiokkAuqjUEoAuFouLbUqc88OVtA/6ODgneB4F0Hltu03y/Gb4BzAcoOt79PTd53fDHqATPA/aeW6TPOfg3CVxTuCcw/O0AfnjEY4z9JYRyJtAeisS6bzWnSfSWw3RkyTRCwzQb/OAFfm4MjIeQN+8eXP9cf3794+8nterX3DBBQk+KbPGjBlTf/4f//jHqT+/SCTKTgLQ2xWgj4ak0MWNdvk9jALoNJ9dDzuAHlXdrq/e4nNbVPqcz2Vhc5ieMp9lsMv6LB2gz4eCixygL0Nj+pzvPg9Kn9Pecx2em1Ln78Gvao+C4x/C83os7ArWCaJzkB4G0KMget5JdNsqd9td6C4AnSD60zW7QPQ4u9DTAOhJd6ELQHdVHaCfnd+MihUqhR4HoA8dOrT+GU6YMCHy+lNOOaV+fWdnZ9yPyaht27bhq1/9av35p0+fnurzi0RFlAB0UaklAF0sFhfbWde102GMbeI8Cp7zvef6YUwYPNd36fEDGe57YN59Toc0SZPnVAdomzhPA5pzPw41wAY5aneZ6+Brej16niJDdB2oc5CeF0DnIJ1D9FYm0Qmkx02iFxig/94DVubjym/jAfS9e/ey75VeZOL7oosuql87ZsyYhJ9Wo3bv3o0hQ4bUn/+OO+5I9flFIlG2EoDejgCdQ3RJoYu5r0A6AJ3PZ1EAnarbwwA6NYfR/MZvep6ExllNn8/0uSxoDnNZlRUHoOv7zwmgr4SCpJQ+J4D+Ihrh+ctwh+c8cc4h+Uch/kuITdf3wL3ePWkSPa2d6C/DbR/6OqSzC90VoD8Dd4Aet8Y9CUSnPegLIQA9PzUA9JxmVKyMD9AnTpxY/wzPP//80GvXr19fv7ZPnz746KOPknxUTeIz/nnnnYd333031ecXiYooAeiiUksAulgsLp7zqGu/Gn7y3CZx7gLP9YOYW9C4P88E0E3V7RWDKdmgw3NKnQclz+nARj+00ffquSbO41a1ByXK48JzGnyjUuour+fyPK2E7fzvgKfS84boBNJnofUgne9GbxOAPtEDnsnHlf+JB9ABYPjw4fXHXn755YHXvf322zj11FNBe99Wr16d8NNq1MMPP1x/H6eddho2b96c6vOLRKJsJQC9XQE6QXSpchfrtpn7wgB61IzmuvucA3Sa3fjKrSCAbtp7boLneuOX7Q3MUXOaCaBT+nwxFKzUATrBc6pv34DG6nYOz7ehGZ5T4lxPnVN6PAycR8HzKIiuJ9TDIDo5CKTbJtG31T6LMIBOSfRuJNuH7rILPQqir0U8iJ41QE9jFzql0JMA9LRn+l4C0M/Jb0bFM/EB+saNG+up8hNOOAGvvPJK4LVjx46tf97/9m//lvSjahK/iXzkyJGpP79IVEQJQBeVWgLQxWJxsczr2rM+wHNNntPhjAs8J4Buu/t8EoIBOj+YCdutp8PzqF3ntokHDs6TDpS0j68dTMC9SIn1R9CaNDp5FlqfRH8Q7kn0AgP0Ozzg2XxcuSI+QF+0aBH69OkDz/Nw9tlnY8GCBcbrrrjiivpr/PznPw98vh07dqBaraJaraKrq8v6ffzyl7+sP/+wYcOcfgaRSNR6CUBvd4AuKXSxyVFJdBuAbgPPberbXQA61bcHJc/1eWwm0kmbB81pQQCd9p8vRzNAfwE+jCWA3g0FgV+DSlxvgwLLfOf5ezBD6x7YgfG0TEDdZmf6DuS3E70bwbvQbavc18MuhW5b5b4adgD9WZQLoC9C8l3oj0MAup0aAHpOMyqe9TDgr+IBdAD493//9/rn+F//9V/Ga5YtW4ZvfvOb8DwPH/vYxzB//vzA56MZtVqtYt++fVbv4emnn8YxxxwDz/Nw5JFHRja2iUTtIgHoolJLALpYLC6Gs95zTnbdda7bNX1Ohy82u8+puv0PaE40hO08D0udB1W28+S5Tepc33EeNTBG7S63SZSXyVGp9bz3qwftSM8LoBel1t01iV5ggD7JA1bn48qV8QE6AJx//vn1xw8cOBBbtmxp+PNJkybBB2NYUpZgAAAgAElEQVThVe+rV6+GKwjftGlTw966efPmOf8MIpGotRKA3hsAuuxCF+vOE6BHwXNTexgB9KD950EAnWYxvuecz19zIuwK0YMAOqXPV0BVc6+Cgql/RvPuc6puJ3hOte06PN+B5qp2guc7Dd5V824L7zI83ialHgXS30d4pXtaO9HTSKEXZRd60SF6EQF6mje0Fxign5vfjIrVyQD6qlWr0NHRUf8sx48f3wC+t2/fjrPOOqv+51GvcdJJJ9WvfeONN6zew+jRo+uP+dGPfuT8M4hEZZUAdFGpJQBdLBYXw7a779KA567QXAfoQQczQTWAQQBdh+em5HkQPOcHNCZ4HpY855Xts+B+EOMKz9sNlseB662A6DpMzxuiPwy/zr3VEL0NAPpdHrA2H1dGJwPo27Ztw+DBg8Eh+aBBg3DhhReif//+9X/W0dEReQgUB6Dfdttt9cd897vfxcGDB51/BpFI1FoJQG9ngE4QXWrcxbqTAnSX+vYoeE7zmwmg8xue9VlNn88eQOP8pd+4HAXPXb+/RwF0Sp8/AwVI10BB1xegIO1GKKj7Cvzq9jdgTp5TXTsBdKprD4Pne2rea2GC6DpIt0mk20L0rJPoYRDdtsZ9I6Kr3OMAdBuITgDdFaIvR74QvcgAPY35u+AAPacZFWuTAXQAmDFjRgNE79evHy688MKm2XXw4MHYtm1b6HO5AvSenp56ut3zPNx+++2xfgaRqIwSgC4qtQSgi8XiYjhrgK4nz+PA87j17bbp86DkuUv6nOC5KXmupx5Mu/YImNsmzoOS5i67y3uDTfvVW51IzwOg873orUyj2ybRCwzQ7/aA5/Nx5apkAB1Qe+Z+9rOfgR9EcJ966qm4++67I58nDkD/4Q9/WH/MDTfcEOv9i0Si1koAem8A6FLjns98dWWEi/R3EDQPXlNz2Axnu//cprrdFaDzOY3PZ3r63JQ85zNXkF2+u9sCdJ4+74SfPqfd55Q+p73nQfCcJ88JnAclzF3g+V52/R40J9M5WLdJo5tgep5J9FeRDKLbVLm/ADuAnscudAHojTextzFAPy+/GRXPJwfoADB16lSceeaZCJpTf/azn2Hjxo2Rz+MK0GfMmFG//ktf+lLoHnaRqN0kAF1UaglAF4vFxXCWAJ0OXZLC86j0+XjY7T7X4TkdxFTQCM+jqtunIT48Nw1m+u68qNR5EDSPO7AuSOhWQ3JXoK5XvOeZRk9zJ5sLTG8VRJ8BuyR6wQF6Zz6uXJ0coAPA/v37sWHDBsyYMQOjR4/GZZddhjvvvBNLly7F+++/b/UcO3fuRFdXF7q6urB9+/bI6w8ePFi/vqurC3v27In9/kUiUeskAD1PgM7XJ2W5Rulq7TUIoBcJ4LaTr6h9xlEu0ucfBtDD5jiX+nZKn2cB0GlGm47mmYw3f1EqlWB31MzlAtFtAPrTaEyfv4jG9Hk3mtPnJnjeg+bKdoLnLqDcxTpQD4PofDd6UCI9CqLbJNGjIHoYQE9zF7pLCn0tst2F3iqAvhDJzgXmI/25PI25u+AAPacZFZ3pAHQAeP/997F06VLceeeduOyyyzB69GjMmDEDGzZswP79+62eg8+cBw4ciLx++/bt9etff/31RO9fJCqbBKCLSi0B6GKxuBjOAqDz1Hka1e1p7j4ncM73nldgnzyfhsb0eRrw3Aac69XsaSXNF0ANvUmcdGBuBUQ3pdLzhOh5V7oXAaI/wCwAPUuALhKJRHElAD0PgE7fv8mUSOZAPW14XtTkczs57MYIk4u0iz5oHoya41wAelT6PC5A5zOanj7ncxjNXDZNX3G+u8cF6Hr6fAsa0+dB8JyS3jthTpnvg+ftj+l9NQdBdA7Tec17WBpdB+gE0XcgWRI9CUAniJ7mLvQogP7n2t//athXuT8Duyp32oO+HPEA+lOID9HTAOhpz+QC0IsI0EUiUb4SgC4qtQSgi8XiYjhtgM6TCuS48Dxqp17Y7nM9fW7afR5U3c7h+RQ0w3NeD0hA0Ka2XQfnHJ5HgfMke83D0uOLoIbeJCaIvjDitYqYYieInteedP0gLk+QXgSIHpRILzBAr3jAC/m4co0AdJFI1FoJQM8LoAd9Jyf4mjZAF2ie7d+bDs9t/l7KAtCTzGo6QA+D50kAOr/Bme8+5zcxm25Y1r//m2YBW4iuz3VhAH0t/Pr2l+Cnz6m6nafPdXhOu84peb4bjdCcvB+edyCm92vPZYLpBNSjEulZ17lTCj0IoG+GguhBAP0V2KfQbQB6VlXutrvQCaK7AnQO0auOTqvGnSC6APQwNQD0nGZUvOBhwGcFoItEZZQAdFGpJQBdLBYXw2kCdNqRlwSa2yTPowC6fuiiw/MogM6T51QHyME5T58TENSBoWnfHj9gsakONCXO48DzhQgH5dWETgPAtzrBnmcinf7eW5FGbyVENyXSSwDQ7/WAdfm4cq0AdJFI1FoJQG81QHeFsDbwvGh14e1kU+rc9u+m7ADdBZ7HAej8ZugggM5nNVN1OyXP9XR40JwVNAvQd3dbiB4G0J+DgqiUPufwfCsUDH4TzfD8Q/iJc72u3QTMDyawCajvh92+dBNE5yBdB+gE0cOS6ATSk0D0boSn0KMgOqXQ1yF6F3oURM8SoK9E6wD6QghAz151gP71/GZUrBOALhKVVQLQRaWWAHSxWFwMpwXQKXmeFJxzgB51IGMC6LfAnFrQ0+f8AKaC5vT5FPgHMnrdNK9t16F5WG27TercNXEelezm8LxaYBNEL0Jqne9JzzqRThA9T5DOITq5FRD9AfhJ9AID9Ps8YEM+rowRgC4SiVorAeitBugEZNOqcqeqcAHo2TjJDQ9FAuj0O+cK0G3hedBNzyaATrOcC0DXq9vpRuaH0QzPacYKm7OCILr+fX225ocRDNBXQFVxr4YCrJQ+D6tu3wE/uU3J811ormpPA5rbAPWoRPpe+BA9KI2eJIketQ896yr3tHahE0C33YVONe4uAH0Z3HehxwXoVaRb457mnJ10vi44QM9pRsUGAegiUVklAF1UaglAF4vFxXAaAJ3XtrcSoIfV/hFAt4HndBij7zunwxnXyvY5sIfnLolzAuRk2kmedsI8D9tWxHNnnVpvRSI9T4g+G+r39SG0LoleAoA+2QM25uPKWAHoIpGotRKA3kqAzr+bp5FCF3iez99T3L+fogD0oN+3qJujbQE6zWs2AJ2sr+MKA+i0+zwofc5nr3mwb/XSZwAdoNP3aO7ZtWtMAP1PUCBUr2/nAJ1Xt78LBZWD4DlPnZugNxzsCtKj9qQHVbrznehBED1qJ/rbMAN0gugmgM4hetwUOu1CDwPoZJtd6C4pdJc96CsRfxd6EoBeRfJWuSwAetKb1AsM0L+R34yKjQLQRaKySgC6qNQSgC4Wi1tvnnJJCtDThOdJALqeWJiIZoAeBc+nIBieByXPw1LnlDDW4bmeNufw3CZtzqE5B+fVNjNBdN2mnetZJtLz2I/O0+h5wHQ6/GtFEp2n0AsM0Kd6wKZ8XPmdAHSRSNRaCUAvCkBPCtGlur34M1QRAHrQzxF1c/R1sJvVqLrdBZ6bZjoO0GmGo7Vb09B4g3NQ+pzguWmmCpon5sP//m8C6LzRiWbBObVr50PNKlUoOPkn+PvPX4BKM2+EgrebocDvm/Dh+Q4oqMxr24Mq25MCdAQ8RxREJ5CeNkQPSqInSaFvQXSVexRAt9mFzqvcoyA6pdCjIDoH6C4QPS5AX4xkAD3uTJ72jetp3KBecICe04yKTR4GnCgAXSQqowSgi0otAehisbi15jv7ksLztNPncQE6pRXosGUizACdDl4qUABdh+em9DmH5zx9Tgcmeuqc4DlPPoTVB9pWtetJ82ovdhBMzyqJnlca/RHkn0ZvVRKdIHqBAfp0D3glH1fGCUAXiUStlQD0IgB0/l09LkQfDUmfZ+k0avZbDdDDbgKgm6OD5rvfwX7/eVyAztdyTYSa5WiOo/ltCnyAztPnOjznde1BNyJz0zzBv/vrAJ1uQOUz4Uz4KfR5teepQsHJlfD3n78Af/85pc+puv1d+LvPe+CWPEfKdkmjB0H0nQiG6CaAThA9KIm+veYgiP4GwqvcwyC67S70qBS6a5V7Vin0sgL0tObtNgfog/KbUfGKAHSRqKwSgC4qtQSgi8Xi1jtpuiUreJ4UoAelz3WATunzyTBXt3OATuDcBM/15LlN6jyqqj3tevbFNT+Vgem5bd9LWg6rek8bpOsQPatE+qNorHTPazc6h+h5JtHp36kCA/T7PeDVfFy5XgC6SCRqrXo3QKfUdqvBJv+ezm94vQrR0Jb+XOB5dn8nSfaeFwGg89+roJ8hCqDbwvMbEQ+gE0TnAP12+HMczW86QOfpc9pFzmvbOTi3WR+1AI210nPRmD7nN4PSjEgp9McQDNBfhF/fTunzbVBgmOD5h1CweTd8eB6WOkdGdk2jc5jOk+imfeg9iFfnzpPoOkjfhmCITgA9qso9ahd6FER/AfYp9LXItsZ9Gex3oS9BMoieBkBP84b1XgDQc5pR8aoAdJGorBKALiq1BKCLxeJiOMkO9Cyq2/MC6GHV7fejubpd33lOCQc9dc4PbEzm9YFhTjthvhhqIHa5Cz2vu9XTNh185bEjPetEOj+sywOi8wPBPP11FBagP+ABr+Xjyg0C0EUiUWvVuwE6VZ4XETwHgXSTpbo9O6eRPC8CQI+qnw8D6NdBAfQs4blptosC6ASv6WZmmsf09LntfPUkFESn7/zzas85G/7NprSKiN9s/RB8gP5E7Xl0gL4OCtK+AgV1X4df3/4eFEAmeB6WOkeLHAbUTWl0SqLrEJ3cA3MS/QPES6JziJ72LnRyVJU7pdBbBdB1iJ7HXJ8UoKc9X7c5QP+b/GZUvCYAXSQqqwSgi0otAehisbgYjgvQKX2eBTynw5moekBXgH4X/P3nOkCfgmaAHlXbToc0ZEqe88Q5B+f8AMeUONdTEVVL26TLs4Ln+t3qRUmp64n0rCre89iPnmcS/WG0Zie6AHQB6CKRqAgSgF5UgE7f2a+0cJF/hrI76d7zVgJ0+v3gN2GEzXhh+8+zAug3ab4F/nxnA9BnoxGe8xuXacaqInh20ucVAoImgD4DPjyn1jK66XpW7dr5tefgAL0TCr5SfftWNNa3fwCVzqba9qLBc3IYRNdr3cN2ohNAD6tzN+1Ej6pyp33oYTXu3cgOoL8Iv8Y9LIm+FvZ70Feh2ACdz98C0LOSAHSRSOQiAeiiUksAulgsLobjAPQsk+emJHoQRHcB6EG7zzlAn4rGAxBT8pzvPNfhuV7XbgPPOThfCHtwvhjNhz9ZQvI0IPviENv8zElMKZKs6t2zhOhU6Z53nbsAdAHoIpGot0kAusBncZjLCNDpd3q0xXuygec2LWFxADpB8/HM9FgTQOezGwfoc9E4fxE8pxmLZie6ATgMHhIQfALNAP0B+PB8GjO9lzm1xyyqPe9KKFD6AlQNOKXP34CCwO/A33u+E376vIjwnBw3ia5DdJud6O/BHaC/Afdd6LYAPa1d6LQHfTWiU+jPIn6Ne57NcvTvTBEA+qMQgC4AXSTqzRKALiq1BKCLxeJi2BWgZ7n33DWJHgbQTelzDtB5+pzvPXdNnlPq3ATP6eDGBM85NNf3m1eZTbBZT5abDoCK5iUh1lMfWYB1vtOQ7zVMA6br+9Gz3I2eVxo9753oBQboMzxgaz6ujBeALhKJWqveC9CvglSfi8NtU31eBIDOd5xT4tx2Z3vaAN0Fno+vPYabIPoEqPnuDqg2MQLo1BxG+885QCd4vgCNyXN+0/GympfXTKCRA8QwgD4dao6czDy99n5m197HQjQD9I1Q8HYrwqvbiwzPyUEQPWonugmiu+5DD9uF/ibi70IniB4G0G13oUcBdA7R065y/1PN/Hc7D4ieFKBT40NaM3SS2bngAD2nGRVbPQz4nAB0kaiMEoAuKrUEoIvF4mK46AA9LIkeBdAJnk+CX91egV/fTsnzKHhOddZ68nwOgpPnQalzU1V7UOo8qJa9DMA8DmAPqn43fTZJzGF6lmn0tJPoadbRFS2JXmCAPtMD3sjHlZsEoItEotaqdwJ0guet2kktLocpxV0GgB5V0x53zotar8U9Hm7V7QTNTSn2W+Cn0O+CD9CnQ81sD8Kf0wigz0czPDeB8xXMOkSvQs0MYQB9MtRseQ/UnDkFapacBfWdnQP0NVBgtQsK4L4OP32+AwogU3V7GeA5OSiFHlbnHpREN0F0DtBdqtypxl0H6ATRX4U5hU4QPSqF/hLCq9xtATpBdFuA7lLlHgeg02zeCoBO83Sas3SSG9ALDND/Nr8ZFW8IQBeJyioB6KJSSwC6WCwuhimhYFPrdzVaA8/1JHpQNWAQQOfpc333uam2ncNzSpyTabcepc45POeJcx2ec2geljivojFpHpTadhmAebIirvMA6GHp9LT3qHOInnate16V7nQY0A5J9AID9Ic84M18XLlZALpIJGqtejdAl/S5OMiu81IrADp/j3HgeSsAup48p8dez17nxtq1t0LNd5Og5jkO0Hn6/FE0V7fTXLUUzdD8T5qp8pqncBdCfb9/FOr78UyomXEq1Fx5N9TN2gT3p9eueQRq1lgGBT3/DJVafhkK4r4BlaB+D351O+09J3iOkjgKou+FfRI9LIUetA/9baQP0KOq3G0AuksK3QagE0R32YXuWuPeaoD+BNK9Ib2NAXpOMyreFIAuEpVVAtBFpZYAdLFYXBzbVhLGTZ9fF+C4EF1PodMBjQmgm9LnBM8JoN8PH6DryXOC5jx5ToczZBrOCJqTTfD8SURXtbukzJdZ2HQ45OIVEc+fF1jXa96rKViH6GmBdILoWabR80yiz4aC6L0QoM/ygLfzceUWAegikai16r0A/UoIQBcHO+30eVYAPcl75HNeGEC/HtEAnc9nNslz/liC59fBv3Ga17jfCTXP0QxH9e0PQ303nofm9DnBc30uIsD4NHwgqSd2n4KfQn8M6nv3Q1Bz42So+XJS7X3dATVzTqm9r7m197ACCo52wlzf/j786vZ9aEyfw82HaG4pQCeIrqfQoyC6a5X7O/Cr3HWATjXuOkDfAn8PejfiVblHAXTXGvd2AuhJZ2oB6EGqA/Rv5jej4m0B6CJRWSUAXVRqCUAXi8XFchRAjwPPeWrc5DQgehKATrvPdYDOk+ccnBM8D6psD9pzHpU2N+0zt4HneoLCZA7CbYds3RykmxynFi6NlHrR0+im3ehlhuhZJtELDNAf9nDwnXxcuVUAukgkaq16H0CnpK4AdHGYiw7QefI87vsJm/X4TGcDz29C9P5znj7n4Px38GdEet0boWrcbQG6nj5fAjWv8Jnoaahd0quY+W5pnkSvQs0Hj0PNgg/VXvs+qDlzYu293QY1e94HNVPqAJ32n7+KxvT5h/DT5zHh+SGAd2jNh9V8KFoA0sm2SfQ9UBDddh96EEDn+9BNEH0rzCl0gugmgP4Konehb4CC6OsQDNFd9qCvhh1Et92DTr/Lcfagx52101iVJgA9SByg5zWjHnzHw4DPC0AXicooAeiiUksAulgsLpajDoZcADolzMNSCjxdEAekc4huA9AriN59rle3B8FzfSgz7TvX4XlVs542j5MyX4H4UDxNU1KDBvMgpw3Us0ykp5lG54n0doDovQugPznXw4H38vHdtwlAF4lErVXvBOi0/1wAujjIRQboab03mvVsbmBOY/e5CaATPB9Tey80e15fu/42mAH6Q/ABOtW38/Q5n5sobU7w3JTuJTi5Amrm4DXuj8AH6PfW3s8EKMB/M9Se9grUbMkB+mo07j/fBgV+P4ACxrugoDLBZguAzpPmBM47NB+K5lR6LkA9KI2uJ9H3wt+JbrsP3VTjThDdtAudAHoQRH8VwQA9ahf6S1AQPQygvwAF0G0huk0S3QWgx9mDztvfqjH8JNS/M0lmZwHoJhFA/7vB+c2oB94TgC4SlVUC0EWllgB0sVicjq9AOgd+9DxBBzA28JxgOKUTog5ZTEkD3fwAhR+kEETnSYdb4AP029G8/5zDc333eVB1e1DyfB4zwXOC5mQdntvWtBNw5jvIg2rYWw3P+WAeVP9u2qmeBlQPqnevJnSWifR2gehp17kXF6AvesTD/vfz8d2/F4AuEolaq94L0AWei8NcVICe5vtKA6DbVrffDHP6nOD5NWjc4/672vW3wgzQZ0F9B34M/kxG6XNq7foTfHD+LBSkJK+umf5/Aukra49dAr/G/VGo78HToebLiVBz6A21n2EC1M3b96MRoK+Bgqy0//wtKBDM4fl++LAZzTYBcw7NP6aZ/vlhmimpnilMD6tz1yvdqc49CKLrKXSC6DpAD6tyD9qFvgXhKfSoXegE0MNS6C417rYA3bXKnSC666z9FFoH0NOamx9FuwL0vGbU/e8LQBeJyioB6KJSSwC6WCx29xUGXwk/NcMd9/mpyl0/iIkC6C7VfrYQneD5NTXzA54x8GE9HdYQQOfpcwLoVN1uA8+pvv1hqEHLBM9pvzVVdPPEOZngOYfmvK49KGFuqma3GYyfTugs4bqp9t2UWE8C0+mzTSuVnhVE5zdfpA3R4x4OtDqJXlyAvvBRD/s+yMd/mCgAXSQStVa9E6CnvYta3H4uGkCPuvE5LjwPmvVsAPqN8G9qjpM+J4B+Lfx/L6mafmzt2glQMx4H6A9CfTedC7++ndLnvLqdw/PVUKByDRS0JNM/I5j+TO2xy6DmigVQ37lnQTWZ/QFq9ry+9h6vrf1sd9b+nAD6n2rPvwEK1L4OlZb+AAoaRyTPdXBO8JxA+eEh1qE6gXUTSE8VptvsRNchul7lThA9aZV71C50SqF3I9ku9DCATil0G4BOv39pAnS6GSRO41s1hosG0OPeaF5sgJ7XjLrvAw8nCUAXiUopAeiiUksAulgsdjOH5fxAweQkKRrTYQwB67DUeRx4HgbRKX1Ah5tUr0k/N70nOszRAfqdaKxvvxc+QKe950HwfDb89PlcqKFLh+dhde166jwqbc5T5qakuS08fyah8wDpejpdT6gngeg8lc5hejWB04boWe9FzyuJLgBdALpIJGpH9S6ATpBO0ufiKBcRoKf5fsJmPReAPh7JAPrY2vuheZZ8be0aE0Dn+88fh58+p+r2P6Gxrn01FKj8MxTQ7GQmwEkg81n4Ve6UQp8HH6DfBTV/jmF/p9dDzaJToebIJ2vP8TwUbKX69neh0tW7oUBySPKcp80JnBMgP8LCQWC9AznsS4+C6LYp9KRV7pRCNwF0gujdiA/Qo2rcaRd6GECn3z0B6OnXuD8KAegC0EWi3igB6KJSSwC6WCy2N8FzAuRXRZgfOsR5LX4gQ+lv06GKDs7jwPMb2GM5QKfkOYfnPHVPEP06NAP022FOn09GI0APSp7PRmPynAYvHZ7zynYOz6PS5nGq2cOS4wTAV6XgZyJeK03IHlT3vgzJ0+hpgnQO0dMA6VlCdLrZgyB6ViB9NtS/L2lB9OIC9AWPedj7YT6+SwC6SCRqsXofQBd4LrZx0QA6NYal9V6iALrNjdKUPo8L0H+HxvQ5/+yvgV+PzgH6H6G+i86B+v47H+q7ehV++nwl1IxDVe0Ezwmav6CZg/TV8Kvcl9Wedz7Ud+HpULPmTezv84raz3Er1Mw5F2oGWQUFUF+GqhF/GwoA/wWN1e1otL7bnCfO+wDexy3dp2YTVDeBdILpmQJ00z50DtE5SDdB9PcRDNFNKfQ3YbcLvRvxa9xtALpNCr1dAPoiJJ+bH4cA9EbVAfq38ptR934oAF0kKqsEoItKLQHoYrHYzhwYuxwIxk2i2wJ02114cVLoBNDDfpYran8eBtD19DkB9OloTp8/hMZhySZ5vhCNaXPyUwgeQikJ4Zoup9REEfyM5ftOAtbTSKOnMfzrprvp06p0T/vueh2kz0U5kujFBehPPO5h91/y8aQ7BKCLRKLWqvcA9CTflcW9z0UD6C5zYVKATiuzoma5JAB9HPwUt/7vJQfotyAeQH8WKlFOkJLAeRjsfAE+RH8G6kbfxVDf3edC3Yw9qfZz8Jtxxtbe52SoG1qX1J5jAxSgpfT5R1CwOACeU/K8Az48PwI+DP844B1Vc98Q0zUcpOs+nL0O+TDkUOmup9DTTKITRNdT6GFJ9M2IB9FtAbrNLvR2AehVpDM3C0DXRQD929/Kb0bd/RcPJ50kAF0kKqMEoItKLQHoYrHYzgTPXQ9s4tZSmgC6vhOPJ8/TgOccohNApwp3G4B+A9ThxQR43u+hDlZc0uf6zvM5sEue0349vnM7aL85T5xHwXJTvXqrobk+rGdZA8/T6Gkk0imVnkalexXpQ/Q86tyLnkQvLkCfP/8Q7NyZj++88xAIQBeJRK1U7wDovN2o1d/zxeVwnBuaexNAd6lvjwLo+vxKM9/v0AzQH4D6HjoH6rtvUH37c1BgkirbX4CCnetr3qCZ9lkTRH8OakZZAjUDPFp77bvQDNDH1H7GqVDf7ZfXnqMLjenzXfB3n2sAnZLnHWisav844B1ZcxQ4102P01PplEzn+9HJqda6u1a56/vQwwC6aR+6CaATRI+zC90mhR62B912F7rLHnTeHmczY/O2tzxm6DRS6ALQddUB+re93GbUnTsPEYAuEpVUAtBFpZYAdLFYHG2C2UkOCF0hOlUCEkC/FsmS5zdamF8/Do170K+GOYlwJfzDlBughptb4e8/vwt++nwy1CHGdPi7zzk8p33nlDwneD4PwfBc33Nu2nFO4Jxq2sOgOblISfMkcD3NuvcVSAei0130RYToWSbRs96JThC9PQH6vCcOwUe7D83Fd0wSgC4SiVqr3gPQJXkudjEH6Gml0NsJoLvA8yCAPrb2PoIA+nVoBOjToOa5WVDz2+NQsG4x1Hf+FVq0Y0UAACAASURBVFBzyLPw0+edUCCToPlLUPCzS7MOQ9fWnmcF1Bwwr/baf6j9LHzmJoA+Der7/UooaNqNxt3ne+CnzzWAzuE5r2oncP6JGOZpdB2k81p3HaLz/eiZJtH1FPouRNe4FwmgE0RPCtDJa6AAetoQnZre8kiiC0DPQgTQv/VtL7cZ9aPdhwpAF4lKKgHookw0bNgw+IcG0R41alSs1xGALhaLg53WIQ1P2NjsRKfX5enzoOR5EEDnYHy8pfljrq+9Bu1Dpyp3+jnIV9Xe2ziY69t5+nwK1CEGVbfbJM8JnBM856lz2nNuSp0T6NV3nOugXN9fzneY86H4uZydRUI96f500370uEA9rb3oVfh70bNIoqcF0nmVe5YQnarc4ybRiwvQH1twGHr2duTi2+86FALQRSKRSTt27IDLjOp58Y5L2h+gS3W7OK71OakVAJ3muTQBuqltzAWgu6bPyfoOdJr7CEbzn9lU4U4AfTbU/DYfakZbAjUjrISaSVbDh+eUOidwvgkKjOqwdBMaq7lfgAKaT9eef0HtdSdDzZ/8pu8boObRB2vvZ1XtNV+Dnz7fCZW61tLnlDznde1U1d4XPgw/GvA+aeGjmW1BOkF0vhs98yR6UAo9qMZdB+hU4/4OmiH6W2jchR4F0DfDDNA5RA8D6GEpdAHo8QB6GnNx3Hm4wAD97w7JbUbt2duBzwtAF4lKKQHookwkAF0sFrfWWVQE2hwW6q+rH6ZcB/8AJQyeExR3rfDTUwjksWjeh35V7Z9RfTulz3l9ewXB6XOePKf0uQmeB6XOCZqb6toJmuupc1M1e1Ta/DmoQ581OXg17PetJYHpSWreCaST4wB0DtKXIBlEp0OBokP0PJLoSavciwvQH13UgQ/2H56LJ97dUX9dAegikYhLAHqa34njrDgSi0ehuamrFQA9TYhPM18QPM8SoNMMqK/xIhDNf94xtesmoBGgPwj1PZTq26toTp+vhQ/PN8BPnG+CgqKvQkFT7m4oWPpy7dr1UNCTUuiLob5b3w914/b18BP0E2rv72GoWXF17TVfh58+D9h9TslzXtdOiXMOzfsB3jGA96kQH1O7jhwE0o9EY727DtI7kDJEd6ly1wH6X9AM0Amih+1BNwH0rQgG6EEpdLq5IqzGnVYAhAH0qD3oAtCzWXUWB6IXF6AP/rtDcptRP9h/OD4/QDWlCUAXicolAeiiTDR06ND6/0AOHToUo0aNCnXcA04B6GKxuNlZ1APqEP3KAI9mr2uC52HJcx2cxzlA0av8rod/mEKV7qaDnJsQvvt8Cvy955Q+nwmVmJ0NNUDpte06PKfUeRXBe851cK6nznnCnCfNCZKbvAbq0Ccv6zCdO0lCXf+5dZjuCtHJeio9bhq9yBA9TYAet7rOFqDPQvwq9+IC9LnVw7HjYJ9cfFvlYxCALhKJTOru7q7/92HAgAGRM2rcm7zbF6AT9BR4Lk7iNG90jgPQ054To9LneQB0aiDjNe4E0OlmgbG1626DmvXug5rtHoJf374Q5t3nf4aCluvhp85fgQKkm6HA6VbNVOX9au3ajfCr3J+BmiPm117/vtr7uqn2eUyqvbfHa++js/Ycb8JPn+9FQ/pcT54TPKfUOYfmHJwfG+AgmK6n0vU0ui1ETz2FTgCdQ/SoFLpe5b4DzRDdBNDfhOe9gXCIHhegc4gelkIngB4G0bMC6CsR70b0VgL0tNacxbmhvMAAfcihuc2oOw72EYAuEpVUAtBFmYgn0LM8vBSALhaLG63D87QBOj88DHNceB4HnIcdpPDd6NdrvoG9lqm6vQI/fU7V7ffD8x5Ac3X7XKhhKg48J3DLobkpdW6qZievRjjUDrszPU3bgvU0EuocpifZkW4C6e2WRE8LoPO77rMA6ATR2xGgH4H38PFcfFvlcAhAF4lEJvEEepaHl+0N0AWei9NyKwF6nunzKICedA68CY0Ande4U1X9NVCz6Hh43kSoWW8K1Fw3G+r77RPw69uXQ80Jz0LNL89DgcsNUOCTUuevQQHUN6BSydwcrr4GlUR/CQp+roaaP56EgnF/hNqFfgfUDd2Ta++rCjU3bag9xzsI3H3Ok+eUOu8LBbl52pxD8v4hNgF1DtF5xXtfmGvdc4XoB+AO0W12oZsq3CmF/gaiU+hBNe5dCIfoYQBdh+hhs7nN7M1natcUusvs3CqATnNxmuvN2geg5zWjvoePC0AXiUoqAeiiTCQAXSwWt8Z0SJAFOLc9QCFwrsNzDq6TJA4mMN9Ss+kghSfSTabU+a1ohOd/gLm6/Y9Qhyw8ff4w/Nr2R6GGMrrD2QTPCZzTXj1eJc7T5vo+cx2eP4fG6vQ8IXkacJ2/dxrok+xQ54n0uDA9LYhOafQ4MP1JpHdIkGUS/RFkuw+dkuiuVe4C0AWgi0SiMAlAT2rZey5O02mA7KIk0NMC6K7wPAigj6m9L7qxe2ztz2+GmvkqUDMeAXRe374Eai7gu89t4PlbUEll8lvwIevrUED15drzdELNMMtqrzsH6kbtaVBg/yGo7/AroADpy7XnMuw+15Pneuqcg/P+gHecgz9dMwfqQYl00270PgiG6IchY4husw89qMrdJoFuW+XeDTNAJ4ieNUAniG47T2cN0OPOyElvMheAziUAXSQSuUgAuigTCUAXi8X5+gpks88uDjzXD0soeR73wOQWzQS8b0UzSHcxVbZPRCM8p/T5fWiG5w8iGJ4/BgUqaUgzJc956pySDdw8bc4H2uc0r0E0sH4+Y6cF1gmim6reXWF6nLvn04ToadW6p3FIoDvNJDpV12WZRH8Y6t8zAegC0EUiUVoSgJ7ElD5v9Xd+cfs4DZAddwd6OwJ0vgedIDrNppQ+nwDPuxP+/vMZUN8550F9914M9V1+JczV7Ryevw4FUN+ED8/fZebw9c3a9ZRE3wA1T62CmhsWoPHm1Pm1f07p8y1oTJ9r8LwDjfCc17UfCx+EHwd4xwPeCRE+vubPoBmkE0zXd6TzJHpf+Cn0oCR6R+29Z1LlfgCNAJ0g+i7Y70LnAJ1S6DpApyp3E0DfgmCAzqvcw2rcowD6C7Cby9egGAA9yYyctKlNADqXAHSRSOQiAeiiTCQAXSwW5+csd57bHJiQeeo8SfKcA25KiJNvq/n37P8m3xph/frfQ4HzO9GYPL8HjdXtQbXtBM+ptp2nzhfWrNe2L4UaNJcjfL85h+ZBu8zDQHkn/KE6C3eice9aEshOiXRT5XscoK7vSHeF6WlWuieF6EVOonOInlUSnVLotkn04gL0h6t98A6OysW3Vo6AAHSRSGSSAPQk8FzS5+K0TTdAJ5nh4t7UQa+b1jyYZAd6UoBOEH08miH62Nrr3gg1X/4ejfvPZ8Lff0717bT7fDXUPLMOCma+jObk+VtQcPUdKOj6vmZeB/5W7TGvQcHTDVCz0DNQ8wbdQLsQap5YBQVKu6FA7QdQKepadXtQ8vyTaE6cfwY+FP8rwPtshP8KZpDOYTqH6MegOYlOafTM69x1gE4QfR+iU+imXegE0E0p9LwB+gaomzeSpNAFoAtAbxYB9G8OOSy3GfUdHCUAXSQqqQSgizLR0KFDwQ8vOzs7Ua1WsWrVKvT09KT2OgLQxeLe7jzh+TUBvhaNyfPrEJ48p93kYfBcB9+/D/BER9/OfAcUPL8Lfur8HqgDFV7dbkqez4UZni+EGu702naqbl8Oc127Ds0JnOsV7UGwnJsgd9CgTV7HHHVt2MAe5KRpdVPdO4fpcardXUF6ESB6Wkl0Wi2QZpU7QfQsq9wfQjsA9FnVI/E2PpGLb6n0gQB0kUhkUnd3NzhA7+npQbVaRbVaRXd3d2qv014AncNzAejiLJwEoidpRUgLoNtA9DQAuqlRzATRqc6dKt1vrP35bVDzH99/Pgvqu+wTUN+9l0HNC89CzSEvoLG6nZLnBM8JnO+Agq89Bn8AH6Rvh0qtb4EP0Z+Hmm34/PFc7bVfrr3ee1DAdx8C4fknoJLgn4IC55+GAt8nQAFxAucn1vy5AJ8IH6ITSCeYzkE6T6LzNDpBdF7pbgPRU0+hh9W4E0T/COZd6DvQDNGjALoJor8GBdC7EQzQw2rcX0I4QH8R9gDd9kZ0F4C+AuUB6Gk2srUXQM9rRn0bn8DnBhwKAegiUfkkAF2UiThA79u3L/wDBOUBAwbg4osvxrZt2xK9jgB0sbg3Oy94roNy7jEw7zsfV7OePKcDEv2QhKfO9bR4EDy/3dEEzCfVfBf8ynZKnZv2ns+AnzyfDQXPqbJ9HvzadoLnBM6raNx5vhRqyAyqatdrzHVwboLUpnS4DfxeBzWMcycB6WEpdQ7Uk4B0PZVOMN02ke56V31ale5JDgoohZ4GRCeAnvY+9EeRXZU77UIniB4F0osL0B+qHok3cXQuvrnycQhAF4lEJnGA3qdPH3R0dIDPqH379sWgQYMwffr0RK/TPgCd4LlUt4uzdlyIXhSATjNjHIBuC88nGKyDdILo3DdDzZcToWbAe6BmPapvfwzqe/ZTUN/7KX3+Z6j5aCP89PlW+PvO34EPzj+EArE7oWrCyRzUfli7/h0o8LoVCqxurL0On5XWw4fn79YevxeedwDeIQcb4flR8Hedc3BOafMTAe/zAT6pZv2fm0D6X8GH6ATSgyrdXSB6Kil0wB6i638vPIVOIF1vDwgD6LTnPgigb6797pgA+ssIh+hpAXTagx41O9O8nNWcXASAnsYc3D4A/W+HHJbbjPomjhaALhKVVALQRZmIA/Qw9+vXD+PHj4/9OgLQxeLebA7P0wboesJ8TIj1ynYC5xye66lzMj8QCUucm5LkdziYwDlBc77r/F74qfMp8OE5r24neB5U267Dc6psN+08p0S0Ds1NFe0cnAeB8nWOXg+VdtgAvxqO6uFsHh8XrPNUehyQzmG6nki3TaNziO56dz1V7y+DO0wvEkR/HNlUuWeZQucQvZwAfWa1L95Av1x8U+VICEAXiUQmcYAe5fPPPx9dXV2xXqf8AJ2+W0vyXJyn49wYXQaAztd6uabPeTtZ0PouDtM5SKf/+1aoefJOqPnvPqhZbybU99d5UN+1qb6d0uedUPPRJijQvQWNyfMd8MH5X6DA7B407t3Wk88fQQHad6GALFW6d9deh7y59mcEz2t7zw85CO/Qgwo894EC00dDwetPw99vTmnzz0EB8gGOPgmNIJ3DdD2NTrvRdYj+SUTXuRNAz6TK3QagmyD6BzBXudMedNMu9G0IrnEniB5U4/4ywgH6BoTP4LYAnWbntAB6nBr3VgP0tG4mpxvIbeffIgP0jtxm1DfQTwC6SFRSCUAXZaKhQ4eio6MD3/ve9zBq1ChMmjQJlUoF48aNw8UXX9yUSp8wYUKs1xGALhb3Vifdl2dz+GGC5FF77UwHI2HJAoLnYWnzIGB+p4Oppp1cQeOucw7OdXhO1e0Ezx+FGzznyXO9rj1or/mfEV3Hvg4+BI9jfTi3cdQAb1v7ngSimw4CbCG6DtJtDwfogIC8HG4APemBQRXp17mXDaKXG6A/WP0EXsencvH4ylEQgC4SiUwigH7iiSdi2LBhGDduHCqVCiZNmoQRI0Zg0KBB4DPqgAEDYq0fKzdA5/BckufivO064yX5Hb3S4XWSAPQgeE4APQyeR82JJqh+C3s8gfeJUPMgpc8fgPpuORfqe3EVfn077T5/EWpOoup2EzzfCQXHCZwfCDCB3D21x/RAAdp3a8+5DX41/DYoWLsDCvAakucEzz8JBa6Pg4LaVNH+OSgAPgDwvgB4X7T0FwDvZDSC9JMQDtJ5Er0/oiE6AfQ+UCn0DqS0Dz1sF3oYQCeIbgLoVOUetQud/v5MAH0L4gN0nkIPmsFtATql0FtZ494uAJ1D9HID9L8Z0pHbjPo6PiUAXSQqqQSgizLRqlWrsH379sA/37JlC77//e/X/0e0b9++se7wF4AuFvdGZw3P+T5zW4elCkwHI7yGLyp1zuF5FCinlLluDs3JPHU+DX5l+x9h3nvOk+d6bXsVPjh/Co2pcw7Peep8Dfyh1rTTnMA5T45zEzwPGraz8Etofh88ue4C0fU96Sa7QPQ4IN11LzqZDgpsDwt6C0R3uRPfFaDbpNCLC9AfqH4SW9A/F99Y8W/SFIAuEom4enp6sHTp0tBrJk+e3HCz9y9+8Qvn1yknQNfBuSTPxa0wX9GVB0DnbWauzgOgU3rc1gTRCbzzWZKnzx+E+n75GBrr21ehcff5JvjV7W/Ch+c9UBCWwPk+KFhrgrh6InovmhPpBGqpEv4jKNDL4Plh8OF5XzTC8xOgwDbVsp8MH5yfCnhfivCpNZ9Sexz55JpPgjmRfgJUEv3TCE6i63XuphR6R82Zp9CpDWAX4gH0sCr3oBp3AujdyAag296gXnaATq1sRQLotjeQFxmgfyy3GXUL+uNEAegiUSklAF3UMu3atQtnnXVW/X9IL7roIufnEIAuFvcWX8Gcdt2eDs9tEuc2tXxUyacfhOg1fCZoTocdUbBct540J3BegQ/Oeepch+cPQO3DexD+3nOb2vbFaK5r/xP8fedPQw2jPHXOwTkH5no1O4flpvQ4uSsl24J0PZluqoB3qXrXq+pdk+q2u91MNXWuEN31sKC3QPTHkF0SnSB6OQH6H6v9sBnH5eIbKkcjLYC+detWPPHEE7j55psxcuRITJ06FWvWrMHOnTvT+ZAiXrtSqWDs2LEYNmwYRo4cibFjx2Lq1Kl45ZVXMn99kag3a/r06fABuIctW7Y4Pb68AJ3D81Z/9xcXz1fkaNt0eNKWBA7sXWyC6EGzZFhTWVoAXV/39Xv4syTNiPdAzX5/hJ8+fxxqnluKxvp2U/qcUuGUPN8DH5wTPEeEOdildDRPRe/WnvegAso6PO8HBas/A5UG51XtX4AC4V8CvL8GvIGW/mv4MP2UmvVUOkF0Aul6Ep0guksSnUP0TKrcD8K/cYFMNzDoNe5JAHpYlXuWAJ3m6TIA9DQg+kIUY/ZtD4A+aMjHcptRN+M4nDjgMKQB0Pfs2YPnn38e999/P0aOHIkbb7wR8+bNw9atW1P6hMJfe+nSpbjxxhsxatQoDBs2DNdccw1uvvlmLF68OFZzk0hUdAlAF7VUS5curf8P6RlnnOH8eB+gHw/P+7sI/xCtHzrFYrGbTYcaaVft6bvOXcE57T3Xwbmptp3D86C0OVlPnOugnO8z1/eaV9CYNr8XzbvOCZzfj+bU+UNQwE5PnnN4TpXtVNdO4HwF1DD5NMyV7SZwztPmPGGup8yDoPemFB0HsPNd6nynetBe9bB96byOznVvepw0OkF0V5DODwxcDw2SQvS0dqI/Af8QoehJ9IvheRfB8/4v5v9T82chAD0dgP7aa6/hkksuAQdo3GeeeSamTZuW7gdWU3d3N773ve8Fvjb5qquuyuT1RSKR0vnnn1//92358uVOj20E6H8Lz/tfEW41ZL8K6vu2JM/FJnOo7Qqak9jmd3c0kv++0s/matNcapopo3agh635CgLo+k3XummOpHmxAjUHToO6WXo21Iz3BJrr2/nuc54+fxcKrP4FCsDqqXOYfYjmJsi7H35Ker//nFTZ3gEFmY+EgtD94O87p9T5yVCw+xQoCD4Q8E4DvNMt/eXa9Rykc5j+RfgQ/ST4IJ3XudNOdA7SbZLoR0BVuacG0cOq3HkS3bQLnQN0guh8Dzrfhe4C0F+r/S51wwzRaQYvEkC3mYvj3lTeTgD9Znje/x1hf64RgJ4coM+cORPnnXcegmbESy+91PnGT1tNnjwZ/fv3D3xtz/PQ0dGR2euLRK2SAHRRS7VlyxYceeSR8DwPn/zkJ7Fv3z6nx/sAvS88b0CEB6H1w6dYLLa3S/ogCUCnQw7X5LkpSUDwPChJQHV6+iEIP+wIAuc6MOewXDeH5jo4J3jOwbmeOp+N5uQ5r23XU+ccnFPqnBLnBHQ5PNcT5zxpztPmHJoHAe+Xaw7aq+bql0NeyzahHgbV4yTTbQE67XeLuxs9CUTPM4lOFXZpQHR+kFDknejfguedwXy6wZ+AAPTkAL2npwdDhgwBPwg48cQTMWjQIPTp06f+z/r06YMZM2ak+pktXbq0oTqafPzxx+PEE09s+GejRo1K9bVFIlGjLrvssvq/b1OmTHF6bCNA/xw87+QI/xKtB+gCzcVBDoLFRTDd/NGK319qRjNBdD5bXgc/he4C0IPWfBFAD1vzxZvJ7oGaBafCT5/PQXB9+zqoWeZlBKfPLeA5AfNDNduAYXqcnjr/FBScPgEqAX4S/MT5X0NB8C9DQfEzAe8rlj4DPkj/MsyJdJ5GPwlmiH48fJBuC9EphZ5aEj2sPl+vcucA/S8IrnF/Fz5Epz3oJogeBNA5RA+bv02zdisAuu1MLABd/XfwjAifAgHo6QD0efPmNcyKHR0dOPfcc+s/D3nIkCGpJsH37duHCy+8EPqM2qdPHwwYMKBpfu3u7k7ttUWiIkgAuqjl4ncv7dmzx+mxUuEuFrezgw4lkgJznjiPA8+jKttdUgT64QdPC3BzaM6r2e8JMEFz8hSoQ5OpCIbnfN+5KzwPqmsPA+c8bb4e5qS5CZRzvwJ1J/urMdyN4AE+yGEp9SCIrle9u4B0vd7dZj+6DtFdEulJIPpy5JtEzwqipwHQH4MP0PPcif51FBWg3189Bq/iM7n4+oQA/YILLqg/fsCAAejs7Kz/WU9PD8aMGQN+aLFq1apUPq/Ozs6Gw4ezzjoL1WoVO3bsqF+za9cuLF26FMOGDcPEiRNTeV2RSGTWhAkT6v8+3nLLLU6PLV+FO9W3C0QX6+bJ81b/ngb97rZy/YDpZu+gFLoLQKebrk2tZUE3XvOWMg7PJ0PNgPejMX0+H+r79FKo7/TPQc0Yevr8LTSnz/cjEJ4T/D4M/m5v3YcFuAMKIh8Blc4+Cgo6EzjXU+enQEFuSpufAR+cfxXwzrLwV2vXn4lGkK4n0k+FG0TXd6JTlTtBdFOV++HIKIXOK/P3ojGFHgbQP4Bf494uAN1lJradhV3n4HYC6GWvcD88txn1VXwmEUDv7OxER0dH/bMcNWpUAyTv7OzEwIED639+wQUXpPZ5/eIXvwAH5CNHjkRnZ2dDCHLLli2YNGkSzj//fEmgi9pOAtBFLdWrr76Kww8/HJ7n4ZhjjkmQQBeALha3n7NInydJnJNd4XlQ8pzDc54YMO0xN6XNTaCcezLzVKi6dl7ZTuBcr22fAzUQBcHzp9C865ygOVmH53pVe9Be8yBQbkqYd0MN4a/FdNAAb5NQ1x1nd/p62CXRTTXvnXBLpNvecd9bk+hZAPSsqtxNEL34AH169Vi8ghNy8bhKP8QF6MuWLcPRRysAf/rpp+ORRx4xXjdixIj6a1xyySUpfFqN4H7o0KGyP04karF+/etf1/+ddF3ZUD6ALhBdHOQ8GsHK/PtrSuenBdBNyXPT7MgBOr/hmifPCZ5Hpc9fgJpTXoGCntugoOn7UBXfu6Dga8jOc0qOHw4/WW3rj6Oxqj0InH8RflX76fCBOUHzrwHe2YB3ToTPZo/7Khohug7SwyD6iTV/Fuad6MeicR/60TDvQ9er3FPdhU4p9L3MNgDdpca96ADdpaXNBaC7zsEC0FstDtDzmlFfwQmJAPrw4cPrn+OwYcOMAcRFixbhnHPOged5OOqoo2KvM+Pq6uqqg/u+ffti3rx5iZ9TJCqbBKCLWqoFCxbU/wcg2Q50Aehicfs4q4OapPA8bvI8aOe5fgDCa9rDgDmvZTfBcqpq54lzAudhyXNTbbu+85yS58vQvOuc9pyvhhpQ9dQ5Jc6DwHlQHTslxjcbTDDcNKRH+bWA5yRHJdXDat/DUun8MIDvSuc7021gOk+l28B0lwODpEn0vCE6gfS0IHpahwpZQvRyAfSp1f7YhM/m4t9VjkFcgH755ZfXHztixIjA67Zt24YvfOEL9c973bp1iT6ruXPn4qijjoLneRg8eDDeeuutRM8nEomSa/DgwfX/HiTbgV4WgH41BKCLG83T50UH6ATR806hm+ZWW4Buguc2rWU6NNfnR5oZ+U3Uf4T6rhiWPv8z1BzSBTUDvQGVNH4PCqwSPKf0OWBMnB8OBYOPhA+JPxHgo6GAMpmgeX+Eg3NKnJ8JBb45MD8X8M6r+esRPrf2uK/VTGl0PZHO0+hU6U4QfQDCd6J/Gn4KXa9yD0qhfwwZpdCjAPpHMNe4uwD0NxC+Bz0OQLeF6FE3mWcB0FdCAHp5Afo3hhyR24y6CZ+NDdA3b96M008/HZ7n4bjjjsPGjRsDr7366qvrn/fw4cOTflS49NJL6883duzYxM8nEpVRAtBFLVNPT09DvchFF13k/BwC0MXidnRW8Jz20cVJncdNnuuHHzbJ84rBPG2uw3KTTeA8KHmu17ZT+twleU7wXK9r13ec85r2jfBr2vVkOZkS5nz43sqsD+ZbQxwXsHcjGqC7HAKEJdN5vbsLSLeB6Pyu+3ZLolfhHygULYmedZU7r3EvLkCfUv00unBiLr6u8inEAegffPABzj777Ppj58yZE3r9T3/60/q1N9xwQ6LP6h//8R/rzzV+/PhEzyUSiZJr0qRJ8AG451xFKQBd3B7OYp1Wu0L0MIBu2oHuuvs8DJ7z+dEEz++HunnalD5fDvV9fzXUTLEBao7ZAgVEqbp9J4zwnBLnHWgG50dDAeNjoOAx+VhmAuXH1fwZKPj8V1CJ7iBw/hX4SfNz4MPybwDeIMD7G+ZBIf5G7bGURv8aGqvdCaLrle56Ep0gOqXQOUQPqnLnAJ12oRNE13ehZwbQd6MRoBNEtwHob6MZoBNEfx3N83dcgE7egOj5OCqJTvNw2gD9TxCAXl6AnteM2oUT8dmYAP3222+vf4Y/+tGPQq+tVqv1a0877TS8+eabsT+nBQsW4Nhjj4XneTjzWuGSsgAAIABJREFUzDNDwb1I1M4SgC5KXfPnz8e4ceOwbdu2wGu6urpw/vnn1/+j3rdvX3R3dzu/lgB0sbjdnEXKIavkeRBAvwV+eiAqea6nBvTkgJ42p3Q5mafMufW6dnIUPKfkuQ7PqwhPnuu7zvmec0qcc2AetMPclCrnEPx1qLva4/p1+AO9DWin92JKp3fDbo+6vjM9CqK77krnED3t6joO0W1BetwkOu1EjwvQq0h+qMAPFtIC6C6HC0lS6DNRZIA+uXocXsLnc/HYyrGIA9C3bNlSf1z//v0j1wrxn+/CCy+M/Tm988479efp168fdu3aFfu5RCJRsA4cOICLLroICxYsCLxm3759mDhxIvr27Vv/9/JXv/qV82uVF6BfBX+XdKtnAnHrXVaAzn+PrzCY5s3R7Dp+bZzPSQfoevr8d7AD6Pru84k128JzmhdpPqTq9plQ3x15+nwJ1Pf2Z9GYPt8MNS+9DbX/+iMo0LoPCsICDcnzDih4zneW8yQ5gfHPQCXKCZCTP1vziVAp7pPgQ/NToYD1aVAg+ytohOYcmP8t4H0T8AYb/M0A/03tOb5ee75za89NIJ0S6QTRv4zoOvfP1X4WPYluqnLXITqvcu9ARin0ffB3odMe9J1wA+jvIHwPugmgb4F/c3o3zPOzAPTyAHS6Udymba24AP3rQ47IbUZ9CZ/HZwd0IA5AHzp0aP0ztLnZmn4+z/PQ2dkZ92NqWFuWRppdJCqrBKCLUte0adPgeR46OjowZMgQXHzxxbjqqqswadIkjBgxAhdddFF9f0b9YHXy5FivJQBdLG4nZ3FIY6rQywKe6wDdpradw/MK7NLmHJrzlLmeNOeJc1Nluy08XwQ1rFH6nCfPeW27vuuc7znn4JzgeTeaoTkH5gS6dQC+DeY73W29Dc0wXbdp2Dcl021Aun5HvQ1I50DdNpHuUukeN4nukkaPm0RPmkKvInmVOx0upJlCfwzqcCFtgM4herEB+r3V47EeA3LxtZX+iAPQ165dW3+czaHG8uXLna4P0rp16+rPM2jQoPo/7+rqQqVSwa9+9SuMGTMGM2bMwPr162O/jkjU23XgwIH6v2sDBgzAhRdeiOHDh2PChAkYN24cfvGLX+CMM84An1HPOOOMWDe1lBegc4guSXRxGQG66Xf5Ss36z0TXceju+jnR89HsGTVPhtW36wA9aO0Xv/FaT54TPH8A6jvibKjvovOgZrzFUN/Tn4aaCV6AmjtegZqF3oSCpDx9ru09J3hOu8v7QkFhDs6Phw/JOSAfUPPJzF9AIzT/Mppr2s+Fgt0EzAcD3rfw/7N33mFSlNkar8FBETFjDqAioqJiRkHBHBYFlVXW1QXUu+qKyrqIWRTMObDqijoGMGEAQRTTIGBAFEVUEBQQEJCsIHFmfvePU6frq+qq7uowPdPDd57nPHdlqqt6enFvv+f3ve/BORqcdm63D3Q79+dmH+V2G/c+6lRXkB50pCtEN+Pc00H0MCd6WJR7ul3oOQF0CHehmwBdIXqmAF1d6EGIngqgqwt9Bpm70C1Azw9Az6fOjbuurDYD9AYF06iTaZo1QO/YsWPiMxwxYkTa608//fTE9aNHj872Y6Jz586J+7z00ksArFq1ijFjxnDnnXfSo0cPHn30UcrLy1m+fHnWz7Flq7aXBei28l4K0OP09ttvn9P/A7UA3bbtutLVsWMvH/D8XsLheSr3eSbwPMx1HuY2j4LmYRHtr4a0Cc/fIHrneRg8N/eeh8W2675zjWz/gXB4brrNzR3mUdB8Hh4w/83oBVm2ivt5aToMrgcHAEFn+sxAzyDckR7ckx4Xosdxo39HfDe6CdG1Uw0SxhsdF6Tn4kT/mNxd6LUxyr069qEPwYtyr70A/dnyHfie3QvSt5dtk3huJgB99OjRidedeeaZaa+fPHly4vq99947689p1KhRift069aNhQsX+nYvB7tbt24sXbo06+fZsrW+lgnQ43SXLl2ySkiDugLQCx2Dbbv2dbEDdP37HNaprsv07346gB61BiyoIXX3uakj1X0epiHL8KeWKTw3Y9v10LRGt7+H330+HtEF3+PtPg+6z9cgwNWFsEHneUM81/nWCDjfAQ+a74rAcgXkzRDw3BwB5dp7I9C8JcnQXN3mRyDQXIF5e3COAedYcI5z+/iQPs695hi32xMO0s1Y96AbPROIri70ncjcha5R7uYu9IICdHMXerYAPd0e9BnULECPk8ZWFwG6eVA8XzHuxQ3QD23foGAa9Xt2zxqgt27dOvEZfv7552mvNx3r6daSpapDDjkkcZ+vv/6awYMHJxkitXfeeWeGDRuW9bNs2arNZQG6rbzXnDlz6NevHx06dDAAtx+at27dmn79+uUcU2kBum3bdaUVoEcNNQoNz6OGHXEAeibwvIxw17kJzoPR7KazPNgKy4MdBs81xu9tPHg+EgGPYfD8U5Jj27/BH9mue841st3cbx50m8/BH8tuAnMTmi9ABHquvQA/iDc7yqVuutXnEB71HhbznmowEBXtHjUsMKPd07nRs4Ho2nFO4puO9Eyd6HGHCqYLPdvBwofUPoheiCj32gvQy8p35Dv2KEjfXrZt4rmZAPRhw4YlXnfRRRelvf63335LXL/11ltTVVWV1ef06quvJu7Ts2dPWrRokfjn0tJSXwSfOaDIFuzZsrU+V1lZGZdccgmtWrVK+veqQYMGtGjRgk6dOjF+/PicnmMBuu3ib/Nwc03/naypfwfi/v1XDWtq0KCmDNORcQ5hB93nYfBcD18PxK8VX8NLHBuGfK8Nus+/QvTCZESfzEK00GLEhbwKL7rddZ+X4DnPGyIAeEsEDm+HuK5Np/nu+KPY1VneEg+WB3eaKzRvjd9p3g4B4CYoPwGcE8E5ye2TQ/ok9zp9zXF4IL0dAtPbktqNHhei6z50M8p9e/z70IMudBOib+y2uQs9bzHulXgx7mtJHeO+3P07sAw5TLGEzAB6qj3oM8gcoJtaOFuArho4DkAfT2bpa3G1bj4Aem3RuHUBoG9cMI36HXtkDdB32223xGcYZw/5VVddlbj++eefz/ZjonFjL9nt3nvv9cHzxo0b+36ufeONN2b9PFu2amtZgG6rILVu3TrWrVuX9XAxqixAt227rnS+HQ41BdCDe8/DXAO677wM/746E56ncplHQXITloe1OhAUnr+FiJ4w9/lHJMPzz4mG5z/g33VuRrUH3eZBYG66zKPg96I8dCqwnmqHW5RDPVXEuwL1qAFBGEw3gXoqR7oOD9Kdvo8zQMgmzi6bE/mfUVgnem2E6NUJ0IdiAXruAH3QoEGJ1/Xu3Tvt9evWrWOzzTZLvKaioiKrz6l///6Je+hQonHjxrz55puJg6bLly/npZde8h1M7dSpU1bPs2XLlleVlZWsW7cu639/o6q4AboCRAvQ1++uC+7zXP8diAPRg59THIAe1JBmdHvYIewnjTZXf6mGfAHPfW5qRTO6Peg+/xT5Pq/x7T8immUOoomWIiB1NeJYNnaf18PvPN8SAcPbI47rXfHvMG+B5yw3QXkQlpv7zNvgRbO3R9zjxyMQ/CRwTgHn1JD+S0Sf6r7GhOnqSj8WD6QfhYD0sN3oqSD6XngQ3YxyVxd6GEQ3nehhED0syj1rFzr4QXoFHkBf6/73nGoXukL0XGPcVSPPIHOAbkL0XAD6ROLp3kyT18aSudbN5bB4thrXAnQoLoBeVVVFw4YNE5/hokWL0r7mtttuS1z/yCOPZPUZVVVVEYTjmtA0e/bsxHUzZsygU6dOmHo214OotmzVtrIA3VZRlwXotm3Xla4OgJ5LdLvGt2fqPu9PsmvAHHpEOc9N17nurAtzmptx7Jl0GDwfRrT7PBt4PpXkuPZf8Ee0m3vMg5HsCxFRHuwlGXbYPbRTgfUwh3oQqIedqtcOA+mZ7EnPBKRrhF06N3qcneiZnsZXgB73RL52tjvRsxkslOOH6PmIucuXC706YtzVhV57Afoz5TsxiWYF6dvKtiMbgD5w4MDE66699tq011dWVvqA9rp167L6nPygzaFRo0aR7vJJkyb5Tv6/8847WT3Tli1b1VsWoNsu/jZjydfXDqYxBDu4fizqAHcQoIdpyLBD2MEEMz2IXYbffW5qyFfw4Lm6z4eT7D7/HPlO/w2iJaYhumUuoo/Ufb6WJPf5BgjcNZ3nCs+b4Hec74M/jv1gBEgfhhfJ3gb/LnMF5sfhuctPxgPkHcA5DZzTwemYok83+jT3dQrTT3bvq650daS3c99DG5Kd6CZE349wJ7rpQm9CdJS76UTXKHeF6CZA3wiB6KXkOco9CNDXIBA9CqD/jgfQg5o6kxh3PWg+k3BNHGfNWRyAnk7/xj04Hjd5rZAAvRzRuRag51ImQC+URp1EM3ZsKjouU4C+0UYb4TgOJSUlLFmyJO1r7rjjjsRn/tBDD2X1GVVUVBCE55dccknk9V26dElc17p166yeactWbS0L0G0VdVmAbtt2Xel8AvSwk/+ZwHN1nqdzn6eL3Qu6BsyhRxl+18BA/PvNU0WyKxBP1XHhubrPFZ5/gIiyjxFh9wkiCDOF5xrXrvB8Lv5odgXmpvhWWL4UOeWu/XsGvSyil+IX/WFQPV3keyqQHnbCPhM3ehhMj+NGj7sbPd8QPZMT+eZg4RMyGy6MJvfhQm0C6COovl3oQ3Gcw6m9AH1nvmXPgnS/LAH60KFDE6/7v//7v7TXL1iwIHH9FltskXXKkvk5OY5Dnz59Ul5v7rTr0qVLVs+0ZctW9ZYF6LaLvy1A9/5dSNd6bRg8DzuUHRegB6PbzRSz4CFsU0O+hqztUnj+DuG7z79GDttOQTTIbDz3ue4+r8C3+3wDBOhugkDfrREobMLz5ghUbkn4HvOwSHYTmGsM+yl4wFxheSdwznD7LHA6R/RZ4Jzp9hnu6xSqn+beN+hI1x3p7UjvRD8AD6LvQ3SUexMEoitA3x4/QFcXejqAnvdd6JkAdIXo+QDo2lEudNXCqTRwnCS2SViAbgF6qjIBeqE06rfsyY5N65NNhPuuu+6a+Ax/+umntNf36tUrcf2zzz6b7ceEqVEbNWrEvHnzIq+dN28eDRo0SFw/f/78rJ9ry1ZtKwvQbRV1WYBu23Zd6XwB9Fyi2xWep3KeKzwPA+jBoYc5+DD3nj9L8tAjCM9NcB4E5m/EbPNahecK0HX3uQL09xDQGOY+H0d6eB6MbDdd5/NI3mWuwHyp0SYw/8Po5Rn0HxGtcF33t6VyrQcj6cyI9yBMD8a6m670qNP2cRzpwRi7dPvRU0F0HSLE2YuuEF2HCqkGC5lCdN2HXsgo93Jyi7jL95BBBw3VFeVeewH6U+W78A175dxXP7gtOzatn7K3aLwB2QD0UaNGJV531llnpb1+ypQpieubN2+e9ec0ZMgQzOHEuHHjUl7/+uuvJ65t27Zt1s+1ZctW9ZUF6LaLvy1Az6yj4HlQW6ZKMVMtGRbdHrX7fCB+DRkW3T6SZPf5V8j3fnWfz0T0zEJEN63Et/tc4Xl9BO5uhrinFZ7vigfP98GLaj8Ygc+6y1yhuRnJrg5zBebqGu+IH5T/FZyzjT4HnL+FdBf3Z2e7rzGB+hnufRWia/S7Geuuu9GjnOgHu7+bQnR1oe+FH6LvhrcPXXehmy50BejqQjdj3BsiAF0het53oVeQvAc9DKCrvs4WoEetPbMA3QL0mi0F6Ie0b5gXjfoNe6XVqDs2rc8GpSVkA9APPfRQ4mpFgAsuuCBx/ZAhQ7L9mGjevHniPh06dEh7fYcOHRLXf/3111k/15at2lYWoNsq6rIA3bbtutI1DdDNAUcq53kmAD0YuxeM3HsBPzjXyHYzpl0h+JtGmzA8qocErjfd50GAHrX7/BNEEI5HBGYqeK6u89n4o9qDbnMTWi8jGXSHQfEVeEI+Xa+IuIcp/sNc6wrxFaaHxbwHYXqcaPcoN3qqoUFUtHuqKLt0EN3cix4n1l0h+gTyuxsuWxf6x+Qe5V5bILoC9OpwoddegD6gvAkT2Dvnfunr3bi1bMeUfcaFXqx6JgB9woQJidcdc8wxaa//9NNPE9cfddRRWX9O5eXlifs0bNiQ3377LeX1X331VeL6HXbYIWvnuy1btqqvLEC3XfxtAXpm+jNMe6r73NSWUfvPdQ1YUEOaOlIPYis8Vy1pwvPX8Ee360HpD5Hv0+bu80mIfvgZ0Si/IVpoORLfbuw+r4cA3I0Qh7TuPd+RcHh+EH7HuQnO1WVuRrKfjrjEz8QD5iYkPxecv7t9ntHnh/R57vXnuq89BwHpCtPPdJ+lbvTTSIbo6kY/mmQn+iGIqz4VRG9GuAvdhOgK0E0XetgedBOgl5LDLnQToFfih+gK0MP2oC/HAnQL0OsyQM+HRp3A3mk16q1lOyYOemcK0E0wHWeFl7mTfNSoUdl+TBx11FGJ+/To0SPt9Zdddlni+g8++CDr59qyVdvKAnRbRV0WoNu2XVda98jlA6BXJzxPNfxIBdBN10AceG66x4Px6xrBbnZQtAwJtOk+N+PbFaDr7vNykt3n45Ehy0T88Hwaya5zdZxrVLu511yhuekyX44n0Fem6FUx2xT8Kvq1oxzqCtHNuHfTlR62K910pAeHBami3WeRfax7qp1wcZzome5F1zj3uIOFuBBdXehxhwwa454tRP+I3KPcq8OFvn4B9P+VN+FL9ilI31K2I9kA9F9++SXxusaNG6e9/oUXXkhc36lTp6w/p0mTJuGBtvTSbMaMGYlrS0tLs36uLVu2qq8sQLdd/G0BenztGaU/g2vBTP1oasgw93mq3efmCjDVkq/iRbcPQb5jvo2n88qR79WfI9/fJyLaYCqiRX5FdM4yREOtwec+L0VAbkPEKd0YAcFR8PwwBDpHgfPT8OLYTWDeBQ+WKyDvCk43cLqH9AWB7u5e+w88mP53PGe6utLPwnOjn45A/FPwIPrx7ntu5/4OQSe6uQ99fwSga5T7XkS70INR7mEudAXoDRGIbsa4l5JHgF5Jsgs9FUBfRvhhc3P1WdwYdwvQLUCv2VKAfnD7hgXTqF+yT9YR7uYKr0cffTTt9c2aNUtcP2nSpGw/Jh+I79WrV9rre/bsmbh+5MiRWT/Xlq3aVhag2yrqsgDdtu261PlwoWcK0LOB52EQPR1ADw491C3wMuHw3HSOKwBX8B3WcSOhg+5zE6B/hEDKsYgI/Bwvvv1rBLp+jwfPzV3nc/D2nJuucxOaB8G5OstXIife1+SxgyfoV6TooDM9DKQHhwTBPelhbnQTpocNDsxY93QA3YTo6ZzoU8jPTnQzyj3fEF2d6JkMGHIZMpSTO0DP5y709Q+gP16+G1/QsiB9c9nOZAPQ165da3yvdBgzZkzK67t06ZK49s4778z6c1qxYoVvX9y0adNSXv/+++8nrm3VqlXWz7Vly1b1lQXotou/LUCPrz2j0s9SAfSHiT6E/T/C14CVEb4C7GVER6qGVN04Avn+qiu6PkG+r+vu88mItpiF6JfFiC5ahYDVKpwSF6BviADdTfGi23cmGZ4fjDi12yDu7TBw3hFxgf+VZGDeFQ+MX+j2ReD8Hzj/BOfiFP1Pty/CD9O7IkBdQbrGu6sb3Yx0NyH6sXhR7iZEDzrRD0B2oe/rtu5Db+Z+PrsRvgt9O8TFrwB9K8Jd6NUC0MN2oacD6CZED9PGYZrYAnQL0Gs7QN+kYBr1C1qyQ5YA/fHHH098hscff3zKaydPnpy4tkGDBqxYsSLrz+nOO+9M3CvOgXHTKf/NN99k/VxbtmpbWYBuq6jLAnTbtuta5wrRMwXo2cLzMICu0XsmQDfd58Ho9rDIdnWcm27xYXjQO1UPJ9qRHnSgByPcwwC6us+j4HnQdW7uOFfHuQLzIDQ3XeOrEdG+Lss2RX8Qoq8m2qEe5U5P5UiPguhh0e4mRA860U2Irk70YM8gcye6QvQ4O9HjQHSNca8OiF5oJ/qHCETPddiQD4BeXRC9NgP03RnH/gXpm8t2IRuADtCrV6/Ea2+44YbI6xYsWMCee+6JxqhPmDAhp8+qR48eiecOGDAg5bU33nhj4trzzjsvp+fasmWresoCdNvF3xagp9ecqeB5nPj2VAD9STwdqfHtZSQD9Kjd50H3+Wjk+/eXyCHZ7xHNMB3RJL8hmmcFoqsq8O0+b4BA3S0Q1/SOCBRuhkSXB+F5OyQKPeg4N8H53xGwre7yCxFQfjE4l7j9L3Auc7tHir7MvfZS93UXu/e6CA+md0Vc6SZINyPdT0Oc6Gacu0L0diRDdHMf+v4kR7mbLvQmZOZC3xTPha4x7hsiAH0DstyFng+A/jvJAF21cSYAXTXwDDIH6FOIp3XzcVA8E4Cu2ra2A/T3sADdA+gHtd+kYBp1HPuzQ9MNyQagT506NeEq32GHHZg+fXrktXfddVfi87788stz+pwWLlyYOOi98847s2rVqshrV61axfbbb5949pw5c3J6ti1btaksQLdV1GUBum3bdbGzheiZ7j/XwUam4Dy4C/1BZAASFr83AM95ru7zgXhuATOuXcG56RTPRsQoSE/lQh9m3D8KoH+BiMqJhMPzOXiu8wV40Fxd57/j31++EhHla/CEuvY6EoOajFqj59aF3DOsFain2p8etitdQXrYfvTgDrjg4CBdhF1YzyJ1tHs+dqLncxd6NhBdhw2ZDBq0P6ZmotzzGeOu/76uHwD9v+XN+IxWBekby3YlW4D+4YcfJoYEBx10EO+//37odbfcckviGRdeeGHk/ZYuXUp5eTnl5eUpneXTpk1L3K9p06aRw4mlS5f6XPKDBw/O6PezZctWYcoCdNvF3xagZ687w+B5NgDdjG7XNgH6i/h3n7+BfB8cTri++xxP2/2A6LqZiD5ZgOidlXiaDAG19RGQuzkCek33+V4IOI6C5x1IdpwrOO+OAG51ll+KgPDLwbnC7Z7g/DtG9wTnSve1CtQVppsgXR3puic9CNE1zj0I0Y/Bg+hHEh3l3hIvyl1d6Brj3gQPou9IOECPuwtdIXqNAPSl5A7QtcOS2DJZXZYtQFedm07jxgXo2p+S2eHwmgLo+UpWqwsAvVHBNOpntMoaoANcccUVic/xmmuuCb1m7NixtGnTBsdxqF+/fsoYddWo5eXlrFu3LvK6iy66KPHcBx98MPK6fv36YerZVPe0ZavYygJ0W0VdFqDbtl1X29yJHmd4kwk8zyW2PQqiB13oYQDddJ+rW8DcVTeUZHf4O8gAZGSKfhc/2FMhY4qWIQigN6PhFdK/gwipD/EDdHWfT0KGLFMRQavO8yA8X4oHznW3uTrMNaLdhOVm6x62oKiH1MJfXxe8n3aUU92MeNcOA+lBV7q60cN2pKfaAWdCdHWjpxompNuRHmewEOd0fpw4dxOixz2lnylAjztoqGmAXtt3oVuAnitABzj++OMTr2/RogWzZ8/2/XzAgAF4YCx11PuECRMS1/Xs2TPlc80dc23btk167owZMzjkkEMS15x88skZ/262bNkqTFmAbrv42wL0aM2ZTndGAfQweP4oqfefm2vAnsPbfx7Uk+o+193nI5HvvOUIqAvGt09B9MQsRKMsRjSQsfvcQUDthgjM3QoBvjshQHhPxHHdCnFjH0kyPO+EAGoTnF+AQG11mPfAg+VXgdMLnKvB6Q3ONeBcG+hrAt3bvb4XOP9BgLrCdAXpGvF+kfv8rvgh+l/xO9GDce7H4cW5t3V/V9OFrlHuqVzo5i50Bejb4UF0BejBXeipAHrOLnTV0aqVg2vQVBubB8yrG6CnW12WDqCbK8tS6dw4AP1LPG0bR99mCtCzTVazAD3XKkaAPn78eEpLSzFhtgmpFy5cSKtWrRI/T/eMJk2aJK6dO3durOc2aNCAxx9/POmaBx980Pfe3nnnnYx/P1u2anNZgG6rqMsCdNu263KbED3OMCMuPI8aauQC0XUgokOQMIAedJ+bu+rUFR4E5+8iIud9ZAgSbBVOZrx0EKArPH/D7dcDzx2Bfz/eWLyIv4mIAFX3+Qyi4fkfJO81V2Cu0DwKlIc1EZ2pQz0I0nVAoKfsgxHvOjAIg+hBkB61H10henCQEITo6VzocSB6bXKijydziJ5plLsC9GyHDbnEuOdz4BA3McIC9EID9Hnz5tG2bVtMSN66dWs6d+5M48aNE39WWlqadgiUCUBfvny5D943atSItm3b0q1bNw455BDfnvQtttiCGTNmZPy72bJlqzBlAbrt4m8L0KM1Z7pD23fj331uAvSH8QN0TTALwvMgQDfhuepJXQX2Gl6SWfBw9Cjku3Mwvn0qoifm4LnPVyEaydBipQi83RzZ1x2Mbj8AcWG3RuDyceCcjMDzMxAwfS5+x/klCNi+EoHd/0EAuMLy68G5EZybwLk5om9yr7kRnBvAuQ4PsPdGYHoUSL+IcIje2X3Pp+OH6CeCczziRG+HuNDbIlHuQRe67kM3XegK0RWgp9qFbgL0sBj3MICeE0RXbW7q49WEA3TVw4UA6Kmi3OMC9HQaNy5Az0TbZgLQTYhenmHnA6DnYzWZalkL0AsB0AEGDx7sA9VbbLEFnTt3TtKubdu2Zd68eSnvFReg63MbNWqUuL5Zs2Z07tyZzp07Jz5L7W7dumX1u9myVZvLAnRbRV0WoNu2Xdc7LkSPA9Dz6TwPg+hBF7oJ0NV9rvBc4/bMqL23kYHHSDxoruD8Q0QolRv9If69zibYUyEzBA+av+Y+81X8w5ZhiID6AA+gj0ME5bcku89/JRyeq+M86DSvDHQ6QJ5LRznUw5zq64jema5DA3Wjawd3pMcF6UGIHhekF8qJHheixx0yZLMPPZthQ7YQ/UNqx964TAYPxQ3Q+5fvySccVJC+oaxJ4rnZAHSQPXPdu3fHHAaYveeee/LMM8+kvU8mAB1g7ty5XHnllZHPdRyH7t0Vsde5AAAgAElEQVS789lnn2X1e9myZaswZQG67eJvC9DDO07i2T2Ea80gQA9b/xV0nz+D332u8Fz1pKaZ6cFoc/e5xrd/ghffrtpuGqIx5iKa5XdEB60joaNK8OLbt0RA7y5IdHsLvOj21ghUPhZxbJ+GuLnPRuB0V2S/+cWI4/wKBG73QqD5dQgIvxmcPuDcAk5fcG4D5/aI7ud2X/d6heo3IABeQbrpSO/hPj8ORO+IF+V+MskudN2HrlHucV3oTdzPUF3oO+AH6LoHfXM8F3pDPBf6huTZhZ4NQF9Gsv6NAujp1phZgJ6dps0XQM9Vz5qHwVNp2doL0A9s36hgGvUTDsoZoAMMGjSI/fbbj1RacerUqWnvkwlAB3j11Vc5+OCDI5+733778dBDD7FixYqsfzdbtmprWYBuq6jLAnTbtteHjrMTPR1Arw54fh9+d4FG8qkL3QToOvDQqD3dfT4EERwj8KLa38cD5trliLgaTfJJZQWCpjtWdyu/6T5HwfnL7nswI/+GuM9/372fGfH3HSJQf0YE7mxECC9ERPMyvLj2NcR3mlONnc6RbsL04O50E6abu9JXEL0j3RwiBGPdM4l0r06Inm5PXFyI/jXpY9yDg4Z0w4ZsAXouA4dcnej5jnKv+wD90fLmjOXggvQNZd4p+GwBOkBFRQVTpkxh8ODB9O3bl969e/Pkk08yZswYli1bFuseK1euZNq0aUybNo2FCxfGfvb06dMZPnw49957Lz179qRv374MGjSIcePGZfvr2LJlq4BlAbrt4m8L0KMBepwD21H7z4Pu88cIB+hPIfC8DD9A1+j2YJqZako9jK3x7WOQ79lh8e2zEY2yGNE4a0jsPy9B4KzGt2+NAN+miKt6XwQYH464sY9BnNp/QQD0OUhke1cEVl+KAOyeeOD8egR6m8D8DnDuBOducO51+75A3wvOPe41d7mvuc29Rx88mH69+5yrEZCeKUQP7kM/HjkkEBXlfhAC0PdHIHpwF7pC9KAL3YxxN13omxMe474h1QjQVQ8HAXrwIPlSkg+QLyBZ76rm/RUL0FPp2mz0bC5ryfKZqmYeBo/Ss7UZoG9aMI06loPzAtABli1bxpgxY3jyySfp3bs3ffv2ZfDgwUyZMoWKiopY91CNOm3aNCorK2O9Zvny5YwbN47nn3+e6667jt69e9O/f3+GDh3K4sWLc/mVbNmq1WUBuq2iLgvQbdteX1oherYAXQcZ+YDn9yEg/h68SPh78CD6I6QG6DrsCMLz9/C7zUchgFDB+VgEbgcBokJEddW+ix+gv4bA8pfc9/AC3u68VxDXwnD3+eXuM8YjwlIdCiY8X4QfnKvrXMF5oUB5pp1qf3pwaBDckx41QDAh+lLCHenpIHrYbvQgUJ/ldro9cemc6FFDhuBO9KhhQ9wodx02xN0XpxBd/34XwoVuAXp1lwnQHylvwWgOLUhfV7Yb+QDotmzZspVtFTdA74d857bwfP3uOAeY16eOE90eBdA1qSy4/zwI0M34dgXowd3npvvc1JTp3OdmfPuPJMe3/4nooUocBwGzpQi43QwBvLsgELgFAokPRmLM2yFw+RTEua2x7V3x4PmVCMTujYDtmxHgfTseML8HAeQPgvMQOA+n6Ifc6+53X3OPe5/b8Fzp6ki/FoHoV5E9RDej3I/Bi3I/EnGhH45EuUe50BWiR+1C3xZxoZsQfXP8Me6mC72UHAA65A7Q9QB5MIEtSvPOxQL0fAL0cvxJhDUJ0E0tW5wAvVAadTSHsn3TjcgHQLdly1ZhywJ0W0VdFqDbtr0+9a1kB9B153m+4tpNeH4n3jDFhOj9kUGICdAHIQMPjU43Bx0Kz9VtPgoPmis4/wz/zuhPjJ+PwYPo7yFCZpj7nMHIsOV59708hbdP7wVk+DLUfR/l7v2/QkSnDlhM5/kyREibce2uW6HGIXm6TrUnPcqRHtyNbg4RgiA9Vaxd1EDBdKMrSI9ypf+CuNBnED5oSAXRp5B6F3omce5xnOiZ7kL/jMx3oecC0XMdOOR7F3rdBugPle/NKA4vSF9btjsWoNuyZasmq/gB+q3U/Pd+2zXbFqDH15rpdGcwul0BelR8uwL0MlLHtwfXgYW5zz9Dvo8H49tnIrpjEaJnVuHTcxvguc+3RJzSTZE4cnWfH4a4sI9FYs5PA+cscP6G7Dy/CA+e90Ki2tVxfhviHr8PnAfwgPmj4Dzm9uMR/Rg4/wWnPziPuK970L3X3XiO9FsRUH+j++y4EP1vSPz8WeB0wtuHfjIC0Y9DIPrRSIz7Efij3FshBwz2RVzoCtGbIfH3GuUejHFXiB4E6GEx7qXkCNAhNUAPJrEFD5CHAfR0u9AtQM8vQM91LZkF6I7j0Kr9ZgXTqKM43AJ0W7aKtCxAt1XUZQG6bduF6ltidHW/hyiAHgee53PnucLzuxB4ru/jDvfP70eGIkGA/iICq3XQEQbP1W0+Bj80/xwRblH7pT/Fg+gfuPcd7j7rZff5TyFDmkfxhjZPIcOYNxABNcq93zfIgOUnxPlsOs8Vnis4V9c54V2Spy64Iz24Cy64G93cjx4cKGTqRDfd6Omi3bN1opv70FNB9Lj70DOB6NUF0M2hQ6aDh1z3oOfThZ6vPei1F6A/WL4P5bQuSF9TtgcWoNuyZasmq3gBurrPLUC33Qf5e2AhenyAHqU7gwBd3eep9p+nA+iv4h3KNgH6e8h33FHId2oF6BPw4ttV381H9MoKRO8Ymq4Uz33eGIkb193n+yNu6yOROPOTEJf2mXjw/EL88Fxd5/0Qp/i9CDh/BIHhj4PzP3AGgPMUOE+DUxboZ9w/f8q97n/u6xSmP+ze8168aPd+eG706xAHfBRE7+6+97+T7EL/C+JCD+5DN13oh7mfi0a5p9uFvrP7uQZd6GaM+2Z4LnQzxr0+BQDoYYfHqwOgzyB7gB51ODwTgJ7PQ+EWoBcjQC+URi2ntQXotmwVaVmAbquoywJ027YL0bcgA5R0Xd1APQqgp4rTU1d4qn4golMBdHWe344MlnS4dIf784eQgcgAZPAxEM99PgT/kMOE52MRiPgpIsLG44m3CQi01AhtFXsala0QvRwRUiOQocrLyADmMWSAowcA7kNg+tPIEGaE+x6+wHOfz0BAbtB5ngKem9C7Xh67WqB6HEe6DhRMiB4G0vMB0YOO9DmkdqJnG+Weyoked+CQyan9TGLcsxk6ZLsLPRcXugnR8wHQ30ZSI+omQH+gfF8+5MiCdO+yZliAbsuWrZqs4gbodve5bW3rQo+nN02AHnZoOwjQHyUaoCs817SwZ/Hi23X/ubrPzfj2IEBXXfk5Xnz7d/jTxTS+fSWidVxdV4IA2k0QkLsdEjluus8PR+Dx8fj3np9PODzvg7jC70Zi1x9GoPcTCBB/BpxnwXkenBfAGQTOi0YPcnug+/Pn3Nc8Bc6T7n3+iwD5h9xnmLHut+JB9DAn+j/d992N1C70U/D2oasLvS3iQtdd6KYLvSXJu9B3RwD6LngQfQf8Me5b4e1BN2Pcw/ag5wTQTe1rAnTVvap3g8lr+QLovxAN0aMAelDThunaTFLV0kH0TAD6Z1iAXlwA/YD2mxVMo37IkRag27JVpGUBuq2iLgvQbdsuRJvDk1StjhXtfL+PTAC67iZPF93+ADLUCOsokK4A/Ta8HZHafd33cz8yFBmAuAYG4bnPo3bUqUtgHCLUvsKD5iryvsW/o9qEmF8gAHK0e8+RiGB5BRnCPOx+Ngr8b3M/o8eQYczb7mu/wnOfz0ZE8FJEPK9GgHIKeF4PEfMbIMK+fp5aT9kHoXq1QfSo/eir8e+FS3UyXyF6cLAQNVyIC9Gjhg0/4w0bUg0cUp3Y16FDXICez1P7hY5x/4i65UKvvQD9vvKWvE+bgvTVZXtiAbotW7ZqsooXoNvd57bNtgBdOpP95/kA6E8j+8/LEB1pwnMF6Kb7fBjhAP0T5Pt3ML59Bt4B6d8RUOruPy+pEo21ERIdvjXikN4NgcD7IYDYdJ+fjuw9/zsShX4JOJfjh+e3I0D7ITxwPgBxliswfwmcV8AZDM5r4Lzu9mtuD3b7FQSqD0RAehniTH8ScaSbbnQToqdyol9Ksgu9C9FR7ulc6LoLvSXJLvTd8e9BV4CuMe5he9A1xl0BurrQS8nDHnTVvmEJbCupXoCu6WozyO5geJSmjQvQFaLnE6Bno2UtQC90eQB984Jp1Pdpw3YWoNuyVZRlAbqtoi4L0G3bLkTHHZ6EwfR8OtLDAHrYQEPh+T1ER7crHH8Q+UIf1lEg3QToQZfOre57UoD+FDL0UPf5UFLDc91Rp9B8EiIAv8c7YW22Rm5PRGDmF+59RiOCajjiUHja/Z3uMN6vvtdH3ff3LgLgJyJC9RcE4mq0n8JzBecuPDfd5iY0V3HfIMcODgm0zdi6nB3pYRDdPJEfBtGjIt3z7UQPi3KfRWqIrsOG6t4bFzfGvbpd6LkA9Hy40PMJ0IeRPUSvvQD93vL9eI+2BeleZc2xAN2WLVs1WcUJ0NV9XtO6w3btaQvQRSvlAtBVb2YK0MsIB+gv4wfo6j4fgWg53X8+GvlObca3T0Y0wi8I0FyM6JbVJPaflyAaS+Pbt0Wc0s0QJ3Urkt3nGt3eDXFy9wDnPwio7oMfnv8XAd1lCDh/EZxXEUD+JjhDwRkGzvBADwPnLffnb7rXv4pA94GIc70McaT/D8+Nbka634ZA9LCd6Jfhd6GbEN2Mcu+AuNBPxO9C113oh+PFuIe50BWga4z7LkTHuKsLPSrGXV3oeQPoYZpXAXpUhLupb1MB9ChNq7o2bD2ZeTA802S170h/INzUtPkE6J8iEN0C9GIA6Pu337xgGvU92lqAbstWkZYF6LaKuixAt227EJ3N8MQE6fnapRgE6OYwIwjQ7yH17nMTnD8c0UGgrhD9XvcZ6QD6Y4h7wNx9Poz08PwbZMjxPSIKtaciAtI8iW0Kx0kI0ByPCLdR7rPeQAYwCtDN/177IUOcwcjAZbx7L4XnixHBvIbEYMV0nSs4L0VEvMLujZFT8vloc1CgwwLtUjy3e04RdpA5RA/uh0vlRA87pR/HiW7uQw8OGnKB6FNJvwtdIXqusXfame5CL0SMezn5Gz7kC6JbgG4Bui1btoq9ig+g2+h222FtAXp8eB4G0M3D2tkAdN1/ng6gpzqcPR75vq77zzW+fT6iTQI6rx7++PbtEdDbHL/7/BjEid0RcWmfjzi4L0Og9LXIzvPbEHj+IAK1ByBR7YMQAP4GAsWHg/MOOO+C8x4474Pzgdvvu3820r3mbQSmD0Ec6q/id6SrG/0xvEj3+xCI3g+B+je471Eh+uWIC92E6OcjBwP+ihwS6Ii40E/FH+PejvAY9wMRiK670DXGfQ/8LnQF6OpC1xj3ranlAD3qkHgUQFeIHhegm5o2U4AeV8vGBejZuNAtQLcA3QJ0W7bqSlmAbquoywJ027aru3X/ebaDExOk5+pETwXQ48LzoOs8Cp6bEN38zw+4973HfbY5cNT3d7d7/ZPIzrpXkB11QxGBocON0XjRel8iw41vEcE3GRGGPyHCcToCSWci0FTh6Qz3Zz8hIvIH9x5fIQJuFCKMXnbfz/3u59bPff8PIJB/ODJo+dZ9nsLzPxBI7Ea2m25vdZtviAj5hoiwb4SI/M2Q2Lk4vZnRmwa6Ed7et41JHhyoM92MeM/akZ4NRDcj3aOc6L+T3oludpwodxOi69+DsIFD1NBhCvGj3KNO78d1oZu70OMMHrLdhV5Tw4d8xrjXVYC+PyM5uiDdq2wvLEC3ZctWTVbxAPTg9/Sa1h22a1dbgO450LMF6GGa81EEnitAV3j+JOkd6K8gB7NfJxygl+NpzM/xALruP5+B6InfEAj6J97+c0RPbYRosGB8+wFIRLm6zzvguc+7I9HtVyLx6DcisNqE508hTvGXEAf5UASGv4uA8nJwRoHzMTijwRnj9mj3z8rB+ci9VmH6MASkv4YX7f48sh9dIfqj7nu4F5w7wOmLwH0TovdE4P8l4PwfEkWvLvRz8FzoHfG70DXGXV3oZoy7utCDAL0ZyQA9yoUeFuOuWlh1sJnKVisAelTKWrEC9Gxj3ItBw1qAvn/7zQumUUdyNNs1bYAF6LZsFV9ZgG6rqMsCdNu2q7NzhefBAV2uTvRMAHoqeJ4Omj+M4zzitvnP+p8fQAD9Xe7z9ffq676XB/C7z1/HcYYgwmIknjPgE7xYvYmIyDOd5tPxYPlsPIA6j2SwqsLzZ/f13yNicJz7rGHI4OVx97O4232fT7vvbxQiHH90n6XOc41tr0qOaldwvgki6jdHTslviUTObe124zSt123lvnaLQCtUb2S07oDT1hP42lkPEsyOAunmYEE7uBc9m53oC/DD9Lixd7OJHjro4CHd7rhco9zj7kLPJMp9LMWzP84C9LAyAfrd5a14h/YF6avKWmABui1btmqyigOgB1cu1bTusF372gL0aM2ZD4Cu7nOF5yZAj9qB/iriPs8EoH+DfK+fin//uXlQ2k0YK0UA7eYIyN0ZcUzvjcDg1ojj2tx9fj4CnTW6/XpwbkUc36bz/AUEcr+JgG8F56PAGQvOZ+B8Ds64kP4MnE/B+QSB6qPA+RAB6SMQR7pGu79EMkTXOPd7kEj5WxGIfj0417jv+wpw/oW40C8Ap6v7u52LuOzNKHdzF/qxeLvQFaKrC90E6OYe9D1I3oMedKGbAN3Uw+YudPMweT3IXu+mA+jBHeimtg2LcQ+D6IUG6Oaqu1wBuqapWYBe9wD6FgXTqO/Q3gJ0W7aKtCxAt1XUZQG6bdvV2fkemgSd6HEd6Qry+5J+kHE34e7zqAi9R4x+FC9ST/vRwH9+BG8/uhnnrs99EP/u81fx4Pm7iMj5GP9Ouol4ce0KzmcigvJXRGwqVF2AiFQ97b0YT6TOR4D6bGQ4MhUBoF8hwuxdZNjyIo4zEHGlD3ffz9fu9XPce/6J46zGKanAqVcpQLo+frd5I0TMb4EHzLdBhi3bIuI/Tuv1GlcXBdVNp7rpSteT+Okc6XmB6OZwIc5e9ExO65sdHDqkir2bTbQLPR1AVyd6qpP7cfbHxY1yz3QXeqbDh2xi3HMdPpgQPR8AXSF63QLod5UfyAiOKUhfVbY3FqDbsmWrJqt2A/TgiiULz21HdT4PUxd75wOgq+bsj8DzQgD0L5Hv6j8geiC4piuw/7w+oq22RHTargjwbYkA4TYIMD6VZPd5T8TR3QeB1PfjwfPn8eD520gkezkeOB8PzlfgfF2FMzGkv6nCmVCF82UVzhfua8YiIP0DBMYPx3OjmxBdd6I/7L4ncx/6TXj70HsihwDCXOhd8Ee5qwv9BDwXugnQD8OLcT8Agei6B11j3M096DsTDdCDB8prBKCHpatZgJ4/gF4TGtYCdMdx2K/9FgXTqCM4xgJ0W7aKtCxAt1XUZQG6bdvV1dU1MAkb2qUa3JnvQ99LVJReKvd5lPNcwbm5hy6qFaJr6xBEhyKPIhF8TyODjpfx7z1XeG46zzWy3YTnsxBxOR8Rn4sQ4LoUEat/ICI2LC5cRex8/CD9W/eZY/EE2lhEDP7gXjcfEcIrcZwKnBJ3kFKKiPONEdG+OSLm1V1uwvId8GLoUvWOeEMCs7cnHKqbMN08hR+MeE8V7W7Gz1cLRFcnehhEDxs2BJ3owcFDWPSdHpAIA+hhu9BNgB4F0dNFuceJv8vEhR5n8GBGuWcS457NKX4dPnxA7hA9n0OIugXQ7yw/iOEcV5D+d9k+WIBuy5atmqzaDdDjfge3bds8xLy+Q/Q4Me5xALrpPo8L0AciB6AzBejjkO/m3yLf9X9GdOZ8RIesQCBppei+eoiG2gTRXTsQHt9+AuLC1t3n6j7vhQDp2xCn9yOIA/w5cF5G9p2/jew0/xgPnE9AIPl3VTiTK3F+rEjuKZU4P1TiTHJh+lcISP8UiXj/CHGjv00yRH8anCcQiP4QEuV+J/596OpCvxKJcr8Y2eneDZzzkIMCZ4NzFjidkF3owRh3Bei6C11j3BWit0Rc6GaMuwnRd8LTwwrQt6KAAD2YtGYBemEAugnRyzNoC9BzKQ+gb1kwjTqc4yxAt2WrSMsCdFtFXRag27ZdHR3m+M43RNc2YXpY68/NoU263edxnecmODf30D3u9hOBfhw/UH/c+LMnkKHHMyTD85GEO8+/RQTfVEQcqut8Hp7TfBkiVv9EBOxKBNKuwb+DOwhu/0AGIwsRwTrLfYZGduuO9RAXQr11OBtU4dSvEmHeEBHsWyBCfltE2O+AQPCd3d4FGQDsFtJN3Z+Zvavbuxj3ME/fB4G6wnQTpAdh+iaE70jfgBxj3QvlRI87eJhD8uAhnQs91+FDuhj3uLvQ4w4fFKCPpfqj3PPlQrcA3SwToN9efghvcUJB+sqyfbEA3ZYtWzVZtQugh33ntvDcdty2Me6FA+gDkBQzhedlOM7ziPv8RURfKkB/A0k5G0ZqgD4B+R4/BdEEsxF9sRTRKmsRgI5opQaIttoGAbp7IPHjByFguD0SXd4Jgcrd8Nzn1+GPbn8CnDIEZJvwfDQS1T4BnG+rBIz/uA7np7WUzFhDvV9WUW+WdMmsVZT8sgpnxhqcn9fiTK0QyD6pCucbcL5EQPwYPIg+HHG6D0Z2oj+H7F9/Am8f+j3IPvRb8bvQ/w3O5eBcit+Ffi7+XehhMe7twGkLzpH4Y9yDAN2McQ8CdHMPelD3VitAN/WtqWtV06Y6FJ4vgD6D7DRsqnVkFqAXZg1Z8QL0lu23LJhGfYsT2LbpxliAbstW8ZUF6LaKuixAt227OrqQg5LgUC/YpvNcO9Po9iA8V7d4lOtcBxlmPxnSOuTQQcdzyIDjFdI7zyfi7aILus4XIWJUwflqRMSuQ0RtZURXGK1uaIW4v5MMa5cgQngVTslaiWsvqRIBboLzLZEhyvaIqFdQ3hQR/bu7vQcyDGiODAa0m7t/3sztPQKtgF0huw4QTLe6wnQdJoTFu+tgQd3oJkgPc6NXC0Q3DzXEdaKHAXRz+BAcPMwl89P700k9fPiR1ABdY9zj7EJPN3wYT+YDiEIB9A+wAD1/FQToQzmxIH1lWUssQLdly1ZNVu0D6Bac2862bYy7H6Cngui5AHTVlab7/Fk8gP4SHkBX9/lQUgP0L5ADrt/h7T+fg+iLZYhWWUcivr0U0U9bIAeYd0E03H6Im7oN4rb+C+LE/js4FyLu86sREG1Gtz8NziBwXscPz8eB8zXiOP+xgpLpayn5ZTUlc1aywbwVlP72B6ULpDdY8Acb/PYH9eb+ScnsVZT8sgbn53U4P1bifF+FMxFxo3+OB9HfRXasvwnOq3gQfQDePvT7wbkbccv3we9C74nnQr+QZBd6MMbddKEfjedCP8z93EyAbsa4N0M0dBO8XehBgB6McdfktbD1ZTkD9Cr8Me6mpv2T6gPoqdLU0gF0NQdE6di4AD2Ohq1rAN2E6Os3QC+URh3KiRag27JVpGUBuq2iLgvQbdvOd9dUTF+/iA4OLsLguTrPgwMLdZ6bAD0qst10nJvQ3BxmmG0ONnS48RKOMxg/PP8AD55rjJ7C8x/xnABzEaG5hGRwbkLzoMiN6iDcNQWw9moB5xtU4GxYibNRlT+mfWtkeKLQvCki8pshwxQF5C2M3hsZDAR7b6Nb4IF1E67v4d6/KZ473XSoa6yd7oULA+nBeDsdLoTFuucNoofF3YUB9CgnelSUe6rhg0L0OeQnyj3d8CFulHt17ULPFKBnukcuXwA9XxD9bbxBRN0A6P3KD+NNTi5IX162Hxag27JlqybLD9D/TXK6Uk19z446sGp3oduOagvQPR2azoVeWwH698j3/5mIflhIEkCvh+ikTRBdtT0CdpuDsz/++PbTEJD8DwQyq/u8L/7o9ucRgD0MD55/4e40n1wpjvNfVlE6bzkbLlxGgyWLabhsEQ3/WOj17wvZeNkiNlq8hPoLl1E6fzn1fl1Jycw1OD+tk2j3Se5+9HEkQ/Q3kN3rA/HvQ38InPuQKPcoF/oleDHu5yMu9C6IC11j3E8F5yRwjgfnGASgt8Uf427uQd8Xz4XeDL/2NWPcNYEtCqCrC71GAbqpZU2IHqVhdR3ZHPKrYVMlqekh8HQAPU6SWl0E6O9hAfpWBdOob3KyBei2bBVpWYBuq6jLAnTbtvPZtT2i7w7CBxWpnOdB93kqeB7cPxeM0XvW6OeQqPaBbr+ExOkNQQSEwnPdNf45yfBc99BpZLvhCE+A8yoSArck0PUCvUGGXYoI7gZ40HwrBE5vh0BrheYKzPdGhH9LZAiwfwa9n9st3XsoWDeBuhlnp90EP0jXk/lmtLs5XNBYdxOiR8W65wWiB4cN6v43AXpUlPvvRLvQUw0fFKIHhw+potz1BH+2u9DjnOLPNMo9LkDPZAiRDUAvR4YQue5Bz9cQQnsYdQWg9y0/nNc5pSDdo2x/LEC3ZctWTZYfoF+J//t2bdopbYJ1C9Bth7UF6On1aD4BelB3vkA0QH+L+AD9J0QjzEU0xu+IVnH1pu4/b4Toqh3x7z8/nOT49u7g/Atxbd+ERKI/AM7jSHT7y8g+8pHIzvMvqnC+lR3nJTPWUjJnJaW//U6DpYtptPw3Nl81ly1W/8qWa+YkeovVv7L5qrlsumI+Df9YQIOli6m/aBn15q2gZNYqnOlrZUf6pEo/RP8QnHfAeQtvH3pYlHvQhd4bnKvAucL93f6JxLh3xXOh/5XkGPfjSY5xN/egtyI1QG+C6F1zD/p2eDHuqnH1oLi60GscoIdp2XQaNmodWboY92w0rB4AjwPR0x0Cr6sAPR8HwIsXoO/bfquCadTXOcUCdFu2irQsQLdV1GUBuu263YUaZOlgpLYOR6Kc55kC9EeIB8/N0/86xHgOcQC8QPIg4xUEnluX96cAACAASURBVA9FBhi68zwMnv+AP7Z9HiI0lyGAVeG5us3xYLkJvTdERHNDREBvgojpTfHvBFeRbf5M4863wAPmZjy7QvPmeMB8P2R4ciAyBDjE7UPdPsxt/edDkJ1vZh/kvr6Ve6/9EZhuAvUwmL47fpCubnQTpCtEV0e66UYPi3TfkGpyokftjQtC9LD4u7B96Klc6JnukfsZ7wR/LgA9n7vQ0w0ggi70sVQvQFcXei6DCAvQtSxAt2XL1vpaqQG6xqibq4pq4vt3MNo9jmawvf61BejJujQqyj3fAF21Zz4B+jxEbyzH05x4AH1TBNruhGiwfRANdyQCiE9F4tvPQ3aEX4FEn9+K5z5/ColufwOcEeCMAmdcFc5E2XVeb+ZqSueuYMNFS2n4+0I2XzmXrdbMZtuKGWxXMZ3tK39y+2e2q5jOthUz2HrtL2y5Zg6br5rLJssXsNGSJZT+9gf15qykZPoaF6JXyV71zxFg/z4SHT8EccIPAudZ/FHu9+HfhX4tOL3wYtzDXOhnu59BJ7wY9xPwYtyPwgPoqosPwh/jrgA9mMCmAF1d6FF70MNi3LNaVVYdAF01bG0A6HFT1IoRoJeTnwPg+QDobyP/W2QBugXotmzVzbIA3VZRlwXotutu67DilpDO5zP0OVH7xmu608HzsPj2sN3nj+AB9Ch4rq7zp5HBRRnJbvNBOM6LeAOM15DI9iA8/5hw5/lURBjOxg/Pzch2d5ChTnMF5yY03xQPgG+NiOttEEf29kZv57b+8w54u8V1l7nGsjdHAPa+CNxuhQfLD0OGAK2RgUAbt9uGdBv3miPc67XNIYICdYXpZqydCdODIN3ck65udDPmzox1jzqpXxAnug4eonahB13o2UL0KICuMXhRA4iw4UO6CLw4p/gVoMeJcY8L0M1BxFiqD6CXk58hhAXoWiZAv7X8cF7j1IK0Bei2bNmq6UoN0M3v4YX+Dm4Ce7sX3XacNv+e1rQurA2dTpvmC6AH9WemAP1TkgH6LERDLEE0iRvf7iB6aCPkAPK2iNZqhuizQ0mOb++KwOWrEOf2bXju82fxots/BOfTKpxvKnGmuPB8/nIaLFlCo+W/seWqOWy7bgY7Vk5jF6awK5NpwveJ3pXJ7MwUdqyaxvaVP7NNxUy2XDOHRivm02DpYkoXCER3pq/FmVKBMwmcL8H5FAH3I/Gi3F8G5wW8KPf+pHahX47fhf4PZO+7xrifgRfjfiL+GPc2iP7VA+YH47nQFaCba8wUoAf17TZEA/SwGPeMdW11AvRU+nUOhQPocVPU0ulXXUGWDqIXGqDnYw96PgB6qvVjtRugF0qjvsapFqDbslWkZQG6raIuC9Bt1802XSk63Ap2roOu2g7O0w0o0rnPdf+5CdDNgUVUbHtw71wUPNdd50ORwcUIRIAoPE+18zzMeb4GEauG81x30W2Et5t8M5Jd4zshYntXRHzvhsDmPRBR3gwR6M3xdpancpYfhsDvIxEgfhQyCGiHnKo/Fjlhr31soI9xr2vn9tHuPRSsK0w/DD9M1/1wGveuEe/qSDfd6FFDhiiIbu6MC3Oi62n9jEF6qt3zphN9NfEgetgeuVSn+KP2yKWKck81gMjHLnQTosfZg57JSf6x1P4YdwvQtUyAfkv5EQymQ0H6srJWWIBuy5atmqx4AF2/j5sO3+r8Ph7UFRac247bqk1rWhvWlo7ahV6kAL0E0UMNEN20HXJgeS9Em7UmOb79AnB6ILC5DwKhTff5mwi8HgPOl1U4P1RSb4bA842XLmazP+ex9ZpZ7FDxE7tWTWa3qu9oxkSa8zV78ZXbE2jO1zRjIrvxHbtWTWbHqmlsWzGDLdfMZtM/59Ng2WLqL/iDEoXok6twJoLzBThj8fahvwXO60iU+/Pu+3wcz4Wuu9BvxO9C74EcFLgQcaGbMe5nIjHup7qfzQl4Me5BF3oQoOtB8Wb4AXpwD7q5qswCdGoeoMdxoa+PAN10oRcbQN+6YBp1MB3YxgJ0W7aKsixAt1XUZQG67brZ5pCiX0iHDb8y7UIM6nIdTKSC53cR7j4Pg+cP4w0rTIAedJ4HY/M0tn0gAs51cGHC8+GI4DDh+VhEPH1J9M7zhXjwfDU+eK6R7fXxwLm5n3wH/FHrzfDc4/vggXF1kSscPxgvdv0wPDe5CckVkB/v9gnIifqT3T4F2fWmfar7Z9ong3OS+5oT3HsoZFeofhTebrgj8MN0E6SrIz04ZGiGP+pOI911X5y5Fz0ORA8OHKoNouvwISrKPd9DiGx2ocdxoacbQmQC0DOJwtMY90wBeiYQ3Yxxr+khxAhSn+QvLoDep/xIXuH0gvS/yg7EAnRbtmzVZMUH6NrVcbA1qB+CuiHde7JtW9vGuCd3mE4NHu6uSYAeFuGeBqBvjOim7RGdtTeiy44gOb79n+BcCc514PQD534kFl3d58PBKUd2kk+qpOSntZTOXUGDpYvZbOU8Gq/9hZ0qp9K06nv25Bv25ktaMo79+YwD+DTR+/E5+/IFLfiKPfmG3fiOnat+ZLuKn9lqzSw2/XMeDZa5TvTZq3B+qsD5vgrnayTKfTTJUe4D8VzojyLO+bvc3+NmcK4H52pw/o240C9F4uq7kxzj3hFvD3owxl1d6EGAbu5B16Q1E6DvTDJAV01bowB9BckHwNcngG4eAM+nbq0rAF21a3EB9H3ab10wjfoKp7NN04ZYgG7LVvGVBei2irosQLddNzvdKX8TpGfbtXkAEgeeZ+I+V4D+mNHB6PYw57nunXsR2XP+KvHg+WeIuPoGcetOIRqer0GEaiVOSZUX2V4fEcXqON8WEdI7IwJ7D7y49f0QQX4wfjh+BAKqj8ZzkB+DB8hNOK5gvAMSRXc6MhDoiDgNznT7LKPPMLqT26e7r++ADFkUsJ+EB9QVpuv7aks4SG+F50bfF/9+9Gb4IfouiBNd3ehhTvTNSA/RM94bp51q+BDmQk91il/j3KMGEcEhhLrQw6Lcs9mFHgei5wOgxx1C6CAi09P8o8kcoJfjudBzGUK8S/5O8mcC0WsvQL+5vA0v07EgfakF6LZs2arhyhyg9yF5tVKu36f7knyANs77sG07rC1AT9arYbvQVaMWKUDfEtFSu+Hff34cou/+isS3XwrOfxDH9p2Ik3sAAqffQNznYxGQPXUt9easpMGSJWy2ch7brJ3JTpVT2b1qEnsxgZaM4wA+5WBGcyijOJyPEn0ooziY0RzAJ7RkHC34ij34ll2rJrN9xU9svXYWm66cx0bLFlM6fznOzDU4UytwvqvC+QqJci9HXOjDEBf6iwjoD4txv8X9na5BYtyvRHahX4wX434uOOfgj3E/BdHV6QC6mbTWAg+g74a4/s2EtTCAri70agPo5kHwMIAeBtHXJ4AeZw2ZAvRs0tPKM2wL0LMtD6A3LphGfZmOFqDbslWkZQG6raIuC9Bt182OE5MX5kzPpGt66BBnIJEKnmey+/xRwnefP+n2U3h7z4PO80H4952/juMMwYtt153no/DguQ4rJiFibhriBp6LiMmleM7zCmRwUeWPbN8EEciN8TvOm+GB81b4I9cVlpsu8pMQiK1wXMG4QvGzkEHI2cgg4G+BPhfZ9fZ3xG1wnvHPf0N2wHVxX3u2ey+F653cZ52OB9TVoX48MmA4Bs+V3gYPpOugwYx119P6phs9ai960Im+JeFO9ODgYQPyBNGDLnRzAGFGuf9B5if5gzHuqXahpxtEhA0hdBCRbggRtQfdhOj5OMWfbRxeLgD9Q2oPQE8Vh1c8AP3G8qN4kTMK0peUHYwF6LZs2arJyg6gayvszuWgrKZVZfJc27ZTtQXoyXpVD3ybulV16n2kB+jmSrHqAOjjiA3Q6yPaaCtES+2BaK9DEI15IqLruiBO7B6IS7sPOPeA819wysB5BQHVHyEx6t9XUW/mKuov+J1Nl/+WcJ7vziT25ksO4FMO4WNa8yFtGMnRvEN73qYdI2jHCI7iXY7kfQ7nIw5mNPvzKXvzJc2qJgpEr/yJrdbOotGf89lo8VLq/fonJdPX4EypxJlYJe9BXegjkGj5l5EY9wGIa/4hcO4F5w5w+oJzE+Ex7hchhwd0D3owxl01rupb85D4ISSnrKmmTQXQ9VC4AnQ9FN4I0bEbE56oljVAVx0bBtCjUtTymZ4WdfjbAnQL0PNbCtD3bt+4YBr1Rc6wAN2WrSItC9BtFXVZgG67bvb6vmcuLkCP4z4PO+UfdJ/rsCLoPNdhxSuI8zwIz99FRMdHiPBReP4VAhcVnk9HROICZGCxHBGjEZHtmyLieBskmrwJnuO8JR44b40I83YkA/PT8CD5X/Hg+LkIBD8fOUHfDTlNfwGy2+0iJKIurC8y+kJkeNLN7X+491SwHgbU1Z3+F/yudD2p347w0/qmG92MvNPYO92L3gQ/RI9yopv74xqRPHgoJYvhg3bY8CHoQjeHEFFO9GUkDyIWEQ7Q5xMN0KNi3HUXehRA/5F4e9BTQXQF6Ol2ycUF6J9TGIBeTm4A3YToFqDrsOSG8qMZyFkF6YvLDsECdFu2bNVk5QbQtbNd02Td5raroy1AD+9galomAN080F1dAH0CaQF6PeQw8aaIbtoZ0Vj7IQe12yGHoM9EtN5F4FyBQOa+yA7xJ8B5gYD7vApnagWlv65g42WL2GrVbHasnMbuVZPYh/G04hMOo5y2jKQ9wzmeIZzIG5zCa5zM65zIm5zAEI5lGEfzDkfwPocyilZ8wt58yR58yy5MYbuK6Wy5Zg6b/LGA0gW/U2/2SpxpFTjfVeJ8VYXzCf5d6IPxYtyfwItxvxuJcb8JiabvTXSMuwnQOyKHxdWFfjwC0c2kNU1ZOxBP0wYBurmeLHggfCu8A+HBw+AFBehh2jUfAD2Vdi02gG4e/B6LBei1HaBvUzCNOpCzLEC3ZatIywJ0W0VdFqDbrpu9PgP0bHef30+86HaNyVOAbrrP08FzHVTokOI9PPe5xuR9hQiw7xFBNx0RgvMRYfkH4kA2TvxrZLvC8y0RsbwTIqT3RGLe9keAsoLz9giAPhkR7R3xgPnfEFDeFRH6FyKi/2JkAPAv5DT9FUg03ZXICftgX2n0FcgAoQcSZXcpchr/YjzA3t19psL0c5EBw9lIzN2ZCNgPgvTj8aLdTYh+GMmxd7oXXUF6M/wn98Oc6Kkgelj8XSkyTMq7Cz24Cz3KiZ4qxj04iJhP+hj3KICeKsY91SDiO7fTudDjDCLi7kHPBqDrHvTyDNsC9HyUCdCvL2/H83QuSP9f2aFYgG7Llq2arPwAdNu2a1OvzwA9XaqbqV0zBehhh7rLiAfQh5IeoH+FfGefimjSefgAekkAoG+DaKk9Ed11OKLPdP/5+Yj2+zc4N4BzO+LgHgDOS3ju83FQ8n0F9WaupsGipWz+51y2X/czu1V9x958yYGMpTUf0o4RnMAQTmEwp/EyHRnEmbxAJwbRkRfpwCucymBO4E3aM5w2jOQwyjnAhei7M4mdq35km4qZbL5yruxDn7+ckplrcKZUiAt9HP5d6G+47/U5/C70e9zf5xb3d7sGiam/AtHO/8Qf46570Dvhpa3FcaEHAXoz/AfCTR2rMe6pAHoDqgmgq341E9SiAPoS/LrVAnQL0IsDoLdov03BNOrzdKaxBei2bBVlWYBuq6jLAnTbdbPXV4AeB57fhbdXLlV0uw4pzOj2sEFFMLo9CM81ut0cUmh0+wd4Q4rP8OD5JLy9578gInEhIjBXImK0wh/bngqea1z7ocgOunaIMD8FAdFnIgL+XGSo0R0B2pfiQfKeyB63Xshp+muQk/U3IHvewvoGcK43+lr3dVcjw4Sr3PtegQfVL3GffSHiTO/qvqfzSN4X1xEPpJ+M340ejHQ/DD9Eb4nfja5OdDPOfSfEhW7G3wV3opv70DfCD9GzinKPsws9DKCH7ZMLg+hRw4i5RA8jolzoqYYR6fag5xOgjyc+RLcAvVgB+rXl7XmWswvSF5UdhgXotmzZqsmyAN123ev1FaD3w78WQVv/rB/+9LRCRLi/huO8gZeMFgXQP0e+Z3+LfLefScYAvTUCg/+CaLiuCEzuhcS3343sES9DnN3vgDMGnAlV1Ju2htJ5y2n0xwK2WTeTXSsn04KvOJCxHMEHtOdtTuINTuclzuQFzqaMLjzNuQzgbzzFOTxDZ57jDAbSgZc5idc5lmG0ZSSHUs7+fMpeTKAp37Mj09x96G6U+5yVlPy01r8L/SP3/Q0B51XEMa8u9EcQJ/2dpI9x74Zo2y7496BnA9BVx+6BaNkmZAfQN6QaAfpqZIahED0I0DPRrNUB0NMd/LYA3QL05DIBeqE06rOcTeOmm2ABui1bxVcWoNsq6rIA3XbdbAvQcwfoYbvPzai8sCGF7j1/ERlQhLnPh+MNKD5ChM5YRChNQMTZD4jAm4mIQzMqbw3e3nNE6DZABhZbISJZ4XlzJDrvIER0H4W4tE/CA+fnIE7vbnjQ/HLEFXA1IvxvQIYAfZCBwG3I6fo7kaHHPYG+G5y73J/f4V57GxJpd6t7n5vc+2q8XS88oH45Mli5GM+VrjHv5yHueI28M93oQYiusXcK0tNB9Gakhujb4EH0LfHvQzd3yOW0Dz1sABGE6DqEiAvQo070B4cRUS70VAD9Z1ID9MnkBtDj7kGPC9ALtU+uNgL0t7AA3QJ0W7ZsFUdZgG677rXq0/UJois8v5XwNQnmoYIogG5q1Hw50MMA+jv409HM9WITke/10xF4uZiUAH1XRFsdgGiw4xC9dg6i6y5D9N+tCHR+HIHRbyIu78+qcCZVssHMlTRYvIQtV/7KjpXTaFY1kf35jMP5iPa8zcm8TicGcQ7P8HeepCuP0Z3+XMgjXMCjdKc/5/ME5zKAv/IsHRnEKbzGcbxFG0ZyMB/TknHsyTfsymS2q5jO5mt+ZeNliyidv5x6M1fLLvRvXBf6x+C8h7jkXwPnRXCeBedJ5BDAA4gG7gfOzYjOvRrR1SZA1xh3U9Nmsgdddew+JLvQmxCuYVW/RgF0jXHPWL+mA+hhLvRcAboe/M4EoEdp1jgHvy1AtwA9uSxAt2XLViZlAbqtoi4L0G3XzV4fAfrt5B+g9yd5/3kwut3cfW66z82IvOCAIug+1/h2jW7/ERF7sxGRqO7zVSSi2x28YcUmiBjeFhHMu+HB80Pwu85PRaDzX/GD838h8PpqROzfhAw1bkcGAfeAcz8ST/cIsuvtv8jA4wm3H3f7MWSI8Kh77UPIQOF+cO5FAPsdCFTviwD1GxGX+jUITP834ky/FIm7uwiJvOtOeOzd6SRDdB08BPfHZQLRw07wNyY5yl0HEBvjDSFKqaYhRPAUvwL05YTHuAcBetQudD3RHxegp9uFnmoYoQA93R50HUbkC6B/hjeQiOtEr0mAnuswQgH6cOJBdAvQLUC3ZctWbSgL0G3XzV6fNKoJz+N8HmEA3Vwzlm+AHjzgPQL/Ie/RyMFT1aiTEQg5B9ESK3CctckAfVtER7VAYG8bRIN2RIDxBQhMvhbRghrf/iICpsvB+bISZ8o66s/9g02WL2DbtTNoyvfsw3gO4WOO4l1O4g06MYguPE1XHuMiHuJS7uMy7qEHd9ODu7mMe7iYB7iARzmfJziHZ+jkQvT2DOcIPuBAxrIP49mDb9mpaipbVcym0Yrf2HDRMurNWYnz0zqcSVU44xFn/Ad4Me6vgPO8+/7/C86DiGa+DdG31yMHBa5CDohr0lpUjPtfyAygh2nYJvjXkYXp1yBAV/1qAvTY+jUfAF116xLC96BHadY5xAPopgs9TLOqbrUA3QL0+GUBui1btjIpC9BtFXVZgG67bvb6NJwwAXo6eH434bvPswXoOqB4Fr/7PAjQh+AfToxEhIrpPv8SAYmm+3wuIhqD7nM89/nGCMTdBjlpvhsiovdDQPGRiBv7RGS32plIXNw/EChtgvMbkJ1ttyPi/0EEgD+GAPIBSEzds8jOt+fBGRTogYiD4Hn3umfc1/0Pgev93Xs+iAD1exCnej/32TfhB+k98falmyD9H8gBgC4ku9FPcX/f45Hhg7rRzb3oQYgedoK/Kd4JfnMfetgpfoXoJkCvNhe6RuGZUe5xIHrYQMI81R8F0HUYkWoXejan+U2Angqif03+ALo5kKhOgJ6PYUQ+ALpC9OIH6L3Lj+UZuhSkLyw7HAvQbdmyVZNlAbrtutu3UvO6sbYAdP08NMb9DkSz3oNfs0YB9Fwi3MP2oL+DPyVNY9yzAOh7IylobZHDzZ0QYHwROFcieu8ORBc+jcDoEeCMqaLkmwpKfl5Dg4VL2WLVr+xYMY09+YZWfMKRvM8JDKEjL9KFp+lOfy7hPq7gTq6iL1dzC9dwM73pQy9uoSe30YO7+ScP0pXHOIdn6MggTuIN2jGCw/mIVnxCC76iSdUPbFc5nc1XzRUX+rwVODPW4kyuxJmAP8Z9KF6M+9OIzjVj3G9FDohnugdddexxhAP0gxBn/36Ihq0OgJ6Rfq1OgB516FvXj2UC0FWzpnKhFzNAV4g+iszWj1mAnm0pQN+r/bYF06jP0MUCdFu2irQsQLdV1GUBuu262Ragh/c9JIPzuAD9cTIH6IMR9/lQRAwE4/H0ZP84vPh23X0+GxGHi/G7zytFzG6AQNpGiBjeEW/neUs853l75CT76ciOtb8jLu6LESHfCxlgKDi/F5yHEWj+FALBX0BcAa8gcXVvIBF7QxGngPZbyE64Ie7PX0MGCy+69zCB+hPISX2F6fciQ5QgSNfYuysI35F+Psm70YMQ/VjSQ3TdI6e75JohhxF2RQYQCtGD+9DVha6DiI3xhhDmLrm8QfS1+J3of5K8Dz0OQFeIHgegm070fAL0IETPBaCPJz5A/5zqB+jauTjR8z2MKHaAfhxPc25B+oKy1liAbsuWrZosC9Bt1922AD3581DdrrvQg4e+owC6ecA7E4CuK8Y0JU0Pegdj3MciIO9r5Pu8CdCXEwrQt0M01D6I1joK0WRnIDr0n4i2uxEBzf0Rjfg6Eo/+WRUl36+l3uyVbLJsEY3X/UKTyh/Yly84jHKOYTgdeJlzeIbu9OdS7uXf9OMabuJGrqUPV9OX/3ALV3MT13A9N9CbPlzJHVzMA3TlMc6mjNN4mRMYwlG8y6GMYj8+pxkT2alqKluvmSUu9IW/UzJrNc6PFTgTSY5xH4wcIC/DH+N+N/4Y917IoYHL8AB6V/fzOAcPoOtaMnWht0cA+pH4AXowxj0KoO+EHAAPriGLAuhZa9fqBOhBvZoLQE8X414XAPrHWIBemDIBeqE06tOcawG6LVtFWhag2yrqsgDddt1sC9AzA+gPIIOJdAD9f8QD6MH9cgrQNRpP49vH4EXjTUBgosa3z0HE4lI893klid3nGt2+JTKo2BURzvsiwtp0np+GwOXzEPB8KSLieyOg2gTnjyPg/HlwXkYg+FBwhiOn7d8D50MkXm9UFc7HVTij3f87CjmV/yGyv+5dxEnwFgLdX0Mg/CD3/grTH0fi3hWkm470G0iOddf96Kkg+ukkO9Hb4T/Ff6j7WbVCTvGbMXh74rnQdyV5l9y2+F3oZpR70IVeigwiMgLoEA+g6yAiHwBdhxFhkXipALpG4kXtQp9MPBd6tgA9Gxe6BejFBtB7lZ/AAM4rSHcvOxIL0G3ZslWTZQG67brbFqAnfx66Bz1TgB43wl01atQe9KBWfR9v1dinCBT8DvmuPwtxBf+BD6BvhIBZBej7IlrraGTF1lmIZrsU0XV9kCSyx5EEs6HgfFSFM76Sej+upv785Wy+fD7bV/zMnlXfcCBjacu7nMzrdOY5uvIY/+Je/kNfbuB6buU/3MkV3MNl3M8l3Mu/uJse3Ma/6UNvruFmruQO/smDnM8TdOY5/sKrHMswjuB9DmSsuND5ge3WiQu9wZIl1Pv1T0p+WofznRvjPhZ/jPtLSDJbWIy7uQe9J/496N0Qbd4Fv341V5Idi1+/HoYX434A4QA9qF3DAHrUCrK8Hf6OA9BNvWoBugXoxQzQtyuYRh3AeWxtAbotW0VZFqDbKuqyAN123WwL0DMD6EF4/jDecMIcUDxpdCqA/gr+k/06lHgHf3y7CdC/RsTZNET0/UrK3efB6PbdEfjbCoHD7fBi29V5fiFy8v0qZO9cHwRWP4g4zp9GnOIvIwOB4eCMBKe8CmdMFc6nVTjjKin5spKSCZUSr2f2hErZWfdFFc5nVTifVOGMRqD6ewiAH4441F9DBg4vIKf2B7jv4RHk5P49CNi/BXEoXIcA///gneBPB9E74N+J3h5xQbQhOQrPhOhhUe6mE10henAXup7mb4gH0Dckhyh3iI5xV4BuDiO0g6f6dSAR3IMeNpCYR/hAItUu9J+JHkioC30yuQH0OMOITFzoxQTQ8zGQqAsA/USe5PyCdDcL0G3ZslXDZQG67brb6yNAvyXis7iF8Aj3OADdTEYLA+iqTxWimwDd1KphMe7qQtd1Y+OR7+o/InrgN0RjBAD65giwVYB+GKK/TkX0WVdEw/VGIs7vR5zbLyEa8eMqnAmVlE5fSYPFS9lq5Rx2qZzCPlXjOYxyjuUtOjKIv/M/LuZ+/kNfbuQ6bqcn93Epj3Ah/6UbT3A+j9GV/nTnAS7mLi6nD1fTm5u5gju5iIc5lyc5g4GcxOsczQgOZRQtGccefMuOldPYas1sGi5bSOn85ZTMWIMzuSo5xn0IXoz7UwhAfwg5EH47/j3o/0b2oF+KpKkpQP8bso4sDKAH9WtrvAPgUQB9NzwXugL04AoyBeiqWwsO0PXAd/DQtwXoFqAXH0Bv3n67gmnUJzmfrZs2wgJ0W7aKryxAt1XUZQG67brZFqDnBtDD4vGqC6B/hgipiXi75WYhIHMRIixDdp9vgsBbdZ83RwDwoYjIPgEByGfhh+f/HJEfQgAAIABJREFUQVzdfRFI/QgyuHgecYcPQVzjH4AzBpzPq3AmVOBMWkfJ5DXUm7qaDX5axQbTV1E6YyX1Z/5J6cyVlM5YyQY/r6LeT6sp+XENJT+sxfm2AmeCAnX3fuUITH/bfdZgJOL9OQTg/w//8OEOZMByM54bPS5E70jqIYSe5D+Y5JP8CtH3IHkQYe5D35rwfXJhLvScAHrULnQdSAQBepgLPVeAPgvZgz6DwgL0uAOJ6gLo2eyT084VoOdrD3rxA/Sryk/iCboWpLuWtcECdFu2bNVkWYBuu+72+gLQ40B0U7ObOlZ3oAfXjGUK0J/Dg+hmjHsQoKsLfRieC/09BK6NRoDfROQ7/QxEM/yO46yJB9D/gkDibogL+1okbewhRP+9igDpT6pwJlVQf9afNPx9EdusnsluVd+xf9VntGEkp/AaZ/MMF/IIPbmdG7mOO7mCh7iIxzmfZziH5ziLgXTiec6ijLP5H+fxCBdwNz3ow9VcTR8u426605+zeYYOvMyxvMURfEArPqE5X7Nr5WS2WTeTTZf/Rv0Fv1Nv1mqcHytxJlZ5Me4jkZS1wYiD/hnETf8wsgddNazuQb8KP0DvjmjXvyF70M8kN4C+J+G6NQqgmwe/awSgh+nVYgfocQ99W4BetwD69gXTqE/Q1QJ0W7aKtCxAt1XUZQG67brZFqBnD9B1MNEfD54HAfoAHOdp8gvQ9VT/dEQA/oaIyBUkdp87iKDVHXON8bvPD0Sg8DFIfPmZCFC+AIk9V3h+GyLs+yOn5Qcie+dGIPHrYyU+r+TbCupNWcMGP6+idNYKNpz3Bxv9toyNFy6h4aIlNFy8mE2WLGKTJYtouHgxGy9cykYLlrHhvD8o/XUFG8xcSb1payiZvA5nUiXOBHfoMBYB6SMRt8EbCLwfiN+N/jD+SPc+xIfoZ+PtQ48ziFCIrvvQo6Lcw1zoUaf5TRd6Kd4wIm8AXTsI0FMNJUyIvhCJYKxJgK4QPR1AV4heUwA902GEtgXouZQJ0HuWn8JjdC9I/6PsKCxAt2XLVk2WBei2626vbwA9CNHNNt3nqmHvRjSr6T7PFqCbLnQToAdj3BWiv4XnQh+JrB0bhXx3Nvegz0UO565OD9CPQQ51n4No0suRZLE7kIPcZUgy2f+zd57RUVZdGz6TBAhFugIapQgKdikvSBFQlKpUKSpSFUEEVECq9N6kIy2AoEjvIAihF+kE6T1A6AlJSJtyvT/OPDPPTCaZySQECOdea6/lR87MSZ53Jd/c+9plI7Jw+6SJjNciyRZ1kwJx5yhmOUIptlOVNdRjAV8xle8YSQ/6MpTOjKcNM2jG79RnEbVYRnVWUI1lVGcRtZlPfWbRlAm0Zjgd6UsPfmQQ7RjLl0yjPr9TnWVUYgOl2M5r7Kew5Tj5TefJ8eA6me6G4Xs1GnHOiAi2jnHfgVxXtgbpobU96L8h15KNQfrXgch1aT2Q3lVbRabtQf8Ku29tiCz+TmqCmqcAvRAJ14/pAbp+/dgjAeiJrR173AG6O796GM+KvhVAT08AvViV/GnmUafQSgF0JaUnVAqgKz3RUgBdRfoMBdAfHkDXkhMPE6BfRYLNcKTRNGHbfe6HNLk5Sdh9Xhq5I+0jJDhugoTK3yL3rvVCgujRyC7v2ciReSuQMHsHiP0WxDEzhjNx+F6JItONcLLcu8MzETfJGX2d3DEh5I25zLOxl8gXe5F8cRfIF3eRfLEXyRtzhVwx18jxIJRskbfIfO8uGW/ex/fqAwwXYxFnrPvjDiNB+nZkp/s65N47fTf6TByr+BOD6K52on9h/dkbgqiH5xBdP8pd60LXkhGFkNX8GkR3Buj6LnT9LnT9GHc/vADoWiQF0Z0BelJJCVcAXZ+UCLWGqz3oiSUlHjZA1+JRAfSUjHJXI9xTIkeAXovJtE6TaK4AupKS0iOWAugq0m88TQDdGaYPdApt97new+oButZ97g1A10Lbhe4M0P/C9S50bZS7fhf6LuRn7eMIcQ7pEe4iRDTCYEL4WNwD9KbI3d9dkF5uGLKYex6I5cgi7gNmDGeN+N8MJ0f0NV40nuI19vMe/1CDpTQmkK/5lZ8YyAC68itfM5Nm/MmnLOcj1lOJTZRnC2XZSHnW8T7L+Zg/+ZSZNGU8bRlCF3rSh44MpxUTacxsarOIKqylLFt4k70UtRzlefNZcsVcJXP4XXxDoxAX4hAnzIiDIHZZv9912Pegz0FOdZuEI0DX9qB3RRZ/awC9DXaArl9B9imyEN4bgF4Ux8JvPUDXJqcpgI53AD01p6YpgJ7eAHpaedTJtFYAXUnpCZUC6EpPtBRAV5E+QwPomil/GsJTgD4ae0W/twB9FikH6FuxA/T9OI7Fu4rj/nOzrO43II2tNr79eZLuPv8SadA7I4HzQGRHtwbPFyJHz21Cjsw7bMbnlBHfSzFkunGfrGG3yBl1jWdjL1HAeI4XLacoaPmPwpZgXrYcpZjliC1ethylkOU4L1pO8bz5LPmMF8gTG0L2qBtkCbtDxlv38bv2AJ+LcRhOmxDHzBLW78Lejb4KWcX/JzKZokH0CSQO0X/EdTW/Ng5PD9FrgagOohqID5B74iuCKI99H7qrLvSi2Kv5X0JW9Gtj3J/Fvgs9qS50DaD74sUYd3AN0LXERCwJ96B7C9CT6kLXkhKX8DwhkZoA/TCpB9B3k7yExKMC6KnVgb4W+TfoyQXonYNqMYk2aRLNA99HAXQlJaVHKQXQVaTfeFoBugbRtdD+zRU8dx7fnpoAXT/GfRGOntV5lLvWhb4DCf2OIT/fX0H6iAcIgzEhQC+ChLtlkZ7rUyQo/hq5C7wviBHIiWPzkR5wKxgOmzBcjCPLnXvkib1MYdNx3mIP77OeT1jIl/xGR0bQm16M5Dt+40v+5FNW8wH/8B47eYe9vMF+XmMvb7KDkmykPCv5kAXU5Te+YDTt6Uc3fmQg3zCWL/iNuiygGispzybbGPcXLafIE3uFrBG38Lt1H3E5FnHKJAvB9yD9q7YHfSHSu85A+uyxIIZj9629QHRDFg/op6e1wDVArwXiY5IH0F/BO4CuXz2mADqJ+1VPp6Z5Msb9cQTo/6AAevJkB+gF0syjTqKNAuhKSk+oFEBXeqKlALqK9BvaSDhnk56ewxOIPgJ7UuJhdaAvRCYjtIr+pAD6bqSJOkLiAN3iOB4vGxLaBiCrzbXd5+8jzXZdpBFvhdwz1w1p3kcgq+JnISH1KmT1/F4LhqOy4j/D1QdkvnuXnFHXyRd/gRdNpyhiDqa45SBvsI+32M277KAU2yjDVsqwlVJs41128Ba7eZ1/edVykKKWI7xkPkEB0znyxl0hx4NQsoTfIcOtCHxCYjCcNSKOW8e67wGxFQnRV+Maomud6M7JiK7IRIx+p1xLZPFAM+S+PVc75T7AnpDQALpzQqIE9l3oRXHcKReAI0TXJyT0u9CzkMoAXZ+U0O9C9zQp4bwHPbUA+gVkR4pzUuJxBeh7SD5ET2uArofoqZGQWIv7LnQF0BVAV1JSehykALqK9BtPM0B351udfaorgD4J7wH6HzgCdK3oewmOneirkN5Vg+jbkJ+xNb96mUQBegGkb3obWdxdDVnM/AWy2PlHZFf2KOTI8z9BrAWxAwzHjPhciSHbvVvkiz9PMfMRSrKdD1hNfebTmon8yCAG8iMTaM3vNGAl1Qjif+zjDY5ZXuaEpSCnLQH8RyGOUIw9vMU/vMcKPmIeDZhEK4bS2daF3pLJfMYcarKE91lPKbZTggMUsvzHc/EXeSbqBhnvhGEIiUacNiKOWBB7kd51A3KK2iIQvyN96xTkbveRIIaA6I8s/O6Oo2dti31yWlNSBtCL4zjGPTkAXb8HXQF0FEBXAN1TKYCupKSUHCmArvRESwF0Fek3tL1q+hFxTwNI9wSipxSgu9uBru2V0yr6V2Cv5NfG4W1BmpxdyITEYSRk1HagayPcNYCOHaBnR5rgl5Bm+R2koa6KhMSNkAC5HTJJ0Qe5Z+5XZGX8H0iz/48FsdeMIdiI74VYMoVGki3sNnmirxAQf5qilqO8bvmXd9lJWbZQiQ1UZi0fsIpqrOBjlvMRK/iQVVRhDZVYT3k2UYYg3mUnr/EvRTlKQfMJChjPkTsmhGwRN8l0J0x2o5+PQ5wwIQ4nAdHnYq/m/xV7J/pA68+ljXLvgiwW0Cr6vyLhKPc6yO58LSFRFVl0UAGZ4Pkfche6NsbduQtdX9Gv7ZXLb/3fQutC1wN0fRe6Nsbdq4QEuAfozl3orpISYSRMTKQmQD9P0hA9saREagL0f/EMoqclQN9EysbiKYAuhKBTUG0m0jZN4svAyiiArqSk9CilALqK9BsKoCcOz/W7z/UAfbw1tO5zbwD6fBIf474Yx+Jv5070LcjPzQeRn90vIv1DlGuAXgwJeMsjC5frIb3pt0jf1g855nwGiL+Qndy7wPBfPL7Xosh+/wYvmM5QwnKAsmyhOstowmy+ZQw96cNIOjCDZiylBpspxwFLCU6aC3Ip/jmuxuUmNDYnIfF5uWDKT7DlZfbwFn9TgcXUYibNGEs7+tONHxnE1/xKM2byCQupyhr+RxBvsI8iBJPfeI4c0dfIdO8uPteiMJyNRxyzyFVk27BPUFuC7KSfhb3wexTSf+sBujY5zbnoWwPoDZCF8LWRU9OSC9BfIXkAXfOsjxVAdy72Tg5A1/zqJVxDdAXQH84Y99ReO/bkAfS08qgTaUvuQs+gALqS0pMnBdCVHrpMJhNnz55l2bJlDBkyhCFDhrBy5UrOnj2b4vdWAF1F+o7+2EG6BtMfdcIgrZISDwuga6FPUDgDdC0xsQgJ0JeTsJL/H6S52YkEfoeQpu0c0vjdQAJPJ4DujzS8+ZDd0CWQJroCMkFRF2nCWyMr3HsgYfNopKHX9sxtArHbguGYEd+LMWS6GU72yBs8F3eRguYTlLAcoCQ7eI9/qMoaqrOMT1hIfebTiLk0JpAmzKYxgTRiLvWYzycspCZL+JBVVGIDZdliBen7edlyjADzaZ6Nv0T2B6H4h93F73oUhgtWiO7cia4lI/5A7pT7Ddk9Pw57RX8/ZBd6dxz3oX+N7L5vjmMXel0kRE+sCz2psXhFkQBd34WuB+j6LnRXFf3OXejJ3oWeUoCuRRhpD9C1pMRJXCcmUgug67vQ3UH0tALoW6yRkqp+BdCFEHQMqsOvfJMm8XlgFVILoF+9epWNGzcyfvx4+vTpw4IFCzh8+DDR0dGp85Csunv3LmfPnvU4bty4kar3Kyk9rQoPD2fHjh1Mnz6dPn36MH36dHbv3k1kZGSK3lcBdBXpN552gJ5YsbfWfa4B9LEk9Kh6f+oJQJ+DHaBrEF0r9tZDdD1IX4LjSPfVyM+j27GPcT+H9Ar3EYY4hI/ZPUBvjgTH3UAMQHq6WSAWI73fXvA5GY9faAQ5I6/xouUUb1j2UYGN1OEvmjONzgylP92YQBvmU5/1vM9ey5ucNgdwLT4XYQ8yExGRkagwP8Kj/LkT+wwXTfk4ysvsoCRrqMp86jOZlgylMz3oSwdG0Zxp1Gc+H7GC9/iHt9hDUY7ygukMuWJDyBx+B9/QSAzn4+QEtf0WxA6kn16DLPz+A0QgiGkkBOh9kJ5c86saQG9FwqlpGkCvgeze1xd8u/Kq+oJvVwBdm5j22AN0zaemFKCHkHgXugLoD6/oO7Wmpj15AL1olQJp5lF/5ZtUA+hxcXEcO3aMhQsX0qdPH8aOHcv69eu5evVqKj0hu5LjUc+ePYvRaEz170FJ6VFLAXSlh6qdO3dSu3Zt7AkEx2jYsCEHDhzw+v0VQFfxdIQepKd1R/qjGCPvrgvdeRd6agJ0bTyeBtCXIAH6SuwQfT2OXeh7kEYrGGneLiJN4T2k0dQB9MxI05sfaY5fQ+7uroSsVNfvPv8BadiHIfeIz0aOmFsPYqcFwxETfudj8L8ZTo6IUPLHXaCIOZg32UtZtlCVNdRkCfWZTzNm0oIptGU87RhLe0bTgVG0ZzTfMI7WTOQrptKMmTTgd2qziGqspBIbKMNW3mQvxSxHeNF8kufiL5LjwXX8792zQ/T/TIiDIHYjd8ppI/EW41jRPwHZsTAcWRjQF5mQ0PbKdUR2N7RF7pXTutAb4bgL/WPsSQnnqv5SyKSE1oWuH+Ou70LXxrjnI/Ex7lpCwtVeuRQBdG0Puh6gx+CYlIjEdWIivQN0T7rQ0wqgB6EAuvfSA/Tvgj5lHN+mSTQLrEpKAfqVK1do3749iX1+ffPNN/njjz9S7Vn169cv0btcRcuWLVPtbiWlp1XDhw8nR44cLn/H8uXLx7hx47x+bwXQVaTfeJoBelLw3FX3eWoDdFe70J0hur4jXSsE13ehH0Z+rr+KEOEIQ6x7gF4fOR2sA7LweRASMs9GwudNIP4FnzNxZLgVTu4HIRSy/Mfb7KIy62zj27vSn2F0YjpfsJQabKM0waYiXIvJRVhYZmKu+RF3yYf48wZir/ry4HZGbkbl4LyxAAfNxdlMOZZQk5k0YzTt6UsPOjGMlkyiIXOpzlIq8DfvspNXOcSL5lPkibfuQb8ZgeFirCz8PmhB7ATxD3L8vB6g/wZiItKvalPTNL+qL/j+BlnwnlTBdzU8A+haF7o7gK6fmOYKoGsF36kC0J29qicAXZuYpofo3gD0KyiAHpTM0PyqAuieyg7Qn08zjzqOb1MFoC9dupQyZcqQmE/s0KEDISEhqfas7NzFs7h48WKq3a2k9LhIAXSlh6aTJ08SEBDg8If0nXfe4Y033nD4t+LFi3v9B1YBdBVPX6RlR/ogHt0IeS1B4QqgOycpUgugOycmNICuJR/0o/C0LvQgpDn6F2m8TiLN3VWkaXyADaD7Ig1uLmRyogjSOP8P2UldCwmKW+BY4T8GaeYXIDu7t1owHDTjcyaOTKERZI+8Qf748xSxBPMWeyjPJj5iBfVYQDNm0pqJdGAUPzKIn/mF3vSiDz3pSw/60JOe9KEb/enMUL5lNK2YSDNmUJ/51GQJVVhLOTbzNrt5hcO8ZDnJs8ZLZH9wg0z37uFz/QGGc/GIYAviAIhdILaAWIfslv+LhKPcR2HvQncei6clJVx1oTvvQncH0PVd6M575QKwj8ZLbK+ctgc9VQG6PjGhJSVcJSYUQFcAPf0A9A5B9RhDhzSJpoEf2O71BqBHRkZSpYq9i10IQUBAAOXKlcPf39/2b/7+/ixevDhVnpUC6EpKaauuXbs6/E7lzJmTKlWqkC1bNod/HzZsmFfvrwC6ivQbTytAT6rAewRJw3NvAXogCQH6fBKOck8sNC+7GulddyDh4EmkNwhzD9A/xhGg90B6uAnIKWPLQGwGcRB8z8eS6e498kZfpgjHKMV2qrGSz5hDO8bSi96MoR3zaMg6KrOf17gQl5/7YZmIu+KDOVhgOShgr8ByVGA6ayDqViZuRefglLEgu3mb1VRlHg0ZT1sG0JUfGUQbxtOY2dRiEe+zjlJsowQHpGc1XSJb5E0y3rqPz+VYxEnr5LTd2P3qMuTqsTkgpiOnpo0FMQJZLPALiJ44AvR2SID+Fa4Bek3sXtUdQNcXfCflVfPiODEtqYLvFAF0Z4juKUDXILoC6AqgPzkA/eUqz6eZRx1DhxQD9PXr1zt8VvXz86N06dK2n0eLKlWqpHiakiYF0JWUUABd6eEoJiaG/Pnz2/6ANmrUiNDQUNvXQ0NDqVGjhu3rAQEBXo35UABdxdMZrjrSNcid2vBcg/VpDdCdExVJ7ZjTJyn0AH0yngP0udgh+nxkUkKr5E8Mom9AGpVtSJN0CGnMziCN3y0kBDUhDBZHgP48siP6LaSZ/gBptpsgzXgn5Hjzodi7zxcjO7v3WDD8ZyRDSBTZwm7zXOxFCls7z8uzieosoyHzaMEUOjCKbvSnH90ZzveMpR0Tac0kWjGJVkykNeP4hhF0ZCA/0Yve/MBgvmU0LZjCZ8yhNov4gNU2iF6MIwSYT5M3/jLPRN0g051wfEOiEWeMiKNm+165jch96EuQ8H82ciyeVtXv3IXeFURnEN9h34XegoRd6M670CtjH+NeFpmYeJeEXegaQNePcQ/AMSmRG8cx7hpAdx7jriUlPE5MOCclLNgBur4L3TkxEUnSAP02CSF6YgBdD9EvknoA/T/k9AUF0BVAd5QeoLcPqsdovkuTaBr4oe1ebwB6vXr1bK8vVKgQwcHBtq9FRkYybNgw9EmL/fv3p/hZ6QH6uHHjCAoKSjJOnjyZ4juVlJ5W6eF2tmzZWL16tc2HGo1Gli9fjp+fn+3M1KlTU3SHAugq0lc8jQDd3XS0tAToeoj+h1MscArNz2pd6EHIz9HHkQW1dxEiGmEwS/CaHemLiuII0BsgPVlHJEgegvRzc0GsQE4fOwx+F2PIEnaHfDEXeIXD/I8gqrOMZsykIyPoRzcm0Yq/qM1WynDS8hI3I3MQc9kP0yEDlk0C1ghYJmCjwLJXEHvWl/C7mbkUk49DllfZRHkW8glTaMFQOtOdfrRjDM2YwSf8aduD/jr/Upjj5DNfIPuDUDLdDcMnJBpx2og4bF09FoSc7LYcxELsBd/a2rERIAbjHqB/DqIxCQH6x0iP7wqgv4PMAzhPTEsKoD+L3a8+dICuH+WuALp3AF2D6AqgP94A/YU086ij+S5FAD04ONjh82m/fv0cIHlwcDDFixe3fb1evXqp8qy098ufP79bjxoUFERMTEyq3Kuk9DhJAXSlh6IpU6bY/sg2btzYZQXSiRMn+OSTT2znZs2alex7FEBXoUIfetCd0tHrGjzXYH1qA/qUQPQR2PfM6RMVrgC6BtGTAuiBOI7Im499jLt+p5y2S06D6GuRZmMLEuRpXeinkEmJG0gjGS8TE3qAHoA0ye8ikxPVkN3VzZDd1z8hu7NHIUefz0eORA8CcdiMz4VYMt+5R+7oEF4yn+B1/qUcm/mIFTRkHq2YRGeG0oeejKAjk2jFbBqzgLosphZLqMkSavIXtZlPPWbRhMm0ZBQdGEBXetCXjoygFZNoTCC1WURV1lCWLbzJXl62HOMF8xnyxF0ha8RtMt6MwHDJOhZP34XuKimhdaE770Lvhhxbrx/jru9C1xITnyCTEtWxj8arDKIiiPeQEL0U9sSEc1KiMI6JicSSEtoe9KzYkxJej8ZzB9DjsY9x15ITrsa4OwN0fSe6JwBdS0pcImFiIqUA3V0XugLoTzNA/zaoASP5Pk2icWA1vAXoO3fuJHv27AgheP3111mzZo3Lcz169LDd0b59+xQ/Kz1AX758eYrfT0lJybXu379PhQoVEEKQK1cuZsyY4fLchAkTbBMnqlWrluxkoALoKtJvPG0A3R08fxQAPamYpwvN0y5Bfn7ciPzsfAT5uf8WQjxAGEwSvD6DHBdeFEeA3hDpyfQF3pNAzEP6020gjkGGy9Fku3+LF+LO8Br7Kc8marKE5kyjC0MYQhem8zkr+ZB9ltcJMecm4k5GTEcNsFHA7wKmC5hk/e81AtNBQUyILzcicnDS9BLbLaVYRnVm8Dkj+Y5e9OY7RtCcqdRjAR+yinJs5k328DJHKWA+S86Yq2QOu4vv1Qey4PtIIgB9Ho4AfSQSoPcjaYD+BYim1uekB+jVkcXezgC9FDIHkJhXVQCdJx+ga5Ecv6oAelpKA+hFqryQZh51JN+Tq5D0md4AdP30pC5duhAXF5fgzObNmylVqhRCCLJmzer1OjO9NO7yuOQYlJQehRRAV3oo+vTTT21/2NeuXZvoub/++st2rkGDBsm+RwF0FSr0oR/v7mpfuqehh+fa+z4qgO4qcZEUQHce464H6EklKVx1of+BfTzeX9h3yS1DVvKvwg7Rg5AG6SDSnJ1DmsJ7CBEnExO+SHObC2mGNYBeAft4vC+R49u7I7uzxyKN/F9Ig7/b2n1+NYrs929QIO4sr5oPUoatfMgqGvA7rZjEDwxmAF35la+ZTROWUJMNlopsM5Vhj/Ft9sW/xb74t9hlepct5rKspQqLqE0gjZlAG4bSmZ70oSMjaMlkGjGXmizhfdZbx+Ltp5DlOPmN58kZLfehG65GI87GI45aZBf6dmQX+ipk97wnXeiudsvpK/u1xERtvAPoRZGj87UudP0edOfdctmxd6GnGKBD2gF0LSlxjcS70FMboB/HPUT3JCGhAHp6BejfBDVkOJ3TJD4L/AhvAXrv3r1tr+3Ro0ei50JDQylSpIjteZ84cSJFz0oBdCWltNHChQttv2sNGzZM8mz16tVtZ5csWZKsexRAV5F+41FNJntcAXpi+89/JeUA3dUOdHfgfK71dfrXaxB9HRLOHUR+vr+JEFHSp2ZAwth8OAL06sgpYHqAPgxZED0fOW1sO4hjkPHKA7JH3iAg7jRvsI+K/M0nLKQVk+hGf0byHXP4jA1U5KixGLcjnyH2nC+WTQaYK2CEgP4Celn/+zeBZb0gPtiHuzezciEuP3vNb7KaqszhM8byDb/wM50YSgsm04B5fMQKyrOJt9lNUY7wvPkMuTSAfu2B3avuBbEVOd1tJYhFIH4HMdP6s7kC6F1BdEEWe2vT0twB9GrIVW2aT/0fiNI4dqErgI4C6Aqgp7XsAD0gzTzqcDp7DdAvX77M66+/jhCC5557jjNnziR6dvDgwbbn3bVr15Q+KgXQlZRAAXSl1NeOHTvIkCEDWvdOeHh4omevXr1KwYIFEULuktyxY0ey7lIAXYWKpMLVmHdPQg/Ptfd5lABdn7zQJytG4TjG3VWSQgPoWpLCOVExC3uCwROIvgjHjnStG/1vpOHZhzReWhf6HYSIQRiMiQP0isid3g2R4/G+wz4ebwKIQBBLkfvlDljwOReH/61w8kSHUNh0nHcsu6jMOj7lT75iKp0ZygC6MpHW/E4D1lCVHeaSHI0vytnoAK5EPMfV8GcJuf8cF6PyczK2EAdMJdjlpBTwAAAgAElEQVRq+R+r+JDfacBEWjGELvzML3RgFM2ZRn3m65ISuyjGYQLMp8gbf5msEbfwvRGJ4WIc4oRF7pbbZf2e1yJ3y7nqQtfvQu+F68REC1yPcdf2oH+Ae4Bewvq8nce4awA9P/bEhAbQtcSEfg96igA6pB1ADyVtAbonSQktIZFUUkIB9PQK0L8OasQwuqRJNAr8GG8A+v379ylZsqTttatWrUry/Jdffmk7O2bMmBQ9KwXQlZTSRi1btrT9ro0dOzbJswMGDLCdbd26dbLuUQBdRfqNx8EXPk4AfSQJPek47J40LQC6HpzPsb7HLOv7zbT+2wLkJLV/kJ+zTyL9QqQdoGdF+qGXkQC9AtJvOQP04cgJaQtArAGxA0SwhYwhUeSICuWl+JO8yV4qs476zKct4+lJH8bxDX9QlyD+x+nYl4i4mRnzAQMsEDBcQGeB5RuBpYXA8r2AXwTMFZi3G4i8lIlrD3JzyPQqf1OR+dRjAq0ZQFd+YDCtmEgj5lCdZVRkI++yi1c4zAvm0+SKCSFz+F18r0chzsUjgi2If5Gd839jL/Z2B9C1aWnfk9CnJgXQtT3o+nVjTxVAd143pgC6AuiPXnqAnlYedRhdvAbo06ZNsz3D+vXrJ3k2KCjIdrZEiRLcuHEjJY9KAXQlJVAAXSn1NWfOHNsf65YtW7o9X6dOHdv5OXPmJOsuBdBVqEgq+qcgnN/nYSZKtK53V6HvcNAnMPTV/qPxDKA7d6FPJ2EXunOiYj4Jd8w5d6UvQRoDPUQ/hoSRN5CV/fHSyGZGwlkNoJdE7u+uCeIz7MmJ3si9a1OQ1f2rQGwDw1EzfpcfkPXebQrEnudVyyHKsZkaLKUps+jAKPrQk1/5mvnUZwOVOGB5jTORAYSG5uLu2WeIOJqZqAOZiTycmfBTWbgVkoMr4c/xX0xh9pjfZo2lCvNowARaM4gf6coAvmEcTZlJHf6iCmsoo+2Wsxwnn+k82R9cJ8MdbbecybGyfz1yP55W2T8LmXQZD2I0cgzgAOvPrE9MaGPcW2JPTGgA/RMQtbDvQa+C4x50bTTe2yDeAPEaCbvQC2IH6AWQHReuALo+MfFEAfSk9qA/CoB+BCEOoQC6AuiPK0APCQmxvS5v3ry2ncie/HyNGjVK0bNSAF1JKW2UN29e2++aqxVjeu3fv9/hb0JypAC6ivQd+iLt9N6N/igBeiCeA3St63yW9b2mWe/QJrHNRHrXdci9zMeRviBc+lRPAXofpEedCuIPZKH0LhD/Wch0LYqcD65T0HiCt9lNVdbQkHm0Yyy96cVEWrOYWuzmLS5E5SfqYibMmwSMFdBJQH2B8SNBdAWB8RMBrQWMEphXG4g54cet8Gc4Hl+ELZRlIXWYTEsG8SM/MZA2jOczAqnBUiqxgXfZyascIsByityxV8hy/w5+oZGI83GIYLME6M7T0uaTOEDXrxvTfKoG0L/EM4DuPMb9qQDoeoienGLviyiAnpxQAD25etIAur4AdNy4cR7/fEIIgoODvX1MgALoSkqAAuhKqa9Ro0bZ/lCPHDnS7Xn9uMxRo0Yl6y4F0FWoSIt4WADd1ch459CSM/okhpbA0Ccs3AF0V4kKV8kKfRe6FoklK+brYiGyql+D6AeQXehXEeI+whArjaw/doD+KtI8V0bC4MZII94FxC/I7uzfQPwJYh2IXWD4z0TGaxHkiLjOS8aTvMUe3mc99VhgG483go4E0ph1VOaAqQSXY57l7pWsxBzwI3atgbj5grgZgvg5AtNqQdxeX6IuZCL0bi5Ox7/ILvM7rKAagTRmLO3oax2N19I6Gu9jllOBjbzNbopxhBcsp8kVG4J/+B38rkcizscjjpsR+7EnJlaDWIJMtARafy7nMe59QPwM4kdkgqY9iK+RAP1L5B70z5Cj7j9FjnHXutD1iYmyyNF4GkB/E3sX+qskBOhaYiJdAfSkEhOPEqC7S0oogJ5eAXrboEYMpUuahLcA/ciRI7bXeZLU2LVrV7LOJyU9QB81ahSjRo2iY8eOdO3alalTp7Jp0ybCwsJSdIeS0tOuuLg4MmbMiBCCPHnyuD1///59/Pz8EEKQMWNGl7smE5MC6CqejnAG6Y8adj9OAF3vS9MKoM+yvtdU610TdN/LROt7rUB+Jj6KEJcR4p4VoFs8B+gjkSu5NI+624I4YSHT9UhyRV+jsPE477KTD1nFZ8yhPaP5hZ+ZQgtWUI2DluJcDc9D9PEMWBbLke0xX/pz9+Pc3Kiai5DK2YmomhFqCvhZYJkviD9gIOxWZk7HvMgOS0mWUINpNGcIXehGf77mV5owm5os5n3WU5IdFOcgL1lOkifuClkjbuN3IxLDhTi7T90BYhOOAH0WsoD9VxwBem/kirUfSVjo7QlAr4zjGPenCqB7U+x9EQXQkxMKoCdXGmAuXCUgzTzq0BQA9Lp169qe4bp169ye16/V3b59u7ePCcD2Pvnz5+fPP/+kT58+tGzZkkGDBrF48WIOHz6covdXUnoSpAC6Uqqre/futj+wM2fOdHt+zJgxtvM///xzsu5SAF2FirSIhwHQXUFzV/e6Ssxoo9wfBkAPxN6Jro+5OO6Um4V9NN5063//jtyRvgFplI4izd89hCEG4WNxDdCrII12U6QR/wFp1Mcgx50vQu5n2wc+Z4xkvhlGngdXKGIKphTb+YgVNGE2HRhFP7ozmZYspTq7eYvzEc8TccWfmG1+xM82EN7dwM0mguvVBbcbCOJ6CMwzDcRv8SHitD+hETkJjn+ZzZRlEbWZylcMpTPd6M83jKWZtQu9MusoxXZKcICCnODZuEtkjbhFhpv3MVyKRZw0IQ7ifoz7OGQXw2Bk0YC2X64z9j3orUA0RwJ05z3oiY1x1xIT7yITE2+QNEDX9qA/CyIPie9BT1WAbkZCdCMKoCuAnt4BepugxgzmxzSJhoH2vcXJAejbt2+3va5BgwZuz588edJ2vkSJEil4Uo4APbEoUqQIAwYM4NKlSym6S0npaVV4eLjt96lYsWIevea5556zvSaptWTOUgBdxdMTml/TFzynt0gKoie2A90ZonsL0OeQdFG3sz/9zXrPOKRP1r7vkdZ7FiHEZuRn8kukGKCvB7HHgjhlIlPofXLFXKWw6Tgl2UE1VtKYQL5jJP3pxnS+YK2lCsHGIty8lZ3YfX5YZgloLzjfqgjL2tVj2ZDarP2zMue+fRHKCPhGwBSBeZsgKiQTFx4UYK/lTVZQjRk0Yzjf8zO/8A1jacpMarHI6lPtAD1v3GWyRt7yDKDPRnbXK4DOwwXoeq+qALoC6GkvPUBPK486mB+9BujlypWzPcO9e/e6Pa/vWHe3lsyd7Nwl8ahfvz4rVqxI0T1KSo+zFEBXSnW1bt3a9kd02bJlbs/Pnj3bdr5NmzbJuksBdBUq0iJSC6AP0sWAZN4/gIQA3XkPuj5RkRhAn0ZCgK7tQndOWDjHbGtoY/GmIKv5tTunIBMYS5EGZj/S5N1GiAd2gJ4DO0AvjR2gN0N2XP8Eoj+Iscgq+CVIc3/Ags95I1nv3OW52Iu8Yj5MWbZQi8U0Zxo/MJhhdCKQxmy0VOA/cyFuXcuB8YCBuFmC+10EZz70YV9hP3bkysD+AD9CPjIQ0VlgnC6I2+ZL5PVMXIzKzz7eYA1VCaQxo2lPb3rRkRE0Zyr1WMCHrKIsW3iDfRQhmPzG8zzz4AaZ7oRjCIlBnDYiDoPYAyII+xj3v7Dvl9Oq+533oHdDAvTvkPvlWoP4CsTnOO5B1wN0V2PcSyNH5OvHuHsC0PMiIbozQNf2oGfAy8QEuE5MaJ3oCqArgJ5+AXrroCYMpGuaRP3AmrZ7kwPQV69ebXtd27Zt3Z6/efOm7XyePHmwWCxePytPALoWRYsW5ezZs17fpaT0tCo0NNT2e1S2bFmPXlO8eHHba0JDQz2+SwF0FU9faF4tvY5016agJQbRR/HwALo2Hc1V5/lc7D51hvV9JyD98VAcp7lNQq4m24j8PH4RCdDjkg/Qf0MWRm8AsdeMOG3E/0Y4uWNDHIq8mzKLjgxnID8xk2ZsMFfiVFxB7l7NSlyQL+ZJAlMbA/9+XZIhPbrRe3IfeqzuydbO72EpJ7C0FDBSYNkgiDmfkSuRz7HfUoLVVGU2TRjJd/SgL98yhmbMoLa10Ls02+0APV4C9Aw3PQTo05CrxpwBujYpTQF0Ugeg3yD5AP1Re1UNoLvzqgqgPykAvVCVF9PMow6kKzkL5cAbgF64cGHbMzxz5ozb8z/++KPt/Lx587x9TAB46lH9/Pzo06dPiu5SUnpcpQC6UqpLP1rEk8TlihUrbOfr1q2brLsUQFehIi0iNQC6q1Ht3nwP+i6A4SQ+Ms8VQNcnK1wlLDSI7gqkz8Zxp5xW2T/S+r1oSZXxyETGaiTkO4V9D7pFdjBnRwJbVwC9HRIgD0TC5dkgloL4B8RBCz4X4sl27w75485TwnyA8mzkExbaxreP4Vv+oC47jCW5HPMs4SeyYFopuNddcPoDAysKZ2JC1mwMzZCL8Vmys+p5P4IrC6J+EpjmGzAe9+HG7dwcs7zMJsqzgLpMoA396E5n3Rj3j1jOe/zDW+zhZY5RwHiOHDHX8b8bhuFqDOKMEXHEugc9CM8Aen/sAL0LiI7Y98t9hdyDrgfodXi4AD0XrgG6vgs9xQBdP8pdAXQF0NMvQG8V1JQBdE+TqB9Yi+R8DtW0YMEC2+u6d+/u9rzRaCR79uy215hMJq+f1aBBg6hWrRozZszg8OHDtnHtoaGhBAUF0ahRI/QJinLlyrnd0a6kpOSoixcv2n6Hatas6dFrypcvb3uNu53peimAruLpC/3kMD1Mf9TgOzUBelJd6O7GuKc2QNe60udYXzPT+n6TrXePsH7Pmv8eaP1+5iA/V/6L/Px/FyHiEH4W6XU8AeijQExH+rq/QewzI84Y8b8ZTt64KxQ1H6U0W/mYZTRjJp0YymC6EEhjNpkrcCb6RcIvZiV+vS/G8QaiO/qy7dsy9OrSk0+bzeGV97czrc4XmD8XmL8VWPoJLCsEsacycPV+Xg5ZXmUtlZlDI0bRnl70pj2j+Zzp1GEhVVibOEC/GIf4z4w4YPEMoGtF3k8qQPfYqz4JAF3vVxPrQj9F4n41tQD6fmt4AtGfRoDuyqs+3gA9rTzqALp7BdAtFgtZsmSxPcM7d+64fc3gwYNt5ydMmJCSR0XevHlp27Ytq1evtn0WjomJITg4mKlTp5I/f370PnX16tUpuk9J6XGUAuhKqa46derY/nBu27bN7Xl9x0+dOnWSdZcC6Cqenuj/CCM1kiBa13lywbk+BpAQoLvaO6cB9Ik4JiqckxUzdKEH6IEuQktMTLe+zwTrvUOwd9P3RyYrpiLEEqQR+g+53yvCCtAtiQP0z7ED9EFI4x6IHH2+BcQhM74X43gm7BbPG8/ymuVfKrKBuiygDePpQV/G05ZF1GJf3JvcjMxB1L+ZMM0SXG0m2FPIjynZ89DJpwiNDO/wlaEEYzNkZfPLgjuNBMbRAvYI7l57hlOWF9lGaRZRm8m0ZCA/8QODac1EGjGX6iyjPJt4m90U5SjPm86SI/Y6/vfuYbgag+GsEXHUCtC3kjhAH49nAL0FrgF6TRICdP0edHcA/UVSBtB9IO0BenLH4qVXgL4HIXaRPICekoRESgD6elIHoieWlHj8AXqLoM/pR480ibqBtW33Jgegz58/3/a6Hj16uD1vNpsdRto9bKC9evVq2z5mIeSudCUlJc914cIF2+9P7dq1PXpNxYoVba+5cOGCx3cpgK7i6Q7NP2oF2CmJRw3OvQXoGkRPar2YfjJaYn5UD9D1EF3rPtcAur7Ie6z1+xyM3X8PsH5vM5AFmXuRn/vvYAPomZFeyFOAvggHgJ75Vhh54y9T1HyEMgRRnaV8zgy6MIShdGIOjdhsKs+5qADun82CcbkvD0b4Evq1Pyva/o/vOnWl9PuBiAx7GPhac6I/EcQ1FRg7CSx/CGKPZ+BaeG4OW4qxjveZS0NG8y296UUHRvGFE0AvkRhAP5EIQF+AHaBPwNGj9uHJAuhaoXeqAfRYEgL0SNIeoF8gcYDubpR7agF0zbOmdsF3egDoiRV8P84A/aU086j96OE1QM+UKRNCCAwGA/fu3XP7mqFDh9qe+a+//pqSR+VWYWFh1KhRw3ZfQEAAERERD/VOJaW0lgLoSqmuVq1a2f5wLl++3O35OXPm2M63atUqWXcpgK4i/YczyH5U8agBemId6BpA11f7J1XpryUq9EkK585zLVExB8edcjOsr52MNAEjrD+X/mcaav3aAqSROYoEmPcRBnPyAfocEMuRXdxHTPheiiF7+E1eMJ7hDcte3mcd9ZjP1/xKb3oxiVYspToHY17nblh2ordmxDhOcP5DwcYsmRiZ8RW+8K3Ga4YWlBL1+NnwHCvyCa5WEMT0FFi2CMIuZ+WcJT87eJfF1GIqXzGYH/iJgbRhAp8xhxospQIbeYddFOOIHaCH3cPnWjSGs/GIYxbEPhDbkOP9EgPo+vF4eoCujXB3BujOyQlvAbo+OfFYAHTn6n49QNcgejhC3CNhYuJpBujeJCWSk5hIrYREakD0NSTdhf74AvSvgr7gF3qmSdQNtBdyJgegr1y50va6r7/+2u35W7du2c7nzJkzRSPcPVWvXr1sd5YuXfqh36eklJ50/fp12+/Pe++959FrXnvtNdtrrl+/7vFdCqCrUKH3rgNTEI8DRB+iC2eAPgL7HnR3XehacbcG0aeReBe63pdq3lQP0vW7z/Xj2ydavwet+1zzqf2t3+NUhFiB/Bx9Brlq7GEC9On8wGCG8z3zaMgWUzkuRAQQcTILxoW+3O2TkSP1c/Bb07I0/aEDr1Xuh/AZT59s1bidXxBRShDbRGCaLog9koHrYbk4YinKeirpAHpPvmMkX/CbDqBvowQHPAPoq5Er0/5AFq9PAzERxBgQw0AM4MkD6Kk+wl0r9HYG6M5d6E8DQPfEr2rwPDnF3ukBoOsh+pMB0AtWeSnNPOov9PR6hPtLL71ke4bnzp1ze75r166283PmzPH2MXms/fv3U7ZsWdudKd27rqT0uEkBdKVUl/4P9axZs9yeHzt2rO18165dk3WXHaBnRIicbuINHr2RVKHCm9BX8T+qSGnyQj/CPSU/v5bEGIZjssLVDnQ9QE8Mnruq8NeSE9p/60fjzcDegT4Se2W/9r3qAfpmpBkLQYhwhMGUPIA+ASeAbsb3UqwNoL9u2Ucl1tsAei96M5HWLKUGB2Jf5054dqJ3ZMQ4SXChtmBz7oyM9i9EC5/3KGuoR1VDNfr55GHtC4LQDwWx/QSWbYJ7V7Jx1lKAHZS0AfRB/GgD6I2YQ3UrQHfVge4SoP8NYiUSoM/DcYT7COvP+wtJ70D/AkRjEA1AfEriO9DTEqCn6gj3pKr79QA9DAnRn2aArk9MeFrZvx3vEhNbrL/Lm/AuKfG3NVIK0F9HiHzWeC6RkJXpjyNAbx70JX3oneL4eNxH5CyUI8nIktc+4i45AH3r1q221zVs2NDt+VOnTtnOv/LKKyl4Up7rxIkTtjuzZ89ObGxsmtyrpJQeFBYWZvv9efXVVz16jX4spbZawRM5AvTsuPepbXj0fkOFitSOlEw/e1wAula4rYUrgO4Mz50But6f6gG65k/109GcAXogjhDdU4Du7FEHWL/H35BAaw/yM78OoKdwhLvHAD3yBSJOZcG4yJfwARk41ewZ5jYvy1c/dOStysMQPrPpm68Wd98QRFYRxLUQmGcLYo9m4HpY7kQB+pcuAHpBywmejb/kHUAfiwToA0H05ckA6F771KQAuqeF3k8LQH9Y68aeVIDeC7tHTcyr5ubxBegFU8Wj9qG3W4+as1AOfPx88AaglylTxvYM9+3b5/Z869atbedXrFjh7WNKln7++WfbnRMnTkyTO5WU0koKoCuluoYPH277o+nJeMk+ffrYzg8fPjxZd9kB+ksIUddNfMGjN5EqVHgTWvf1o04gpDS87UJ3/vldjW/XRrfru88n4ljhryUmXIFz57F4+nCG6Np4vDHIJIpW3d/f+n9PQoiFSDOjB+hGRCaz9wD9sEWOcA93HuH+B22YYBvhvpha/Bv/JjeichB1MBOmeYJrLQV7i/syOeczdBH5aSkK871PANMy+rPjVUHYFwLTBAH7BHevP8NpSwDbKM1f1GEyLRlAV35gMK2YREPm8rF1hLttB7rpnG6EuxWgH7UC9K3I5MoqZKJlLogZICYjExPDsScmeoLoih2gf4MdoH+OBOj1SR2AXpCUjXBPdmU/JA3Q3SUn9NX9CqA7Jii87UQP8jA2k7KkhDbKPSUAvRdC/IgQPyC7GV1FER5XgP5l0Ff0om+Ko83hb6gT+GmS8U6bd/EGoB86dMj2uqpVq7o9v3v3btv5SpUqpeBJeS6TyUTRokVt996+fTtN7lVSSg+KjY3F19cXIQR58+Z1ez4iIoKMGTMihMDX1zdZBSuOAP0j3PvUn3j0fkOFischXI1/f9Tw3NXYdi1cwfOkALren2oQ3bkL3dVaMU8Aut6jah3o2nMdYP2eZiG7Q/chP/vrdqBnxTOAPhLEbyAW4vEI92F0Yq4VoJ+PeoGIc1kwrvIldpwP9zpnYEOH//Fj5+6Ue/93RIYDDCzbkug2grh2AnN3gWWRIPa/DFwLz8NhyytOI9xdA/TX2J9ygD4c6cufRICeLK/qDqDH477Q+2kC6KntT59kgD4T6VH10QVHj/o5jytAf6lKwVTxqL3o69aj1gn8lMzWQu/kAnT9qtz169e7PV+vXj3b+a1bt3r7mJKlWbNm2e5MbnOkktLjLgXQlVJd+j+abdu2dXu+UaNGtvOedKzrpUa4q3g6wnkE3qNOJqQEoOtHyXny8+p/Zg2ea0kMdwDdeUTedBJ2nuuTEa7guX7HXCCOCYqJyMTIGOv3MNp6ZyCysn8H0qhdQ45wd9OB3gw3O9At+FyIJ9u9O+SPP09x80HeYxN1+IuWTKYrAxhNe+ZTn22m0lyIy8+9c1kxbRKEDxFcbGhg05sZmJcrC9MzZ2dBzmzsKO7LhbqC6P4C41If4s74cf1eHo5airKRCvxOA37la37hZzoxjBZMoT7zqcZKyrGZN9lLEYIdAXpINOKMEXFEtwNdG+G+EFkUMB3EJOyj8TSA3gPPAPonOAL0D6zP0Tkx8S5JA3QtMfHEAfQwFEB/2gC6fizekzfCPbUAuqfJC28A+uXLl22v8wSu/f7777bz9erVS8GTSp4CAgJs9965cyfN7lVSSg+ye0dBSEhIkmeDg4NtZ3PmzJmse9QIdxUqkhPO68oeF7+rXxuWEoCe2Aj3lAB0Z4g+y/r6KdZ7h1t/Bu35DrJ+D3ORU5H2Iz//WwF6hhQC9NNG/G+GkyfuCi+bj1GabXzMcpoxk04MYzA/EEhjNpnLcybmRcIuZyV+oy+miQZiv/Nh5zel+aXTzzRpP5kyrZcxu0kDjPUFpnYCyyCBZbUg5nQGQiKe5aClOGupQiCfMYr29KJ3IjvQZQe61yPcnQu9FUBHetSkfOqjBOinSNqvKoCeNiPc1/EkjXBPTYDuSeQoJD+HJhegt2zZ0vYMPenu1hdcBwcHe/uYkqXly5fb7mzXrl2a3KmklFZSAF0p1aXv4MmfP3+SZ2NiYsiWLZvt/KFDh5J1lwLoKp7O0O8kf9SJheSGpwDd1c/lnMBIK4Cu70QPtL5W24nunPCYhxBLkUZkH9LI3UCISITBIk1tDqQZTgygd0Ua9V9BzAaxFMQ/IA5a8DlvJOuduzwXe5Fi5iP8jyBqsJQv+I3ODGUonZlFU9bzPkd5mRt3cmE6acC8VBA3QHCjruDcqwZO5TVwqbCBqAYC0y8C85+C2P2+3L/jz/mY59nDW6ykGrNoyig60Ive1sr+aXzKn1RlDWXYyuv8SxGCyW86LwH63XsYrsQgThsRh0HsQXbPr0cWAvyJBOi/ITvs9QC9D4juIH7CO4BeGcfu83exJya8Aeg5UQBdAXQUQPdeTxpAj4+Pd4BrO3bsSPJ806ZNbWeHDRuWwqflmS5dukSmTHJUv6+vL1FRUWlyr5JSelGNGjVsv7dTp05N8uygQYNsZ2vUqJGsexRAV6EiOaHB88fN13oL0F3Bc/1qMX14CtBd+VVniK5NSptg/X6G6p7tEKQv/gP5efYQ0gvcQxjiUweg3wgnd8xVipiCKckOPmIFTZhNR0YwkJ+YSTM2WN7nZHxB7l7PRtx2XyyTBJaWggNflWT4993oE9iXHid6s7VHeXhNwJcCxggsGwXRFzJyJfI59lteYzUfMIsmjKAjPejLt4zhc2ZQh7+owjorQD+Y8h3oQ3mydqCne4B+nqS9amI+VQF0BdAd9aQB9KlTp9qeYbVq1ZI8e/LkSdtZf3//NPOLAwYMsN07cuTINLlTSSmtpAC6UqrLZDLx8ccf2/5w/v3334meXbp0qe1c7dq1sVgsybpLAXQVT2c8jhX6nobWha7fyZZY18HDAOhJjXB3B9C1JMU8p5iPTEb8iYTn65Em6AjS5N1GiAfSwPrjCNBLIQ11baTx/hppzPsjq95ngFiENTkBPqdNZL4ZTu4HIRQ2HedddvIBq2nEXNoxlj70ZDxt+Ys6bKM0p6ILcvd2Nh4cykTcch8iRxkI6yy411pw/ztB/GiBcbGB2L1+3LuUlZAHeTlsfIVNlOdPPmUSraz7zwfwNb/ShNnUYjHvs55SbKc4ByjICZ6Nv8gzUTfIeCscw6VYxAkT4iCIXSA2g1iLLARYgCwKmIYE6KORAF1LTHS3/vydQHSwPo9WIJojCww+ww7Qa+GYmHgfRHkkQNd3n7+JTEyUwDOArnWfK4COAuhaKIDujfQA/Yugr+jJL2kSdQLr4g1AB+jatavttb1790703K1bt9/wargAACAASURBVChWrBhCCAoUKJDsAlBvpX+m7opUlZSUEmru3Lm236EmTZokebZWrVq2swsWLEjWPQqgq1DhSeg94OPqZ70Z4Z5WAN0Zos+yvtdk652jrN//COzj25cgYdsRpB/wEqBPQxZGrwexx4I4aSJTaAS5oq/aPGo1VtKYQDowin505ze+ZLXlA46aihJ6JycxB/2wzBPQWXDtywLs+KwimzpUZv3ASpxv9iJUENBRYJkuMO0URFzLxPno59ljeYvlfMx0PmcYnfiZX2jHGJoxk9osojLrKcUOimsAPe4yWSNv46cB9P/MiAMkBOgLsAN0zacOQfpyBdB59ADdnVdNyqcqgK4AuqP0AD2tPGpPfvEaoJ85c8bWVV6gQAEuXLiQ6Fn9Wt3vv/8+pY/KIxmNRt555x3bvYsWLUqTe5WU0koKoCs9FP36q/3/QTZv3pzr168nOHPhwgU+++wz2zl3XQCupAC6iqc7PIHOj2vo94Y777pzdd5VB4C3AN1VF3piAH2+i1iAhOULEWIxQixDGoNVSOOxDWmuTiIN4D2EIUaaWH8kmH0BaZI1gF4L2V3dBkQX5Ji4Ucjq/j9BrAOxCwzHTWS6FkGOyOu8aDzFG+yjIn/zCQv5iqn8wGCG0IUZfM4KPmIPb3HeXIBbd7Lz4GwG4vf6YN4osKwRWNYLTLsNxJzw4/4Nf65G5uW4qTDbLaVYzsfMpBmj6EBvetKR4XxlHd/+McupwEbeYRevcJgXLKfJHXuFLPdvkyE0EnE+HhFsRvyLPTGxBpmYmA9iFogpyBH1o7BX9vdGAvQfQHREJia+RiYmvgDRBJmYqIcjQNf2n2tJCQ2gO3efJwXQC2AH6Lmt/xtpiQlngJ4RhB8KoHuVlDiEAuhPJ0BvFtSSn+mfJlEr0L7zLbkAffPmzfj7+yOEoGTJkmzatMnluf79+9vuaNOmTaLvFxYWRlBQEEFBQZw9e9blmfj4eI++t5CQEIcOeU/WJCkpKTnq9u3blClTBi0BOW/ePJfnfvvtN9vvW6VKlbh//36y7lEAXYWKpMK5ePpx9rBDkAA9MYg+Au8B+lSkR00JQNdDdP2qMQ2ij7HePRXpY1chPwsfQ4jLCBGWMoC+DsRuECcsZLoeSa7oaxQy/udQ5P0tY+hLDybTkuV8zH5e40pEXqJPZcSyQkB/Ac0FVBLEvSWIKCSIKyegvoC+AstCQdxhA/fuZOZ07IvssJRkCTWZRnOG0plu9OMbxtKEWdRkCZXYQEkrQH/RcpI8cVfIGnEbvxuRGC7EIY6bEfux+9RVIBYjfapW6D3e+nMOBtEP6VOfBICu+dR0C9Bd+VQF0BVAT77sAL1QmnnUn+nvNUAH6NSpk+05/vzzzy7P7Ny5kwoVKiCEIEOGDEk2NGoeNSgoCKPR6PKMp93rPXr0sH1v/v7+XLlyxaPXKSk9KVIAXemhKDIyMkGSLyYmxuHr+t3nAQEBDl/3VAqgq1DhCkI7R0qSBg9rVLzWia5FUndo8FyfuBiBBOhassJTgO4qMeEM0PWg/A/s3eUaNF+ErN7XwPlapOHYiDQwe5Am7BxCXEfuP491DdBLIjunayK7q7XkRG/kzrUpIH4HsRLEVjAcMeN3KZqs9+6QzzrGvTTbqMZKGjGXbxhHT/owmvYE0pjVfMAuy9scj36ZS/fycSMkF3fPPkPYyWzcO/0Mt69k5+rtvJyNCuBQfHG2WsqwnI+YTWPG8Q396MYPDKIt42nCbGqziCqspQxbeY1/KWw5Tj7TBXI8uE6mu2H4hjxAnDYhjpjl+PZtyO75VchO+nnIrvrJIMbhmJjohdz/3gU7QG8LogWuAXpNHMe3JwbQ9d3nr5AQoD8PIj+eA/QMpDFAj+DxB+jHESKYpJMSniQkFEBPrwC9aVBrujEwTaJmYH28BegA1apVs72+ePHiCfYkz5gxAzsYS3rUu36tUZcuXVye2bNnD6VLl2bq1KlERkYm+LrRaGTixIkOn6sLFSpEWFhYsn82JSUlx9Hs2bJl4/Dhww5f37Rpk8OKMU92TTpLAXQVKhILZ8/6uHaeJ+VDnQG63pMmB6C7guczkR5V71O1lWPuJqXNwQ7Rf0NC88nW956D9K8bEGI38vP7NaRPNUp/4wqgVydxgP4HcsrYThDHLWS6GkXOB9cpaDzB2+ymCmtpwO98wzh60ZvxtGURtdnJu5yPfp6oK/6YtwmYIqC7gM8Fpk8FcR8JTE1k9zkTBeYNBh6c9uPm/ewEx7/MFsqykE+YTEvrpLSBtGU8jQmkBkupyN+8y05e4RABltPkjg0hy/07+IVGIc57ANCnIlepOftUbVJaSgB6ORBlePgAPdk+1R1Aj8MO0B+gALoC6OkFoL9YpVCaedRuDEwRQN+/fz9+fn62Zzlu3DgH8H379m2HLnB3dxQsWNB21lXTI0C+fPlo2bIle/bscfn1kydPOqxH0r4vJaX0JgXQlR6a9u/fT/78+W1/RP39/alRowY1atSwdfdo8PzkyZNe3aEAugoV+ujvIlJS1a+H3I8yueFc+T+ChNX+yQHo07EnJwJxDdA1aL4QIf6yxiIcO85XIw3CJqRp2YZMSBxEGrhLSLMYKSv7XQH0d5FmujrSdLdAwuMeyJFxE5Cj5JYg96Dvt+BzJo5MNyLIHXWNl0wnedOyl4r8TS0W8wXT+Z7h9KUHY2nHbBqzjI/ZbCnHv+bXOR5fhLOxAZyPfp5z0S9wKu4ljpheYZflHf6mIkuoySyaMI6vGcBPdKU/7RjLF0ynLn9QjZW8xz+8zW6KcZgA82l7Vf/NCOv4djPioEWOb9+CHO23HLknbw6I6SAmIUfUDwcxCNlx3xO5/13bf94O2ZHfArn/XA/Q62Dff+5c1e8KoGtJiaLIxERhEgJ0LTGRFED3eiyeFskF6K66z+8jxD0eP4CeVEJCA+hJJSMUQE/PAL1xUGt+YlCaRI3ABrZ7vQHooaGhVKxYEX0ioFy5cjRq1Ii8efPa/s3Pz89tEshTgK6/K1u2bBQtWpQqVaoQEBDg8DXt87S7/exKSkqJy2g08u233zr8XhUtWpSmTZvaxmNq0bVrV6/uUABdhQpX4cnUscct3AF0zZsmF6C7Gt2un5Km96lJdZ+76kQPtL7PTGvMQ3ra1UjPuh8hTiG9QiTCYJL+JhuyoNgZoDckIUCfihx5vhoJooMtZAyJIkdUKC/Gn+JN9vI+66nHAtowgR70ZQzfMp/6bKYcJ+MKcf9uFkxHDViWCPjVCtG/F9DO+t9DBSwUmPb6cD/En5CYvBw0FWcDlVhAPSbQhv50owuDac1EGjGX6iyzTUorxhFeMJ8hV8xVMofdxfd6FOJcPCLYYgfoG3EE6NqkNFcAvRtyUpoeoLfAM4D+vvV5agC9JE8QQNfgeQx2eK4AugLo6QWgF04zj/oTg8ieAoAOsHjxYgeInjNnTho1apTAu1asWJHQ0NAk38sTgK4v4Nb4TenSpXnnnXccik21qFOnjlc/l5LS4y4F0JUeqv755x8+/PDDBH9Utahdu3aKkoAKoKtQ4S704/G8iUe9l06ftHAF0PWJCi1JMQEhJpIygO4Knuu7ztcgd51vQpqcHUiTtB9pzM4iweVdhIiRlf0+SHObC0eAXgEJgusjd323Rxr0gUjIPB05Im8tiJ0WDMFG/K5Eky38FvniLlDUfJSS7KAKa6nLH7RgCp0YRl96MIoOTKM586nHCstHbDBXYoupHFuN/2Or8X9sNr/HOktllvMx86nPNJozhm8ZQFe60Z/2jKY506jPfKqzjEpsoBTbeY39FLL8R774C2R/EIr/3Xv4XIvGcDYeccwix7dvRyYl9HvltKp+ba+cfny7Nhavk/UZfA2itfWZfI4ccd8AxKck3H9eGc8BehGSB9D1iYmHCtCdK/sTS0rcI2Fi4lEDdHfd5wqgP+0A/bOgtvzAkDSJ6oENbfd6A9BB7plr1aoViX1+LVasGLNnz3b7Pp4A9AMHDiR6jz78/Pxo2bJlgo54JSWl5Cs2Npb+/fuTKVMml79v2bNnZ9iwYV6/vwLoKlTow1XX+aMG46kJ0R8GQA/EPUCfj5yYpsV8HHeia69biBDLkZBsB3Kl0lmEuIkQUQkBelEkQC+PHaC3RBZ590IWQE9GTklbhfR8xyDjlQc8E3GTgLjTvM6/VGAjdfiLFkzhJwYynO+ZTRPWUZlDple5EZ2D6Mt+mLcbYKEVog8XMEDAeAHzBOYtgrhTPty5k41z8c+zx/wWq/mAOXzGWNrRlx58zzBaMIUG/M5HrOA9/uEtdlOUozxvPmsH6NceIDSvug85KW0D/2fvPKOkqrYtvLtpghhRwIAKZlEwYw7IQ8w555xQrxgxoCJBRRRFERFDg4iSURAJgo0SlSg55yC5yXSq7/1YZ3N2nTqVuqqru2CvMdZ4Xqiuqq53vaPm+tacC/UzqJ7O7/MN/klprxMK0PWi971EBujmqTEd356WAN10n1uAbgH6ngHQj6x/TMo06gu05oBaVUgEoAN0796dunXrEk4zPvzww8ybNy/q88QC0GvUqBH2dbyLqN26dSv272TLVlkvC9BtlXjt2LGDiRMn8v333/P666/TrFkzunfvzpQpU8jLy0vouS1At207Fd2c0ht2xBLfbgJ0LzwvToS7vnEeCzzPQYTReERMTUFA42Ikvj0XpfJkMFEOEbgaoJ+ACOcLkTveNyAC/AkEJL+NCPeOSPR5f1AjQE0sInN+HpXW5nLQ9pXUKJjLyYFJ1GMkDfmFW+jGg3TkWdrQlLdoyYt8zJN05AG+4066cQvduYnu3EQ3buE77qQT9/MJT/Aez9OM13mJFjzFx9xPJ26hG1fRl0sZTD1GUoe/OS4wjRqF8zh453Iq566j/H9byFiSh5pdiJqCxLfnIHfx+iNDiXDx7W8TPJR4FnGfP0ZwLN7tyJKBjm/32+r33pWrS+hQ4hiCBxPRAPq+uEOJEgXoerM/EkD3RrcXB6AvJbkAPRb3uQXoeztAvy3ncZrwfkq6UbZ7Iqi4AB2gsLCQOXPm0Lt3b1q0aMGrr75K586dGTVqFLm5uTE9x44dO5g/fz7z589n3bp1YR+3YcMGRowYQfv27XnnnXdo0qQJTZo0oVmzZnz55Zf069cv7A11W7ZsFb+WLl3K4MGDadeuHU2aNKF9+/YMGzYsqmsnWlmAbtv2O4QmopX1uPZomjTcLXS/ZLRw6WjRALr39nk4gK7huXlq7EfPY7Sm7Yvo1z+Q787TkO/+61Bqu+jUCkjq1mEEA/RGyALzg0hC2GvIAnQHRNv9goDof6H8UlnwPmLXfGozkQsYzlX05V468zzv0ZIX6cR99KcRYzmNxYHqbNq4DwWzMgmMVNBLoDlfyz8HhikKpmWwfVV5Vm47mBlFxzAyUI++XMXX3MOHPMPrNKMxH3IfnbiR7jRgIOcxgjqM51imcVjRAg7asZJKGzdQbsV21LwC1NSAq1XNpDStVTvgD9BfJlirPgrqASID9P8j1H1+NrJEH06rlkmAbmrUZAF0rVUtQLcAPfXlAvRjU6ZRm/B+UgA6QG5uLqNGjaJz5868+uqrtGjRgt69ezNnzhwKCwtjeg6tUefPn09RUZHvYwoLC5k5cybdu3fngw8+4KWXXtqtU9u2bcv333/PiBEjEmY7tmyV9bIA3VZalwXotm2noksLoIcbVGh4HgtA10MKDdD9hhMaoJuDCO0+700oPP8NERkjcGPb/0G2+acjIm4pIgw3o1Q+KqNIoOs+CJw9AhHIpyFi+nJEbN+JuK6fQ4R6a1DtkTi5ngiQHuO40Jdup/KGDVTduYyjC2dxSuAfzuMPGvILN9Gd+/iKx/mE53mP13iL5rzMezxPWxrzMU/Sjif5iKf4gOdoyYs043VeoTnP0obHaM89fM3N/BACz48P/MuRRXOpmreU/basofzazWQu24maV+hu9P+F3JTT7vMfkSj6Toj7/GNQ7yPu82bIMOYlguPbH0GGEmZ8uzmUaIQMJS4j2H1+DjKUOB0ZSpxCKEA/GtRRuABd3z/XQ4mDcIcSJQrQiygZgL6K8O7zpchQYjF7H0Av7mDCAvTilAnQb8l5kv/RJiV9RfYdJAOg27Jly1ZxywJ023t3p7vjPJI2DedE9y54+7nQP8fVp4kA9B8IBuc9nP6J0DNkvZHviEOQ78ATkO/zS5FUq52iUysi2udw/AH6A7gAvTWoz0F1ReBzDqgpkLVoJ5U3buDQnYs4kSmcSw6N6M9dfEtj2vI2TfmMR/mJGxjB+czgGFZtr8L2VeUpmJlBYJSC3xUMUvCnIjBZsXNJFhtzK7Mw73AmBE5hKBfzEzfwBQ/Rmia8QnOeoB138Q3X0YP6DKIeIyUtjZlUL1zMAdtXU3H9JtGrcwpRUxyA7j011pXoAN17akxrVZ2U5qdVI8W31yF2gF6VFAJ0rVHDAXQ/nRoOoK8jVKuGW/S2AN0C9NSUBug16h+bMo36P9okDaDbsmUrtWUBuq20LgvQbdtORZcWQH8P/5g8M7o9EkDvSChADxeNpwG6OXQwnec/I9BqECIutPt8FCKSJiHCaxYCIZcjQnELShWEAvTDEJBbBxHSlyFC+1ZEiOsY93eRqPMvkVi5/qBGBFD/FJE5O48KK7ayX+5aqu1aQs3CmZwa+IdzyeFyfuU6enIbXbiPTjzGpzxLG16gFa/QnKa8xWs0oylv8zLv8jzv0Zi2PEZ77qcTd5DN9fTgCn7mEoYEOc+PLJpLtbyl7L/tPyqt30Tm8h2oBQWoGQHURFCjEae8133uF4n3NhIF+Criun8ON779YSS+/W5c9/kNoK7FvX/eAP+tfnMooQH6CYQOJY4keKv/ECQh4EDEheEF6HookRSAbg4mEgHo65AIRnMgsYrwAwk/93m6AvRxyAJLLAOKvyg9gD4USa3YmwH6UzzHhynphhag27Jlq5TLAnTbe2f7Oc5LG3qnGqL7LXhriK4B+hcUH6D/gOss72F0T/zT0/oj3x2HI9+XJyPf61egVC4qYxcq0wHoByK66ASCAbo+M9YYObnVClmIzgbVDychDcot2EXF9ZuoumMpxzGNs/iLBgzgNrryOJ/wGs1oy9Nkcwe/cjl/U4f5+TXYsKUyO1ZlUTAng8JpGRRNUhTOyiB/STk2b9iHVbsOZkbhsYziLH6hIV24nU94wrl/3ppH+IzbyeZqenMJgzmLvziZSRwdmE3VgqXst9VZ+F6yS9LSJgdQYwjWqxqgd8YF6G0ITkt7CTk11hhJjNPL3lqr+gF0P616lvP5angeCaAfQTBAN7Wq36mxChRTp0Za8g4H0L3w3A+gryNUq+plbz+tWtoAfTIWoO99AD1VGvU5PrQA3ZatNC0L0G2ldVmAbtt2Kro0ALoeTpQ2QO+LDB5+QYTAIILd52Nw3efTEMi4CBGE6xBxWYTKCIiQrYQI3kMRcVwbEdEX4w4o7kUAchPkNvj7yJDiW0TcDwL1Z4CMyYVkzttFhVVb2N+A6KcwgbP5k0sYQkN+5lp6citduZuveYAveYTPeZT2PManPEp7HqYD99OJu/mG2+jKDfzEVfSlPoO4gOGcyWhOYQLHBqZTo3AeVfOWcoADz7NWbiNjQT5qZhFqEqixiAthCBLp1xvUD8jtc+0+/4hQ9/nLzu9rbvQ/6HwWd4K6DdRNuPHteqPfjG/3AnSv+9wPoNfAjW/XG/3hALp2n2fhDiViHkyEi27X8Ly4AF1v9McC0LX7fAmhA4l0BeixwnMToMc7lPgD+fc90YGEBegWoNuyZWtvKQvQbe99bbrO90RwHg6ie8+MRQLoOsY9HoDudZ974bkJzXs7rfWrXv7+HdGt4xFIOB/RCptRGXmRAfoVuAD9aWTpuSWoTxF91wdJHfsbMufmUX7NZg7etpxagZmczlgu5TdupDsP0YEXaUErmvAl99OLa/mD85hadAJL86uxfsu+bF9bnl2rypG/PJMda7PYkluJVTurMLfoSP4JnMowLqQX19KZe/mQZ3iTN3iWNjxIR27lexrRjwsZxhmM4USmcGTRXA7JX0blzevI+m8rGYvzRLNODMjC93BQv4LqC+onUF1wAXo75NZ7S4oH0PWyt59W9QJ0b1qa1qo1CD41VhXRqeapMROgJ7ToHWnJO1GA7oXnZRGga/e5BegWoFuAbsuWrdCyAN1WWpcF6LZtp6JTDdCjbfaXNEA3I++0+3wgobfP/0IA3gREcE1HxNtiRBSuRwRmQARsJm48XnVQNUGdhHsHvSECiO9Ebn8/gwwp3gXVFrmF3hUZVAwBNSpAxpRCMufvouKqLey/eS3Vdi7hqILZnFg0hdMYRz1GchFDacAArqIP19GTG/mRm/mBm+nGzfzAjfzIdfTkKvpyBT9Tn0FcxDDO4U/qMp4TA1OoVTSTwwsWcPDO5ey3dY0LzxfmoWY6m/xjQY0ENRTUAASedyd0GOHd5n8FcZ//DxnMPOb8/vcTGol3Le7t8wa48e0X4sa3m0OJU5zP+AQkjvBYZChxFMFDCe0+9wL0fZGhhHafFzu+PdLt82gA3RxKlBRAjwbP57B3A/RkuM+TAdAHIf87lH4A/eacp3iWtinphtl3YgG6LVu2SrMsQLe9d3Rzgl3newM8j6RX/W6hewG6dqHHA9C90e3h4HkfQuH5EOS77Bjke/Z05Lv/fyi1FZWRj8oMRAboN4G6D9RTyNLzu4im+wZUL0T7jYOMWfmUW7WVg7as4qiiOdQJ/M2FDONaenIvX/EsH/AWTfmEx+nKbQykAaM5k5mBWizJr87a7fuzcWtlcrdUYv2O/VidX4X5RTWYzImM5BwG8H98z618ziO04gVe5R2e4mPu4ytuojsN+YXzGcFpjON4/uWIwvlU2bWCfTatp9zqbWQszEdNL0JNQM6NDSP03NhXSDy9PjfWAtRbuOfGtF71S0sz9epViF6NBtBPQRbqTyI6QNfu85QAdHPJO5UA3Tw3lkyAPsP57340gB4NnpdVgJ7IsvfeDtCPS5lGfZa2FqDbspWmZQG6rbQuC9Bt205FpxKgx3NbriQBuhl953f7fCQidMYhQmoqIszmIYByFSIefQD6/giwPQoRyqcjgro+4q6+hWAX+hsIcP4EAdHdkLi8oaBGB8iYWkTm/DzKr9pK5Y3rqbJ9BYflL+CYwAxOZAp1+JuzGMV5jOAihnEpg6nPIOrzK/UZxKUM5mKGcgHDOZcczmIUpzGOk5jEMcygRtFcqhcs5qDtK6mcu44KazeTuWKH4zwvRE0qQo0LCDwfhmzy9yEYnpvR7a1BNUfc568S/vb5vaDuQtznNxPqPq9P8EDiXNyBhI5v1wOJE3Dhub5/7r0p5x1KaIAeLr49odvn0QB6uKGEF6B74XkiAD0cPI/kPt+bAHpxBxLJHEb8igwk0g+g35TzNM/wUUr6/7LvwgJ0W7ZslWZZgG57z28Nzfc2cB5Jt2qtqpe9kwnQtU4175v7wXN9dsxc/Nbu8ynI9/kliIbYhsooiB2gP4ksPb+DAObOSDrab6BGQ8aMAsqt2M4Buf9xRMF8ahdN5HxGcCX9uINsnqQdTXmLD3iOTtxHT65jKBcznrpMLzqWBYWHsaSgGssLDmFR4aHMDRzJlMBJjOJMfuMyenIdX3MPH/MUb9OUJrTmMdpzF99yHT133z8/lX84lukcWrCQA3asouLGjWSu3E7G/ALUvwHU36D+JHjp+wdCE9PeQ5YF3sQ9N+a38O0F6NcgC99ar15CZIB+MuEB+uFIct1eA9C1Vl1McgF6JHgeT3x7WQToiS57W4CeKo36DB+xf62DsQDdlq30KwvQbaV1WYBu23YqOpUAPRw8/wAXnnsBejuU+oTkAnQ9iDAB+mCC49tHE3z/fCYuQF+NC9CL2A3RKyBCtyoiio9DotvOQZzUDQl2oTdGAPNbyBZ8e1BfIyK/PwKsRztO9Ll5lF+2nUprN3HA5v84ZOcyDs9bwNGFszmuaBonBSZzauAf6gbGczpjOYMxnMEYTmcsdQPjOTXwDycHJnF8YCq1imZQo2Ae1fIWU2XHCvbfIq7z8qu3krlkJ2pePmpGEWpSADU2ILHtQ5Et/r7IFr8Jz9sTPIh4C3Gf6+j2ZxFXw2PO730f4bf59e3zy5CBhOk+P5PQ2+cnEtl9rgcSpvs83E25LEoIoOcRHaDnotRGkg/QFxIZoGv3eXHvyemeTHR4PoGSuX++JwH0cPC8bAP0G3Ma8zTtUtINsu/GAnRbtmyVZlmAbnvPbw3OtUbcGwF6OIiuXejJBOjdCQXofs5zfXbMXPwejXzH/hf5br8MAZvb/QH68YieugDRpjcii81PIBD5LSQdrROi+X4F9Rdk/FtI5tKd7LdhHdXzFnN84VTO5i8aMJCb+YGH6EATWtGcV/iEx8nmdvpxJb9zIWM4ncmBE5kWOJaZgVr8y/FMpDajOIuhXEwfrqILt/M5j/Aez/Mab/EMH+6Ob7+KvlzCEOf++URqBmZRPX8x+2//jwrrN5GxfAdqbiFqKqjxyOL3EFA/g+qJLKh/C+pLRLe2RXRrcwSgvwLqBVDPEQzQ70MWvrVmvQEB6ObCdywA3e/cWDSArs+N7TEAPZL7PBkAPZJOTVeArk+NJaJV926AfkT941KmUZ+mnQXotmylaVmAbiutywJ027ZT0akC6JHc5xqge53nH+PCc3MwEQtA1wMKL0DX8e19iQ7Q/yYyQN+GCM8iEbFZiMCtggjimrgu9PMQKHw1qFsRQf4YItRfRbb92yBb8V8jDu/+CLgeBWpigIwZhWQszCdr5TYqrt/IflvWcNDOlVTNX8phRQupUTSPo4tmUyswM6hrFs3iqKI5HFE0j0MLF3FIwTIO3LGafTevo+L6TWSt3kbmsl1kLChEzSpCTQ1I/N0YUCNADca9ea7h+dcIPP8UcSm0/hlJXAAAIABJREFUwb0j94bzO5mDiMcR9/mDzu9uRrdfj7vN3xCJw7sMWTq4AHGfn40L0E9F3Ocanh+HAPSaCEDX8PxQJA1Aw/ODcOG5Gd9u3j9PCkDXt+ViBeganpsDCT+AvprUAvQZxAbQ9VAiWe7zcex9AH0Qkd3nZRugX5fzLE/waUq6fvY9WIBuy5at0iwL0G3v2a21YWnD61R1ywitNazXhZ4MgN6FYIBu3j7XaWkmPPe6z4ch32PHInp1BvJ9fzlRAXpdRF81QHTYPQhAfwFJEWuD6LxuiAbMATW5iIxF+eyzbhMH71xGzYKZ1GU8FzOU6+jJPXzN03xEU97iPf5HRx6kG7fQn0YM4RJGcg6jOYNx1GUUZ5LDuQzmUvrRiG7cQkce4EOe4W2a8iIteYJPuJuvuYEf+T8GcAG/cwaj5f55YC5V85ay37Y1lF+7GbV0F2pOkQD0cc77HYxo6Z9AfY9E0ndEtGu8AF0npmmAfgWxA3TtPj+e4MS0WAC61qtlAqDnImlpFqDHD9C1Ti0uQE/Efb53A/TD6x+fMo36BJ9agG7LVpqWBei20rosQLdtOxW9JwF0PZwwXeiJAPRwDnR9A30rIjoLUQoRtPoOejVQR+K60M9GxPUViPi+A4kyfxKJOH8NcW9/iNxm0070vkh0Xg4SpT6liIxZ+WQu3En55VuptCaXyhs2sP/mtRy4ZTVVtq7kkO3Lqbp9OVV3LOeQ7cs5eNsKqmxbyYFbV7Pf5rVU3rSBimtzKb9yG+WW7CRjQR5qVqHE3k1E7p3/Cep357V/xr15nk2o8/wDJIb+HVx4rmPwGiMDGROe340MIm4iGJ5Hcp+H2+bX8FwPI44keBhRldDb537ucw3Q4x5IgD8814MJLzz3G0rEA9BXodRK/IcSfpF4iQL0ZEXixes+L85gIpFYPAvQ461ggP4/HuezlPRl2fdiAbotW7ZKsyxAt73n9d4a2d4S12n/LsGfgfk5vEewZtUx7n469QtcfaohejwAXWtVDc/7EQzPTff5SOQ78xTku/sCRCdsRKmdqIyiYIB+GKKb6iAA/XJQ1yGQ+DFEk76JJKN1ANUVOS02HNSEIjLmFVDxv80csH0VNfLncjKTOI8/uIKfuY2uPMLnNKE1b9OUj3iar7iPbtxCH65mIJczmEsZykX8xqUMoAF9uJofuJmvuI92PEkLXqQpb/MsbXiIDtxOF66hN/UZxLnkUIfxHBeYxuFFC6iycwWVc9eTtXobalG+LIFPwl0AH+S895+c30Mvf3+CLAi0wtWurxCcmvYoolvvRZLjTN16NfEDdO0+Ly5A9zs3lnKAvolQvWoBevw61QL0VJQJ0FOlUR/nMwvQbdlK07IA3VZalwXotm2novckgK7bHFB0ITgaL1aAbt5A9wL0lYhg3ILA0QKUCoiYLY+I3YMRUVwLgb1n4N5CvwoR4XeBehjZdH8BiT3XEP0zBFR3RaLnBiBu9JHIZv2kAGp6IRlz88lYtIvMZTvIWrmNCqu3UHHNZiqtzaXSulwqrsulwpotlP9vK1mrtlFuxXYyl+4QaD6nQKLa/w2gJgRccD4c2dofgAweeiIwPxsXnn+KC8+9znMNz8275w/iwvM7cO+eR4PnehBxBuKW0O7zkwmNwgt3+/xgQuPw9O1zb3x73PAc/IcSXoAeaSjhB9DXER6gewcS+qZcuGFESQL0KcQ2jChOfHusQ4lRzr+zOcVoC9CLWyZAvybneR6lQ0r60uz7sQDdli1bpVkWoNves1rD870FmnvheXOn/T4T7cT3utB1jLvWqn4A/UtciB5LhLsXoJvw3Bvd/jvyPXYU8v16KvJ9fhGiF3JRKg+V4ehTE6Afg+gpDdCvRbTZw4gD+3XEnf0Zov36IGfFxgdQswopv2Ir+25dy2F5Czk+8C9nMprL+I3r6cG9dOYpPuYVmtOSF2nHk3TifrpwOz9xA724lj5cRU+u5UdupAu305l7+ZTHeY/neZM3aEJrnuAT7qUzN9GdRvR34ttHcTKTqBWYyaGFizhg22oqrN9E5oodqPmFqOkB1D+g/kKWwAc6712np32FLKl/jCwItCD47NjzBC9+P4A48+9A0uO8J8eKA9CPIfjkWDSArhe+Sx2g+50aswA9foCeE2dbgF7ccgH6CSnTqI/Sgf1qHYIF6LZspV9ZgG4rrcsCdNu2U9GpAOitCR48FBeg+w0nYgHoxXGga4A+ARFdMxDxtggRhGsRMbkDEZ/OHfRyiMg9ABHDRyGRbXVwXej/h4DjWxCg7AfRP0Ag9ZegvkPc332QYcBQxJE+OoD6uwg1uZCMaQVkzsgnc3Ye5ebuImveLrLm76Tc/F2Um7eLzLl5ZM7OJ2NWPhkzClBTCwWajw/Ipv5IZNgw2HmNfqB6IUOHrkjsXSdk8PAJEn33Pi48f51Q5/mTuBv8Jjy/FVkguA7Z4jfvyF2KO4Qwo9v93OfHExzdfiTBt8+9AD3pt891xwPQtyHJBXoo4ReHZwL0WO6fRwPoCwgP0GcTfiARK0CPNogoqwA90aHEUOR/NyxAvyanCY/wRUr6EgvQbdmyVcplAbrtPae9oHhvaQ3P3yUUnof7bPQieCoBunn3fBBudLvWq2MIvn++BNEMm1EqPzpAr49o0tuRyPJnQTVF9N0niP7riejD0QHUtCKylm5nn00bqLpzKbUCM6kbGM+F/M6V9OM2uvIQHXiOD3idZrTiBdrxJF/wEF9zD99xJ124je+4k6+5hy94iE94gvf5H2/TlJd5l8a05UE6cjtduJZeNGAg5zOC0xnLCUzlqKI5VC1Yyn5b1lJ+zRYyd8e3B9z750Nxz4/9gGhp7/3zd5G4+tdAvYSrXx9HtPn9iHY1758nAtCPdT77moQC9GpYgG4Buk9bgF7c0gD9sPonpEyjPsIXFqDbspWmZQG6rbQuC9Bt205FpwqgR3KfxwPQ9YCiA8EReSUB0MciImoyIszmIOJuGSIONyIi0wHoChGz2oV+CAJ0ayHi+TRkWHEpcuv7Wvwh+mtIpNx7iMv7c2RrvgsSQ9cHiVUfhDgC/kCc46MRF/l4ZAN/QsDtfwKov52/G4vcVc9BIu6GOs/1MxIZ3wsB9l2RgcNXSIxfe9x7562RzX0Nz/XtuP85v8cThIfn+obctYS/e25Gt3vd5ycRekfuSEIHERqgm/Ht+xI8iChPMQcRZscD0P3geawDieIA9EjwfA4yjNhbAXqi8HwIFqDLsOSqnBd4iC9T0hdnP4AF6LZs2SrNsgDd9p7RJiDem9znkZzn4T6jlrjL4LECdA3RiwvQ++ECdB3dPoRg9/k4BApOR77fL0P0QxwA/WokovxBJD3sVQQuf4RowB+R5eo/5ZRYuYU7qbg+lyrbV1KjaB4nByZRj5HU51euowd38zWP8SnP05o3eJNWvEBbGvMpj/MZj/IFD/EZj/Ipj9OWxrSmCW/xGq/yDs/xAY/Snrv5hhv5cbf7/Bz+5FT+4Vimc3jhAqrkSXx7udXbyFiUj5oVcOPb/0CA/88I/O+GLALoBLUPER3bHAHoTZEFcH3//HGC75/fTrB2LQ5APx5/gK6Xvi1AxwJ0v7YAvbjlAvQTU6ZRH+JLC9Bt2UrTsgDdVlqXBei2bZd0m0OBvQWgewcTsQL0aYhwm0/oHfRdiBj1uNAPJPgWem3cKHc/iP4Q4tr+HwKkmyGQ+n0EXHdAItSzkWFAD1yYPhCB4EMQIP47EsU+wunhCGwfigvMBzg/2w/Z0P8J2dLvgus417fO2yEDB+06fwd3a/9l3LtxevDgF9vuhed6ANEAdwDhvXt+BrJ4YLrPI8Xgme5z8/a56T43o9sTBuiR7p/n48JzE6Cbw4h4AHo4eB4NoIcbRGiAHm4YkSyAPsH596gsAvREBxEWoFuAbsuWrb2tLEC3nd5tgvO9DZ57AXqsn1dJAHSvRv0J0ai9kPvn3tvnWqsOR+4oj0a+W5v3z5fjnhnzAPQDkCVjDdDPQfToVYgWvR+5//0SsiDdBlRHRHP2BzVCFrIz5+SRtWob+29Zw6GFizguMI3TGcuF/E4j+nMz3biPTjxJO5o4EL05r9CaJnzAc3zIM7zPc7SmCe/yMs14nVdoznN8wON8yn18xS18z9X05nIGcgHDOYMxnMRkjg7MpnrBYg7YsZqKGyS+PWN+AWo6qAnIgvhwUL8iS+Hm/fMORL9//iRyC94E6Pr+uVe/Xk5syWl+i99egO5d+vamplmAjgXoZUGzhtOrFqBbgG7LVnqXBei20rosQLdtuyTb6zrYWwC63u7vhbjQza1+DdBH4gL0vxGxNRX3DvpiQmPcCxBBSvAt9CqIOD4aEc+nImBYQ/QrkCjzWxCR/gAi3J9FtuGbIvfZWiCx7h8jN+k6IsOAbFDfI+D7J2TTvhcC1vshA4/+zj/3QUB5bwS+/+j8XDdct/nXSMTd58iW/se44LwV4kjQ9+JeRYYseujwlPPeHyZ8bLsePpjR7d4BhPfueR2naxMc3V4L2eI3o9vNGDy9wX8A7u3zpAL0aPA8HxlIRBpG+AH0dYQOJFaj1Er84XlZBujxwnML0C1AtwDdli1bZbssQLedvm0mj5W0/iurXdYAeneCAboZ3+4F6MMQqKbj2//BvX++ENGn6xHNYQD0CogWqo7op1MQ2HsxosduAnUvkiDWBNSbiPb7HNGavZEl7bEBMqYXkLl0J5U3buCQgmUcXTSb2kzkHP7kMn7jGnpzG115gC95knY8z3u8QnPe5A3e4jXe4VXe4jXe4A2a8jYv0YJnacPjfMr9dOJ2unAdPWnIL1xsus8D0zk8sICD85az79a1lF+7hYylu1BzC1FTCY5vH0BwfLtOU2uH6OmWiJ7V8e3PI+57ff9cA/Q7cQH69UjcvU5Pq0/45DS9/O1NTquJe3ZMA3RvapqG5/tSSgB9G6UD0MOlplmAnjhAT5Ze/RV/jWoBugXotmyld1mAbiutywJ027ZLslMR3Z4MgN4O/zvoJkA3b8yFA+jd8AfoZjSedzAxGhFJExFQOAM3xn0pAjU34LrQCwlyoVdEhhWHIO7ooxH3tL6HfgGuE/0aUDciMXH3IhD6SSROToP0ZgjAbo0L09sjA4GOyHDga8Q9/i0y8OiCwPEuTmc7f/eN89ivEKd5R9yYdtNt3gqB982RQcMbBIPz53DvnT/mvO8HnN9BDx1udn43PXi4itjguek8NwcQ2n1eExlCeOG5dp/ru+c6ut07hEgqPPcD6Hog4Xf7PBpAX0NsAH0ZkoiwmPg3+WdTfHg+1fl3YjLJB+ganscylNADiZGkHqAPJnnb/L8SGZ6XbYDeKOclHuCrlPRF2Q9hAbotW7ZKsyxAt52enUrtV9a7JZHvn+s2b6AnE6Cb+lQDdK1P++BqVA3PB+HGt/+BfP8di3v/PA6AfjSS6HUWor+uQHTaPcj5recQsNwKWab+Blm8HgTqL1BTCslYkEfFNbkcsGM1hxcs4DimcRrjOJ8R/B8DuI6e3EE2D/AlT/AJz/AhTWjNi7TkFZrzEi14kZY8x/s8zUc8ymfc58DzG/iJRvTjUn7jXP7gNMZyIlM4OjCbakVLOGDHaipt2kjWqm2oRfmoWUVufPsI3Pj2Xrjx7V8iC+gf4d4/fxPR1xqgN8YF6A8iWtZcAr+O4PS0ywgF6F73+cmEB+hHEF67JhWgB4gfoPtp1kRPjoUD6AudTmTpO5UAvTiL3hagp7o0QD+0/okp06gP8JUF6LZspWlZgG4rrcsCdNu2S6rN6PZUDCkSAegaokcC6OaAwg+gm/flvAMKMx7PHE7k4A4nvDHu4Vzo+QRFuWchovcARBgfjgjnExFn9dkINL4EEeJXIpBZu9HvR0T8k4jD+wUkZu41BKY3Rzbo30Pi6NoiUL0dElH3KQLEPzf6M+fPPnUe0w4ZJrR1nsOE5u/gQvPX8AfnT+FGtj/kvGcNz2/BBefadX4l7t24WOC59+65X3S7eT/O3OA3hxDmAKIiSYTn4QC6vn2uAXokeL6B4GHEWkI3+cMB9HCb/HoQEen+eTiAPsPpSM7zWAcRxYlvH0PJOs91D6f4w4hkus9/Jbr7vKwD9Je5n84p6QstQLdly1YplwXottOvLTwPBejRILr+zLxaNhkAXWvTHwi+f+4H0Ach3xeHEBzfPg75nj0N+V6/iGCAXhAK0Ksh+ukkRG9diCxy34Boz4cJvoP+MbJs3R3UL8h98X+KULMLKL9iK5U3r6Nq3lKODszmZCZxFqO4iGFcwc9cTw9upwv304lH+Jwn+ISn+JjGtKUxbXmaj3iM9jxIR+7h693w/Cr6cjm/cgHDOZPR1Gai3D4vWkCVghXiPl+3mczlO1HzC1HTAqh/ELj/OxLf3g+B/t8jC+Pm/fNWuPHtryKL6v9DdO3juMvg9yCL7bcgAP1aXPf55YQH6Kch+lXDcz+AXoNggH4IkQG61q5ZiH4tNjxPNkBfS+jCt9as8QD0SO5zrVlTAdAnEF2zxqtVLUAvjTIBeqo06v10tgDdlq00LQvQbaV1WYBu23ZJtRndnmqAHg6ie4cRiQL0bwkeUphb/n4ReeHi8cwBxRREoGkX+jJcF/oWRHw6Ue56YFEeEb8HEgrR6yBC+1wEItdH4LJ2o9+GC9IfRkT90whMb4LAbA3U30Rgd3Nk4NECgeutEMe62a2MbuE8vjkuMH8TiWhv6jz/Swi8f955be0494Lze5z3q7f1va5zDc7rI0OHSPC8LsHw3Lx7XpPw2/smPD+QYPe5Gd2eRZIBeiy3z/0AugnP/aLbo23yL6F4MXiRBhGlBdBTFd2uhxHFBeg6vj0Zg4g9A6A3zHmFe/kmJX1B9iNYgG7Llq3SLAvQbadXm2e7Shtcl6XWUe7v4oJ03frPtFY2F8FLA6CHS0nTAH0eoglWIdoiCkA/EXFKn48scV+H6LcHEa2p76B/iMDnrshN8aGgxgRQ04oot3gnFdblcuD2VRxWtJBjA9Opw9/UYySXMphG9Od6enAbXbmLb7iPr3iAL3mYDjzEFzxIR+6lM3fyHbfQjevpsRueX8jvnM1fnMrfHM+/HMUcqhcu5sBdq9hn0wbKrd5GxuI81Owi1JRAaHx7HwT6Z+PGt+v75y2d3+11ROe+gCyGP417//x+5AzZ7UiS2g0Ex7fHA9DN82M1CX96zLv8berXYienFQegezVrOIC+jtCl73CaNR0Aeqya1QL09ALoJ6VMo97LN+xbqyoWoNuylX5lAbqttC4L0G3bLokuDQdCa6K70NsgLvS2xAbQP0cgujmg0LfQ9ZDiW4Jd6PoWuh5S9CTYhT4QEQdDEbiWg3tjTke5/4v/LfRNyLDCJ8q9AiKCvRD9BCTe7XREdF+AuNEvRyLONUi/BRlq3IMI+ocQgf8E4gB/Btmcb4Js0b8E6mVkq74pAtjDdVOnX0WGCC8TDMyfw4Xm2m3+KO6dcxOc346Acx3Zfh2u67whbtzdJcjAIdLN83Dw3HSeH+F8ltXxh+de93m4u+dJA+jeQcR2o8Nt8nsBuneT37wjZw4j9BAiEkD3G0JogB5pCBHr7fNYYvDiAejxRLcnCtCHU/xhhAXoEAzQ/y/nVe7mu5T0+dmPYgG6LVu2SrMsQLedXm3d55Ehugbp3tafl45uD7f0XRIAPVpCmqlNpyPwUZ8X20hYgF4VAbgnIJrrPER3XoNouPuRJekXkIXq95D0sm9B9UTc3SNBTQqQMTefciu3s2/uOg7JW8aRhXM5gamcxjjO5Q8uZTAN+Zlr6cmNdOdWvud2unAn33En33EH2dxCN27kR66hF43oz+X8ykUM4xz+pC7jOZHJ1GQmhwUWyu3zbWupsC6XjGU7yZhfgJoeQE0kNL69JxLf/i1yquwzxE3/PrI87nf//ElE4z6I3D+/i/D3z2MF6CcSugTuB9APJjpAzyKFAH0zkQF6OM0azn1uAboF6KktDdCr1z8pZRr1br6zAN2WrTQtC9BtpXVZgG7bdrK7NAcoscS4f0BsAN0cUnTE34XuB9Ej3Zrz3kI3IboeVPyD60KfhQg9ve2/HhGX2xExGkAp3Cj3iogYPohgiH4cIrDrIqK7Hu5t9AaIa/sqJDZOw/TbEVGvgfqDCNB+FAHcTyBDgKcR8P0MAsGj9TNOa1j+pPNcj+E6zR90XvM+gsG5jre7AX/XuR40XILEBZ6POO/PIfLN80jO88OR4YPf5v7+uO5z793zLIrpPIfYhhDafa7h+Taiw/Nwd+T+I/7b54kC9GjwPN47crHGt48lvkHEXxT/9nmigwgL0E2AfnlOU+4kOyV9rgXotmzZKuWyAN12+rR5tssC9Ogg3Ww//WoufKcCoA8kPED/G/kuPoOYAPp+iF6qgWirOogWuwzRbDcjZ7geR6Dy64hbux2ozoij+2dQw0GNAzW9iIxF+VRcs5n9t/5H9fzFHB2YzUlM5nTGUo8cLmYoDRhAI/pxDb25jh7cyI/cwE9cR0+uoTdX0o//YwCX8hsX8PtueH4SkzmG6RwRmEfVgqXsv/0/Km40bp/PLkRNddznf4IahgD+vqB+BNXFed9mfLu+f96M0Ph2ff/8AdxzZOb9c3MpPB6AfjziPq+F3J+PFaAnHN8O0QG6n27dmwF6rIlpFqCnD0A/OWUa9U6yLUC3ZStNywJ0W2ldFqDbtp3sTuXdc7+OFuOub6F7Y9z9AHp7/AF6J0Ih+ncE30KPFuWuo/JMiD4KEUwTERHmjXL/j4hR7lkIxN0XEcaHIML5KAQOn4iAYw3Sz0UE+cWIQG+ACPYrETh9HQKrb0Lg9W2IS/1OJHLuHgRy348MAh5EAPjDRj8SpvXfP+j8rL5rroH5nQg0v43QO+canDci2HV+qfO7XIgMGeohN+DPxHWen4oLz/029r3Oc3373A+e6819r/M8iyTDc290u98dOT+A7gfP47l9HgmgLyRyfPscij+EmIoskUwmNvd5rPB8PPENI/QgorgAPZEhRDIHEYOQYUQ0eF62AXr9nNe5na4p6XrZj2MBui1btkqzLEC3nR5tRrdbeB5/+y1/a4CutWo7kg/QtSb9hegAfTLy3X0Brh41ALpORCuP6KKDER11LKK5zkE0WiNEV96NLGQ/iwDm5qDaguqIxLj3QVzef4GaFEDNKaLc8u1U2riRg7av4rCChdQKzOQkJnMa4ziHP7mQ37mUwVzOQBryC43ozxX8TEN+oQEDqc8gLmIo5zGCs/mL0xi3G54fGZhLtYLFHLhrJfvkrifrvy1kLt2JmleIml6EmhhAjcZ1n/8CqheoHwh1n39A8P3zSPHt9yC6Wuvca3H1rT5HZp4iOxfRtaam1QDdTFEzAfqhuClqXoDuF9+eRQkBdFO3+gH0cGfHigPQ/bRrWQHo8ZwcswA9XQB6tfonp0yj3k5XC9Bt2UrTsgDdVlqXBei2bSe7ww1QUulK0DF40aLcTYiuhxNeiB4JoJvDCu1CN2+hmwOLXghE70NwlPsQRHSMQETPWERYaYiuo9wXIaJwDTK02IoL0R2xmhlw49z3QSDvwYhwroEA4mMRoV0b2V4/ExlsnIfA9IsQB/dlyOZ7A0TEX4GA9asIhusmYL8Vgd6344L2u5zWwN3su3Fh+R0Ex7PfhAwTbnBeS0PzKwl2nOvhggbnesBgRrafjgwaNDg3t/WPw70X54Xn5tChChLZrm+em1v7SXOeQ2zw3Hv7fBvB8e3JGEKY8e2LiX0IEQs8j+X2eUkA9HiHEdp9Hi9A14OIRN3nyQToA4kOz8s2QL8s5w1uo1tKul72E1iAbsuWrdIsC9Btp0eX9uJ0One45DRTp3r1aaoBuk5GixGgV0Y00+EI0K2N6LGLEO2m76A/RPAd9A9AtQf1DaifkBvjIxDn9/QAGYvyKPffVirnrqPKzhUcXrhgN0Svw9+cyWjqMZLzGc5FDOMShnAJQ7iYoVzI75zPCM7hT85kNHX4m5OYzLGB6RwZmEP1okUclLeCylvXUmF9LhkrdqIW5qNmBdzb59p9PghUP1A9ENj/Na77vC2u+9wb3/4skrz2KK773ExY0/fPNTy/HBeeX4ALz7X7XKepeQF6TUIBuk5RO5jgE2QlBtCL8Afo3rNjJkDXujUZ2nUx/ovfiQB0fXrMAnQL0N1yAXrtlGnU2+hGZQvQbdlKy7IA3VZalwXotm0nq5sTPr69ZZg/L+mBRLg49za4t+W8LnS94W8CdO+QIhYXuobo3QiOcu9N6D107UT/AxE/JkT/FxFz8wi+h+6F6EXIAMOB6FmIIDYj3Q9DAPHRCDQ+ARHe2pV+OiLMz0agej1EsJ+HgOkLESGvHev1EYHvB9ivxYXsNyJA/OYwbcJy02V+NcHQvCGhUe1+4PxsZFijwbk5ZDiJ0Ki7mgTDczPuTm/se53nfjfPsyjG0MHbsUS3e7f4tfvcBOh+t8/9ottXETqEiATPdXR7JPf5bBK7fV4SAH2c8+9VSQP0P3Dvnyc6hEjGIGIQewpAvzTnTW7lh5T0OdlPYgG6LVu2SrMsQLddttvUfaUNotO1I8FzrVF1QlpJAfQB+AP0Ucj35gnId/JZRAXoWYg20gC9FqK9zkAgcANE492GQOQnQTVB7qC3QhzcnZC74n0xXOigZheQsXQnFdZuZt8tazl41/LdEP0EplKbidRlPGcymrP5i3qMpB4jOYc/OYtRnMEY6jKeU5jACUzhmMAMjiyay6EFi6iSt5z9tq2hwsaNlFu1DbU4HzWnEDUtgJqAuM//cN7PAMQh3x1UNqivQHVAIujb4LrP3yRyfPs9yAK5vn+u49tN9/kluO5zrW9N97nfKbKjcU+R6WVwL0DXerZEAbpeADe1aywA3S85LR6AHik5rbgAPR7tGu30mAXoeypAT5VGvZUfqFyrGhag27KVfmUBuq20LgvQbdtOVkeK72so7Mm7AAAgAElEQVSJG/GXysFEOCd6OIDuF+X+GUp1IHhQ0ZFggO6F6Nm4EP17ZHDhheh9cSH6r4hg0E50E6JPQgTbbNx76CuJCNHNQUZFRBzvjww0quGC9KMQeHwMIrxPQODyyU7XRgR6HUSs10W23s9AALUG7ToK/kIEaF+KCH8dCX8FMhC4ChkO+LUG5Y2c1i7z/3OeR7vNL8MdKFyAPzj3u3Wu4Xm4e+cmPNfg3Ixt93Oee+F5FgkC9Gjb+37wPJYhRKQBxCpC4XlxBxCJRrfrAUSsQ4gJxD+IGE388e3xAvREhxDJvH1uAboF6LZs2UrHsgDddtltG9uePI3qt+TtTUgrLYBunhWLA6AfhOipmoiuPA1Zxq6PaL5bEAf2Y0i0eVMkxr0NAqO/QxzeA5Bb6GNBTQ2QMa+Qcst3UGH9JvbbtoaD85ZzWOFCjgrM5himcwJTqM1ETuUf6jJ+d5/KP9RmIicyhWOZxtHM4ojAfKoXLqbKrhXst3UNFTduJPO/rWQs3YWaV4SaERBwPw7USFz3eX9QPRHIr+PbP0cA+gegWiCO+tfxj29/mND49htw49u1/o0G0E33uda2Znx7DfwBuqlnSwygm+lpewpAjwTPTfd5tMVvC9AtQLcA3ZatvbUsQLeV1mUBum3byepIg5QWlB5AjxSP15bot9D1oKIDkW+h+znRTTe6CdG9w4ufce+im3HuOjpvMi5EX0B4iJ6PiNYilEKixMshgti8jX4QIqSrIcL6MAQea6h+tNE1EUGu+xjEuX08LmzXDnYTrtdDhiXatX4JLljXznVv1zf6Mufx2mV+sfM82m2ub5yfQ/Cd89NwXedecH48/vDce+/cC8/9nOfeYUOW81kn5fa5N7rdC881QPfePs/FdZ9Hu32+Gv8BRLT4u0QAeqzxd9p9nqwt/kQBek4cPQJxn5clgB7r/fOyDdAvyWnGLXRPSZ9tAbotW7ZKuSxAt10228Lz5OjTSClpZRmgL0X0wwZEf+Yj2gXRQZUQSHsooiNPQHRZPUTXXYk4ru9CYHJjUC8jkefvgfoEcXWbLvSRoP4GNb2IjAX5lFu5nYobNrHf1jVU2bmC6vmLOaJoHkcHZnMs0zmOaZzA1N19HNM4hunUDMziyMBcDitaQLWCJRy0a+VueJ7131Yylu1ELShwotud1/wLgfi/IbfPe4P6EVQXJL69IxI9r+Pbm4NqhiwFvIw47J9B3PaPgnoQ1H3IGbPbkSQ2Hd9+JbJ43gDRwRcjy+Ja83oBuqlvdaqaGd/uBej6HFmpAnSvdk0HgB5Nu2r9Gk23WoC+pwL0qvVrp0yj3kJ3C9Bt2UrTsgDdVlqXBei2bSeryyJANwcVfk50HZHnN6hoT/Rb6Hpg0ZlQiJ5tdLi76D1x3eh6iGFCdNOJHgmib0LEqAnRcTsDF6RXRADwvoiAPhCBxFWQzXQN1jVE1l3V6GoIaDYj4WvhuthPIjgW/iyCI+HPRwYC2rWuIbvZ2l1+ntPn4jrNz3Ge80yCwbl2nGvXuRecm8OFSJHt0eB5OOd5JsQ+bDA7kvNcDx/8nOd+0e2JuM9L8n5cLPF38UTg6SFELPA8XoBeXHiejAFEsgF6PPC8bAP0i3Pe4iZ+Skmflf0UFqDbsmWrNMsCdNtls8Od67Ide79HKDhPJ4C+CtEYWwgC6JmIPtof0VRHIvqrDqLdLkYA8fUIPL4fiTVvAuoNxL3dlmAX+i+I+3sUqImgZhaRsbCAciu3U2F9LpU3r+OAHas5JH8Z1YsWcwTzOZK5HMVsp+dQg7kcwXwOCyyketFiDilYxoG7VlF5y1oqbNhIOROezy5C/YtEt49BotuH4Ea3/wTqe/zd5y0R9/kb+Me3P0xofPvNzufhd//c70SZF6AfT+j9c+0+1/pWnyMrMwDd1K4WoFuAvicA9FNSplFv4icL0G3ZStOyAN1WWpcF6LZtJ6M1HG9J+Ah3DdhLC6D7ReWFA+ifEArR9bDCO7DohOtE995E/9bpbGSI4Y11N0F6HyJD9H8QsDgdEXkaoq/CdaJvRoTpLoKc6BlOa0d6FiKSKyAwuJLT+yBCWgvqfYyu7Ol9EfFtOtqrI4L9SETEH4e41GvjxsCfjoj/M3Fj4M2b62Z7QbmG5Wc4z6Pd5qcSfOPce+f8GNxb53qwEM51rgcM4WLbzSGDOWhIivPcvHvuBegmPNfb+1sJHkCEu33uN3zwu32+nMi3zxcig4dw7vNwg4dk3z6fQOy3z/UQYizxuc/jjW7PITm3z4eQvAFEpCFE+gH0i3Le5kZ6pKTPzH4aC9Bt2bJVmmUBuu2y2RagJ1+PRgPo5nJ3PABdJ6F1IzkA3Twltg7RHrvYfUIsE9FG+yKaqgaiw2ojGk7fQb8GiS6/B3FlP4cA53cQEP0pqM6IC70PqF9BjUCA9uQAalYhGYvyKLdiB+XXbqbSpg3st3UNB+1cSdX8pVQrWEL1wsW7u1rBEqrmL6VK3goO3LmK/batYZ/N66mwPpdyq7eRsWwnGQvzHXgeEFA/Fje6/VeCo9u/c97fF7ju89ag3kXc56/hus/N+PaHCI1vvxH3/vkVzuej49svJNh9fibBC+MaoGutW5P4Abq5GJ6FC89LHKBvJjaA7tWviQD0cBrWAvTE09MsQE+VRr2RHhag27KVpmUBuq20LgvQbdtOtJsT2zAlHFxPZXs3/uMB6H4DC68jvRP+bnQN0c3uQmi0uxeiD0Eguh5iTEAE2gxcJ/pSRESuQcSmdqPnIQJWi1li71iEc4bR2t2+D8G31g9HnN5ed7qOfdf31b1w3ey6xmO8fSouNNc34I432gvOvTfhquO6zg9GoLnuA3Hd594Bg+k8zyJJznNz6JDvaT+AHm573wTo4eC5BujL8R88eIcOuhfgP3SI5fa5vh8XDaDHMnyI9/b5WOIbQmiAnhNH6+39RAF6MuH5b8R++7zsA/QLc5pzPb1S0mdkN8YCdFu2bJVmWYBuu+x1tIVp29EBeiR47gfQdX9C/AA9G1dvJgrQZyLf+Rcj4HItsri7k6A76OUQzVQF0VvHIDrtNMRJfRkSVX4jEuP+EAKYX0Tgc2tQHyNw+jskLr0/EuWeA2pcADUlgJpVJI7xZbvIXL2NCus3UXnzOvbf/h8H7FzNgbtW7e4Ddq5m/+3/UXnrWiptXk+FDZvIWrOFjJU7UEvyUAsd5/m0AGpiQO6e/0n06PbPEPd5G8K7zyPFt9+E6z7X8e2XExrffg4Cz0/HXRzXSWvH4yas1SQ8QPdbDtf61tS2xdK08QB07+3zcAA9koaNF6Br97mfht3bAXqy0tP2boB+SP1TUqZRr6eXBei2bKVpWYBuK63LAnTbthNtE6BHgufvxtEtcIF8tG4Rw8+Zgwvz5lwbokP0cPfQvSBdR7p73egmSPe2N2KvOy5I/xkREKYT3QvRTSf6SkRUrkNE6FYEuu5CBGwBrivdD9ya8eHmDW4dH+4Ft1uc/7wDlbELlVmAyipCVQig9gmg9g+4zvRDce+r10SGKcchov8EBH5rsF4bN4ZdR7HrPplQl7l5+83Pba7vnJtx7SY4N13nJjQ3o+28znPtONedNOe5OXDwGzro/x/4Oc+97vN4Y+/04GExyQfo8cS3Rxs+mPA8HoA+mtgHEInE3yUC0JN9+3wg8cW3l22Afn7Ou1xLn5T06dnPYgG6LVu2SrMsQLddttpclrbwvHjwPFp0u9akJjj3LnZHAuim5jQhundhuxeiNfshetMPoHsT0GYQF0DXd9BrInqtLsEx7tcRHOP+P8S53RzU+4gLvROorojz+xdQQxGwPd6B6DOLUPMKyVgsbvSs/7ZSYV0uFTdsotKmDdK58n8rbtxI+XW5ZK3ZSrlV28lcthO1KB81r1Bg/L8+8HwwEt3eF4mT70ZwdPsnhN4+N93nz4J6CtTjSHy7dp/fCepWXPe5BuhmfLs+Z3YuwQBdu89PJjhtrSbB98/N82Te02SR4ttLBaDHk6AW7gRZpBS1SAB9LtFT1JIB0HV6Wqznx+IF6KV1fizZ6Wlav6YbQD81ZRr1WvqwT63qWIBuy1b6lQXottK6LEC3bTvRjgWg6xvo8TynCcQjdfMoP+c36EmGE11DdD+QbkJ0b5uR73rQ8TWuS/17ZMDRGxeiaye6H0Q3b6KvQITlOkSI5iJCdTsiXPMIhuneNuGtFrpbnOdahwhXDV9XGq+Vi8B6x/VerghVPoCqFBCBfiACqavh3k0/EhH6NRHorVs71cP18c5j9E1zLzA3nebeqHbtOjfvu5sb+Xor3xwqVCTYeZ7QrXPdsTjP9cDB6zz3wnM9ePDb3I/Vea7heaTb59GGD6m6fR6P+9wcQMQK0BPZ3k8k/k4PIJIF0OONbi/7AP28nBZcTd+U9GkWoNuyZauUywJ022Wrm2PBeaLwPJ7o9uLcQDcXt7/Ff1H7J1yAbrrQ/QD6GOT79mTk+/xcRBcsJyJAr4SA2mrIIvPxiGv6LCSW3Bvj/gji1H4J1Ju4t9A/R9zeZpT77zgQHdRkUNMR9/iCAtTiPNTSXWSs2EG51dsot3or5f7bSubqrWSu2kbGih2opbsEnM8vRM0JoGYEUFOQm+fjQP1FMDzvhwD8H0Bl40a3f+q8R+/t86bO7/E87u1z031+F7I44I1v1/fPdXz7Rbj3z/0AuvdcWU3nszaT1syUNXNRXJ8m0zq3VAG63xJ4LIvgflo2ko5NJEUtWQC9OPq1JNPTckgOQE8mPE9PgH5w/VNTplGvpq8F6LZspWlZgG4rrcsCdNu2E+2SAuixdrSf1UDd60R/n1AnundwEYsTXbcJ078M0x2Nx3m7IwLWv0EGHRqi98d1ov9BeCf6fEQ0LiPYjb4BgaubEdG6DRGwO4w272prOLsBEa0rETg/HxGX/yKDlEnO689GxOlqRPxuQ2XkoTKLUFkBEeSVECh9ACLgqyIg+1BE5B+BC9W1S93btYyuiesuNx3mujUwN6G5n+PcG9Xu3cj3gvOEbp3r9nP8R3KexwLQY4298xs6LCM48m4x/kOHaHfjEnWf69vnsQL0WIYP44n/9nmi2/vFGUCUhdvnZR+g18tpyZX0T0nXyX4OC9Bt2bJVmmUBuu2y02Z0e2nD6HTsdAbo45Hv39OQ7/sLEf2wBtEf2xHtUiT6KBPRT/shmusI3DvoZyCR5JchjuubEKD8IBJz3gQB0G8jru52SFS6jnLvh0D0YQhEH4fcK58aQM0oQs0uRM0rIGNBPhmL88hYvMvtRXmohfmo+QWoOYXiXp8WEAj/D3Lz/E/k1voQUANx4Xl3JLr9G1BfItHtHyPR7a0Jdp+/gus+fxp/9/ltoG4GdQOh8e2XIi597/3zM3Dvn9fGTWE7Dvf++VG4i+Om+1yfKTP1bokB9CJCNa2pZ/0Auj5B5r1/Hg9Aj3b/PJ0AeqrOj+VQ9gB6pPS0sgzQ66RMo15JfwvQbdlK07IA3VZalwXotm0n2rEMVeIF6CXx/kyI7jfIaENobF4sTnSzTZDu1x2cx33mdHvnedvhDki+QIYfXQh2og9ChMofhN5En44Iv3mISFyCiEntEl+LiNENiEDd5HSu8c8awK5FBOpyRHTOQYYmExAQORwRSnrQ8iciDOcg4nU9Io7zUaoQlRFwb6RXQgT7/gi4roKI+qqIyD8Ugd4aqputAbsZx26CcrM1MA8Hzf1uwHnj2iviDhNMcB7LffgSh+fe+HZz6BAt8s4PoEfb2A8Hzk33eTR4Hu32eazwfALxbe+PJT2GD8kG6PHePi/7AP2cnNY04peUdJ3s57EA3ZYtW6VZFqDbLjvtt4xse+8B6BOQ7+s69WwZoi2cxWmVhwB0x4VeHtFVVRBdVgv3Dno93Bj36xE39n2gHkOg80uIk7sFAqjbI5HpXUD9RDBEHwlqDKi/EZA+BdR0J9p9dmFwzyqSP5/hxLVPDojrfDyo0c5zDUfg+a/I3fVeCDzvihvd3gGJbv8QgfwtEOD/OsG3zxsTevtcu89vxb1/fjWoKwh1n5vx7WcRev/cdJ/r5XId315cgF6OBM+ShdO1pp4NB9DNRfBEALrfCbJ0BOjxpKeVtoZN5u3zAaQjQK9Sv07KNGojfrEA3ZatNC0L0G2ldVmAbtt2oh3LUKU0Afo7hLrkW+O60KNFuUdzonvbC9XN9kLzj5CByfu4sfIfOY/9imCI/gsiLn5HBJIJ0ScjgHImMtyYjwjGJYigXIHA09WERnqb0d4rcO9gz0MA6ERExA1Dhiw/IC75r5DhTE9EOI13Hr8EEbtb2B3rl1GEyvQB6fvhwvSDEIF/CC5Qr270oZ6u7tNeYO7nNNethwf7eNq7iZ9017l3wGAOGfJxY9tjcZ5HuntuDhzMe3EriH9jPxxAj3YzLhb3eazR7Xr4EC88L+nhQ6KDh2QD9EHIAMICdAvQbdmylc5lAbrtstHm7fPSBtHp2nsCQJ+KfN+fj+iGVYj22IJol0J2x7hnIVpP30E/mtAY98sReHwzwS705xEQ/RaoVqA+QqLcOyMgW0P0gQjsHoE4x8cgMHwiqEnOjXRvTw7I3/3jPHYMEtmeg0TD/4bEtvvB869wo9s/Qu60t8R1nzcl+Pa56T5/gGD3uTe+3Q+g6/j2s5H4du0+N++fe93nesHcXCbX58q8iWve++cJ6d1YAbrWs+kE0LWWTTVAj0e/WoBeWmUBui1btuIpC9BtpXVZgG7bdqIdS6RfaQN08716hxne4YVflHskJ7q3/aC613H+sfM67zvvowXuIsJ7uBD9a+Qmeg+U6odAMX0P3YTo/+BGqptu9AWIaFyMuIyX4kZ2e3uJ89h5BLvORyHiqA8yhPkMF/q3RQY3PzqPGe+89lJE+G5GILqO9guIOM9CxHpFgmG6htsaqGuHugnWzfvl3tYb9uZNc3NgsC/BbnPzxrluM649KfAc/J3nXnCeR+iWfnHunnuHDeGc5957cYvxHziEi26PBs9jHTrE6j6fSMlFtyca357I7XNz+JAsgB4p/i69AfoVDEhJn2oBui1btkq5LEC3XTba3j7f8wB6T2Q5OxxA/wP5TuwH0OchmmElwVrPuYOuEP1UAdFe1RBn9LEI+D0dN8a9EeLCvg1xaD+KOLdfROLQ38GNcu9AMETvA+oXBHoPA/UHAtJHI3Hs45web/zzWASaj3Ie+wfiOh8KahCon0H1JTw8b48b3d4Kgedv4brPXwD1HP7u87tB3UGw+/xaUFchAL2B85l449vPQuLbTff5Sbjx7bWQBQUzoc28f+4F6Dp5zVwazyJBvRsLQI9Hz5YVgB7rGbJYlsHjAejxalgL0EurTICeKo16BQMsQLdlK03LAnRbaV0WoNu2nWhHun1elgF6K9xhhjfKXTvRvUOMjwl2okeD6br1Yz9BBiEanpufje6Wzt+1QwYi3yGu714ER7mbEH0sIsi8EH02IgrnIRB0gdPhROVsRCz+ixvZ/jsiZL5HBjZtcIF/S+cz64QA/j+c9zCX4MHKDkRMF7HbnZCJDFiycGH6PgjYNt3p+xMM1SO1uVlvtjeeXbc5ONCt4+sSimqHUNd5uMGCHi5o57l5j95v2GDeiosVnq/Af9CwlNBhw0Kjw7nPY4m7m0HsA4dk3z6Px33+F8m5fV4W3Od7NkA/O+c9GjIwJX1qdhMsQLdly1ZplgXotstGW4C+5wH0HrgudC9AH4Ysho5Evkf7AfRFiLbwuYOuEI1XAdFgByOR4rUQ13RdJJb8YgQae13oTyAR6C+DehOJSP+AYIiejQDuXohbfCCowQhIH46A8Rwklv0vBJaPdP5MQ/NhiIP9N+fn+4PqDaoHqB8Iheef4Ua3twb1LgLP30Dc5y8h7vnGoJ5C3OeP4LrPNTzXt8+vdX73Rs7noN3nFyLuc3373AvQtfv8eNz49qMReO4H0PVyuXm6zBvfnkUS3OclBdC9iXllEaDHo2MtQN8zAXrdlGnUhgykkgXotmylZVmAbiutywJ027YT7XQG6OEGGvoeerhBhjfS3Q+km9BcdzvnOdo4r93SeU/mZ6Pf40fIcOQbXBd6X0RUDCY8RJ+IQMl/EcE3AxGBJlCfS7BoNMH5ZETkjUFE1W/IgOUb5/23Nt6rHqq1RwYyQxB4OR0RrF53gh6uOEJbQ2oN08sjQr4CIux1rHplBIJrIL6/0X6g3Gz9HJWM59ZxdTqmPdPohN3m4A/Oww0VwsHzrfjDc29sux4yxAPQTXi+GP8hQ6Todv3fmUQAenHgeTzx7WOI33meaoBeErfP91yAfmbOBzRgUEq6dvYLWIBuy5at0iwL0G2XfjcntqQx2+kH0HviAvRfEHg1GPluqmPczaSzqcj3+7mIVjDvoG9F9IwT456JaKzKCLz1i3E/H9eFfgNyG/xeBDo/jUShv4rEo7dEXN/tkDj3r0B9B6obArz7IAB8AHK//DcEqA9FQPkw55+HOH8+CIHmAwh2nf/oPGc2qG8IhuftQLVFotv13XMNz1/GdZ+b8PwhUPfj3j43o9uvAXUlcgv+clCXIksFFyDuc337/Ezc++c6vl27z49BALoZ3344Et9uus/NJXPtPi8VgL6FUIAe61J4tFS1RAB6OE0b6ymyycR2hswC9D0VoB9Uv27KNGoDBlGp1qFYgG7LVvqVBei20rosQLdtO9FOd4Cub6H7udD9BhneSHc/kO51nOvWPxsNoLd2XrsDMgTpinsL/WfcIUc4iD4BEWuTEWGnYfp0XKDuFYVTnJ/5G4GPI53n/wUZtHzt/D7vGe9Xv9fPnPf3GyL4JiOQdTHBN/J0xJ8zYNndhML0LFygruPVTfe4Ccb9oti9bTrN/SLaE3ac6/YD596BggnOdzmfiwnQI23oe4cM8Ua3R4Lnsd4915v64QB6sqPb4719PobYBw/FdZ/nkPjAoSTc59GGD+kN0C/nt5R07ewXsQDdli1bpVkWoNsu/bbwvGwC9M8Qjagh+pdIGpiG6F6A3gVZxvYC9N5IgtjPhLrQzRj3v5Hv7NMR2LgA0ROrEU2i76A7Me4ZiMaqhIBbM8a9NgKE6+G60K/BdaE/AOoxxMn9AgKo30Igunaifw6qEwK5uyKO8R4IBO+D3Ej/GYl4H+D0L0b3R6B5b1A9kUj47rjw/Gvn+U14/iESJ2/ePX8NF57/z3nPTyDR7RqeR7p93gi5fa4B+kWEAnQNz3V8uwbo2n1eExegH44sK2iAbrrPyyRAN93nXoDuhef/ET5VLRJAjyVRzQJ0C9CLVyZAT5VGvZzfLEC3ZStNywJ0W2ldFqDbtp1opzNADzfUaENkF7rpRDcd6Rqmm47zdj4/28Z5zZa4ceimy+N953EdkEFIF2To0RNxof9C8JDDC9HHIQJM30afhIi7KYjQ0+5f7QDWwm48Mij5E4nvG4w4E35CBjGfI4sFrZz3qe+1f+k85lfnZycgonM+oQ4F7UQ3It01RA8H0r1dnmAHeaztB8yTAs11h4ts98JzLziPBM9NcK7huR4yeJ3nethgwnPvoEEPGBbjv6UfCzyP5D6PNe5O34orrej2ROF5orfPNUAvS+7zsg3QT8/5kMsYkpI+KfslLEC3ZctWaZYF6LZLt5sjGsUC9LIF0MO50GMB6D8gC89+d9BNF7rWln/ixrhPQr6/6xj3JYjW8N5BL0JlOBA9XIx7HQQOX0DwLfRbkVvhDyIg+lnce+gmRP8YuUfeEYl0/xYB6d0QEP4TAsZ7hWkNzX9wfqYrqC6Iq70zqC+RuPj2uPD8fVx4/pbznl7BhefPIu7zx0A9jCwC3IssBXhvn19D6O1zM779XCS+/UxQpzmf1ykE3z8349v1/XPtPq9GsPs8Unx7eYL1cbG1bzh4rlPWwgH0cIvh4QB6OHi+lPgWw+cS2X1uAboF6NHLBeinpUyjXsYQC9Bt2UrTsgDdVlqXBei2bSfa6Q7QWxE+xl1D9HAu9EhQPdLjNEDXLvQWxuf4PgKpP0GGI18hw49uyMCjNzLoGIiIDT+IPhoB4Tp2T/cET5tCbqzzM38hYmooImT6Oa+bjYDyT53PpI3zu3yBDGh6Oo/PcZ7vXwS26jt5axEQvBUR0nmEheh+MD3RTjos97bfzfNw985Nx7nuSJv5fsMFc8DgHTKEg+fLCT9g0B0OnkeLuYsHnv9L8ocN8brP9e3z0hg26IFDSbjPB1J8eF62AXrdnLZczLCU9InZL5MsgL5ixQqGDRtG+/btadasGd27d2fKlCns2LEjOR9SDBUIBFiwYAHz58/f3bZs2SrbZQG67dJtC9DLLkBvj2jEWFzo2QhA98a4mwC9H5EB+jjkO/kU5Lv+XERLmPrOvIPuaDozxr06wS70MxBQfDHiwr4acWfrKPeHQT2JxKK/hAvRWyAwuy1yk/xzXJD+DQLBuyBQ/HsEkHv7e+fvsxH4/o3z852c5/oc1KcIqG9DsPNc3z1/BYH7Gp4/jUD/R5AFgPuQZQDtPr+ZYPe5N779IgSen4e48/XtcxOgn0Tw/fOaiPtcA/TDiAzQve5z85RZsTWyCdC98NybsBYOoIfTt7EC9EjadiHh3eda10Y6R2YBugXo4UsD9APrn5YyjXoxw6iYJICel5fHtGnT6NGjB82aNaNdu3YMHjyYFStWJOkTiq1yc3ODNOqGDRtS+vq2bKWqLEC3ldZlAbpt24n2ngrQzYFGJCd6cfpD5/U0RNfDFQ3PP0JEwhfIECQbcQ78iOtC11HufhD9T0RIjUZEmHal+7Up0v5CxNTviBga6LzWT8jg5RtkQNMBGdx0RIYz3Z3H/eb8/DhETM5EROtSRPSuRYTyFoIheiFBA5dwID2RLjFwDv63zsNFtnuHCabrPFZ4Hu3meTjneSz34YoTcRcPPNfpB/HcPS+LAD0R9/kwyt7t87IP0OvkfMxFDE9Jn5D9KokC9GXLlvH000/jAjhfwG4AACAASURBVLDgrlu3Lj/++GNyP7Aw9f7774e8vi1btsp2WYBuu3TbAvT0BuidEd2WjQvQTRd6D5TqhdxBNwH6bwgUG07oHXQzxl3fQdcx7lsRnWPouSzcGPeqyI3uWggIrou4rLUL/QpQ1yKg+Q4EQD+CC9FfROLcmyEguxUCtz9GYPfnSOT6l8jt8s5IFPs3Pv218/df4ULzLwgG59p13gqB9u84r/06cpv9RVDPEwzPvdHt3tvn2n1+JcHu84sJdp+fQ/Dtcx3frt3n+v55TVx4fgQuQNfx7VVw49u1+9wL0JPmPg8H0KMtiicDoEdKVrMAPTo8H05iC+EWoB9Y//SUadSLGE7FWoeRKEDv27cv9erVI5xObdy4McuXL0/ip+VfCxcupGHDhkGv3aRJkxJ/XVu2SqPsBMZWWpcF6LZtJ9p7OkDX/SHJBegf4N5e16+tQX07ZDjSEXEQZOMOPXrg3qzTUe6DCYboOU7/Sfwx1sMRMTQIETB9ndf8ARnAfIdA829xo+V7O48d6jzHWEQsTkPAqx6yrEQEselE34UIbfMuOmW4/ZzmXse5X3yd13Ue7tb5/7P37mFWVVe691ZLJUqItqioKGgwwWjaGxoTTVvJ8es2OcaQhP7i00l3NLG/TnI6OXaaNpzo6fJ+jWKQRCPR8gJ4QeWmoCJsEBSRCAgGENSSS0RARCwNkgLe74+xx15jzT3nuu+1164a43neR6XW3nPXosA15m++72Bl7TyPEt3ucp7zzPOgDYZXEc15vhjZO8/zBui82VCE0/rmpkMaeF5sgH58+VZ8EbNy0aD2XyINQO/s7ERrayvkZkD//v1xxhlnoFevXtVf69WrFyZMmJD9jRM1c+ZMfPrTn4YCdC2t5ioF6KrGSgF69wToD8AD6A+DIDqPB2OAbrrQXwA9k5sx7h2gvmMzqJ/ZDq+fA4HZvUHO5wNBgHcACAJ/DuSwPg3kvv4KKMr9PBBw/i78EP3fQXHp/wWC2NKNfhMIeo8EAfBRoAj20SAwbhN/fRQoqn0kKK79ZlBM/LXwwDm7zn8Jz3luwvOL4UW3s/vcjG7/n/Ci2/8HUGqFF93+RRBAPw10sOAk1M4+/yw89/lAePHtDM95/rnLfS4BOs8+TwzQzZFlNoBu9r31BOiuZDUF6MEAPc1hcAXoDND7tJ6YW4/6RcxKDdCnT5+O3r17V+9nS0sLhgwZUv1+WK2trejs7Mz4rvlrxIgRMHtUBeha3bV0B0arqUsBukqVVs0A0Hm+uOuzRgHoWTrRbwZBdCkJz28DbYzcAQ+g3weC2By79ygoyn0Kap3oM0CAbxaomQpTGZ6rlt2xDNAfB22uPFhZ/wEhnsv+eOUzPFN5r+dBjaK5ybIW1Py+CwLEH4Aaagbp7EYvKkh3gXNz7pvNcS43EYI2ElgmPHfNO2fnObvP18MP0Nl5Hnc2XFyAHmWDoR6bDAzO48BzudGQZLMhrfu8HrPPFaAXCaAPHTq0+vqBAwdi2bJl1a91dnb6HOEtLS1YuHBhhnfNXwzy+/fvDwXoWlrNUwrQVY2VAvT8ITr3g7bxYFkC9HEggC5d6GZPyS702fDHuC8BPfu/htoxXUaM+x4gQPsJkAv6YHgx7oNBgPgUEDj+MggqnwuUzgeB5wtAbm4J0f83KNJdutGvBgHvG0Cu9JtBQP1WEBh36dbKdb8GQXgG51cDpSvhd53/EigNRzJ4fj48eP73le/zKwiefS7d5wzPTfc5x7dL93lQfHuhALrsd3sCQI/T18YF6GyGKMeUAvS01YwAfdmyZWhpaaney7a2Nh8kX7ZsGQYPHlz9+tChQ7O8Zb6aP39+9bPINdva2uq2ppZWI0t3YLSauhSgq1Rp1QwA/UrQBpBrEyjKpka94txtLoNRoA2RO+EH6HJ2ndzwMF0DT4Eamhkg90AUsfOco6UZoE+srPMIvM0WuenCroVplfXK8AD6YlDjuRIEad8CbbS8A2qQ3wM1z9tAjfV2eG50ORtdCnVWkMNcbhJI7UQtOP8YdmguY9ul45w3ErZWZMJzM65dyhXdzuDc5TyPAs85vj0LgL4I0aLb6zn7nJV0o0EeNEm60ZDlZkNWs88VoGcF0OfNm4c+ffrQZz7+eDzxxBPW6+SJ+5/85CcZ3K3auv3228GQfsKECVCArqXVPKUAXdVYKUCvD0SP0mva+syRCAfod4AAOkN0Bujt8EN07iW5l+NZ6AzRzRj35+C50GWM++ugfoP7ug9A/Y84DL0HCNb2BoHdw+B3oZ8Icl1/CV6U+9dBkefDQBBdOtF/Ci/Snd3olwGl/wbB9KtAsevXgdzpN1Z0k0U3gqD5dfCi2q+ovNf/hT+yPS48Hwa/8/xrIHh+Djx4/neg+PYvgmafy+h2Oft8MDx4brrPj6jc00NB8FzGtzNAr2t8exqAbva7QT3vBlCfmxdAl71tWoDOfW3URLU4AD1pmloZCtDTVzMC9OHDh1fv4yWXXIIdO3bUXDNz5kyceuqpKJVK2H///ROPMwuq7du3V6F5a2sr2traoABdq7uX7sBoNXUpQFep0qrIAP0KRNsAuhbRNjV4Y4PnlGcNz3lz5HbUAvR74cW4swtdbnhMBkG0J+EH6dzgzAgQN0ByLvMTlfdkgD4BtMnC4rV5Fvv0ynuxU4Gj/pbCc6G/Cc+FvhHUJG8BNdAM0dmNLuejM1B3QXWXAHujH0fmXHM531zGtTM03w73nHM569zcQODIdpvz3OY6t4FzhufSdc7wvAPx4HnUuedRZ58vRjSA/hLizz6Pu9GQZvb5THTP2efFB+jHlW/DFzA7Fx3T7sHtuJsGl112WfW1I0aMcF63YcMGHHPMMdX7vXz58pR3y1/r1q2rxvMNHz4cHR0dUICupdU8pQBd1VgpQK8PQI8S5W47rG0C9FHw+sXfwe5C/wNo9FY7vMPY3EsyRDf7ySmgZ0vuIWeBDp3OAz1zyxj31aA+g2Pct4F6oC74erG9QQD3QBDoPRIEgj8LgsQng9zXMsqdIbp0ol8EAtamG/1SoDQCFLN+OQh+t8ED6leBXOXXCF1dEUPzNhA4v7zyPuw6/6/KGv+BePD8W5XPf17lezGj2/8Onvv8C/Ci26POPj8S/tnnDNAPAgF0hud94Hef74ta93nqA+e2JDbzILk5uozhuQnQg+A597lRATr3uq4+NypAD4LnixHtcHhUgM6HwusZ3c5KC9DNvaOeDNBPyq1H/QJmJwboa9aswfHHH49SqYRDDjkEq1atcl57zTXXVO/38OHD096qmrr88svB48w6OjoUoGv1iNIdGK2mLgXoKlVaFR2gR938iQrQ6+FEZ3jO7vPRoI0QCdDbQRDdnF1nQnSO3zNBOjtfg5ofboAYykmALvUYKLZ9UuU6V9TfH0HN5auodaG/DWqKN8GLdN8Gaq5tIJ1hehyIDqSH5y5gLuWKapebBeasc+k4D5p1HuQ8D3KdBznP30R6eB43uj3OBkOc2edJNhrmoDGzzxmgZwXP+c9qVvC82AB9cPk3OB1zctEx7f8HSQD6tm3bcMopp1RfO2XKlMDrv//971evveWWW1LeLa8+/vhj/Mu//AtKpRLOPvtsrF69Glu3boUCdC2t5ikF6KrGSgF6fSF63IPaJkBniM49o4ToDNDHoFS6Gx5E58PYDNG5nzRTzWRvNxP0zDwXdGDVFuO+DtSrvA/qg/4Kr18DwdpeIKB7MAj6DgABYRnl/gWQI/ursEP074Ng9Q9BAJvd6JeA3OHDQTD9lyCgzu70y+CB9f+G32F+GQiYMzQfUXkPE5z/DCj9L0SD59+ufO5vVL6HrwGlf4Dfff5l0IEBOff8FNDsc3afS3g+CMGzzyVAZ/d5H5D7fH/Uus9bkCFAl/CcAbo8TO4C6HGi213wfC3sAD3qQfGgQ+LLEHw4PE66WhSAniRRrZEAPetD4WHjyIoL0D/ZelJuPerpmJMYoN95553Ve/itb30r8NpyuVy99rjjjsM777yT5lb5avLkyTj00ENRKpVw3XXXAYAPoOsMdK3uWroDo9XUpQBdpUorni0etMGSN0CXM8+jbvzEAehZO9EZnvNmCLsJ7oTfQcAbHzJ6zwXRp6IWpDNMl5LgnJsX6WidBILlpmR0/HRQIzUTnkuBZ+Utht+F/gao0V0HD6JvhAfR34c3G/0jUPO9HXZXuk1xneo2d3kQNDdj2m3w3ATnNnguwXlQfF0U57krsp2VJLY9b+c5bzAkgedxNhqSwvMy0rnPs45u73kA/bPlURiCubno6PZfIQlAX7duXfV1ffv2RVdXV+Tvb9iwYSnvllejR49GqVTCvvvui/vvvx8AFKBraTVZKUBXNVYK0OsP0V19Jx/Udh22DgPopgv9bngAnXtJORZM9pKT4Hehyxj350Eg0IxxXwvqT7aA+p+P4QPoe8GLcT8QNKubIfogECg+ERRh/kUQXJYQ/XwQlP5/QaD6+0DpQqD0IxDM/gkIbv8MBLsZqP8CBMH/CwTFGa6zGJSzhsOD5pegFpz/G6LBczn3XEa3fxWe+/xMeNHtLve5bfY5A3Sb+9yMb68LQLf10jzKTB4sl/BcRrhzL5wFQOe+twPu6HZXv8vwPA1Aj9rjdkeAnrX7PEqiWpEB+sm59ahDMBf7JAToF154YfUejhw5MvL3VyqVsGzZsqS3yVdvv/02zjvvPJRKJZx//vnYtGkTAAXoWj2jdAdGq6lLAbpKlVYMq4sG0ONu+sQF6Fk50c0NEY7jkxsg7CCwbXrYIPok2EF6FNlmKU+qaKJ4f3ODZQb8MX/zQc0iR/29CtpoMSH6n0FAmCG6nIv+ATxHOsN0Bumm/gp75HuYzFPzUrZ1TGAuobmMa3c5zlnvwb5xkHTe+TqEu87Zee4C51FO5Md1nofNhUsK0JNsMiSdfV5GNrPPsz6pH+W0fvcB6J8p345TMS8XDWz3YtjjAPQlS5ZUXxdlU+P555+PdX2UWrBgAU488USUSiX89Kc/rf66AnQtreYqBeiqxkoBej4QPc4hbTnuSwJ0GePucqG3wx/l/gDsLvTHYT8gzS70F2GPcX8b1MOwC70L1GeBIG0LCOL2AUHeQ0Au6qOB0mfgj3L/IggyS4j+DRCY/g5Q+i5Q+idQrPsPQI70fwUB7h+DnOn/CxS3/jOg9HMQELfpfxv6eeV1/w4PnP+48v4XV9aKAs/Pg995LuH5WfCi208HHRw4Bf7Z5+w+/wzokAHD8wGg+PbDQbPP+1XuZV/Uxrd/ErXzz2V8+15IMP88DKAHuc9lX5wFQA/qe12zz1mu6Pa4AD3qAfGoAD1uX9sdAPqT8AwcQT1qsQF6Xj3qqZiHfQYehiS94ze/+c3qPZw2bVro9eeff371+ueeey7pbfLVFVdcAY6Ql0ltCtC1ekLpDoxWU5cCdJUqrYoK0ONu+ESZSxcG0eOCdJubwAbQ74K3+cHz61wQXUass0ucYToDdZumIHju1CShyfCDeRdAXwBqHBfBDdHXwnOjy7noJkhnmM4gXWo7PIjO6oooFyy3ucvN0/TmqXqb49yccS4d55tRC81Nx/kGIdu8c5f73NxEyNN5LuF5nI2FOPA8ztxzM769HEM89zxNdLttTEJemw3dB6AfW/4tTsYLuWhA++VIAtCfe+656uu+/e1vh16/YsWK6vXHHXdcijtFtXv3blx88cUolUo4+eST8fLLL1e/pgBdS6u5SgG6qrFSgJ4fRL8etf1n0Cx004Vum4XO/aN0oXOUuwToQS50huiyx5Mx7q/Ci3FfD+pf3gP1aztAYHU3Qdo9Qe7n/UFwty8IAB8FAsQc5c4Q/UsgJ/pXQLPDzwU5us8HzRcfBgLp7Ej/AQhs/xAEuv8V5Bb/NxAE/2lEMTBnt7kE5xeCwPk/A6XvwT7z3AbP/wf80e1fAkW3s/uco9s/D4LnPPv8MwiefX4YgmeffxLe/HOG59J9vgcaBNCDDpLHBegdUIDeXQB62IHw4gL03q2n5NajnowXEgP0M844o3oPX3zxxdDrpWM9bCxZlHryySdxxBFHoFQq4Ve/+pXvawrQtXpC6Q6MVlOXAnSVKq2ugLfJUgSAHgXou5QUoCeF6HEA+h/gxe8FQfRHQBsg0pEuXeNZQDZzzroE6HJO3ougpvGP8KLc/wQ/RO8ANcDsRn8HBJMlSOdod+lKl/oIXsx7VpLNv+kuN2W6zaXj3DXjXIJzl+NcgnOG5675b2Z0exJ4nrXzvB7w/EXQz1aSiLu4mwyzkN55Xi/3eZSou+4F0D9d/h1OxIu56Mj2/4skAH3q1KnV11188cWh12/cuLF6/UEHHYTdu3enuFvAXXfdVX2/0aNH+76mAF1Lq7lKAbqqsVKAnj9EjwLQb4W/b2SIbgJ02UOOQW2UO/eRYxE8C/1J0HPss6Bn6HmgZ3ZbjPsGUI+zDd4s9Apk3QMEbz8Bf5T7ESA4fCwIGjNEPw1enHsrCEK7QDpHu/8TCKazM/1CEFT/EQiCXwwC4qb+P+O/L668ht3mF1XeT4LzCyrrfgcePP8G/PD8/6l8bnafy7nnZnQ7O8+PB0qfAx0oCJp9zu5z1+xzdp9zfPu+8AP0TGafJwHosjd2jS+LC9BtiWsK0JsLoEfpaYsN0PPqUU/Ei4kB+tFHH129h6tWrQq9/he/+EX1eh4JlrQ2bdqEoUOHolQq4atf/SrefPNN39cVoGv1hNIdGK2mLgXoKlVaFQmgp4HnQZsYUSE6x+1FhehxAbp0DsiNDxtE500Q6UZPIht4dwH0mfAcCnPhxbhLF/oyUGO6ErUQfS28SHcJ0mW0u5QE6h86JJ3ipnPddJa73sOE5Ta3uQTmLse5C5zbZpzbHOfm5gGD8yDn+evoPs7ztO7z2YgP0NPMPTc3GbKE5z0PoB9TvgOfx4Jc1L/9v5EEoI8bN676uksvvTT0+q6uLvTp06f6mp07dya+V4sXL8Zpp52GUqmE733ve9i+fbvv6wrQtbSaqxSgqxorBeiNhehBAN3mQg8D6Bzlzr0kQ3TZR7pmoUsX+nPwu9CXg3qMDlDPsgnUA30IOpAsXOg8C52j3A8CQeAj4YboZ4CgcxBIHwqKT/8OUPpHENhmd7qE6v8CAuE/AMF1Buw/hOcwZ/2gcr10nP8TCJx/t7LOdypr25znLnhum3t+EgigS3huc5+bAN02+1xGt0v3Oc8+zxSg20ahRQHotoPlQYfJFaAXD6A/AwXoHkDfv/WU3HrUz2NBIoC+e/du7LffftV7+O6774a+5pprrqleP2rUqDS3qvpe+++/P8aPH1/zdQXoWj2hdAdGq6lLAbpKlYXCNlnyBOhpN3uSzELnjY6bEG8mehyALjc+TBe6DaJLN7oE6XElQXoQQH8G5E7gOXnPgVzC7EJ/GdRoBkF0jnRfD2qWJUh/Fx6MZme6hOrS/S3htoTfLkAu55aHyYT4Jjh/T8gW1W7GtQeBc9uc87VCDM5N57npOrdtILwGz3WelfN8MZLB87jR7Ulnn8fdYEgb3V5P9zlH3fUcgH50+Q6cgJdyUVKAPnbs2OrrRowYEXr9rl27xHNoCV1dXYnv1U9/+lOUSiV8+tOfxqxZs2q+rgBdS6u5SgG6qrFSgF4fXS0UBNFlXxkFoJuz0LmPvAt+FzoD9HZ4Ue7jEDwLfRroeZZ7vHnwXOgc4/4GqE95B9T/fAACqZZZ6BzlfgAIAHOU+zGoheinwpuLfiZohrgJ0r8OgunfgAfUvwWC6sNAsPu7IPjNUP2fQFCc4fo/V/6d9T140Fw6zhmc87xzdp0HwXOee87wnOeeS3h+Amrh+SD43ecc326bfc7uc9vsc9N9vhcyBOhyJBqPQAsC6FtRe7g8DKC7EtiaAaAvrChKr6sAvXkB+qm59agn4CXsnRCg77vvviiVSthjjz3w3nvvhb7muuuuq97z2267LfF9evrppzFgwACUSiX8/Oc/t16jAF2rJ5TuwGjVpcaNG4dLLrkksqZPn55oHQXoKlVWYue3baMlD4AunfCNAOhBboEkAN3c/DA3PsIgunSjM0RnkB5XjyMYoE8HNVLsQi+DGrp58Gahh0H010EN71vwR7q/DWqgN8JzbTOIZqj+nqGtqI1UtwH1sBh2U+9b1jKBuc1xvgnBjnO5QeCacS7huSuunRUEzlkr4bnO08JzBuhR4TlvKMSB50mj23lzIens8yzc51nPPudNhqzhuQL0tAB98uTJ1df967/+a+j1mzZtql5/wAEHJI5wv/fee7HPPvugVCrhuuuus16jAF1LK5vasmVLrB416UagAnRVY6UAvT7w/CqhqBBd9pW23pH7RxOiS4Buppm1w+sjZQ/JvSOPAWMXOqeNlUHP1i+CnudfgedCXwPq2zbDH+NuzEJvAbmiPwlyTh8CclWbEP0EoHQiaEb4EBB8ZpDOjvSvwIPpfw8PqJ8HgtvfADnEGah/Bx5UZ6f6BfCc5TbxnPNvV96HXeffqKz1NbhnnjM857nnp8NznzM8/zy8ueefhQfPzdnn7D6X0e3sPjdnnzNAZ/c5A3SG57Fnn7Nc0e0SoNvgOffZcQC6PFQeB6DzIXJXDxwG0KP2vlEBetS0tWYC6BrhDjQXQAeAo446qnoPX3/99dDrhw8fXr3+3nvvTXSPtm3bhmHDhqFUKuH000/H0qVLrdcpQNfqCaU7MFp1qQsvvBByoy9MbW1tidZRgK5SZaUr4d5oyQugp4lvzwqg29wCWQB004XeDjdEH18Rb4TIWPcJFj0aIhtEnwrPlTAd1EhJgM4x7jwL/SV4EH0JqCm1QfQ34IF0dqMzSGeHtgTqEqZLoL7VIpd73Ba/bpMJyU3ZItolNE8a1S7j2oPAudw0cMFzdp0HRbbHiW2PC8/5JH6c6PY0znOG50mi29PMPn8a2bvP6xndXnyAPrB8J47HwtTqN/IX2HvgYYHaq6/nCo8D0GfPnl193Xe+853Q61euXFm9/jOf+Uyie/TBBx/gzDPPRKlUwje+8Q1s3LjRep0CdC2tbKqjowNxetSkf94UoKsar6DeThUdmjM4vxLegW/uW8376wLoDNFvhXsOus2F/nvY08za4e8jTYg+AV7vNxV+F/oc0HP5SyCIyC70DlAPsxHUM3WCoGoXCLjCg+h7gwDvp0AO6kNB7uqjQNB4EMiN/TkQYD4JHkg/HQSjvwQPpp8NAupfhR+o/wMIbjNUP78iCdUZrDNcl5Juc45qZ9f510HA/h8qa51TWT8KPD8ZdDiA4bl0nw8CwfO47nPb7HMZ394CAuiJ4TmQDKDLQ+pJALqrL7aNL5MHyV19MI8uC+qBs+p9o7rPkwD0JD0uK+1BcQXogB+gZ9GjHo+FoT3q3gMPwx4teyEJQOdRX6VSCQsWLAi9/oc//GH1+kmTJiW6R/fcc0/1Pe666y7ndQrQtXpC6Q6MVl1KAvT+/ftj4MCBgRo5cmSidRSgq1RZqTsB9CRz0KVMt0BSgO5yD8jNj3Z4c+weEBoLL47PJps7PQlEN13oPAe9jFoXOs9DXwJqPm0QfTU8kN4Bz42+Dn6Yzs21hNMSpJuR72n1bgRthtthbnOcS3BuO1kvNwk6YAfmceA5O8+DwHnc0/evgDYQorjO/4hoM+BszvO44DzNyfwsnedZxbab0e31gOfFBugDymNwHBal1tGLH8Th7VcG6oAffau6bhyAvmjRourrvvKVr4Re/8ILL1Sv//KXv5zoHq1Zs6b6HsOGDUNbW5tVl1xyCSTQk18z56VraWm5SwL03r17h/aoSf8+VYCuKoaugAL0NPBcgnPX/ZX9q3mQ2wToLFuMu9lD3gEPopuHsdthP4w9Du4od56FXoY/xn0ZCEi+DupbNqDWhV4B6Kw9QWC3Nwj+9gVB9MNBsHggCCJ/BgSWjwe5tRmknwqC6afBc6YzUD8LXtQ7O9TPAYHuc+EH6uxS5+h3jn9nmdD8PFBcvIxrPwcePG8FwfMvVz7HmQiG5xzdflzl+5RzzyU87w8PoB8KAuhmdHsf1MLzbgnQ5aHyuL0w98Fhh8ijjC2LcnA8Tt8bF6CngedpDokrQOdigL5f65BMetTjsCi0Rz28/crqQe+4AP28886r3sMoCb5Dhw6tXj979uxE9+jrX/86SqUS+vbt6+xR29ra0NraWl2rtbW1+uuTJ09OtK6WVhFLAbpWXUoC9MWLF9dtHQXoKlVWCgLYzQTQs4Dotsi9qAB9FOwz7KR7wITocvNDgnSG6OxGl2KILt3ppkvdBtHlPHSOcre50GeBmrq5IOfwfHhOdBnlvhTUqC4HNbWvwe9G74AX684wnUG6dKZLmL7JkJw/HgWE28C4zVluyoTnGwy9LRRlxrnpOg8C564Ng9fgn3ceZeZbHOd51A2EODPgbM7zJOA8ycZCVtHtTyFbeD4N9Getnu7zYgP0o8pjMBiLc9Fh7VciCUCXMLtv376h1z/wwAPV64cOHZroHr399tuQYDyJtm7dmmhtLa2eWBKgJ/1zG6UUoKuKIY1yrx88l/eYe9goMe5RAbotzcx2GFsexDZd6I+B+j6Ocn8a9KzMLnQ+GP0qqO94C9TfsAv9QxBUrcS4M4jdAwR1PwE3RB8AL9L9syDIfDwIOv8tCEKfCALSDNVPA8FqCdUZqDNMZ4e6CdT/JzxILmH514W+VnnN31fegx3npuv8TPid50MQDs/ZfX4MaqPbTff5wfBHt/Ps8/3hzT53xbdnAs93wQ/Qg+afM0DnUWgmPOf+2gbQXb1yWHx7GEAP64UVoCtADy8J0PPqUQdjMfYeeDiSAHTJWG6//fbQ6wcNGlS9ftmyZYnu0Xe/+12k6VG/+93vJlpXS6uIpQBdqy6lAF2laka5NlnyBOhZbPLIzYu0TvS4LnRbBJ/pRI8D0V3R7nJWuulMl+50E6ZLiD4Fngt9OqiRMqPcJUSXce7mPPRX4YF7ogAAIABJREFUQU3rCngQXbrR30QtTF8LD6hLOC2j3hmsmyA9riQkD3OXmyfnJTQ3NwGCotrDwHlUeB513nmSmedRXOcysr2ose1lZBPdLjcVsgboU1E/cF58gN6/fDc+g1dyUb/2q6vrxgHof/3rX8VzZQlz584NvP6CCy6oXnv99dcnukcK0LW08i0F6KqepSwPKPcUxYHn8j5LF/p1CO4pXQDd1kOaLnTTiS4B+lj4D1o/Cur7JoOeQ58CPSeXQc/cC0A93VJQr/EGqJfZAIKj0oUuIPoeIKC7Dwj02iB6fxBEPhrkyh4ED6YPBoHnz4Gg+vEgKM1gXUJ1jnznuHd2p3Pc+znwR74HicH5OfA7zv+u8t4SnH8BbnjOse0899wV3W7C86DZ50Hu80xnnzM874IHz3eA4PlHsM8/51FpceC5q3cOim9XgJ4PQM8yba35AfonWofk1qN+Bq8kBuh33HFH9R6ec845gdeuWLGiem2vXr3w4YcfJrpHCtC1tLxSgK5Vl1KArlI1q2wQu9kAugnR0wB0W+yeDaJLgG7bAJEu9CCIziDdhOlj4YF0lulMN0G66Uq3RbmzC90F0WfDi3JnJ/oCePPQF6N2JvoK+N3oJkg3YboE6dKZLmG6BOpBbvUwZ7npKndJuszlfHMbMLe5zVlh0Jw3CWwbBVHg+avwu87r4TxvNniexn2e9dxz3liod3T7ZNCf6dNRXIB+D47F0lx0aEKADgDDhw+vvvayyy5zXrdp0yYce+yxKJVKOOyww7Bo0aKUdyu4dAa6llY2pQBd1fOkED0+QI8Dz/kepwHoQYewzTQzCdDNg9jsQuce0YxyfxL0vDsL9Mw9H54L/U+g/qMD1PtsAkFTdqHzLHQLRGcn+qdAYPhgEDBmkH4UCKYPBAH1Y0DAeRAIqrvAetD8dHamnw0v7p2hOoN1Fv8aO87NqHab65wj20+B23nugucD4M09Pxz+6HaG5zK+nWef29znLcg4uj0qQGd4ntR9nmT++RtIP8qsEQCde99mAejqQAckQD8ttx71WCxNDNBXrVpVdZUfdthhePPNN53X3nDDDdX7/bOf/SztrQotnYGu1RNKd2C06lIK0FWqZpXNhZ4HQHetnQVETwrQb0SpdDPiR7nLGD7eBLFtftg2QFgSppuOdNOZzhslQY50E6DbotxNiM4OhTnwIPoLqJ2Jvgh+iM6R7jaQzrK50m0g3SU5Rz2Jozzs/ZO4zaM6zoOguQnP4zjOo8w7LzI8TwPQs4TnWTvP84hunwz6M11cgH54uR2fxqu56JD2a5EUoM+cORO9evVCqVTCKaecghkzZlivu+KKK6pr/OhHP3K+39atW1Eul1Eul7F69epYn8V8HwXoWlrpSwG6qmdKAl5VOECP2/dmBdBtMe6uPtKVZsY9IkN06USfCur1ngU9bz8PetbnWegrQb3KOlDvtAUEUdmFvgs1Ue7Sib4/yE19AGjG98EgcHwYCCazjoQH1QfAD9aPAcHoY0FA/XPwYt8lTDdj3tmdfjY8qM5gvRWey5x1VuW1X6q8zxmwzzs/CfGc5wPguc8Znkv3Oc8+Z4Au3ecSoHN0ewtSus+B+ADdnH2eVXx7EEAPc58XHaDH7X0bBdCzPizePQB6Xj3qp/EqWgYegSQAHQB+/vOfV+/jL3/5S+s18+bNw5lnnolSqYS9994bTz/9tPP9uEctl8vo6uqK/Xm4FKBr9YTSHRitupQCdJWqWXUF/G7wPAE6r18PiJ7EiX4j/BA9CKRLF/pvYHehuxwE5gYI614Eg/Sx8DvTx8Mf825CdNOJ7oLo00BN1QxQk1aGH6JLJzpDdNtc9D8hGKSzA9sV785iqC4lXepRZbrJw+QC5mZEu5QLmJtu8yDHedTI9iTwfBHqD8/nIT94npXzvB4AnZ3n9Ybnkyp6HEUG6IeV78PRWJ6LDm6/DkkBOgCcc8451dcPHjwY69at8319zJgxkDA7KOp90aJFyGJDQQG6llY2pQBd1TOVdX/VnZUHQDcPX0eB6K4eUvaRNoj+EKgHfAyeC51noc8FPcP/EdQrLAf1KG+BeqbNqHWh74IPztog+idBcPhv4IH0Q4QOBUHlw0CQmXUECDzzDHWOfzdhOse8syv9C/Cc6WfCc5VLscPchOYc1c6Ske0ngcC9Cc/lzHOG51Hmnpvu8z6wzz5ngN6CjGef74YfnqcB6C54HgTQ08w/jwLQuTfO6jB5FIAuD4/H6XsVoDe6GKD3aj09tx71aCxPBdAXLlyIlpaW6r0cOXKkD3xv3rwZJ510UvXrYWsMGDCgeu3bb78d+/NwKUDX6gmlOzBadSkJ0C+44AKccMIJ6NWrF/r164dzzz0Xl1xyCSZOnJh6HQXoKlW9JOP+8gTovHaWGzx5ONFNgB4nhi/IiS7lmpFuAvUwRzqD9MfgAXQbRGcXugnR5yIaRJez0WW0u9kMm450U9KdbioqDHdB8aji0/ISmgc5zaNuBJibAnFmnYedsDe1GNFmnjNAjwrO5QZCEnCeZiMha3iedXR7Hs5zhuePocgA/dDyfRiAFbnooJQAfcOGDTjrrLMggfUZZ5yBYcOGoW/fvtVfa2lpCd0EUoCupVWskgD9hBNOwLnnnot+/fqhV69eOOmkk3DBBRfg+uuvx4YNG1KtowBdVTwpRC8OQLf1jlF6yN/D3kPaIPr98M9EfwR+F/oMeC70BaBDtq+CDvSaLvRtILC6A75Z6C6Ivh/IVd0HFFF+ADzX9d/AA+sHgaAyi0F7P3iAXc5SHwRyfh8HP0g/FbUwPUxfADnNhxg6BZ7rPA48jzL3/CD4Z59zdLtr9nkLMpx9Lt3nf4UfoH8MShmIC9Bt8PwdhM8/T9o3BwF0ebC8EQA9bg+sAL3RJQF6Xj3qAKxIBdABYMKECT6IfsABB2DYsGE1vetZZ50V+iyrAF1LK3rpDoxWXUoC9CB973vfwzPPPJN4HQXoKlW91EiA3oZs56HLzYzrEd+NbjrRowD0qBA9yI1uqh21c9JtUN0E6eaMdDPS3eVEfwrUaD0LApVleDPRGaK/AGoeTYi+BB5ID3Kk21zpcla6hOpvWSTd6lFBuEtmHLsp/hzmLHObosS0s+ucxfA8DJpL13mUiLpFSOY8jwPO08S2s/t8NuK7z7OA57yZMB3ZbibkFd2uAD1rgA7QnLmLLroIrufXY489Fvfcc0/o+yhA19IqVkmAHqTjjz8eN910EzZu3JhoHQXoquJJJow1G0S/WuiqyvfByvr7iQvQZc9cb4Ae1EPa5qIzRB8P6v/48LTpQudZ6EtBvcgqeC70TSB4ylHuIRB9bxAA7gWCwvuDIPEn4TmuGRxL8dcZuDNkPwThIF3GuzNMPy1EDMtPNiTB+Qmwx7YfC3dsuwnP2X3O8Nx0n0uAvi+82ed7w3Of1xWgMzxngP4h/PPP4wL0KPHtcQE6p7StQPLo9jjwPE4/3JMBOve7UXpdBehZAXQAGDduHD7/+c/D9Qx70UUXYdWqVaHvowBdSyt66Q6MVl2KATqf5j/33HPx/e9/H2eccQb69evn+8u9paUF8+fPT7SOAnSVql6SmyxXNvAzFAWi8+ZHEEC3RfHZotxlDJ/LSXC3kAnRWRKm3w+7O11Gu0uQzi50dqJLiD4V3jz0p+GH6LNQ60SXEH0hqCldBA+k83x0BsDSjc4yYTpHnptg2my2O+CPfk+jDsv7B7nLbdA8KjiXmwHSeR4Fnkdxm8sNgijgvNHwPGl0exbO83qcxM8zvn0imgOg348BWJmLDmq/vrpuUoAOADt37sTKlSsxYcIEXHXVVbj00ktx1113Ye7cuXj//fcjvcdf/vIXrF69GqtXr8bmzZsTf5aurq7q+6SZpa6l1dNLAvR+/fqhtbUVF1xwAc477zwMHjwYvXr1guxTzzvvvETrKEBXFVOyv2s0FI8Lz6+CvS+V8DpvgG7C83oCdFcPaYJ02T+2g/rEsaAe8BHQM+NU0LPvDNDzN89CXwzqN3gW+loQEH0XFOXeCYr65ih3C0TfEwR+W0AQWLrSZUw5g2KWhO7sYOcoeBtIPwYEsj8L/5x0dqWfEiI53/xvhUxwHmXmuYxtPxy18Jzd5weCDgiY7nMJ0OXs872Q4exzF0CX0e0foRae2wD6ZgQDdBc8DwPorv456kHzKAB9EbJNYksC0JP0viwF6FmVH6Dn06MOwMpMADoAvP/++5g7dy7uuusuXHrppbjqqqswYcIErFy5Ejt37oz0HrK33LVrV+LPsmXLlur7bNmyJfH7aGkVuRSga9WlxowZgwceeACdnZ3Wr7e3t/tA+uDBg53XBpUCdJWqnuJNgbzd5+b69YDoSeai34RwF7oJ0UfBvxHCmyF3oNZJYEJ0FrvSXTD9XtQ60yVMH4taR7qMc5dO9InwXOjTYIfoZQTPRF8Iz43OIF260WW0OzvSg1zpQUA9KPo9rtLAclNBTnMWx9CxXNA8yaxzdp4XGZ7z5kGSDYQs3OdyAyHr6PZGwPNHUWSAfkj5ARyJVbnob9pvQBYAXUtLq/vVhg0bcPnll2Px4sXWr3d0dOCCCy6AhOhjxoyJvY4CdFVx1UxOdIbn7Da/ArV9aT0Aumst8x7y2lkCdO4fXYewzR7SBOrmbPR2+OPcJ8DuQn8R1DcsBfVlchb6JnhR7n8BgVd2oVsgOoN0E6ZLMLynRSZ43xcE0xmk9wWB6SNAju9jQED7M/DPSP88PJh+kkMnVsTAnGXGtQ9GMDyXzvPDQZDfBs9ldHsfePBcHiow4Xnm7vNd8Oaf22af2wD6+6DDEyZAD5p/7gLoQQfWg+LbFaBnd4BcAToXA/R9W7+QW496JFZlBtC1tLTyLQXoPaz4fxJZaOjQoak+S0dHB3r37l19vxEjRsR+DwXoKlW9FbR5kNf69YDophs9Cky/EX6IznJBdBOkB22E2OL4JEz/gyFbzHs7wiPebSBdQvTHQZsqMsp9OqLFuc8HNZImSJdudG5gbTPSGaa7XOkSpJsKilPPQuZ6cePZpdOcFdVxHmWeG28KxHWeL4QfnsfZLJiP/GPby/BvHqTdQMgSnDcanhcboPctj8MReD0XHdh+U3VdBehaWs1R8u+LLOQC5FHr3//936vv1bt3b2zbti3W6/MD6FfkrEb3Jarsfm5kf5VUeQB0HiXm+vmrB0CXMfG2PwfmvTP7zCgA/RbY08vM3tHlRLeBdPNQtgnRx4F6v8dAz6nTQb3dHBAEXAjqJf4EbxY6u9A3gyBqJyj2myG6xYkeBNRrgLABeffYjdKeFXEkfC8QbO4DAtGHgGD1kSCQbYL040AQ/Hh4QN2lE+A5zRmcy1nnHNk+CP6Z5wNgh+f9YIfn7D7n6HYTnvPc87rMPpfucwnQzdnnQQDdjG+3AfQNoPnnLoD+FpIB9KhpbY0C6HH64eegAL091fNZViUBel496hF4HXsN7A8F6FpazVcK0HtYFQmgA/7NhSFDhsR+vQfQB6FU+kGI/g2Nb1ZVqmaSPF1fhM+RddygBOlRHek8D/0mIROk34pgN7oNpAe50U1HunSmmw4DUzaYbgPptrnok+HFuUs3+gx4ce5lUAMo49w50n0Bat3oJky3OdKlK106020Ntc2lnrWCnOVB8NwGzIMc56xl8IPzJK7zOPPO48JzE6AngedzQT835ZjKKrr9GWQb286bCAzO6wHPbwL9fSU3d805oINRVIB+UHk8DscbuegABehaWk1XRQPonZ2d6N+/f/X9Fi5cGOv1foD+HYT3qb9E8mf0PKUQvftIwuAk4ueQeoL0RgB0Xtf1rOUC5xKemz2lC6C7RoDJvnE07ADdBdUlTGeIfg+oJ3wAngt9IujZ9RnQM/Y8UC8gXeivg6DnehAgfRcEVT+CH6JbnOiRAa8Jdrvov/dgmA4CyvuAYHMfEIw+GASrj4AfpB8Lgt6frUgCdZdsbnMXOD+6spYLnrP73ITnrrnnMs6+RWjPqPcy7P7K+8z3+K+V37/tiAbQzfnnLvf523DPPw8bl/Y6gnvqMHge5cB51gA9ST/cHQH6ffD21VzyDiUWDaDv0/qF3HrUw/GGAnQtrSYtBeg9rEaOHIm2trZMNHHixNSfZ8GCBdX/kR5xxBGx5254AD2KBqLxjapK1UwqCkCXn6UergfTkR4lzv1G+GG6dKXHdaObIN022y4Mqrtc6S53ugnSbbHuj8OD6GGR7rPhudHnwQ/RpRtdwnQJ0SVIt7nSzYh3KRtMz1JRYLnLbR4FmJuu86WGojjOJTiPA88XIJnznA9KRD1tb9s4iLtpUEY2zvOsNw/kJkI9XedHI+rzThEB+t+UH0Q/dOSiT7XfXF1XAbqWVnPU4sWLM+tR29rasHXr1tSf6Z//+Z+rf5c8+uijsV7rB+hR9APEey42AWYeYpCoEL17KWkaQR4x8FF+7uoB0E2QHtV5fy3svaQLoEeJco8D0G3OdAnR7wP1fQ+DDkzzLPSZoGfz+aA+gV3oq0Au9DUgOLoJBFNtED3Eie4DuxKa74AHcT+s/HN75dcrs9b3EG70T4AA9KdQOxv9KBDgPgYEvQfBA+qDHfqsEENzCc5lZLuMbT8Sbnh+MGrhuTn3fD8QPJfu8xbQ95nL7HOb+/xD+AG6jG9/F36Abotud8FzBuhB49LC4tuDeuio8JxT2sL65JeQT3x7EoCe5QizrAD6rxDnead4AP2M3HrUfuhQgK6l1aSlAF2r4SX/Z7pjx45Yr/UA+udA8XhB+k80vkFVqZpJvDlSlI0yc9Mm680S3vSIOxvdBOkud4HNVSDnowdtfric6WEudZacmd4OD6QzRLeBdIboMtKdGyYz0n0WaiPdJUR3zUeXja0Jjk2QbmoF3M70vCSd5lEd5mlOzqdxnKeZd87iTQJWEnie5MQ9aybSO8/rAc+nIXqEXVLdA/o74I4AnYiiAvQDyw/hULyVi/q0/7q6rgJ0LS2tpNXW1lb9u2TUqFGxXusH6BchvE+9DPGfz7M+UJoFzFT1HNWrH3NBbNeB7jw+Q9xespEA3dZP/h4E0dvhd6HzLPQZoGfz50E9wmJQX8Kz0DtAEPQdeFHuEqLvQK0bPShGnGdvf1h5H3Y4b678cysI4n5UudZwo/NsdI50N93oR4FAt4x3PzaiBlVkc5wfWVH/iiQ85+h2m/NcAnQzut0G0Dn2PjN4Lp3nLoBuwvOkAN0Gz4sA0KPCc+6T8wDo5ZiaiWIC9EcQvA81BqXSf6PIAD2vHvVQvKUAXUurSUsBulZD680330RLSwtKpRL23nvvFABdZ6CrVPVRUGReoz9XUIRe0k2P6+CPdI8D1MPc6LcZMjdHTDe6ufnhcqa7HOpS7FBnMVC3Rbubse5hc9FlpLsJ0Rmk83x0hujmfHSOdZdiiC4lm2WG6CsjyOZcj6Kw95XgPA4wTzLnXDrOJTyPA86TwPP5yCayPS08L4M2DYoGz5+EF99eL3g+GfRn0Jx5bup0FBWgH1B+BAfvXpuLPtl+CxSga2lppa3/+I//qP5dcs8998R6bfYz0GUqVNbPvwrRVWl+JrMesRX0c2f7mSsKQA9KM0sD0HkOumsWOn9tdIAYot8Nz4X+COi5ciro+XgWvBh3PuQsZ6GvAQFSG0TfDg+k73SI3ebbK69hcL4ZBF/Xg+Zkr4M/Mp5nru/05qO3oBai9wU5wA8HgfT+INg9AJ4rPY7YbT4AHjxncC6d54cKuZznPPu8N+zwfB8QQN8LdZp9bgJ0/n2ICtA5vn1zRbb4dhdAX1v52XkLbngeNP88DKBHPYS+GNkfMo87/7y7AvTmnoG+d+sXc+tRD969VgG6llaTlgJ0rYbW3Llzq/8j7devX+zXK0BXqXqy6gHRzY0QuRkSBabbYt1ds9GDYt3jOAvCwLoNsHOUn4x3Z5AeBNEnwx/n/hTcc9EZpM+FH6JLN7p0pLMrnQGxdKXLeHcbULc51KWiQHZTYe8ZB5rbPvsyRHebm47zuNA8DTjnuPa4GwS2zYJySqUB6PWC50/Am31eT3je3AC9z6wJOGjX+lzU+x4PXClA19LSSlrnnHNO9e+S6dOnx3pt9gC9EY7zJDBT1XOUV4w7q8gA3eU8TwvQg3pEE5zLdDPzPW6vvOYueC70h+COcV8I6jt4FvpqEOxcC4KkG+GH6J0gAPsXeCBdiudtfwQCtFsrr38HBMvfAkFUeYD5TRCA3Vx5zceoxsRLiL4/vLnoDNH7geD24fCi3QfG0AC4wTnDc45sP7gim/Oc4XlQdDvPPk8NzwG3418CdP79sMFzG0CXs8+D4DkfgrAB9A7En31uJr2FHUZXgK4APV5VAfrZX8ytRz1o13rsOfBIKEDX0mq+UoCu1bD6+OOPcdFFF1X/Rzp06NDY76EAXaXqyTLj3OsN0V3udBtcz2o2epDjwOZQjyKG6XJ+unSkmxBdzkSP40SfAw+kz4MHYk2Qbka7S5DO8Jhh+jKLbHDa5VaPo7iuctfnsH3moEZfuvCl2zwqPJfAXCpuZDvDc94YiAvPedY5/xykcZ7Pgjf3rdGbBY2A5xMRDs8VoCtA19LSyqoeffRRHHLIIdW/S5YuXRrr9dkB9DxdvgrRVXF/NuVh5rx+5swo954A0GWPyH0i//vtqIXmt4F6TRZD9DtAfd99oD7vUdCz5nTQM/YceDHuL8PvQn8dBLrXgeahSyf6+/BA+kcWMaBlILup8h5rQQ7klaCeSR4YfhUEURmid6LqcLfFuX8SBK0PAsHsQ0CA+zB4jnR2pbOOChCDcwnNXfPOXfC8D+zwfF/4nectyCC6HYg++1y6zz9EdPe5Lbpdus9tAH0N0gH0oJ48zgg0BegK0P2lAF1LSytOKUDXyryWL1+Ojo6OwGu6urpw9dVXw9tYKGHixImx11KArlKp8t28kVDdlC22j0G6BOgmRHc5DVhxXelRYLsE7jLivR21EP0hRIfociZ6GdQccqz7PPgj3SVIN2ekyznpDNJtzbA5N910rMeNVU8qM4rdVFhTbzb4i+CH5lFd50nd5i54Hhea2zYH0oDzMuhnKc2GQbPD8yjOcwXoCtC1tLTCavfu3ZgwYQK6uroCr1u9ejUGDRpU/XtkyJAh2LlzZ6y1sgHojZp1HgdoKkBX5Q2wzYMbjQboQdHtWQB0G0i/HW63OcNz2xqjQQep20F93sOgQ5pPgp6Zy6Bn/xdBfQXPQl8Jz4W+BgRKZZz7Fngg/QMhCWJ5jvZGePD8dRAcXQLqX2Tv8RKoL1pdWWsLCPh2geAwPIi+DygWvTc8N7oE6exIZ1c6Q/H+ATpcvEbOOZfgPInz3ATnLcjIfQ7Ec5+bAD1o9jnDc5v7/J3K76cNnqcF6JwIlza+XQG6pyx7YgXoCtC1tHpOKUDXyrzGjx+PUqmEc889F3fccQemT5+OZcuWoaOjAwsXLsQDDzyAIUOGQMLzH//4x4nWUoCuUqlqnehFgOg2N7rLie5yo5sbJdJ5kJV+C28unnSj3weK9xsHD6JPAEG8KBDdBOky0p1BujkfXTrSX0KtI92clx4G0l3O73rJBfOjgnMzpl0qasPPTX8SeG5Gts9DMoCeNTznn6eiwPNpyAeeT0Z053nxAfonn30UB3b9ORftf7cCdC0trdratWsXeGzYiBEj8OCDD2Lu3Lno6OjA6tWrMX36dIwYMQK9evWq/h3Su3dvrF69OvZa6QF63vHYSQG6utBVefdgV1fWy9sBXy+Afgvch6pdED0KPP81KAlNjhQbBer77gYdln4Q9hj3F0A9xSJQLyNd6B0g+L0eBE43guAqg/StQgxg34XnXv4zCKoyPF8M6kPmgJ71+dl9duXXl4FA6zsgsLsdVYi+B4Ih+t+A4PbB8OaUy3j3INmguQucMzxn17l0nvPMc557vi8InkvneebwPGj2uS2+XR54YID+Hmrd5yZA5+h22+xzjm9POvs8K4Au++so/XScHjrJYfMiAPS84XmxAXrL2V/MrUc9sOvP2HOAAnQtrWYsBehamRcD9KgaOnQoOjs7E62lAF2lUnnKewMnziaKy4ke5kYP2jyJcl2Ua0bDg+jsRm+HH6LLeeguJ/o0eBCd9Szcc9EZpr8Ae1PKEN0UA3WXK71ZlWTGOSut49wW2Z7WeV7OQDNRjIg6c8NgKuoLzlmPIxo4Lz5A33/GY/jUjg256BN/8DZpFKBraWlxMUCPqr59+yZKSAOyAuiNBoMK0VVxlOeYAQnRG/3nJAyeRwHocXtBl26DB89vAvWf3IfeXPn6b0GHpu8F9XgTQP0cx7iXQc/0L4J6kiUgSLkcBDXfAEFRCdE3gIDqJvhnZkvoyjOy3wJBU3aeLwD1DU/Bn7o0rfJZFoJivNfCPw99J0Kd6J+CP9b9YHjR7v0iyoxqZzE8P0CoT2VtFsNz28xz1p5AOnAORJt9zgCdZ9GzOuGBc5Zr9rkNoLvc52sR7D4Pg+dZAfTFiHYgPan7PM9eOS1AfxrZus/jHCQvMED/uy/l1qN+ascGBehaWk1aCtC1Mq/58+fjpJNOQktLC4I2JYYMGZJ6Y1MBukql8ktupNRzM+Vqh4JAujkX3dw4sTnS426k3GZopHhvm3gu3mhQxLsLoo+FH6JLJ/pkEFCUTvSn4c1FlxCdZ6PzfGwJ0eejNtpdzki3xbubknPTTeUNxF2fwzbbPE5U+0LUzjlPMt9cOs45EWAekp+kz8J1PktoJtJtENQDnifZMEgq3kTsHgB9v6cn4pPbN+aiXneNggJ0LS0ts3bv3o2hQ4eib9++COpRe/Xqhcsvvxxbt25NvFZygN4MznNTCtBV/LOb58/t1Tmv51JUgG47RJ0VQJc9H8PzGyqfTfakt4ASzTjGnQH6ZNAz7gzQM7h0ofMs9FdBIJshegc8iL4e5ELeAA+0boQHWHk+9lsgcLqi8p4vVdZ6GpS6NA7qVfFZAAAgAElEQVTkjL+38rmmgfqSVyqvexvkjP4IBIR3welE3x/kAmeIzk5xdqRLHWKR/LoJzQ+EF9duzjvfX8gGz+vuPA+Kb5ezz+Vs+igA3eVArwdAfw3ZxbcXDaAngefcG2cx/1wBOhcD9L3+7ku59aif3L5RAbqWVpOWAnStutWOHTuwbt06LFu2DAsXLsScOXPwyiuvYN26dfjoo48yWUMBukqlqlW9Z0a64LkNpl8HuxPdBtHNOXVxILoLnJsRfqZ+XbmOIbp0ot8N2sCQTvSHQPPQpRN9Ijwn+jT4ITqDdAnRy/BAunSiPw8/2A2bkW4TO9MbDdHD4HkSl7mE50nBuQ2exwXm9XKcS3j+LIrnPE8SV5cGnncvgP6Jpyah90ebc9G+v78dCtC1tLSCasuWLVi9ejUWL16MuXPnYsGCBXjttdewefNm7Nq1K/X7JwfojU5SSvpcrABdxWrGn+E0igPQg3q/tACd4fnNoH7zWvj71msqX/sNSqU7QSO7xoH6uknw5qDPAj3bPw/qGxaC+isXRF8DgqXSkc5aL77G8HwlCHy+XFnjWdBz9XhQ//k7EOS/F3Rge2blMyyvrGW60CsQPciJLt3oMtqd1deigyxix/mnDMlZ5zzvXLrPTec5w/PMnecsm/vcFt1uzj5neL4VjQfoYfD8VUSffR5nHFoeAL0cU2kPlitAt1UVoH/5zNx61N4fbcYeCtC1tJqyFKBrNXUpQFepVLWSM9GzdKPz+1xV0ZUB4nWvhXsmehhEly5xE5CHOc0lOOf4vutBmzys6+FF+t0KinOXM9F5Hvq9IDfAWHjz0Bmih81EdznRy/C70SVE59no5nx0myM9qjM9ikM9S5nuctNpHheYS3C+AMnmnGflOGdwbjrPyynEGwNp5p3nCc/rCdAnIf7s8+ID9H2nTcF+nVty0T53joYCdC0trUZWfIDejM5zBegqm4oQq140gB40yss8QJ0lQL8a/t70BlDP+DvQQekHQOlij8Obg/4s6Ll+HqhvYBc6R7n/CQTBGaK/CYKkHOsuISoD1I7Kta+BwOdiUB/zXGXNR0GO+FGVe3ETCPKPBz2DPw+CpW+AoO1WEATeAR9AdznRe4MgtwnSbTDdBObScW7OOZezziU8N2eeN8R5brrPo8w+3wZvdn0YQDfTBWwA/S3YATrPP3dFt2cF0OMcXFeA3lMB+p5fPjO3HnW/zi3Y46ijoABdS6v5SgG6VlOXAnSVSmWXhOi8aZB2c1BCc35/19rSfRF3JrrLlRCkW43XyA0UBufXwIP/EvDfULl+JOjE/29BmxbsQm9H7Tx0huiPgiDfRMSD6GakexBIl250M9pdAvWwxpjh+uI6K04ce1SneZaO8zQzzm3O8ywi29POdOtOzvOJiA/OmwCgPzEVn3j/vVy0z+9+CwXoWlpajax4AL2Z4bkCdJUp7pHyGKlVBEUB6Nz73Yz6xLi7APpV4vflyspn/TUodWwM6ID0Q6DnTp6DPgP0jM4x7gtAvcliELB8FX6IvhqeG/0tQ6bTeDkIbC4E9SOzQM/XD4IOb99c+YxXV76ne0DPxbNB/dUqEKx9FwR+t8M3C50lIXovEMzeD7WOdBOm2yRnnMuodgbnDM/3g9t5boPndQPoLngedfa5Cc8ZoJsz0DcgGJ7LwxMmPH8DwfPPswToixC9944L0JP00wrQCwfQzzortx71E++/pwBdS6tJSwG6VlOXAnSVSuXWFbC70eNsCLrAedhGoelC580VlxM9CkQPkgTnv668r4Tn7ECw3ZNrK9fegtp56DYXOkN0nofOED2OE/1ZUCNYhgdhTYjOkiBdQnRTUaD6yzkqC2hufo9xwTk7+evhOC+K61zheTMA9L2nPoF933s/F7X89ndQgK6lpdXISgbQmxU0ymfMRj/7q4qhrA8yF1lFBOg3VD7blcbvybWgHnEU6KD0faCe7lHQs+g0+GPc58FzofOYLIboy0EQ/TUQ9HwdHhyVkJTnWa8AOdgXgfqUOZW1Hq98jtsr95L77ptAh7ofAfUJL1XeYw0I5LIL/a/wudBtTnQJ0U1HuoTppvpY5ILnn0BOznNWlOh26Txn93mc6HaX+1wCdBOeh8W3s/u83gBdJsJF6cPjwPM0B9IbBdCz7pW7F0DPq0fd9733FaBraTVpKUDXaupSgK5SqaIpSaS7hOdxNwXN+EIJ0W1OdI5zj+JID5J0HtwAv/Pc9j1cUfmM11deexv8LvQx8LvQXVHu0ok+GW6IziD9GXgQ3XSjM6zlRtMG0k1Xug2q26LeozjV81RQPHuamHbTbZ6kwTfd5lmB8zL8GwGsomwINAKeM0CPO/O8eQB6y5Qnsc+WbbmoZfQdUICupaXVyIoO0JvdfW4+Lzf6eV9VHKU9yNwsygqgp4HoNoDOB1vk78c1lc8xCnRQ+l5QT8cA/UnQc/Wz8FzoPAudXeivwA/RV8AP0qVWwgOhHN0u3efTQH3k3ZXvQaZZXF/53sZXPtN8EIB/ExQdzi70j0HQmCEyPEmIvi/sIJ1hehTJqHYzsr0XPHBug+d7ISPnOcvlPv8r/HPPt6M2ur0T8QG6Cc/DZp9zAkESgC5/blwAfRnCAXrU0Wlx3edJ4flzSNZHZwHQs4bncfvj4gL0Pc48K7cedZ8t2xSga2k1aSlA12rqUoCuUqniyYwVDNsMjOI2d61jAnSeh27bUIkyFz0uPJcAPWhT86rKdTeDNm14FjrHuP8BtLHBLnQZ5f4w/BD9cXiNEkN0brYYpD8Fz40+A54TvQwP0M6GH6JHcaWbCnKpNxqcc7OeBpYHNfRSWcW0ZwHOy8guhq7e8Hwa8oXnPPdcAboCdC0trWaveAC9O4BFE9apVFLdGaRnCdCTzkKPCtClA10C9AmgZ9EnQM/Uz4Ce1WeDeoIX4M1C5yj3ZfDi3JcH6E+Va5eA+p/5oP5iRmW9h0G95kjYAfpY0DP5vMp7rAKBWnah/wVWFzo70fcAQey9UQvSZbR7FNnc5hKeMzRntaAOznOWa/a56T43o9uzAOgueM4A3TX7PApA57SCIIAeBs+TAPQ4fXjS2edJe+msAHojD5crQFeArqXV3KUAXaupSwG6SqVKJt7AkY50Gdme1klj2xB1udCD3OhRYDpfd3Pl9fI9TQe6PAzA/80O9JtBmy8M0O8Aba6EudAZojNAn1TRZJRKU+E50SVIl050huiz4J+PLt3oJkxnoG5zpbsc6hKq25zpYYrqJI+qlyyfL67L3HScpwHmEpxLeF7OQPL3luPas5jjVk/n+ZOgn996w3PpPk8T315wgD55GvZ+94NctJcCdC0trQZXNIDenYCiPHja6Gd8VXFlSwRr9p/9sP4uCUCP60KPCtD5wLQE6ONAfdxE0HPvNLhd6AtBQHIJPCc6g3SG6TJim53CSyqve6nyXrMra0wB9ZJj4AF0/sw3VD7nWFAvOafyHitAcJZd6J0gSNwFAsmo1Z4gkN0CP0jfF35Hepj2gwfLpducZTrOGwrPd8DuPrcBdIbnQfPPTYBug+cM0Dtgh+cM0FfDDtA57j8InjNAD4LnRQXo5YTikWdFAehT0b0A+pdz61H3fvcDBehaWk1aCtC1mroUoKtUquS6IkRp39u2Icou9KBNFoboLBdIl5CdZ56b78UAXcZrumag/xp+B/rv4Heh22ahS4guXegT4UF0GecunegmROdIdzPW3RXtLl3pDNJNhYH0qHLFwYfFrwcpKTyX31/a2eYmNOdouSyj2uWs8yzAeXeKbc8SnhcboO85cRr22tiZi/YcdScUoGtpaTWy4gH0ZgeICtBVceSKdm/mPweulDFbjxd2ODorgH5t5d7yPb8S3siu2+EH6A+DnkOnwB7jPg/Ud0iIvhhukL4Mfpcww/P5lfcqg57jJ4F6yT9Uvgf+zFfAm4E+FgTsZlfWfhXkYF4Hcka/D4LCO0Ag2XChSzc6Q+0W1DrSpSvdJRs0l67zFviheV0j26M4z13w3OY8fw9+cO6C52kAOrvPbc7z1yoKc59HAehy/nmzA3R5+DxN75wlQE/SIxcYoH/py7n1qHtt7ETpSAXoWlrNWArQtZq6FKCrVKpiKgigh7kU2IkuZbrSeYOEXec2eM4A/VrUQnT52a6Ht6FjAvQ74I9xbwe50B+A50I3o9wfQy1EN53oLoguQbp0ozNEd7nSGaKbMkF6UOR7kGT8u01ZxK9HcZpLaJ4lOJ8D/5zzcgaS4DyLxj9PeJ6H85yTGrKC58UG6Hs89hT22PBRPrrt91CArqWl1ciKBtC7i/tcAboqqSREt6WCNfrnuh4APcq4LoboSQH6jaAe8Gr4D+rcULluNKi/Y4D+ELw56E+AnrNngJ7lOcad+ypO8vojCFBKkM4wnf+dIeZCeODxOVB/MB3UK44H9Zi3Vz439623gA5yjwc9l5cray8FAdc1IJi7BeSm3g5nlLuE6HvC7kiXrvQg7SNkgnMTntfFcR4E0F3O86Do9iDn+SbUAvQNKJX+DDc8XwM7QA+Lbo/qPucDGo0C6PPRGICetnfOcv559wLopS99Ob8edcNHKB05AArQtbSarxSgazV1KUBXqVTFVBBAjxr1J4G6DarfJL7meu318EN022dhgH4L7ADdjHE3XegPgjZeHoIX5W6D6FNAGyBBEF260SVIL6PWkc4wPahZlWBdwvSsYXc94LkJy1lJYbkNnktonhU4LyPbOefqPO8OAL306DMo/fnjfDRyDBSga2lpNbKiAfSr0HjwpwBdVQRJRzqrmQ6XRAXo3M+FAXTuydIC9Gvg/T1zXWXtkbAD9AnwYtx5Djq70OfAg+jz4U/nehkEKhmmsxaB4CQfNH6h8h5lUH/wZGW9B0EpZ7+tfN/8+UeB+s8HK59pFqhHWgICrW+BnNCbQS7qv8BzoYdAdJYJ0qOqxRCD84bBcxOgm/CcAboJzxmgm85zCdBNeB40/3wN3PPPg6LbowJ0hudR5p8vRnR4HvUwfJqRaY0C6Fn3zt0QoH/x7/LrUf/8sQJ0La0mLQXoWk1dCtBVKlUxFbTxExegS4huKux1HBfPEF0CfPkZeCZfGEDnGHfpQndFuceB6AzSGabb3OhlIROkBwH1efBHvbvi3hsJ2KXDXMazz7MoC2BeL3DOEfx8ACJLeM7xc+o8b0qA/sgMlNbtyEe3/gEK0LW0tBpZwQC9O0W3K0BXZSVzlJbNmd7on/MgRZ2DHhWg3wqCTlGi3CVA59FeN8CD6NdV1r6lcv1v4QboU0DPxuxCnwnqFTjKnSH6i/Ag+h9BsFJKOns5un1O5f2eAT17Pw4C5PeC3Oa/AfWit1Y+492Vz8YAfT4IjC4HQdn1IIf0eyB3NUN0nofugOgukM4wnWUD59JpLpV5ZDsrKjz/K+zR7dJ9LsF5WHR7kPvcBdBd8FwCdBs8Z4AeFt9eD4AeJ0lO9udx096S9ttZAPTpUIBeWz6AnlePum4HSv0HQAG6llbzlQJ0raYuBegqlap4khujrs2euAA9ra536AZ4GzkcFxgG0NvhudAfqIg3Xx6GH6IzSJ8Ir4EyZ6KzXI50F0S3iR0SUWSD0/OQP0RneG4C86yc5mlPvkdVFhFzUQB6d3CeT0T28LzgAP3hZ1Fa05WPbrkbCtC1tLQaWcEAvbvBcwXoqnrKlepVRIU50eMA9DhR7gzQb4Hfhc494I3wRnXdDurxbAD9cdCz6pPwXOgz4fVYfFDZ5kQPcvVydHsZ1Cs8DXr2fryy9n2gXvO3lc8nZ7Q/AgLoM0E92ssgkLoa5HjeAM+FLiF6iBPdJelKNyUj2jOF5EGyAfSd8KC51HbYneeu6PYtqI1uZ4Dumn2+HnaAvhYE0G3w/E24Z5/HBehh8DwOQI87+zyJ+5zheaMAetaHz7shQD/j7Px61DVdCtC1tJq0FKBrNXUpQFepVMVTlI2eJC70rCE6w3N2n7PTwQTod4I2WWwudIboMspdzkNnsBc2E92E6LLxC4p0N2WblZ4EpEdxqmclc555VvDcnG+epdO8DG9GvXSd1yOynVUP93mezvN6w/OCA/QHZ6LUsTMf3XwPFKBraWk1ssIBeqNBn8JzVbOIHelRIDofXr4Kfvd6kQD6jYg2Bz1OlPtt8JzbEqLzyC/u9W6DB9DHIBigSxc6914uJ/oCeDD9JfHf8oAwA/QZoOf5qfAA+v2gHvP3oN7zdyiV/lD59QmwA/RVIGD7Z5BbeisIEn+EVABdzkm3qaHw3Jx5ztoBcp+7nOeu6Hbb3PMk7vOg2edRAXqU+ef1iG/PC6CXE4jheZr+Ouv49qSHzgsO0PPqUTt2otSf1lWArqXVXKUAXaupSwG6SqUqlmTkYJRNlrwhurmJw5s30uFwO2oB+u/hQXTpQucodwboQRCdnegyzt0G0WWcu20+OkN0VtkiGfH+nEVZu7uLIvk91iOinSXheT3AuYTn3WnmeT3hecEB+vgySm/szkc3eesqQNfS0mpEBQP07jT7nKGlwnNVvSXTvVjXWH7tSng/jxK821QPgB6lt2OoHQWiJ5mF7nqv34Dmn98BO0B/DPTMKvuzp+EdYi7DS/tiiM7JXSwzXYv7kzmg3uGZyntPrqz3MKiXvBcEzceAes72ymd7FB5Afx4EPpeBHMsd8Me4M0D/GJFi3AupsJnnput8B4Jj223wnOPbJUBPCs/XIRyev4FggM7u8yB4Hie+PSo8LzpA53EHadPbsuqj+dB5NwPoX2jNr0d9Y7cCdC2tJi0F6FpNXQrQVSpVsRQ3ZrAREJ3jA+XGTRSAzlHuJkCXLnQ5C90E6DYnuoToLHaiuyLdbY50G0yfbZHpTm9WoG47FGBC8yzh+SxDEpzXC55zw9/s8Jxnnk9EfeaeK0BXgK6lpVW0cgN0fk5sNPRWgK5qNvEhZRb3W1cZv86OddtrzNebcD0riB5lFnocgB5lDrrpRDfFY7pGg3q7P4D6uLGgA9CPwDvszP2ZdKE/C+oB2IXO/ZME6QzTOWFLwvNy5T2eqry3BOjjQP1kO6jPvBvUWz4EenZ+svLaeSCH+xIQcH0D5H7mGPet8GLcTYjOQoEVBs9dznNXdLsLnr8Hu/vcBs+juM/DZp+/jmjzz4PgOQP0IHgeF6DHmX/OP9cK0BWgK0DX0uqJpQBdq6lLAbpKpSqWksy1jLLRUk947gLoNojOMe7t8AN0CdEfQrAL3QXRJUh3OdJtIJ0jxG0Q3ZQJ0uU8v2aSjGaXqndMO6se0Nx0nWcNzbuz81wBugJ0LS2tIpUdoMso6kZDbwXoqmYXQ/AkP3sSrGcd9x7lcHScWeg8YisNROfXco/3e1A/JwH6w/AOO08CgTI+1Pw0vBSwMmr7KIboDNJlbDvDc4aB00HP4ZNAz8aPVNYfW/k8rPGgHnJS5XM8W3m/F1EqLUJtjPs7ICi8Df5Z6M0C0aPAcxOgMzyP6j63Oc/TAPS1iAbQg+B5VIAexX3+CqLHt8eF53IcQZyePU1/rgC9nqUAXUtLK04pQNdq6lKArlKpiqOkm6J5utBdkYESoI+C24U+BuRYuAd2F/pY0IZHWJQ7Q3RuqqaAGjLbbPQwN7p0pJtAveyQy5luUyMBexAot8n1/cYVQ3N5X2cYqofjvN6uc/4Zm4L6A3R2ntfbdd4kAH1sGaXVyEc3eusqQNfS0mpEuQF6koOWRZcCdFUjdAX8bvM0r2eZQD0pVI/qQo8K0OO40BmiS0l4fgcoIv0eeACdD0CzC30Sal3oz8DvQmdJJzpL9jCz4c1yfhpugD6u8llYD4GebSdXXuMC6B0gmCtd6B+AIPJ2EGjugn8metEgugue74YbnieZe+4C6GHw/G0Ezz5/C8mi2yU8X4708HwJ6GejHgBdpirE7ePLCZUWoGd9KL0bA/S8etTVQOkIBehaWs1YCtC1mroUoKtUqmIobnS7C6LX233uiguUAJ0h+mi456DfDdp4ubciCdBllDtDdDPKnSE6u9BNkG6bjS4hugnSJUyXzvQorvQy3EBaxhQ2Qi5YHvb9JNEsuCPa83Cc1wucS3iel+s8b+d5EwD0+8sorUQ+ut5bVwG6lpZWI8oN0LNyuRZFVyO5C1ilKppcQP1qxIt5j+pCvxn1AeimbofX190JbyTXffD6N+lC5/5sKugZ2nShc2/Fh5CDepgyPBBoA+gTQP3ig/AOYctI+amgPmEm/AB9GUqllfBi3N8GAeAtIFDcCW8eOkP0IjrRg+B5UHQ7zz6PA885vj0qPJfucxOeM0B3uc+jRLevqvweuuC5BOhR4HlU93lSgM6HQ+LA86R9Ox86SdtjZ9Vbp01wKzBAP701vx51JRSga2k1aSlA12rqUoCuUqmKoSwiOesd5R60UWMC9N/ADdDvgt2F/gD8EJ1d6EFOdJ61Z0J06XowIXqQI90F06NAdJeC4HoeSvq544ibdNNtXg9ozpLQvF7gPO1p+WaC5wUH6PeVUVqOfHSdt64CdC0trUZUzwDoV8ObOd3o53CVqh4yYToD9TwBehYQXSaLuQD6eNQCdO7HuO/iHkv2VlF6GAaBLoD+MDyIzn0jO+GfrLxuFghMvgiCpEtBzuXXQRB3HQiib4Ifov8FXpQ7O9GLAtGTOM8ZoNui213wnAG6bfZ5FHi+Hm73eQeSzz5fheDo9rgAfRGyn33eCIDOfXmaXlweUM8Knk9F8t644AA9rx51ORSga2k1aSlA12rqUoCuUqmKoSuQfkO0nlHuYbP24gJ0OQu9HX6Abotyd0H0R+E50U03OrsebHPRozjSJUyXbnSpcg+UeQ/qPde83ifiozjP8wLnEp4/jnzhecEBensZpVeRj6711lWArqWl1YjqOQBd4bmqp4nHMAQ50q9FtHQxVzKYTUkBui1VLAygT4Tfhc59Fz/D23qrskX8tRnwx0nzszk/K08A9YiyV3wcBPCngfoHE6C/AnIurwIB2zXwZqFvBsHibfCi3HfA70RvdJx7kOt8F9zg3OU8/xDB8Nw1+3wT7PD8HQRHt7P73AbP5ezzIIAeNvs8LkCP4j5PCtDjzj9PA9C5Ly8aQE9zGL3AAP201vx61FehAF1Lq0lLAbpWU5cCdJVKVQxlDdCzhuhBAN3lauDNFhtE51noDNFljLsZ5e6C6AzS5Ux0CdHZic5zq20gXbrR48a7y1np3Rmmm6BczjbPK6JdRrVn1cxHPSmfl/PcnHmet/u84AD9njJKS5GPrvbWVYCupaXViFKArlJ1V9kc6a4/01Fc6EEHnNMCdIbn0n1+F7wkMRtAfwTeAWfuxzgVzOZEN/sqs9/gHkMenmWAzs/NDNFlfzixsvb0ynuU4QH0P4Kg6Z9AEPYNEEBfD3JNswvdnIcuIbo5E72eMD3IaR4lsp3h+ceodZ5HmXluc56/Cy++3eU+Tzv7PAier0Tw7PM488/jxLfHBehJ3OcK0JsOoOfVoy4FSocrQNfSasZSgK7V1KUAXaVSFUNZAHQJ0bMG6WkBOm+6BAH0+0AQnUG6BOgyks8V526D6BKmy9noSUG6BOoystzlUG82sG77/BKY5xXPbgJzCc7rCc/5Z6NRse0Mz/MG500A0P9QRmkJ8tFV3roK0LW0tBpRCtBVqp4gc066ra8L6+duRDSAfiuoV4sK0UfBH90eBaA/BK9H4wj1yfAOMpsJYLaeyuw5TJjH6VD8jM5R7qYmgZ7nn4IfoM8HQdAlIMC6EgRqO+DFuG8EAeL3QBD5AxBs3g7/THSG6PWejR4FnIfNO2d4HmfmeRR4botvZ3ieZPa5BOhhzvMgeF4kgP484sFzBehNBdCHtObXoy6BAnQtrSYtBehaTV0K0FUqVTGUFUCXGy5ZRrqniXCPAtBZEqSbEP0h1DrRJfyLCtEZpLuaPHNGehhIdznTpUO93CQKcn/kDc6nI58Z5zbXeU+E5wUH6GPKKC1CPrrSW1cBupaWViOq+wP0qyvfiwJ0VU8XQ/Q8AHpUFzrDc1svJwE6923cs3GPxgCdezJ2obsgutlTmT2HBHk2gP64IXafT6us8Syoz3kO5AZ+CR5AXwGCsjYXOkP0bSDQ/BHIvf0xvLnoO+F2oyeB6VHd5jbXuW3mOYPzIOe5CdCzgOfrYYfn65Bu9vlr8NznQfCcAXoYPH8FBM8XIRygp4lvTwrPGwHQzV5cAbqtfAA9rx51ERSga2k1aSlA12rqUoCuUqmKoawBetYQPQuA7opxvwdugD4W7ij3MCe6DaTLWHfXbPQkIN218RMUS9iI+HdbHHsQLG+U2zwPYO6C5/wzkhc4Lwo8fxSl0mkoLEC/q4zSy8hHV3jrKkDX0tJqRHV/gH4VCBoqQFep3H+2o/RxNyL6LHR2oUcB6DK6/Y6KuIeT/ZsE6A/CA+jclzFAl0lgLogedrDWBdAnwt/7TYI3e/0ZUI9TBoHJ50EQdDHInbwcXox7B8gdLWehc5S7C6KbbvQ0ED0ONDdd5yY8NyPbs4Tnm2GH5+/Ac57bAHrU2edh7vOViO4+D4PnSxANnid1n+cd3859flHc5z0AoJ/aml+P+jIUoGtpNWkpQNdq6lKArlKpiqF6APQ4my95AHTegOHNF4bod8PbhLkXtfPQJUg3negcFWiCQI7vexzhke5hTZ8J0pM0ojYoLQF7XhB9FtyQvN6gPI8GPQt4ngc4lwC9KPB8AhSgI3OAvn79ejzzzDP4zW9+g8svvxzjxo3D4sWL8Ze//CWbmyTq/fffxwsvvIBx48bh1ltvRVtbG/7zP/8TN998M9rb2zF37lzs3Lkz83W1tLSyLwXoKlVPU5AT/ToE92k3ITpEN/s1Gzzn6HYJ0H8PP0CXY7hcAP1RENSW/ZfsvcL6K557LvsEE6C7xOvYAPoCEDB9Bf456G/Ci3LfAC/KfQtqnegM0rcjGkTPSgzNXbPOWR+jFpxLgO6KbX+/8r2a4DyK+/gYobQAACAASURBVPwduOF5lOh2BuhBs8+jxLfXI7qdAXoc93kSeC4Bejmm5Oi1LPrzrHttBehFAug7duzA0qVL8dBDD+Hyyy/HrbfeiunTp2P9+vUZ3SGvdu7cidWrV+OJJ57AXXfdhRtuuAGXXnopLr/8cowePRoTJkyoy7paWkUqBehaTV0K0FUqVTHUHQE6R//J2Xk2gM4QvR12F7qE6OZMdBkVKDdrJEiXbgQXRA9yots2eaI40qOCdTlHvd6S8wQbKek4bxQ8b+S88yLC80dQaIB+ZxmlhchHbd66SQH62rVr8ZOf/MT7/IY+//nPY/z48ZndqyFDhjjXkho0aFBhNp60tLTc1X0B+tUVKTxXqWqVFKCH9WlJATr3bzJBTAJ0jnGXY7f4cDP3ZXyYmfsw8/Ay91c2SXgun9uDntnNQ9IugP5H+GPcV8PuQt8Ez4nO89A/rCgo0j0s2j2u21y+py2q/a/wzzt3gXPXzHMG6Fthd56b8NwE6GnnnkeJb18Fz30eBtCjwPM8AHpceN4dAXoWvXbBAXpePepCoHRYeoD+2GOP4bTTToOrX/zpT3+KdevWZXKfXnrpJfTu3du5FqulpQUXXnghOjo6MllXS6topQBdq6lLAbpKpSqG6rkpKgF6UoieBKCPghcBKAG6uQnDGzHtCIfoMs7dhOhmnHsUiM6Ske5hMF1u9GQJ07urnrYoy6a8WeH5RBQLnj+MQgP035VRehH56P966yYB6J2dnWhtbYXcFOjfvz/OOOMM9OrVq/prvXr1woQJEzK5V9VNHKGBAwdi4MCBaGlpqflaW1tbJutqaWnVp7o3QNfZ5yqVXa4D1XkDdNvs8yCAfj/8Y7dkQpgcrxW350ry3G6O6QoC6ItBoHU5yNm8GgRyeRb62/Aguoxy/wAEohmifwRyonOkO0u60l2yxbLbItpNWG4D5ztQO+s8KjwPA+gu5/kG+OH5etjhedDcc1YQOF8Fz30eJbo9CKBLeF4vgJ5k9nkWAD2Lw/JZ9+pTkb53LjBAP6U1vx71RaQG6NOnT/cB7ZaWFgwZMqSml2xtbUVnZ2fq+zR37lyYfegBBxyAgQMHom/fvjVf69evHzZs2JB6XS2topUCdK2mLgXoKpWqGOLYvqtQH4CeFUS/GcEA3ZyrZ9uEsUF0nqUno9xdLnTbTPQgiC7j3MPc6Cx2pbs2dqbDH+2uQN0NzF2OkkZB80bPO2d4XiT3+cMoPED/bRml+chHl3vrJgHoQ4cOhYTYy5Ytq36ts7MT119/PeSmxcKFC1Pfq3PPPRc//vGP8eCDD1pP7s+fPx/nnXce5AbF1KlTU6+rpaVVn/ID9P+A94zYzPBcAbpKFay8AHrQHPQovZsNoJtpYeYsdO7BZM8VNQUszqHXqcZ7RgHofwI5m1eBXNBvgaDvetRGudsg+ofwnOhyNrqE6C6Z7nJTQfBcOs63Izk85+h21+zzMOf5BuQT3b4S0QB6XPd51vPPefZ5MwJ07t+z7NV7AEDPq0edj1QAfdmyZb6D1W1tbT5IvmzZMgwePLj69aFDh6a+Ty+99BJaW1vR1taGcrmMrVu3+r7e2dmJkSNH+mD6kCFDUq+rpVW0UoCu1dSlAF2lUhVLrui+rEB6mih3Bui2zRkJ0M1NGTMGkDdiosxCD4PoDyEaRDcdEC4nutx8CYPoNqhuwvRGw+xGKCh+sVHijTdWIxznDM6L4jw33ecFB+ijyyg9j3x0mbduXIA+b9489OnTB6VSCccffzyeeOIJ63UjRoyorvGTn/wkg7sVXl1dXTj33HOr6w4bNiyXdbW0tOKXH6APR+PBd5YAXSPcVSq78gDorkPPQQCddSfCATrPQrdFucseLM4orTiJUUkB+goQpH0dBHTfAsFf6ULnKHeG6J1CDNG3oxaiu8RwPcxh7oLnYeDchOcmQJfgPK7z3AbQXfCc3ecdcMPzvGefL0GptAjRnOd/BMHzqNHt7D6fh+TwfDYaB9CzPuzezQH6ya359ajPIxVAHz58ePU+XnLJJdixY0fNNTNnzsSpp56KUqmE/fffP/E4s7hVLpd9cF8eQNfS6g6lAF2rqUsBukqlKpbqHeWeBUR3bdC4NmRcs9Clk8E1Cz0Mopsu9ChO9CggnZ3JvLETZ066zZneHaF6kLvcVKPBuXSb5+k6Z3jOjvOiuM5t8PwhFBqgjyqjNBf56FfeunE3DS677LLqa0eMGOG8bsOGDTjmmGOq93v58uUp71a0mjJlSvXznXzyybmsqaWlFb+6N0BXB7pKVaugHjAMoIcddDb7tVsR7ELnw8/mAWgXQJe9muzPTBc6z0OX/ZZ0o7sUZ9xSFID+IgiIvgwCqsvgudDNWejr4bnQN8HuRDcj3SVIl650G1SPCs93GO/H0JzlAudB8Jwd5+w6j+M8lwA9LLrd5T5ncB4293wVvNnnad3nDNAXIXvneVYAfTaSAfSZIHieFqBn3bv3AICeV486Fyj1SwbQ16xZg+OPPx6lUgmHHHIIVq1a5bz2mmuuqd7v4cOHp71VketrX/tadd0xY8bktq6WVh6lAF2rqUsBukqlKpY4yr2eEZ0M0rN2ogfFuNtc6FFnoUtngwnRbQDd3LCxyZzH55IJ0qO60U2YLqF6d4HoRYPlNjXCbW7C80mgn7VGA3MbQGdwziowQP9NGaU5yEf/x1s3DkDftm0bTjnllOprp0yZEnj997///eq1t9xyS8q7Fa06Ojqqax5wwAG5rKmlpRW/ujdAV/e5SuVXWP8XFaDHcaFHiXGPAtDbYQfo0oUu+y+z9zIPuNoU59k7KkCXLvRXQPB1BQjWulzoDNGlE/19uOeiS8Adx5nuAuhh0DxuZPt7qHWcR3Wes95G8uj2qPCcAXra2eeses09Z70AgudpAHo5pmbBA+hp+/usD7N3c4B+Umt+PeocJAbod955Z/Uefutb3wq8tlwuV6897rjj8M4776S5VZHrwgsvrK47cuTIXNbU0sqrFKBrNXUpQFepVMWT3ESpZ5x7Ujd61Cj3sI0YdqFLgG5GubfD7UQfC3eUe5AT3YTotpnoYSA9Lkw3obrNmV5EsO5ymTdqjnlYg84uFVYj4flkFGvWuRQ7z80/MwUG6CPLKJWRj37prRsHoK9bt676ur59+6Krqyvy95dXnPrUqVOra+p8OS2t4lb3BejqPlepahWWQBalZ8saoLsOP9sAOvdpNoAu+zGZBBbWeyXRFNT2aCZAnwcCnC+C4OgieACdo9wZonfAc6GbEN10ojNEjwLSkygKNA+KazcBum3WeVzneRA8Z4DegeC552EAPc7s8zgAPQo8TwLQ07jPuxtAj5se0cQAvYz8lBCgx4XT1e8vxzj1IUOGVNecOnVqLmtqaeVVCtC1mroUoKtUqmIqDyd61A2ZoA0aF0S3zUIPi3E3IXo7at3oNie6K8qdFQWic5x7lM0c05GeBKTbwPrTEVQvSO5SEV3lNnBuRrU3EppPQvM5z5sAoN9aRmkm8tGl3rpxAPqSJUuqr4uyqfH888/Huj5tvf766/jHf/zH6pqjR4+u+5paWlrJqnsCdHafN/oZW6Uqmlyzz00FOdG5P7sZ4QD9FtCB5zCAbs5CDwPo94MOOI+Hvzczk8HYiR6194oKz22JYRKgz4EH0RmgvwyK9F4GD6JzlPuboAhyF0RnJ/r7QgypGaJLkF4vmXHtLnDO8Hwr6us8N2efpwXoyxEe3x4Vnr+C+s4+Z/d5Ung+B/HheRnFBOhZOM+bAKCf2JpfjzoTiQH6N7/5zeo9nDZtWuj1559/fvX65557Lultilx33303DjzwQJRKJZx99tlYu3Zt3dfU0sqzFKBrNXUpQFepVMVVHk70tBA9yIlum4VuOhlcEN3cmGGFOdGDZqK7QLptLnrYho4t2j0tTLfFodsi4KVjPa1cMexFBedPGrLNN280OC/ivHMG5y7nuQL0LAD6c889V33dt7/97dDrV6xYUb3+uOOOS3Gn3LV9+3asWLECY8aMwaBBg6rrXXjhhXVZT0tLK5vqfgCdnefqPlepapUFQE/iQrelhkUB6GNAvZqZGMb9mQ2im32Y7L2ygOlBAP1ZEGCcDTtA5xh31yz0t+CH6LaZ6DxL3BbrLmF6GqD+oUXScW6D5xLu88zzpM7zDfCc539GMDwPim6P6z4Pg+cM0KPAc55/HtV9ngdAn1NR0tnnZWQD0HlvQAF6lGo2gH7GGWdU7+GLL74Yer10rIeNJUtaGzZswNy5c/HjH/8YvXr1QqlUQu/evTF37ty6rKel1chSgK7V1KUAXaVSFVuNcKJHBelhEN10NvBGjOlCvwN2F7q5MdMO/0z0OBDdjBB0Qca0jnQTpmfhTrdBdleselwVEZIHQXO+x0WKaZfwvGjQnMF5FHhecIB+SxmlZ5GPEgJ0GY9+8cUXh16/cePG6vUHHXQQdu/eneJueSU3PEwNHjwYt99+eybraGlp1a+6H0BX57lKZVecXi/qLHRXb2YCdFeUexhAtyWGmYecTYju6sO497IdZI4D1fkgrQnQn4YH0MsgUDkPBDtfAgH0RSCwuhT+GHcJ0deA4LANom+GH6RLiG6CdBOmx1WnobCodgbnDM+jOM+jwPP1SOc8fwPh8Pw1hEe3c3x7FPf5EtBhiSgAneF5vePb2XWeFJyzZoF+ztMm0mW5N9CDAHpePeqzSAzQjz766Oo9XLVqVej1v/jFL6rX33///UlvU025etSWlhYMGzYMK1asyGwtLa0ilQJ0raYuBegqlar4ytOJziA9qiM9CKLbotyjbMjwpoxtHno77C70rCG6CdKjbtow1H0C6WalRwXpadRoMB4VnJvQfAqK4ThvFnjO6Qth8LzgAP3mMkrPIB8N99aNA9DHjRtXfd2ll14aen1XVxf69OlTfc3OnTtT3C2vggD6xRdfjPnz52eyjpaWVv2q+wD0q0HucwXoKlWtuMcLmn+eBKBHjXIPc6GbB59NgM6JYe1wp4SNR3gfZvZepuI406eiFqDPgD/GnQH6Avhj3JeCnMzLQc5nnoX+JuJDdJsbXcoE4VFlvo8LnktovgVu17kJz01wLgE6g/MgeB7mPGeAvhpugC7h+XJkO/t8UeX3O2uAzu7zRgB0dp+nBehZ7w/0EID+t6359ajPAKVD4wP03bt3Y7/99qvew3fffTf0Nddcc031+lGjRqW5Vb5y9aiDBg3CyJEjsXXr1szW0tIqUilA12rqUoCuUqmaQ1cg+uZKliA9iiPdBdFdmzIM0U0n+u/hd6LLjRkzItAG0JNA9Hq40aWyjHjvCbLFsxclot0Fzjmyvajw/GGhJgboN5VRegr56D+9deMA9LFjx1ZfN2LEiNDrd+3aJZ5DS+jq6kpxt7yaOHEi2tra0Pb/s/f+YX6U9bn/YBddJWKUaMMphYiBE0pQlPBtvhKPS7/p0fagXTW1+bb0nEWgFQ12j6YxLdGEBEhKkABpDU0Cy48E0AghJrpCgEnZQIjRrJpKIuEixYCLyYGAsSBukvv88cl75vk8n/k9zzwz89n7vq77utrszDyzs/vBfT+vud/vuXMxc+ZMdHd3+5s8Ke6Poqjy1B4AXYXnbN1O081OC88FoCd9wdkEQNfrNX3slt4xTGo0tTZbjdZ56GF12L0BDkumJwXo34Pfxt1FA1YOoAE7n0ADkv4Afht3NYX+M/gp9GfQgMNJIHpQGl1NpAcB9aQOA+avILhVexQ834/45LnAcxMzz4tq3Z4mfZ4EnucB6GnguUmA/hDyt283CdC/gxEF0G3VqN9DZoD+pje9CY7j4JhjjsFLL70Ue84111zjPfMbbrghz6NqktSoc+fOxSWXXIIpU6ago6PDW2vcuHHYsWOHsfUoqioiQKdqLQJ0mqbrYVut3INA+tVItlmjQ/So1oBR89CXozWNrqfQ+9C6QaODdDXxEATRv4FogK5v5KRNQARBdX1Th24ttKuWMA+zCs6rDM/joHlNAPoiF853Ycdf9NdNA9DXrVvnnXfppZfGHr9v3z7v+NGjRxtr4R6k4eFh9PX1YdSoUd6aS5YsKWw9iqLyqf4AnfCcpqOdpbZTX3BOUpfFAXQZuRVUqwXVa0EvPEfNQg+bhy51WFxXsDCwHlWTRQH0R+AD9Mfgt3EPmoX+JHyIrqbQZR66CtFfgA+gg0D6i2ht627aQeA8CJqr8DwOnOvJ8zB4nqZ1exw8F4CeJH2edPZ5mtbtWeC5APQs6fNHYaZ9ex54bhqgy4vwJuv4CgP0s7rs1ajfRSaADgAnn3yy9wyffvrp2ONnzpzpHX/bbbdlfUyJtHv3blxwwQVQ6+L9+/cXuiZF2RYBOlVrEaDTNF0fqyl0myBdTTyoDks7CECPS6HrbQEl2RAE0NUZe+KoJLokHuKS6Gk3b/QERBaYrrd3H4nJdLU1u+oqA3Nx1Vu2Z4XnFQfoC104G5Dfly5pbDxE+fgxyALQN23a5J33qU99Kvb4Xbt2eceffvrpOZ5Ucq1duxbq5sRrr71mZV2KotKp3gCd8Jym4502fZ4WoKeZhR4G0QWgS70mLzvrKfSoTmGrEAzRpRaL6wgWV5OlBeib0ICWm9FIDG+FD9G3w0+h/zsaAFdPoe9BAxTrEH0IPkjXIbqAdEmki/MA9Ze1a6nwPAqc6/A8CpwnSZ6r8DyufXtSeJ4kff7vSD/7PG36PA08Lyt97qLRvj0vQP8ezNX50kVuBAF0EzXqBsTXqL87Ds7vdCALQD/33HO9Z7h169bY4z/zmc94x99///1ZH1NiDQ8PY9KkSd6avb29ha9JUTZFgE7VWgToNE3Xy2VC9LjW7upGTRxED5uFLsmGIIAelELvQzRED9uw0Z0UogeB9CxFYFybd91lA++skDzMdUqa6/C8Li3b08LzigP0q10465DfNwzC+bu+aP/xxcgC0Ldv3+6dd/7558ce//jjj3vHf+hDH8rxpNLpwx/+sLfuk08+aW1diqKSqxmgfwnlQ3HCc5o26/nIVoulAehpWrnfgPgXnpehFaKH1WlBrdyDkuhqO/c0ID0MokcBdHUOuqTQn0DrLPQfo3UW+m74SXRp5S4QfS8aKe0giC5WQbr4Jfht19P6AOJbtOvQXG/ZHgfPkyTP1dnnSVq3R8FzNX0elzwXeB4H0NX0eRGzz9X0eRp4bnr+ed727aYBuun6vsIAfWKXmRp1HeJr1L/r8170TgvQ1YR3f39/7PHd3d3e8Zs2bcr6mFLp3nvv9dZ8//vfb2VNirIlAnSq1iJAp2m6Xs4yL88WSNdnoQtET5NCD0o2SHtA2ZzRN2jSJNHj5qInnY0uM/nSzkgPA+nrQxyUVK8SWI+C5Pocc9V1Aub6rPOqwXM1dZ41eV4DgL7AhbMWdny5v24agP7ss896540ZMyb2+DvvvNM7vru7O8eTSqcLL7zQW/exxx6zti5FUcnVDNC/iHJenCQ8p+liLC9EFwnQ1dos6yz0oBeegwC6Wqf1IbyVexhET1OHqfVYUB0m3b6kTupHAxBuRAM0SgpdbeOuAvTtaEBXdRa6CtH1eehxSXRxGEx/KaOTQHMVnKv3Yjt5nqZ1e5Gzz4sE6JthH6ALPH8I+du3FwHQTdbkFQfotmrUtYDzrmwt3Ht6erxnuHTp0tjjx48f7x1vayb5gQMH4P/tS9xItZf4G03VWgToNE3Xz2oKvcyN0rBNHL1loMxCD0uh660Bg1Lo6gZNWBJd36iJ27CJAulpUhB5IXoUXNdBelD79zLhedB9qa4TLA+C52sV3xfy8y8bnqvgPA88rzhAn+/CuRd2PMNfNw1A/+1vf6v8XelgYGAg8vjp06d7xy5cuDDn00quP//zP/fW/eEPf2htXYqikqsZoPeivO5DhOc0bdZZZp9nBeiL0ADoUpNlaeN+I4I7hoW1cpc6LegF57iaLEsdpifRpX5SAbqk0FWArrdx3wYfog6iAWd3IBlEF4CuQ3SxCtN1iF60k8461+F5XPpchedJkue7YW72edLW7QLQk84+F4CeBp7nAegm0ucmZp9/D+bmn49AgH5ml70a9V5kBujLli3znuHUqVMjj925c6d3bGdnJ37961/neVSJpXZzO/XUU62sSVG2RIBO1VoE6DRN19Nlp9CDNnKCkuhZZqGHpdDjIHpUEn0VkoH0byDbbPT70JxID5vLlwWiR6XUTQP1JFBcheNxris8X4fmxHnVUucqPFd/Z/PAcwL0vAAdAGbOnOmde8UVV4Qet2/fPpx22mlwHAcnnngitm/fnvNpJdPw8DBOOukk7x6HhoasrEtRVDq1AvQqdCCKAueE5zSdzALPswL0q5EOoKedhZ4HoAel0LNA9LSdwaT+UuunDWgF6DIH3UVrG3eZg/4DBM9C34kG4I1Loj+PBoAWq4n0JKl0E8Bcb9UeB88Fmgs4TwPP9yAenselzyV5nhSep519nhSg52nfnhWguzlcRYCujmojQK8SQH/qqae8VPmJJ56IZ555JvTYRYsWec/78ssvz/uoEuvuu+9GUshPUXUTATpVaxGg0zRdT+dJLxQJ0dUNG33mXlKAngSiZ52Jrm7cxKXR70G62ejqRs69MJtGTwrY1ZaFeQreJC4bcBfp+1HNxLnqvO3aCdCLAOgPP/wwOjs74TgOPvCBD2Djxo2Bx82bN89b4+KLLw693oEDB+C6LlzXxe7duwOP+c///M/E96cC/s7OThw+fDjxuRRF2VMzQP87NP/9l6X1c5HwnOCcppPbxOc3Sxv3OICuzkKPA+hSq+kAXVq59yH+BedViO8OJjA9rhaTFLr6t7wK0PU27i6aU+jSxv378AH6IPxZ6ALRBaBHJdHVNPpzCE6jqxaQbhKgJ02ci9XEeRQ4T5M8T9O6PSk8F4Cepn27jdnnWeD5o8iXPndRPYCujm8zXZsToOcF6ADwhS98wXuOX/7ylwOP2bx5M8477zw4joNjjz0WDzzwQOj1pEZ1XRfDw8OBx7zwwguJ7m3v3r0YO3asd38zZ85MdB5F1UUE6FStRYBO03R9raaRitwcvTLEagoqLImut3KPguhBGzM3Iz1Avw3h7dzTbNoEpSDSQHQ9lW66xXsYTE+SDG/HxLgJaF7VOeeq9eT5CAHo81w434Qdf85fNy1AB4CpU6d650+YMAF79+5t+vqKFSv87yum1bvayq63tzfwGNd1MWHCBCxevBh79uwJPGZwcBDd3d1N61ZlA4qiqFaFA3T9778yEukCzcWE5zSd3LYBepYUul6rJQHoYZ3CogB6khFbSTuDqfWWCtCD2ri78AG6nkL/ARrAVQC6nkKXVu4qRN+D1iS6gHRJpOsgXYfp+xCcTg8C5PpMc32+eVJ4rrdrj4Pne5Esef4MkrdtF4BuGp7/GP7s8zh4LgA9S+v2x5AenpsA6DL/3ARAl5dMCNDTyAPof9Blr0b9JuC8MztA37ZtGzo6OrxnuWTJkibwvX//fpx99tne1+PWOOWUU7xjf/GLXwQeM2bMGEybNg39/f04ePBgy9dfe+01LFmypAmejxs3Dvv370/9/VFUlUWATtVaBOg0TdfbRSfRr4xZW11XT6L/E/wNm7hkw1K0bsx8HcEp9LCEg+7bEZ9CvwvJ4WKSBEQcUDfV2p0277WoLjQPgucmwXkNAPpXXTj3wI4v89fNAtCHhoYwZcoUqLB68uTJmDZtGsaMGeP9W0dHR+wmUFKArq7V0dGBcePGoaurC+PHj8eoUaOavu44DmbMmJH6+6Ioyp6iAbr6d5jtRLq8WFn23780XVeXAdAXwU+hJ4XocXVaEEBfDh+g6xA9bMRWmnos6mVmvZX7ejTDPUmhB7Vx3ww/hS4AfTsaCeYfw5+FrrdyD4PoKnAWiB4E0MMsADwMoKdJl0c5yaxzNXn+cyRPnicB52nnnqeZff5jtDdAfxiN3+U8AL2I9u0jFKDbqlHvQS6ADgBr1qxpguijR4/GtGnTWmrXKVOmxI76SgLQfebir3f22Wdj8uTJ/jNUPGrUKAwODmb63iiqyiJAp2otAnSaputvHWSb2ByVtpxxqSI9iZ4EoAfN1wsD6LI5EwXR87Zyl+RDkjR6kll8URs7OkjXXTZEbhfrz3UtmmfT6/9e5cS5Ds6LSJ7XAKDPceHcBTv+rL9uFoAONObMXXTRRdA3BcSnnXYabr311tjrJAHo27Zt89rGx/nss8/G2rVrM31PFEXZUzKALn8D6vPRg5z2b0DV6oxzJs5pOp9NAHSZg542hZ60lbueQr8JjVpNH7uVZxZ6lnosaja6XmNJVy4ZbRXXxv1xNKDoVjTPQv8RGtBWbeUuEF2fib4HzUl0SaNLultNo8cB9bBkelZ4PqQ4bcv2NDPPk7Ztl+eXJn3+E6SbfZ4GnpfRvp0APbn9v4kqB9DP6LJXo96F3AAdAFavXo2zzjoLYfXiRRddhKeeeir2OkkA+nvf+97QdfQXwHt6ekJHllFU3UWATtVaBOg0Tdffkj4yBdElXZR0g1RNP+mJCB2gh81CX4rWOehJZqFHJdFlo8Y0RM8L0vVNHh3slg2f6+wgYK4C8vu0f6s6ONfheRHQvCYA/QoXzirY8d/662YF6ABw6NAh7Nq1C2vWrMH8+fMxa9YsLF++HAMDA3j55ZcTXePVV1/F7t27sXv37shWdq+//jq2bt2K5cuXY9GiRfjSl76E3t5ezJo1C9dffz3uuOMObN26NfP3QlGUXSUH6KrVtu66k/yNqANzgnOaNm9TAD1LCn0RWuuyNK3cpV6LguhpZ6Hr9VjSEVsqSA8C6FIbqLPQvwcfoj+CBsCUFPpjaEBRFaJLK/cwiL4LPkR/Gg2IvAcN0BzX0j0pSDdhFZwLPI9LnAs8fxbJZp6r4DwNPE86+3wHikuep4XnT6DxwkUeeO7msMn27UUA9CJGwl2PSgP0VbBnAwAdAF5++WUMou8SaAAAIABJREFUDAxg+fLlmDVrFubPn481a9Zg165dOHToUKJrSI26e/duHD58OPS4oaEh9Pf3Y/HixZg7dy56e3vR29uL+fPnY/ny5bjvvvvw3HPP5fp+KKrqIkCnai0CdJqm6281eWQCnstmadr1FyC4jbu+URO0KSNz0MMgehBAj0ui34bozZowiB4HGdUUcNw8viSJ9CCYzlbv6aB5EBTXrW6u6f9eNcvLGUXNOq8hQP9HF84dsONL/XXzAHSKoqisygbQ54VYAHgYXA+D5brL/nuXptvBpkYuSAo9LUC/FvHz0KVWC0uih0H0uPosqjZbpXg1kqXRpRbTX1BWayg1hS4AXZ2F/m8ITqHLPHS1lbtA9KB27pJCF4guDoLoeiJdBeqm4bkKzdPMOpd27er3YgKeC0BPA89l9nkSeJ4lfZ4WnmcF6I+i8ftmAqDnTZ8/iOLS56YB+v1o/HepogB9Qpe9GvUOwBljBqBTFGVXBOhUpIaHhz3n1YEDB/DTn/4UO3fuxH/+538auDsCdJqm28WmUug2AHrQLPSb4EP0pLPQ9U2asFbuWSB6EpAumzd50+jqho/qoJbjIxmqB7W8v197ZkmAeFWhuQrPJVVjC5zXAKDPduHcBju+xF+XAJ2i2lOHDx/2atSo1EwSDQ8P49lnn8Xg4CCGhoZyXw/ICtCj/k5TQXqYCctpunibAuhBnb+SWFq5J4Xoego96KXnsFbuURDdxMvNOkCXv/PVF5HXozWF/iD8WehpUug/hp9CF4iup9AFooslia6DdL21u97e3YT1Vu1JwLmaPN+DZPPObcDzNK3bt6PY9HnW9u0mALqkz6vavr2I9HkNALqtGvU2EKBTVE1FgE4BaLSp/OEPf4g77rgDs2bNwp/+6Z/i5JNPhl/4Ozhw4EDq6w4PD+Ozn/0sxo4d23Qtx3Ewfvx4LFmyJNd9E6DTNN0+FohdBkAPm4MuSYfr0LxJowN0cRhAj2vlLvP2+kKcBKKr6Yc0IN1UW3d14yfIQW0JR5LXRjybsqG3aYBuM3VeE4A+y4VzK+z4Yn9dAnSKqr+ef/559Pf347rrrkNPTw8mTZqEN7/5zd7nvLe3N9N1BwYGMGnSJHR0dECtUUeNGoWpU6di7969me/ZLECnabo6NgnQs7ZyTwrRwwB60OitsFotLokeV5NJXRZVh+m1l0D0dWgAvQ1oAD4VoKuz0NUUugrRJYUe1so9KIkeBNH3wG/trs5G1/1cjFXQroPxKCeB5kHJ8zh4/gySzTtX4XlScJ4Vnv8Qxc8+fxyN35O6t283Bc8FoBeRPq8BQP+vXfZq1FtBgE5RNRUBOgUA2L59O3TArTstQP/Zz36Gnp6e2Ot++ctfTjxLUhcBOk3T7WMTKfQsAF0H90EAXd+gCQPoQW0B08xDvxXhSfQkM9H15EPSJLqagjAF0sPgugrS2ymdHpYwV5PmZcPtIqG52rbdNjivCUC/BXb8GX9dAnSKqr9OOeUURNWSWQD6LbfcgvHjx0de97zzzsOGDRsy3TMBOk23q6VuyvvSswrRs7RyF4geBdDTpNCDWrnnTaKLo1q6h43Uug8+QNdT6NLGXU2hP4oG5NyM5lbu29AM0X+MYIi+C34rd4HoYhWkB81GT+o8YDwOmkvqPCk8l+8tKTx/6ugzKgKeC0DfjuTw/AfInj7POv/cVPv2KgP0ovYIKg7QbdWot4AAnaJqKgJ0CgCwZcsW6JsG+qZCGg0PD2Py5MneuRMnTkRfXx/27NmDnTt3YunSpU2p9J6enkz3TYBO03T7uAyAHtW+Xd2gCQPoYamGrEn0WxA8D10sGzVFQXTZyNET6SZhelgKu+rp9DhALpB8JKTMdXBue9Y5AToBOkWNHPn1np8QV+vIuXPnprre2rVrm1LnM2fOhOu62L9/P/r7+zF9+vSmtXbs2JH6ngnQabqdLTVbmSn0sBotDKLrLz1HQXS9Tgt70VntEBZVn+kdwpJAdHUWukB0mYUuEH0jGhDdhQ/QB+Cn0NVZ6EEQXQD6T9E6D12sJ9L3oDmJngWkm4TmOjjfg3Rt25OkzsW7UAw8zwLQs8w+V9PnaQG6yfnnBOhVEAE6RVFpRIBOAQB+9KMfobu7GwsXLsTGjRu9tHlWgH7HHXd4533wgx/EwMBAyzHf+MY3vP/RGjVqFDZt2pT6vgnQaZpuH5sG6GGzMPVZmrIBFAXQ9YRDWKJB3ZDJ2so9KOWg+nYka+euQ/Q0s9HVzZwiE+l60sLWzPQkMFz32hgnnWHeLtbheZngvAYA/e9dOCthxwToFNVWOv/88zFjxgzceeedHsyeO3cusgD0w4cP4yMf+Yh37le/+tWWY1566SVccskl3jF/8zd/k/qeCdBput2dt2azCdHDaragl57DarW4JHqS+ixqLroO0cNmoUsrd0mhb0RrCv0x+Cn078NPof8ADUirzkOXJLo+D10cBdHV2ei2gLoKzcVpWrangecC0HfBn3ueBqCngecy+zwJQM8z+1zS52kA+qMwB9BNzD83DdBl/nkRAF32ECoO0G3VqCtBgE5RNRUBOhWprC3cP/rRj3rnbdy4MfS4BQsWeMfNnDkz9f0RoNM03T42CdDFAsnnaZZ11LXSAPSoRINsyMS1cQ+C6HrKoS/EWZLodyF80yYKouuJ9KKArNreXVwEQE8Cw8Pg+EgC5HHwvCqp85oA9C+5cP4Vdtzjr0uATlHtKRWgp2nhrnZdmzJlSuhxBw8e9OrMzs5O7N+/P9X9EaDTdLtbXkI2CdEXohiIHvXic1jNprdyT1KjqYn0uJpMr8eCai11FroO0L+H5hT6I2gAzgEEz0IPauUuSfQdaG7lngSi67PRVaBdFERXwXkaaB4Ez5OmzwWcF9m6XWafx4FzEwA96+xzE/DcReN3NQ84F3j+PZgD6BtQzOzzdfD3ESoM0E/vslej/ivgnECATlF1FAE6FaksAP373/++t+Fw2mmnYd++faHHPvbYY971/+AP/gDPPfdcqvsjQKdpun0sqfC8LQEXaJ4f4KDNHtMAPagtoED0oBl7ehL9FkQD9LhNmqANG3XTJgtIL6qtu7pRJCBdnBZ2JwXiaUx43jrnvGrwvOIA/X+7cJbBjv+nvy4BOkW1p7IC9M9//vPeeYsWLYo89uKLL/aOveqqq1LdHwE6Tbe71TFYJgB6niS61GqLEQ7Qs8xDD3rh2QZEV//+VmehC0DPMgtdIPoP0Ug6D8JPoks79yfRgMVZIbpYh+l5gHpY2lycFp5nSZ8XBc9/jHTJc3FZs8+rAtBNwnMCdOf0Lns16jIQoFNUTUWATkUqC0C//vrrvXOmT58ee7w6az0qrR4kAnSaptvLJmfqmdq0yQLQZRZ6EECPmrGnOgqgi9Mk0dWNm7RJ9KDNnaIT6TpUN+myYXTdLNC8Su3aawbQe104/wI7/mt/XQJ0impPZQXonZ2d3nk7d+6MPPbOO+/0jp04cWKq+yNAp+mRYBPdw0wl0cPqtbgkutRsQa3cw2q1FYjvFJYHouuz0PUUugD076EZoLtobeUuKfStaG7l/kM0ALrazl1S6JJE14FyGETXvQet6fQsEP3nyA7MgwB60uS5CtDTpM/TwvMfowHPk4JzFaCngedPIFvrdjV97hpyXoBuevY5AbpzWpe9GvVfQIBOUTUVAToVqSwA/Stf+Yp3zrJly2KP7+np8Y6/++67U90fATpN0+3nK1EPgC4bMTcgOM0QNQs9CUCPm4Xeh3Rz99RNGxMQXU2lFw3UCc/LdVUT5zUC6F9w4SyFHV/or0uATlHtqSwA/be//a13ztixY2OP37Nnj3f8mDFjUt0fATpNjxQXCdHTAHSp2eJauUdB9H9B88vPYaO3ko7biqrPVIiu11hBs9CTptBdNIDno4hv5S5JdDWFLhA9LokeB9L3ID6dHue88FxNnadJnj+FdK3bsyTPs7Zu34b06XMVoGdt3+7m9COo3uxzAnQPoNuqUZcCzjsI0CmqjiJApyKVBaD/zd/8jXfO6tWrY4+fPXu2d/xNN92U6v4I0Gmabj+XAdBVeJ4WoIfN1JNW7mEp9DiALq3cozZndN+O5En01Ujfyj3OettBut6Wlu1VB+c1AOiXu3BuhB3/lb8uATpFtaeyAPR9+/Z557zvfe+LPf7AgQM45phj4DgOjj32WLz++uuJ748AnaZHkufBLEC/Co26LC1AVyF6WAo9Koke1so9qGZLAtHFUfWZ1GNhNZWMtrofwQBdZqELRHfht9sWiB7Uyl2g7HY0z0MXiK7ORA+DzE8jeyK8aKvzzpNCczV5njR1njV5nhae/wDZ4bkA9LTw3CRAN9G6nQDdpDyAPr7LXo16IwjQKaqmIkCnIpUFoH/iE5/wzunv7489/tprr/WOnzt3bqr7I0Cnabr9XDZAD9qIKQqg3ww/2RAG0ZMk0cU256IHWW/vXuS8dLo4YK63bCdAz6ImgP55F84S2PH/769LgE5R7aksAP0//uM/vHOSblyOGTPGO+dXv/pV4vsjQKfpkeYrYTaJnjWFvgj+PPTrEF6/SRcxvYNYGEQPqtf0Oi3LXHQ1ia7WYepLyZJCF4i+HsEQXW/l/m8IbuUuEF2dif4jNCDwDjRD9LAkelAaPa61uw1onnXWuTht8vzfkS15nrZ1+zZka92eZ/b5o0ddldnnD8Ds/PPvoAHP18M8OL//qO9D4/N7HSoN0G3VqEtAgE5RNRUBOhWpLAD9vPPO887ZunVr7PErV670jr/88stT3R8BOk3T7ecyAXpYkqEIgK4n0aMg+gokh+h9SA7R9c0bU4l0tb07IXr1rb/s8M2cP38CdEAD6J9z4XwNdjzdX5cAnaLaU1kA+pNPPumd88lPfjLROaeffrp3zv79+xPfHwE6TY9Em2znnnUWulq7xUH0oBouqJV7FERPk0aX+iwMpKsQXWahS/0ks9D1JLoK0DfCcR5GA6ILQFdT6GEQ/QdoQN0ggK7ORA+C6CpIrwJAT5s6V8F5Gniep3X7dmRr3Z5n9nme9HlVALpJeC4AfT2KSZ/fj8bnVcbHVRigv6fLXo36NRCgU1RNRYBecfX396Ovr8+Ik6TBdWUB6O9973u9c/bs2RN7vLrBeskll6S6PwJ0mqbbz7YB+tWITjlEAXR1AyYMoAclGZJuyJhIoicF6WoCIs98dB2iR81LJ1Qv32ravG6JcwJ0AnSKKkdDQ0PGatS+vj4MDQ2lWj8LQP/pT3/qndPT05PoHG+DlQCdpulYz4OfRDf5gnPYmK2kEF2s13JpWrnHjd9KUqvdhvDZ6EFJdPVlZLWV+zo0wN8GtM5CF4juwgfokkIPg+g/gN/KPQyiRyXRBaKrifSiU+l62lzAedqW7XrqPAs8TwrQ1bnnSQG6Cs/Ttm/fcvTnngeg54Xnj8Cff06AToAOAnSKqqkI0Cuurq4uqBA7j88+++zU62cB6Oeff753zubNm2OPX7ZsmXf8F7/4xVT3R4BO03T7+Uo0kgu6i06fFwHQozZhgiB6GEBPk24Qp2nnrm7eqGl0k3AzCKYToBcDxNNYheZ1Bec1AOiXuXCugx0ToFNU4XJdF6ZqVMdxsHbt2lTrZwHoP/vZz7xzPvaxjyU6593vfrd3zosvvpj4/gjQaXqkWlLopl90jqrV4iC6OKiW01u53wT/Beigmi2qXkv6wrMK0tWXnaMg+rfQ3MpdILqeQn8QPkDXU+gC0QWwCkQXgP4j+LBXIHrQTPSfhVgF6WoqvSg/ra2XBpwHwfOk4FycJH3+I8XSut0WPH/86M88CzwfgJnZ54+g8fu4ESMToEsL9wrPQH9Pl70a9ToQoFNUTUWAXnHVEaB/+tOf9s759re/HXv81Vdf7R1/1VVXpbo/H6C/Aw2IHuX/D+UXVDRN03GeBz/BoNrkXL2gFoFxmy9hmy5BM/TSJNCTAvTlKB6gqyDdVCv3b4aYCXTz4FyH4UldNvhO4gvgOB+OcWNWbyUB+mddONfCjj/tr0uATlHFqI4Afe/evd455513Xuzxhw4dwtve9jbvnF//+teJ768ZoP8B4uvUz6P8vz9pms5nqd+y1Gtq2jzIedq5ixcjHqCrL0Bn6Rwmo7eygHT1Zea70FxPSc2kJtGllbs6Cz0MoA+guZX71qOWBLrMQhfLTHRJpO9Ac0v3nQHW0+m7LTgtNFfheZrUuZ44j0ueq8BcoHnS5LlAcwHnWeH5ZmSffZ63dbuaPM8Lz03PPlcBuokZ6IvgOH8U48ZL3pUE6Kd22atRrwWctxOgU1QdRYBecQ0ODsJ1XSMeHBxMvX4WgD5jxgzvnNtuuy32+C996Uve8cuWLUt1fz5AHwXHGRfjySi/qKJpms7qoiB6kQDdZAJdNmXSzkJP28pdLOmHPHPRw9q2h81Fj0tLlw2py3aSJHnZoLsofxANCBPlt6KyAP1SF85C2PE0f10CdIoqRgcOHDBWo7qum7jOFGUB6C+++KJ3zhlnnBF7/C9/+Uvv+OOOOw7Dw8OJ768ZoJ+E+Dr1b1H+35k0TeezpM/T1mp6yjzKccA86pywNu5BdVzYLPSk47fkxWep28R9AQ566Vm6gUkNpnbuuhc+QJcU+nfhA/SH0ICXLloB+mNobeMeBHEH0QyEg1q76xaIHtbmvQqW+6virHMVoGcB5yo8z5M8N9W63VTyvCiArqbQ8wD0uXCciTF+DyoN0G3VqAtBgE5RNRUBOhWpLAD9qquu8s5ZvHhx7PHTpk3zjr/vvvtS3R9buNM0PXIsyfSyAHrQpos4rIV7FogetxmTpZV7UJvANO3cVZieBaIHtW7XoXhcgjoMwKd1VQF4lnbrdUySF+kKt3C/xIVzDeyYAJ2i2l5ZAPrhw4e9c0aPHh0LxHfs2OEdf9JJJ6W6P7Zwp+mR6qwt3NPOOw8D7FcHWK4VVs8FjeO6CcmT6HFpdD2RHgTTpVbT0+iSRNfnoa9F8yx0aeX+ABrQUofoQQD9Cfhz0MUqQFdbugtE19u6q5Y0t97mvSrQXFq2J02dZwXo6qzztPA8a+pch+dZkucm0+cm4XmRCfSiWrjr7dwr3ML93V32atRrQIBOUTUVAToVqSwA/ZZbbvHOifsfheHhYYwZM8Y7/oknnkh1fwToNE2PLGfdlCkaoEel0JO2ck8K0GVDJk0SvQ/ZILreSjBPGl2F6UGJ9LgEdVQ7+DQ2AeHzAPA8JiSvLUC/2IVzFez4U/66BOgU1Z7KAtABYOzYsYn/+6BC8ClTpqS6PwJ0mh6pNtHGPS6FLtbbvF8dct1rEN1VTAB6VBI9qG5LU7sthw/RVZDeh+haTZLo96A5ha62cddT6ALRH0YDZm5CcBv3J+Cn0MUC0bejFaKrKfS4JPouBM9LLwuap511rgP0uJbtqtPOOleT51nmnYtNwHMB6G5Gq63b88JzPX1OgG5STQD9KtgzATpF1VIE6FSksgD03bt3Y/z48XAcByeccAJ27doVeuz69eu963/4wx9ONVsOIECnaXokOuumTFaALhsucQA9bOMlbgMmy0aMpBnSQvQ+NDZn0rZzV5PoAtLzgE4dpKcBxFlmfAel2ctw3vsuG1BX3RUG6J9x4cyHHX/CX5cAnaLaU1kB+le/+lXvvL//+7+PPLa7u9s79uabb051fwToND1SrQL0Imah68Bcddg1dYAe1cpdr+XiXoJOkkQP6iSmgvQ+BEN0NYV+N/waRtq4qyl0AejqLPSH0DwP/VH4KfTH4QN01SpEl7noQUn0OJD+JJpBugrUbYBzdc0nkT51nhWgq7PP08LzPAB9C8zB86qkz1WAbrp1uy2Afj8an9MKA/RxXfZq1PmAM5oAnaLqKAJ0KlJZADoAfPazn/XOi2rjfuGFF3rHLVmyJPX9EaDTND3ynHdjpiiAHpdCT9LKXTZh0rRyz5pEz9vSPW8ivSxIbALAE4JXy/J7OAmVBeg9Lpx5sONuf10CdIpqT2UF6Hv37kVHRwekLXtYfbtz507vuLFjx+K1115LdX8E6DQ9Ui11WpZZ6GptltRJricAXWq6IIge9jL0TYh+CVp/AToJSFfbuuut3fvQCtGl9pI6JiiFLm3co1LoYa3cwwC6DtGD0uhRc9EFWu/UHJRMzwLW9fPVpLk4KzTP0r5dhec20+fSuj0rPDfVut2Fnz6vw+zzDbCTPr8PlQfotmrUeSBAp6iaigCdilRWgN7f3483vOENcBwH73znO3Hrrbe2HKPOSh8/fjx27tyZ+v4I0GmaHpnO0x4wql3gohDHAfSks9DjUujqRkzSFEOeJHqWNHrYfPSyISo9Mn03/Bc6KgzQ/6cL5yuw44/76xKgU1R7KitAB5pf4P7Lv/xL7N27t+nrW7duRVdXl3fMV77yldT3R4BO0yPZMnLLZMewPFYB+iIEt3KP6iaW9CXoNDVcEExX6zkVokvNpbZyV1PoKkQPSqGrs9DVVu7qLHSxDtCjkujiKIgeBtV1uJ4WoOvzzHXngeZZZ5/L3POss8/1n0VS523dbhKgm06fF9G63Wb79rWoPEA/pctejfoVEKBTVE1FgE55GjduXItVgB709UOHDoVeb/bs2d65nZ2dmDZtGvr6+rB06VJMnTrV+1pHRwfWrFmT6Z4J0GmaHplW0w0mAHqSFHrcHPSo9n9BED3pPPQ0KYawdoBhzjoXXYfoBOm0Td+lWH7/VsFxzgEBOgjQKarN9PWvf72lBvVrQAejR49u+fo999wTer2dO3c21bkTJkzAnDlzsGbNGsyYMaNpTvqUKVNw8ODB1PdMgE7TI9lVB+iL0IDoaWahp4XoaWaj653F+hAN0dVW7pJCX4dWgC4pdAHoQSl0aeUuDkqhx0F0NY2eFKYHgXS93XuU1YS5aXCeNXmeBZxL+jxr8jxv63axyfS5CXj+IIpLn38Xjc8KAToBOkVRSUWATnlSYXlSDw8PR17z2muvxTve8Y7Q8ydMmIDbb7898z0ToNM0PXJtcnNGUuj65kqSzZYsrdyTJNFlIyZLikHdfIlzniS6DtSlvSBNF+W70dhADPodJEAnQKeo9tPChQuRtkZduXJl5DW3bNmCj3/845HXuPTSS/HMM89kumcCdJoeya4rQI97GVogelz9Jk4L0ZejAdHVF6F1iK63ctdnoQtA70dzG3cXPkCXFPoAGvD1iQB/H62g94dogOKwJLqaSDcFssuwzDxPkjpXk+dZ4HlegJ63dbukz6vUul0F6EXAc2nfvh7FwnMCdAJ0imofEaBTnnp7e1P78OHDsdd1XRczZszA2WefjY6ODnR2dmLy5MmYOXMmBgcHc90zATpN0yPXJmbs6QA97yx0Nb0QB9CTbsAkTaLrCQZ1ll6cBaJnTaOL1fnoeWek0yPLdwf4rgBL2rxmAP1CF84VsOOP+esSoFNU/dXf35+6Rt2yZUvsdQ8ePIiFCxeiu7sbY8aMgcxFnz59OpYuXRr7oniU8gP0efD/zkvieRnWoGm6GJus0Uw4rM6T7mJJX4ZOkkIP6igW5qCZ6WHt3NV56Hor96BZ6HoKPQiiPwq/lbvqJxA9Dz0OoksKPWlb97It96qm6NPOPM8KzrPOPhd4biJ9bgqgm2zdLu3bi4TnRabP74c///xeNPaOKgzQbdWoVwDO2wjQKaqOIkCnrOrIkSM4cuSIsesRoNM0PbJtqpW7urESNws9aLMlaBZ6XBv3pAA9SyvAoM2XpFZBep40urQaZCqdjnMYLA8D5WGuMED/KxfOP8COL/DXJUCnKCqpkrwYnlTRAH1eAqeBbwvgQ/Q4l/13K02PBOuf4SpA9LRJ9LCXoaWGSwrRk8D1f0UrTFfbuUttpr6sfA+aU+gC7NYheSt3AegCYh9D61z0sHbuURD9J/Dbuv87qg3TVXieJnWuwvMs6XOB53lat1dp9rlpgF732ef3o5E+vxeNl1wqDNBP7rJXo/4DCNApqqYiQKdqLQJ0mqZpUymHNCn0a2FmFnrSDRgVoqdp5Z4Foqtp9DyJdB2iq8nisoEtXR1IrifLdbcJQJ/uwpkFO/5Tf10CdIqiylAzQO9Fc5p8fgIvQDrwtiDBNdW0OsE6TRdr+cyXCdDlvwuyflCdF9ZdLKyWS1vDJanv9NnpUu9FQfSoWejr0QCF30VrCl2F6NLKfbPix9EM0ZMk0cPmoqsgvSqpdD1pLuDcNjyX1Hme1u154Ll0IDAFzx+GOYDeTrPPawDQf7/LXo06CwToFFVTEaBTtRYBOk3T9FyYSaInBeiy2ZKkjXuSWehpkuhpZ+mp7dz7UjoIpOdJpKvt3QnRR5YFnq8OcVpQXkOA/hcunJmw4z/x1yVApyiqDDUD9P+NarRzViF7UAt4gnSaNuuyAbp81mX9oFov7MXoqFrOJESPqvmiILraxj1oFrqaQheA/hCi56Fvhp9Cj4PoaWaiB4H0spPmaaG56rKS5+IqJc9dNH6nTM0/fwDFzj63Ac8FoAs8rwFAt1WjzgQBOkXVVAToVK1FgE7TNC02kUQ3nUJPA9GTJtGzQvQs7dz74IN0Ey3dxWoqvWy4S9uD5GE2Ac8rDtA/7cL5Iuz4I/66BOgURZWhZoD+JVSnjfOCAOsp9bL/nqXpdnEZAF0+0+qLMeoL1mEQPWg8l9RyYTVckSBdar4V8Gu4sBT6GjQgnQB0fRb6A2jAyaAU+r+hGayqEF2FtlEQXRLpSUG6LZiups3zQvMqJM/FjyP/3HNT8FzS5w+h2rPPVYBeNDwXgP4t1AKgn9Rlr0b9IuAcT4BOUXUUATpVaxGg0zRNqzaVRI+bha5utkRB9DiAXkYSPStEz9POPchBrd3jXDYkpsN/NjKz3CQQbyOAPs2F0ws7/u/+ugToFEWVoWaAPhPlg/OkUH0+mEanaVO2DdBVeK7eh14XJk2hR81C12s5gehRIP1fElqt+SSFLvWb1GOr0PjbO6iN+7dSoL/CAAAgAElEQVTRnEL/HnxI+RB8gO6iFaCLH0cruA2D6OIkEF23Pic9ykGJ8iinnWueJHmeBZybSp4/gcaLDY+F/MzKBOgm0+dFAnQb6fP70fgs1gig26pRe0GATlE1FQE6VWsRoNM0TevWk+hZNm0EoscB9LgUehKArkL0uI0XHaKnAelBc9GzzEZXYXoe2LkKzYl0AephCWa1/TtBe/FAPAySF92GvU0B+iddOF+AHf+xvy4BOkVRZaheAD0IpqsJ1rL/rqXputomQI96ASYOoEtdFzYLPekL0XoiXffSBFbT7HordxWiy8vIegpdh+hBs9BViC6z0MUqQE+aQo+ajZ4mlR5nge16ojzKJsC5mjzPAs8FoOeB51Wbe+6iXvB8AxqfCduzz2sA0H+vy16N+gUQoFNUTUWATtVaBOg0TdNBFoiep6X7NUgG0KNS6NejseGSFKKnaQG4DPlbuudp624CoocB9bCvqSA9yoTo6eB5kmcq8LwKoLymAP1y2PFUf10CdIqiylB9AboO0jkfnaazW9qn2wLoYSMYdIAeNQtdb+V+Pfx6Lq6W02s63TclPFftTLYMjTpPrd9ugw/Q70Ljb3qZhS4QfR38FHpUK3dp4y7z0AWiP4ZWiK4C9DCILkn0QTSDdBMgWyC6yVR5UoCetW27+PsoF54LQBd4bgqg12n2eZHgXAXo3wpwxQG6rRr1chCgU1RNRYBO1VoE6DRN01GWTc8sCYgkrdyTtHFPuukiyQVbEF1t696XwQLRTbd2TwrZo5wUCLcLeE8DwcOgeFKXDckJ0AnQKYqquuoP0HWQztbuNJ3eag1mA56HfT6DRnvp3cbiAHrSrmJ6Xac67Ngbjl5fXUM6k+kQ/RY06jBp4y4pdB2gSwpdAHpcCl0sIH0ADVgbBNHjQLo6F70IiG4bnuede54nfW4KnqsA3TVkmX1uCqAXkT7/Dvz0OQG6KgJ0iqLSiACdqrUI0GmappM4S1v3oHRCEEAP2mzJ28rdJkTPmkLvQ3NLd5sgPc5hbcaTOO1c9io4qrV6nKsOxdsEoH/ChTMDdkyATlFUyWofgK4COrZ1p+l0lpdOggC26c9m1OcyCOIHjeuKa+OeFqJH+QbFS9AM6mXuuppEl1buKkCXmkdv434vGiBPB+j98Oehqyl0Fz5IVwF6GERX0+hJW7qbBulFAnPVeeC5APTvIxtALwKem0qeF5E+Lwqgr0d5s89rAtBt1agzQIBOUTUVATpVaxGg0zRNJ3XaNPrVSD4LPQ6gp0kuqPPQkwB0FaKnAegqSM8D0ftgfj66Ca/K4TwA3rbzfJ9l/4xGEEDvduF8Dnb8R/66BOgURZWh9gPoQRCdIJ2mk7lIgJ7kxZagVvJhNd61iB/NZQKeCygXcB7UMl59sVrqvJVonoO+Cs1t3AWgq23cwwC6QHRXsQ7QoyC63tY9DKILSBeYXjYkj7IAc9VlwHMB6CbguQB0U63bTSbPi0yf25x9fj8aL63os89rAND/S5e9GvVzgPNWAnSKqqMI0KlaiwCdpmk6rdU0etymTJoUehRAtwXR06bQ9XbuJtLoVYLoZcD3Mlz286qKKwzQP+bC+VvYcZe/LgE6RVFlqD0B+lXwITrT6DSd3Fei2M9j3OdQTcIvUM4PqvEEoIdB9LwpdD1x/jVlvcXK/61CdEmhSxv3W9Got6SNu3TP0gG6tHEXgC4QXWahP4gGCHUVB6XQB5APoge1dVdT6WVD8x+jNW2uugx4LgDdFDw3lT53YR6et1P6vKYA3VaN+rcgQKeomooAnaq1CNBpmqazOulMviQQPQlAr3oS3VQavQ/tAdHp+rnCAP0CF86lsOMP++vmBejPPfccHnzwQdx4442YM2cOVq9ejcHBQbz66qtmHpKm3bt3Y82aNfjnf/5nzJkzB3PmzMGyZcuwbt06PPfcc4WsSVGUebUvQE8L7miaLhagp3mRJUkSPQ6g50miq/BcriXg/Fo0XsoWLz563I1obeOup9DVNu5BAH0DmgG6zEIPAuguGqBVB+gDiIboT6ABjJPAZRVOVyGR/iPkS5oXAc+fOPqs8wJ00/DcReN3purJc5l9vh72Zp/fi1oC9BO77NWol8IYQH/99dfxk5/8BPfccw/mzJmD66+/Hv39/YXVi6+++io2bdqEvr4+LFq0CL29vVi8eDFWr16NgYEBHDp0qJB1KaoqIkCnai0CdJqm6azW56LnAehhM/PyAHSB6GnmoetJ9Lwt3fO2da/SXHS6/V1hgP6nLpyLYcf/zV83K0D/+c9/jssuu8y/f81nnXUW7rrrLiPP6YUXXkBvb6+/kRPijo4OXHLJJRgaGjKyLkVRxan9AboK0ZlEp+loFwHQ5fOX5rOnjvIKA+jSWSwOoEs9l6Sm02edB8HzRUfv45qj97QIPkSXelBekpYUutRZq+ADdDWFvhZ+G/egWegPIHgWugsfouvz0B9DviR6EEwfRGsqPcxJgXiU9fWqBs/V2ecDOWwanj+Cxu9KHVq3C0CvQvq8BgDdVo16MeCMyg/Q7733Xpx77rkIqxk/97nPYe/evUae05o1a9Dd3Y3Ozs7Q9RzHwfjx49HX14fh4WEj61JU1USATtVaBOg0TdN5PQ/RM9FlFnocRE+SRE+74ZIHomdt6S4QPW9Ld7EO0gnT6aJcYYD+Jy6ci2DHH/LXzQLQDx48iK6uLqibAieddBImT57ctHnQ2dmJNWvW5H5O/f39CNqIGDt2LMaOHRv476Y2RSiKKkYjA6CrII8QnabDnbTrVxpneXklqJV71Cz0vDWdCs7j4Pk1aH4x4Go0YP51R8+9CY1a8GYEt3G/G4056Oos9PvgQ3S1lbueQpckehhEH9C8GQ3IG5VETwPRdaCut3kPgutR4DzsXL1FuwlgXhQ83xzw3NO4DvC8yNbtkj4ve/Z5DQD62C57NepFyA3Q+/v7MWrUKO95dnR0YNKkSS0vYnd1deHgwYPmnpP2Uve4ceOa7kPc29ube02KqqII0KlaiwCdpmk6r5Mk0U0B9Kwp9LSt3NUkepUgumqCdNq0KwzQP+LC+V+w4/P8dbMA9O7ubu/8cePGYceOHd7XDh48iIULF0LdQNi2bVvqNVQJQB89ejRmzpyJLVu24MCBA97XDxw4gIULFzZtUkyePJmt8iiqwhp5AJ1JdJoOd1DrdBOfuSyfNz2FnhWgqzWd+AbN6qzzJPBc/jsiif2FaE6hC0BfjkZ91ofWNu4C0NcguJW7CtEfgA/Rw5LoYfPQ1SS6DtIliS4gPW0iXZ2XHuSgpLoOycNcBDyX79Fk8twEQN8EMwD9kaM22bq9KHhexfR5DQD6/4I95wDoO3bsQEdHh/cs586d2wTJd+zYgQkTJnhf7+7uTr2GLnlOkyZNwt13340dO3Y0pcwHBwcxdepUqBB97dq1udelqKqJAJ2qtQjQaZqmTVk2U8I2d0wBdHXDJQ1AT5tC19u5Z52JLhC9z6A5I50uwhUG6P/dhfPXsOMP+uumBeibN2/G8ccfD8dxcOaZZ2LDhg2Bx82ePdtb47LLLsv1nDZv3owlS5Y0QfMgbdy4sWnT5Dvf+U6udSmKKk4jC6DrQI8QnaZbLRDdxGdtAfK9sKK+OJ0HoEtNF+awc66DP/N84dF70P/7sQCN2vNaBAP0lWhNod+FBkDXW7kLQJdW7kEAPQyib0IwRB9A/Ez0rcjW1j0JYI+D5KbT5baS56bg+b8hPzgXm0yfy+9cUfBcALqN2edq+rzGAP13u+zVqH+NXAB95syZ3nPs7e3F66+/3nLMww8/jHPOaewJHHfccZnHmYlmzJiR6BoXXHCBd28TJ07MtSZFVVEE6FStRYBO0zRtynHpiCQp9GuRbBb615AcoAtEz9LK3SRENw3Sb4O/6VM2eKXbwwToeQH6FVdc4Z07e/bs0OOGhoZw6qmnes/7ySefzPm0kqmnp8e7v+uuu87KmhRFpdfIA+gqRGcSnaaDHdfxKy1AN3EfYfXdPyF5TZfGkj7/J7Smz9X/bsiL3YuOnnMDGi9Ufx3Nc9DVWkoH6JJCV9u4B81CVwGntHIXiC4p5rAkehqIbgqk/zDGtqC5Cs7zwPMnYB6eF9G63RRALzp9bqN1e5r27QToJgD6s88+izPPPBOO4+Bd73oXnnrqqdBjr7rqKu95z5w5M++jSqS9e/fC/7vXwW9+8xsr61KULRGgU7UWATpN07QpJ2kvGJZSUDdbrkWyzZbrkbyNuwrS0wJ0ExBdLGmHPoOW1oM0ndcE6HkA+iuvvIIPfOAD3rnf/va3I4+/8MILvWO/9rWv5XxaybRs2TJvzc985jNW1qQoKr1GJkAnRKfpaOvt0/N8xvJ8vnSQLxA9qK5bDPMAXdLnAtAXoPWFAHlW18Bv434jGi9TL4Pfxl0F6Kvhz0H/BoIB+nr4AP27aAXoYa3co5LojyF6Jrre2t1UGr0sCzzPC83V9PljAc81i6V1u2vAplu32wDoG1A8ONfbt8fBcwJ0EwD95ptv9p7hJz7xichjXdf1jj3jjDPwwgsv5HlUiTV27Fhv3eeff97KmhRlSwToVK1FgE7TNG3SSVLocQA9TWIhTSt3sYl27iZaut+quC+H9fnod4CpdDqbKwzQp7pw/gp2/P/666YB6Oqb82PGjGma7xb3/U2bNi3n00qma665xltzzpw5VtakKCq9Ri5AF8C3APkSsjTdjhYonCeFvgD2APoimE+hmwboffDrJ3UOutrGXQB6WApdb+Me1sp9E8Jbuasz0ZNC9DqCdJOp8yLatptOnj8EM8lzsY3Z5zbheZL0eQ0Auq0a9a8A57hsAF3tQrZkyZLk35/jYMeOHVkfU2IdOHAA73nPe7w1h4aGCl+TomyKAJ2qtQjQaZqmTTsqGREH0PUUepFJ9KwQ3UQafQUamzYqSO8zYHU2OiE6ndYVBuh/5MKZDjv+Q3/dNAD9Rz/6kXdekk2Nxx57LNXxJvTxj38cVduAoiiqVSMboIvno/y/aWm6Sq4jQE9T0yVt337t0WvL/PMFiAfoX4Pfxl0AepI56GvQAH33IxiiSxt3FaIHtXJ3EZ1CH0B6iF63NLrJ5LnA87zgfADm4bkL88lzSZ8XCc9tzT5fh+St22sA0N/VZa9GnY7MAP3P/uzPvGf43e9+N/Z4tWZ89NFHsz6mxHrooYe89caPHx/7IjpF1U0E6FStRYBO0zRt2nkBumy2pE2hp4HoNyFfEt0URFdno5uE6DpID3LZsJaunisM0LtcOJ+GHf8//rppAPqjjz7qnffJT34y9vidO3d6x59xxhk5nlQy7dy5Ex0dHd6aTz/9dOFrUhSVTQToAtDZxp2mm50Xoi+AXYBucha6APR/QqOeVOefpwHoX0ejhtMB+p1ohugC0L+FZoiut3IPgugb4UN0F8kA+mbEz0RXIbqeRlddFViuWpLnIwWem0yeF9m6XZLnVZx9XgOA/s4uezXqp5EZoE+ePNl7hk888UTs8WpiPW4smQnNmDHDW89WZzaKsikCdKrWIkCnaZo27TiAfg2Sp9CTzM27HtlT6EvRAOhlQfSgtu59hqy3dtcdBdcJ2EeG9Z95hQH6f3PhfAp2PMlfNw1AX79+vXfeJZdcEnv8L3/5S+/4E044AUeOHMnxtKI1PDyMrq4ucGOCouohAnQVihGi03Sz88xCXwD7AF1S6Cbbt0v6PA9Al45gfWiuf4JS6Oos9HXwAbreyl2H6EGt3KMg+gCSQ3Q9ja7aJkwPg+W6RwI8d4/+zE3Cc7V1e1EA3VbyXOB50tnnNQHotmrUTwHOW7IB9He/+93eM3zqqadij//iF7/oHX/HHXdkfUyJNDAw0PSS9+DgYKHrUVQZIkCnai0CdJqmadOO29CJ2mTJk1hIm0LP08pdheh5AboK0U0C9CjHwXUB7GUDXrpYeK7/zD+AygL0D7lwPgk7PsdfNw1AX716tXferFmzYo8fHh7G8ccf751z6NCh7A8rRjNnzvTWOe+887Bt27bC1qIoKr8I0FXQJxCdIJ2mfc9D4/MxkgF6VAJd6tGFiAboK5EcoN8HH6IHzULX56FLK/eiIbqeSlfT6UW3eQ+C5Sbmm9cVnptOnxeZPNfT57YAeprZ5zUA6GO67NWon0QmgH7kyBG85S1v8Z7h//k//yf2nKuuuso7/qabbsrzqCL16KOP4g//8A+9tf7xH/+xsLUoqkwRoFO1FgE6TdO0aScF6ElbuSfdcJEUetZW7mkBukB0Eyl0HaKbnIse5ttinCSlTshePSf5mQk813/mFQboU1w43bDjD/jrpgHoq1at8s6bPXt27PGHDx9W/g51Cpv1poK4UaNGYcuWLYWsQ1GUORGgh0H0sv/GpekqOUsKXT5TtgF63jbu0r5dAPoitM5AV7+nK4/eWxKAfiuaXx5eDce5G61t3CWFfj9a27irrdxVABrUyt1FcRA9TZt3E1aBueqi4PljEc8rqYuE56bT5zYAepVbt9cEoNuqUbuRGaC/6U1vguM4OOaYY/DSSy/FnnPNNdd4z/yGG27I86hCNTQ0hAkTJnjrdHV1cfY51bYiQKdqLQJ0mqZp006ymZNmFnoagJ4lhX4j/FbuVYDoRbV0z+I4yK7ODKTLdxgYD7P+864wQP+gC+fjsOP3++umAejr1q3zzrv00ktjj9+3b593/OjRowtp4a5CuI6ODqxfv974GhRFmRcBumngR9Pt6Cyt3G0DdD2FnhWiS/pcv/Y1CH7RRtL5ixAP0KWN++1o/D29Co0U+t1opNBVgB40C10Fkvos9LBW7i7sQPSwdLopmwblYTaVPB84+sxdwy4CngtAL7J1+wbYgefr4LdubzOAfkKXvRr148jcwv3kk0/2nuHTTz8de7zavey2227L+phCdfDgQUycONFbY8qUKTh48KDxdSiqKiJAp2otAnSapmmTlnaCJgF60sSCzEK33cpdh+hiE2l0gehlg/QoJ02qByXXR0qqPWmKP8mzSZIqz/qzrDhA/xjy+8wljY2HKL9xDLIA9E2bNnnnfepTn4o9fteuXd7xp59+eo4nFSwdnq9Zs8b4GhRFFSMCdB34LQBT6DQd5KS1lymAHrRekvFceVLokj7/p4DrSht3FaLLSwVyT2EAfTnCAbqk0KMA+joEp9CDZqGHtXJPAtEfQwMgC0gX24LXZVm+T5PJ80dRn+S5rfbtVU+f1wCgm6hRP4b4GvUt4+Ac04EsAP3cc8/1nuHWrVtjj//MZz7jHX///fdnfUyBOnjwIKZMmQLCc2okiQCdqrUI0Gmapk05TQoiKUBfBH8WetJNlrKS6CpIN5FIVyF6FdLoeay2hdeBe9j89XYB6VHfp/79Rj2bPGA8qUcAQP/wIJyz+6J98sXIAtC3b9/unXf++efHHv/44497x3/oQx/K8aRaRXhOUfUWAXqQ2cqdpoOtJ8KLAuhhtV4SgJ5nFnoUQF8Y8j1eg9Y6UgXoNyM7QJc27pJC12ehB6XQVYCeJYk+gEYCezOaQXrZkNsGON8c81ySwvO6JM9VcF4UPLfZvv1+ZJ99PsIAelyNenaf96J3WoB+wQUXeM+wv78/9vju7m7v+E2bNmV9TC0iPKdGqgjQqVqLAJ2madqU0yQgigboeZLoMhM9TxrdVFt3taV7Vdq6Z7XePjyq1XgQaM/qtGlwk9YBeNz3G/VsbPyMKgzQJ7tw/gfs+H3+umkA+rPPPuudN2bMmNjj77zzTu/47u7uHE+qWTfeeKP39+073vEOLF261Ni1KYqyIwJ0AnSaTu40AF0Ac5bPUl6ALjVdWogeB9CvOXoPqqXOFGh/PVoBurRxjwLo9yB8Drraxn0DfIAeBNHDUugukifRVYguqfR2hOgCzk3Dc5PJc3kRoqi27TaS57Znn9+HbPC8BgDdVo36PwDnzdlauPf09HjPMEltOH78eO/4HTt2ZH1MTdq5cyemT58Otf4dHBw0cm2KqroI0KlaiwCdpmnalKsC0E0l0fNAdL2tex6IXse27qYcBZ2TWDbCVHieBGgX4bKfZRJXGKD/oQvnT2DH7/XXTQPQf/vb3yp/VzoYGBiIPF7dQFi4cGHOp9XQmjVr0NHRgaptMlEUlU4E6AToNJ3MArVl5neRn6c8AF2v69JA9CiArkJ01VJnSg2pA/RlSA7QvwEfoqspdBUS6rPQ4yC6G+CkEF1Po5cNvE16C8yBcx2emwboRcBzFaAXlTy3Cc9NtG+vOEB/R5e9GvVPkBmgL1u2zHuGU6dOjTx2586d3rGdnZ349a9/nedRAWhNnk+cOJHJc2pEiQCdqrUI0Gmapk05LUBXNzeKAuiyWZIWoEsSPS9ALwKi6yC9r81tAqKXBc3rBM/7UGmAfq4L5yOw44n+umkAOgDMnDnTO/eKK64IPW7fvn047bTT4DgOTjzxRGzfvj3n02qF50uWLMl9TYqiyhEBepDztJ6m6Xa2CraTptCzAPSopLu8HB1X20kr9zQQffHRc8IA+iJlbf0eFsN/qfpGNF6QVl90ljbut6LxN7t0r1oFx7kLzRA9ySz0oHnoKhw1lURXQfrjmuuaSpe27VWG53ryvI7pc5vwfB18eN7GAN1WjfoRZAboTz31lJcqP/HEE/HMM8+EHrto0SLveV9++eV5H1ULPJ8wYQKGhoZyX5ei6iQCdKrWIkCnaZo25aoBdDVtkBagi/Om0PUNGpOWzZ6RANFpO64wQD/HhTMVdnymv25agP7www+js7MTjuPgAx/4ADZu3Bh43Lx587w1Lr744tDrHThwAK7rwnVd7N69O/S4FStW4MQTT4TjOHjLW96CxYsXp7pviqKqJQL0MIC+AAToNB3ksHS4aYAedv00tZ1a3yWB6NcmvGaQpX17EoDeh2aIvho+RFcBelQr9ziAroL0qCT6JiSH6Krr2trddPJcALrJ1LmLYpPnAtBtzD23Bc/XIV/r9hoA9Ld32atRpwJOZzaADgBf+MIXvOf45S9/OfCYzZs347zzzoPjODj22GPxwAMPhF5PalTXdTE8PBx4zO7du/GXf/mX3rp//Md/jC1btqS+d4qquwjQqVqLAJ2madqE027aqBstpjdZdEsb9yok0Yto6S4mSKfzusIA/f0unD+CHZ/hr5sWoAPA1KlTob5hv3fv3qavr1ixwv++Ylq9b9++3Tuut7c38Jif/OQnTcnzadOmNW1ohNlE6p2iqGJEgB4F0a9E+X/30nQVnaYeS9vRQV6Ujqvr0gB0NYkeVuNdh2wAXX0BW32hOg6g98Fv5Z4FoG9AM0SXNu5BIP0htKbQxWoSPQ1I34zWGem6y4Dj+rryb5KaL6pte9Czzeo6J88Fnm+A3dbt9yFf8rwGAH10l70a9Y+QC6Bv27atpVuZCr7379+Ps88+2/t63BqnnHKKd+wvfvGLwGPU5PmoUaNw9913J6pTTbSNp6gqiQCdqrUI0GmapvNaNmvSzt5LA9DzQHRp5Z51HvpNMJNEVzdrTEH0oER6H01ndMUB+vmw45wAfWhoqGmzwHEcTJ48GdOmTcOYMWO8f+vo6IjdBEoC0NeuXdu0VlJPmTIl9fdGUZQdEaBHmW3caTrcaTqCyQspcZ+nJGA+LUDXQXoQRI+bfR5lFZ4LQJeaLgygSx0VBtBlDnpQG/cwgN6P4Hnoago9DqKnaeke1N69TIgetK4Kz4tInRcFzx9B46WHOibPvwv7s89NJM9rAtBt1ajnIxdAB1pHfo0ePRrTpk1rqV2nTJkS22Y9DqAfOXIEWWpUx3H4ojfVdiJAp2otAnSapum8tgnQJamQpZV7VoCuJtFNtnT/V5gF6SNpLjpdjCsM0N/nwvkw7Pi/+utmAehAY87cRRddhLBNgdNOOw233npr7HUI0ClqZIoAPQ76EaLTdLhV4B0FvZN8lpJeKw9AD0qjq/A8LUDX0+dZAfoqtM5B/yZaU+gCDKMgehhAD5uHLpZ27llB+mY0ILVYnZMe5jyAXHXYbPY6wvOHj/6simrd3k7p8/vhp89HCED/MOw5J0AHgNWrV+Oss85CWI140UUX4amnnoq9DgE6RSUXATpVaxGg0zRN53VegJ5mo8VEK/csAL1IiG4KoEtLdwJ0OqsrDNDf68L5EOz4dH/drAAdAA4dOoRdu3ZhzZo1mD9/PmbNmoXly5djYGAAL7/8cqJrvPrqq9i9ezd2796N/fv3Bx7zyiuveMeksd5anqKo6ogAPQlEJ0Cn6XAnSY0LQA9Loc9DfOv2vABdh+gC0rMmz+VapgD6arQCdLWVu5pCVyG6CtCTQHRJOLsRFpCeJY2ut3dXYXoQ6E7qsGs8jmZwr7aULxqemwToRc88l/R5kQBd4Lmt9Pn9aLxYYqJ1ew0A+tu67NWoH4IRgA4AL7/8MgYGBrB8+XLMmjUL8+fPx5o1a7Br1y4cOnQo0TXUuvLw4cMtXz9y5EimGnX37t347W9/m+v7o6iqiQCdqrUI0GmapvM6K0CXzZa0Gy3S5s92Cr3qSXQCdDqvCdBNAnSKoqisIkAnQKfp/E6SHpevXRng+UjeDj4PQFfBt+qs11Ffts4C0G+D49wBH6ILQA+C6PosdIHoG9AKMvsRPAtdhehujE1B9Cjr4DvOSa6pXlv+b1PwfADFJM9d+G3biwLo7QbP16HxeTA1+5wAvSiATlGUXRGgU7UWATpN03Re5wXoNlPopiF6HoBuOokuAJ1t3OmsrjBAP8uFMwV2TIBOUVTJIkBPAtCTzG6m6ZHupDPRJY2uOq5tu17TpR3PVYT1F62zAvTb0YDoq9Bo4x4F0PVW7uuQLoWeBqKrLd2zQnQTkD0rBDcJzh9VXBQ8LzJ9XjQ8F4BuE54LQDcJz2sA0G3VqFMA500E6BRVRxGgU7UWATpN03Re1wmgqxA9K0BXIXreFLrYJERnEp3O6goD9DNdOB+EHY/31yVAp+JEuN0AACAASURBVCiqDBGgE6LTtBknaeVu0nlS6Hmstm43AdAlhR4H0MU6QI9r5R4EVDce9cNIlkQXkF4ERK+6i2rZLlbnnte1dbsK0G2A8yJmn9cAoB/fZa9G/SAI0CmqpiJAp2otAnSapum8Vufjpd2cyQrQZT5eFoAumyl5UugC0U20cg9q554Xpq+An0RP4z56RLvCAP0PXDiTYcfv8dclQKcoqgwRoCcF6PNBgE7TUc5Tp2WxjOeyDdFVeK4DdOk+FgbQ1bqpD80A/U40z0EPg+j6LHSB6GlauYuTzkR30YDHjwa4bMBdJDhX4Xnc80lree4Cz9th9rmt9HkRs89rAtBt1aiTQYBOUTUVATpVaxGg0zRNm3DWdEOeeXlZZ6FXEaDLRo7YRCJ9RYClxXuQCdHpCgP0CS6cc2HH7/bXJUCnKKoMEaAToNO0WUu3sKIhehkAXV6uDqoL1a5jYQBdheh9aAXoq9AM0VWAnmQWelAK/QGEQ3Rp5/4wkkN0SaNLa/d2hOgCzouE5w/DHjwvOnleBjw3Pfu8BgD9rV32atRzQYBOUTUVATpVaxGg0zRNm7Daxj0rRM+TNCh7FropiB6USM8D0YOg+soIh6XW++gR4QoD9NNdOOfAjsf56xKgUxRVhgjQCdBp2qxttXLP83J03tbtQTVfUoC+HI1aqA8+RL8dDYAuEF0F6N9AK0APSqGvRytElzbuYfPQs0B0Fz5IV2ektwNMV1PnRcPzh1AsPJfUuY3kua3W7Xr6fAQCdFs16jmA80YCdIqqowjQqVqLAJ2madqU87QHzArQq9DKvW4QPS1cZzp95LjCAP00F877Ycen+OsSoFMUVYYI0AnQadq8pVYr+rMpKfSy0+d5AHofGgBdTaHrbdyTAPSwWegqSDcJ0cV6Ir1sCG4qdV4kPC8yca7C8yKT5wLQ18Ne+lwAehGzz2sA0Ed12atR3w8CdIqqqQjQqVqLAJ2madqUbQN0NYWeB6DXIYluA6ALRA9q+x7U+p1Avf1cYYD+HhfO+2DHv++vS4BOUVQZIkAnQKfpYmwLoGet7Ux3JAsC6FKvLUPjRWV5WTkOoN+F4BS6AHRp467DxbBW7ipED4OueSF6UCK9bCieFp6r30ea7z/O6rzzdoLnNlu36+nzEQrQbdWo7wMBOkXVVAToVK1FgE7TNG3KZQD0RWikDsoE6DaS6LZS6Gm8EoTo7eYKA/RTXThnwY5P8tclQKcoqgwRoBOg03QxtgHQ89Z2aevAqHFecQBd7falA3Rp4y4QfTWaIfo9aMxCV0Ff2hS6QPSwFLoK0tMCdN2bUB+IrsLzPN9zlNsVntts3b4OxcPzigP047rs1ahngQCdomoqAnSq1iJAp2maNuU8AD1Pq7+4jRNbEL2oJLq6uVMlkB6VTmdCvZ4mQCdApyiqCiJAJ0Cn6WJ8JbLXa2kBepFt3JOO8koL0NX6RQfoq9CA6EGt3HWAnmQWup5Cj4LokkSX1LSb0Wprd7XFe1XAujrvvKiW7S6a4XnRAN0GPBeAbrt1OwE6ATpFUUlEgE7VWgToNE3TpmwCoGfZaBGAnheim0ih20iiqy4bokfBdXV2epD76MqZAJ0AnaKoKogAnQCdpouzjVnoeWo7E63b8wB0qVPSAHSB6PehARSjUug6RE8C0IMgel6YLtZbvIc5DxBPcg0dnuf9vsIsz+2hmOdtwpI+twHPbbduXwc77dsJ0AnQKar+IkCnai0CdJqmaVOeh+wQ/WpkT6FLAiEvQDcF0W3MRK9iIj0Ioq8MsJpQvxVMrFfJFQbo41w4Z8KOf89flwCdoqgyRIBOgE7TxTnPS882aruyALrULrcgGKALRNcBuj4LPayNe1Qr97QQPetc9DBvCnFQSj2pg5LuUYC9yHnnLppnnj+EYpPnatv2dmzdLuD8PhQPz2sA0G3VqGcCzrEE6BRVRxGgU7UWATpN07RpX4nsGzJZ5+XJJkpWgB60yVLVJLq+4VNliB4F1W9BK1wnRCdA99UE0E9x4ZwBO/4v/roE6BRFlSECdAJ0mi7WNlu51wWgi1WAfhtaAbo+B/0etM5CX4tg8PhtNGBnEAhNCtFVkP4wiktqi4PavifxJu18HaDroL3I1LmL9pt5rgJ0263bbcLzigP0t3TZq1HPAAE6RdVUBOhUrUWATtM0bdplAHSTrdxNzEMvOoketelTda+IcNg8dSbURzxAP8mFczrseKy/LgE6RVFliACdAJ2mi7UtgF5UK3cbAL0PwQB9NRoQPQqg34v4Vu4mIbrYVCJddVg6PYnlfBWg69C86FnneurcVvLcFjy33bpdTZ/bgOcVB+hv7rJXo54OAnSKqqkI0KlA/eY3v8HPf/5z7N6923MavfDCC03nxvmVV17JdJ8E6DRN06adZ0MmD0BPupFicx66zSR62WDcBlyPmqlOwN7WAP33XDjjYce/669LgE5R7aUjR47gxRdfxNNPP+3VkS+++GLi84eHh1PVqHv27Ml0nwToBOg0XaznId9Lz2kA+jUYmQD9XrQCdIHoYQA9LUQXkG4zkZ7W+ox1G2lzF82zzotOnY8UeK4CdFvp8xoA9PGw5w4CdIqqowjQKQDAvn37sGDBAnR3d+Okk06CX/D7TqOenp7Aa4R5yZIlme6bAJ2madq01VnoNjdZTAF02WwxBdFtJNGXoX0gehRcD5qprs9XJ0hvS4B+ogvnVNjxO/11CdApqv665ZZbMGPGDEyaNAmdnZ3Q68i5c+cmvtaePXtazo/y6NGjM90zAToBOk0X7zrPQq8aQP8GGhBdZqGrKfQggL4e4a3cs0B0AekPoZgUeh6rLeCLTJvrtg3PH4A9eC4A3ebc87LgecUBemeXvRr1VBCgU1RNRYBOAQC2b9+OuA2EAwcOJL4eATpN03TdnQWgy0ZLVoAubdzzAnSTrdxtQPSvo7EBVDbkrgJgF4iexX0j2LfCcd6PygL0sS6ccbDjMf66BOgUVX+dcsopiKoje3t7E1+LAL1KJkCn6XyWFLoNiF5VgC4QXa0ppOtV31HfDh+iqwBdn4P+DQQD9LAUelQr9zwQXW3nXgWYXnSbdt1q23ab8Px7ET/Ldkqf25x9XhOAbqtGHQcCdIqqqQjQKQDAli1boG4UTJ06FTNnzoS6gZBGKkAfGBjAnj17In3w4MFM902ATtM0XZRtA3TTKfS6QXRJobd7Ej0Ooqe1ml4f6T4blQXo73LhnAw7PsFflwCdouovv95zMHHiRFx44YXo6ury/i1rAn3atGmxNerevXsz3TMBOgE6TduxCtCLhOim27hnBehL0VqH6Sn0FWjuanUbgiF6HEBPAtE3oBiIrrZ0fwTVgelFWf0e1XnntuB5P+y3bl8P+wBdZp8ToHsA/U1d9mrUk0GATlE1FQE6BQB4/vnnsXbt2pZNAhMAfXBw0OStNokAnaZpuihnnauXN6UgKfSqtXIvGqK32zx02+A9rj18u3sFKg/Qfx92/A5/XQJ0iqq/li9fjm3btuG1117z/m3u3LnIC9C7u7sLuNuGCNAJ0Gnajm2n0E1B9CwA/UYE12H6S8hSF6gp9KBW7noKXdq46/AvTyv3rBBd/BB8kF6lVLppq+D8oQzPKQ88L2PuuW14fj/KS5/XAKDbqlF/HwToFFVTEaBTkTLRwp0AnaZpuo7OuhmTF6BXOYUetXlDgF4NZ0mxt4OXgwAdBOgUNUKkAvSsLdwJ0Ms2ATpNm7EK0YsE6CZT6FkButRhJgB60Cx0fQ66APT7kD2Fnheiq4n0Ks5IN2Fp124jdS7w3CY4F0vb9pHSup0AnQCdotpDBOhUpAjQaZqmR6plMyYLQM+zwSKz0BcjP0AvCqIXkUQnQKfzusIA/Z0unJNgxwToFNX2IkBvBxOg07Q5R9VtC2CmxbtJiJ4HoN+EbABdbeOuptDjAHpUK3c1hW4Doqut3eucSi+rZfuDKA+efxfltG1fh8bvblnwvAYA3VaNehLg/A4BOkXVUQToVKQI0Gmapkeq5x11ljSDCYhuCqDXJYlOgE7ndYUB+gkunBNhx6P9dQnQKao9RYDeDiZAp2mzDgPo8yO+lhWk54XotgF6H4Ih+mokA+hREF0c18o9L0RXHQTU6wTRH4EPzW2B8wdRLjwXgG4bnq9DI31eFjyvOEB/Y5e9GvVEEKBTVE1FgE5FygRAX7FiBXp7e9HT04MZM2Zg6dKlcF0XBw8ezH1/BOg0TdNFuUyAvghmZ6ELRDcN0E0m0QnQ6byuMEB/uwvnd2HHx/vrEqBTVHvKBED/6Ec/iqVLl6Knpwc9PT2YO3cu1qxZg507d+a+PwJ0AnSatm+p2/S0+Xxkr+nqCtBXwHFuQfIUusxClznoaVLo4rRJdBMg/UE0t3evaiq9zMS56rLgucw+L6N1e9np8xoAdFs16u+CAJ2iaioCdCpSJgB6mM855xzcdNNN+NWvfpX5/gjQaZqmi7IK0G23cVdbuZsE6EWk0E0l0ZeBEJ3O5woD9Le5cMbAjkf56xKgU1R7ygRAD3NHRwcuvvhiPProo5nvjwCdAJ2my7Hayl3qtyuPfs0kQDdR5xUF0MUr0QzRgwB6VBI9LUBXk+hxEF1sCqKr1lPpYXYtWQfnJr/XJH5AcVnwvIzkeVXg+bfQ+KxXFKAf22WvRh0DOG8gQKeoOooAnYpUkQBdPHny5MxpdAJ0mqbpIi2bMGkhuqkZeUk3V8qG6KaS6DpE1102oKWr7QoD9ONdOCfAjgnQKartVSRAF3d2duLOO+/MdH8E6AToNF2e9fpNALrpNu55x3Vdi/iRXUkBukB09e9iHaD3oQHRkwJ0PYV+LxqtsAWi502iq2n0oiB6mOPgel7orkNzse3UubRsF9sG6BtQztxz+f0su3W7+FpUGqDbqlFPAAE6RdVUBOhUpLIC9M9+9rOYNm0a1q5diz179mB4eBgAMDQ0BNd1MXXq1KZrX3LJJZnujwCdpmm6aKtJBtsAXVq5m4boN6C6SXR1M+hmxYTodJwrDNDf6sJ5O+z4OH9dAnSKak/lAejjx4/HggULsGPHDuzfvx8A8Nprr2Hnzp1YvHixUl86GDVqVKaW7gToBOg0Xa7V+k0F6Fk6ixVZ78V1G0sC0MU3o/nv4jCAHpRC1wF6nlbu3z7qspPoYVZnpyd1mhnrZbdpFws8t504Lzt5XrX0+Ro0XpipKEDv6LJXo74dBOgUVVMRoFdcvb296OrqMuI0mwuirAA9iZYtW9Z0/fXr16e+BgE6TdN00c4C0NVNlaoB9Dok0dU0heqb0QrVy4a2dHVcYYB+nAvnbbDjN/vrEqBTVDEaHBw0VqN2dXVhcHAw1fpZAXoS7d+/HxMnTvSuP3nyZBw+fDjVNQjQCdBpunxLDTdP+f/rCND1eu0mBNdaOkBfgQZEzwrQv4FwgC5J9DCA+W2kT6Kbno0e5Y0pLRDdjbCeOJdzi/w+wizwvIyW7WUmz1V4fh/KB+hrUAuAbqtGfRsI0CmqpiJAr7i6urqgQuY8Pvvss1OvXyRAB4ALL7zQu/60adNSn0+ATtM0XbSzAvSrYK6Nu8lZ6HVLokeBdX2jiB7ZrjBAf4sL562w405/XQJ0iipGruvCVI3qOA7Wrl2bav0iAToA7NixA52dnd4ae/fuTXU+AToBOk2X73mK5f832cZdIHqRAD3spWepteIA+go0A/Q+BLdx1wG62so9CAwKRI+ah54Wousg3VYiPc5JAPojaIbmZYLzkZ48l9btZcNzAejfRKUB+u902atR3woCdIqqqQjQK67p06dj3LhxRjx9+vTU6xcN0B955BHv+pMmTUp9vg/Q3wjHGR3jiSi/iKFpmq6bywboAtHjZuTlSaKbBugmk+hxMJ3t3UeGx8NxTojxG0GADgJ0irKgLVu2GKtRx40bhy1btqRav2iADgCf+MQnvDU2b96c6txmgP42OM7bY/y3KB9olwXQ1YQsTdNmrM5BLxqg56n3sgL0oBR60IvFK9Bo496H6BT6KjjOXXCcu2GulbtA9DQAXQXpVYHoQQC9CvPNdUviXDxSAbpteD4TjvMuze/U/HYQoIMAnaJqLAJ0KlJFA/TnnnsOxx13HBzHwfHHH49Dhw6lOt8H6CfDcf4sxn+F8gsZmqbpurkqAL2IFHrYbL06JNFVqxBdddnQlzbnv4Xj9MT4ZFQWoL/ZhTMKdvwmf10CdIpqT9kA6F/+8pe9Nb71rW+lOrcZoP8JHOdTMZ6N8oF2GQBdh+hqWpam6WxW4bk6A70IgC4QfSGy1Xz/hHiALl3Dgl5W1gG6Xv8EAfQ++Cl0geir0Eih34ViWrl/B/WF6JIolznoKjwv877EkjovE5qr8LxMgL4W9lPm/wzHmaH583Cczx31ZXCcT6PSAN1WjToKcI4hQKeoOooAnYpU0QB93759HgTv7OzE8PBwqvPZwp2mabpo59lsuRr5W/vZaOVexDx020n0sHnphOojxxVu4f4mF85bYMdv9NclQKeo9pQNgP6Vr3zFW+Oee+5JdS5buGcB6QLT2dadpvNbhehXav9ucg66CYB+LcI7jaUB6FID6fWOPge9D8EAfRWypdCllXtYEj1LK3cVotucjR7msNnoZdzLg2hu1V7mrHMVmn8H5c8+vw/lt21XW7d/A43PUIVbuL+hy16N+hYQoFNUTUWATkWqaIC+efNm7/pnnXVW6vMJ0Gmapot23rSCKYBex1buNiF6GFi/WTOBevu6wgD9jS6cTtjxsf66BOgU1Z6yAdD/4i/+IvN/SwjQ8wJ1gegE6TSd3VLD6Z8jNZ1uCqDn6ToWVd+lAehivZX7SjRS6CpED2vjvhqtAN1UK/esEF0H6QKPk8LmdrMOzqsAzzfAh+dlJM/vR+N3sEpzz6V7Qw0Auq0atRME6BRVUxGgU5EqGqDPmTPHu/4FF1yQ+nwCdJqm6aJdNYAelVLI28q9iBR62RBdhel6Oj2o1SFdX1cYoHe4cI6FHf+Ovy4BOkW1p4oG6ENDQxgzZoy3xjPPPJPqfAJ0UxCd89FpOp+DPj+mAboK0asI0JcjPIV+O3yAfif8Nu5RKXQdot8LH6JHQU6TEL0Krd1tu0rgXIXnkjgvI3VeZXiufn4qDNCP6bJXox4LAnSKqqkI0KlIZQHoBw8eTHSc67ro6Ojwrr9kyZLU90eATtM0XbSrBNBtpNDbGaKHwXSm0tvDFQbob3Dh/A7s+A3+ugToFNWeygLQjxw5kqhOHR4exkc/+lHv+ieddBJ+85vfpLo/AnRCdJqurusE0KVGywvQVyAZQF+F4BS6Ogs9rpV7UoieBdr2Y+Sl0dV27er3XyY8F4BOeN7sIHheA4Buq0b9HcBxCNApqo4iQKc8ua7bYhWgB339yJEjLddZuXIlJk2ahKVLl2Lv3r0tXz9w4ABmz57dBM+7urpSzz8HCNBpmqaLd9UA+iIUMwvdBkS/EdWB6GFAnRC9vq4wQD/GhfMG2PEx/roE6BRVfz377LMtNWhPT4/3Oe/p6Wn5+i9+8YuW6wwPD2PUqFG45JJLMDAwgNdee63lGNd1MXHiRKg18MaNG1PfMwG6aYhOgE7T5lwEQL8KxQH0sE5hNyG4pkoK0PvQCtAFot+FdG3c00D0dWiA1ywp9CCY3s5pdB2clw3Ng+B5GeC8ivBcALr+uak4QHe67NWobwAI0CmqniJApzypGwVJHQS9V65c2XRMZ2cnJkyYgMmTJ2Ps2LEt1xg7dmwgaE8iAnSapuminRegy4ZKESn0OkJ0NYleNjgPg+lB89LLhsN07QH6MbBkf10CdIqqvxYuXIi0NerKlStbrjM8PNxy3NixYzF58mRMmDABnZ2dLV+fM2dOpnsmQC8CojOJTtNmPA/FAPSss9BlRNd1CK/tguqzsBR60IiqFWjMQe/TfBua56CLswB0gehxrdzVJHpeiC4gXW3rXneYribOBZ6XDcx1eL4B5cLzdWj8nt2HagB06cxQU4BurUYFCNApqp4iQKc8mQLot99+e6JzOzs7MWfOnFyz1QnQaZqmi7YJgC6bKnWC6EWm0CWJXqUUehhMD2rzXjYopmsH0B0XjgNL9tfNC9Cfe+45PPjgg7jxxhsxZ84crF69GoODg3j11VfNPKQQvf7663j++eexe/duz1k6NVFUO8gUQD906FBTB7QoT5o0Kdd/PwjQiwLpBOg0bcbzYB6gi7Mk0VWInhag6y8lq1215G9kAehBbdyDAHpQG3dxHERfi2QpdFNJ9CCY/kCAiwbfeazeZxWhuQrP1yf82RadPr8P5YNzgefSuj2ofXsNALq1GhUwBdBff/11/OQnP8E999yDOXPm4Prrr0d/fz+ee+45Q08oXC+99BKeeeYZr0Z94YUXCl+TosoWATrlSd2kS+qgFu4AMDQ0hIcffhg33ngjrr76avT29qK3txfz58/H8uXLsWHDBrz44ou575kAnaZpumhXFaBLK/eiIHrRrdyrNBM9CUi/WbM+N51gvXwToJsC6D//+c9x2WWXIQyunXXWWbjrrruMPasDBw5gyZIlmD59OsaPHx+45p49e4ytR1F10osvvpi6Rn3llVcCryUbjqtXr8aiRYvwD//wD+jt7cWsWbNw/fXX45577sHWrVtz3zMBelFmO3eaNuMqAvSoVu5hAD2ojXsYQF+J1hT6bWi0cdch+io0UuhBED1qFvq30ACbSSG6OhPdFEhXE+l6Mr1qIF1Pm1cdnlcheV611u0qQA+C5wTopgH6vffei3PPPRdhdernPve5zF1+g/TQQw9h5syZmDp1qsJgfPf09Bhbi6KqKgJ0qtYiQKdpmi7aVQbodW7lLq4LRI8D6kHtEmkC9PoB9IMHD6KrqwvqxsBJJ52EyZMnN7V47uzsxJo1a4w8q+3btyNsE4QAnaLqJwL0orwAbOVO0yZcJEDPWvNFpdCvh98hLKyNu9RSQQB9OXyIbmsWetokukmIngSmlwXNVVd1xnkQPC975rkK0KvUuj0OnhOgmwTo/f39GDVqlPc8Ozo6MGnSJOX7cbzrHzx40MizmjJlCqJqVAJ0aiSIAJ2qtQjQaZqmi7ZJgF7ELPSiUuiyUcMkenhrd91MphOg+6orQO/u7vbOHzduHHbs2OF97eDBg03tpDs6OrBt27bcz2rLli3eNUeNGoUpU6agt7cX6uYEATpF1UcE6EUCdKbQaTq/TdV3pmu+tG3c5WVkFaCrL/smBehpW7mrED0IpKeF6EUk0VWIrrvMNu9BM86rCM8lcb4B1YDnkjyvCjwXgB7Vup0A3SRA37FjR9Moorlz5zZB8h07dmDChAne17u7u408KxWgjx8/HtOmTWt62ZwAnRoJIkCnai0CdJqm6aJtcoOlqBR61GaLqSR6UQBd3fypE0RPAtaZSidArxdA37x5M44//ng4joMzzzwTGzZsCDxu9uzZ3hqXXXZZ7me1d+9e3HnnnU2wHgAI0CmqniJALxqgM4VO0/ldFESvAkD/OlrrkDiAnqWVe12S6HFgXU2nFw3PqwzNVUu79rLBubiK8PybiAbnBOgmAfrMmTO959jb24vXX3+95ZiHH34Y55xzDhzHwXHHHZd5nJmqVatWob+/HwcOHPD+be7cuSBAp0aSCNCpWosAnaZpumibBuimU+hxmy11SqLXHaCHwXS2eidAd1EHgH7FFVd4586ePTv0uKGhIZx66qne837yySf/L3vvH1dlff//X7XTJ1qseCc1WqyoYaOyxtvRoqRlfaix5Rop38n6sI0Se9uyxXqTUZGamliUVLQwyajQUVKRPyY5KixUNEpatFCxmKNCpUI7BuoBnt8/6Hr5ug7Xda4f5/p5zuN+uz3+2HxdPzvncL1e9+v5eoV5t+Th15mDQAfAO0CgQ6IjiDfitip0MwW6OI17sERfRqMl+rMkX4W+nLRVoStJxpe/jZ5KdCur0fXIdDOnfQ8W526W52LluRuqzlfRyOfGTdO265m6HQLdLIG+e/duuuCCC0gQBDrttNNo586dim0XLFjA7ndRUVG4t0oW/jkXAh1EAxDowNNAoCMIglgdLwl0q6vQ7ZjKPVIEeiixDokOgW5ljh5Xj0A/cOAAjR8/nm27evXqkO3z8vJY20ceeSTMuyUPBDoA3gQCHRIdQbwRO9ZC19PvC9WnMyLQ9Vahmy3QeZGutQqdl+lryXmhzE/5blSgv+aC69Aat1Wei1O3u0We81O3a5HnEOhmCPQlS5awe3j99deHbNvU1MTannfeebRnz55wbpUsEOgg2oBAB54GAh1BEMTqeEGg82uhQ6C7P6Eq07F+OgR6uDl6XD0Cvbu7m20XHx9PgUBA8/Xl5OSEebfkgUAHwJtAoNsl0SHQESS8iP28eWSNQNe7fJdan06uT6Y0i1cogb6M7JnGnRfoeqZyF8NXoouxWyhrEejBa6kHV7C7ueJ8HY2uOoc8Dx091ecQ6GYI9Pz8fHYPy8vLdVyfMGqJMDOAQAfRBgQ68DQQ6AiCIFbHbIFupBpBT9WCFQLdDokeTQJdLnJCHZXqkSXQh23K0ePqEejvv/8+207LoMamTZt0tTcCBDoA3gQCHQIdQbwTq9ZCF7OQzO3TLabRAl2uD6U061WoadyVBPoKCi3R60h9Kne966GvotFTuts5rbuYUALdq8Kcz9/JPdO1B8tzcep2p4U5X3mud/p2Lwh0u/qow2RUoP/mN79h93DdunWq7a+77jrW/u233zZ6mxSBQAfRBgQ68DQQ6AiCIFaHr0xwcxW6ONhSRt6cyj3aBfqTJF03Xa5KHVXp3hXob5AgDNqUZ8iIQH/77bfZdpMnT1Zt39HRwdqfd955YdwpZSDQAfAmEOh2CXRxGnenn5URxOuZS+b19czo+4Xq0wULdLEf9QTJ9y3kBLrSNO5yAt2sqdyNSnQ5kW6nYObXRVeS5cFxWoqrRazmElR4DQAAIABJREFUd9Na53IC3U3V57w41yPP3S7QryD7+qiDZFSgp6ens3u4ZcsW1fZ8xbrasmRGgEAH0QYEOvA0EOgIgiB2xMxBFSsFujjtn1UC3UqJDoGuLtVDTfWOqd/dLdAbSRCO2JSnyYhAX7NmDduuoKBAtf3evXtZ+zFjxtDw8HAYd0seCHQAvAkEup0SHQIdQcKP1VXoevt/ofp0cgL9MRrpR8n1I0IJ9GCJribQzZjKXZToRqSqKNHtrEIXpbiSMHdShBsJL87dLs9fIXcJdL3i3CsC3a4+6hEShLPIiEA/++yz2T3cuXOnavs77riDtX/++eeN3iZFINBBtAGBDjwNBDqCIIgd8ZJAf5CsWwvdSokOga5PpodKtE79DoEejkBfsWIF227WrFmq7QOBAJ100klsm8HBwTDuljwQ6AB4Ewh0OzOPMI07goQbK9dCD0eiy/XpwhXookSXm8ZdSaCrrYUuSnRxOnctEl1vFXqwRLe7Ej0S4ta1zoPluZvEuRi907ZDoJsl0IeHh+m73/0uu4dffPGF6jYLFixg7R9//PFwbpUsEOgg2oBAB54GAh1BEMSOeEWg84MtVlah8xIdAt194SV6NFWru12gH7YpxgT68uXL2XbFxcWq7YeGhiSCOxAIhHG35IFAB8CbQKDbGayFjiDmxMpp3Pl+YClp7wfKVaErvcgs9qOC+1JLSLtAV1oHXYtAF7OS1GXky2RsKvdgif53Lk7LaTfHC1O2i/LcTdO289XnkSrQf0729VEPk1GBfvzxx5MgCHTMMcfQV199pbrNwoUL2T1/9NFHw7lVskCgg2gDAh14Ggh0BEEQO2LFgMpCskagi4MtVkt0s6vQIdCtEelq0SrZvSDc3SzQ15MgDNiUpWREoK9atYptN336dNX2+/btY+3j4uIwhTsAgAGBbrdAx1TuCGJOrJzGXRTo4ovUWkS6Up9O6UVmubXQ5WamUhLo1TQi0cMV6GpV6GZVovPV6BDp8tJcFOdurTgXxTk/bbvTwtxMee4FgW5XH3WAjE7hfuaZZ7J7uGvXLtX2RUVFrP2zzz5r9DYpAoEOog0IdOBpINARBEHsiBUCXaxAsKoK3Y610M2U6KJAf4Ig0e0Mv7a61rhVtLtZoDeQIBw0IQ/SyMBDqIwhIwJ9w4YNbLspU6aott++fTtrf+6554Zxp5SBQAfAm0Cg2x0IdAQxJ6JAt1qiiyJdbVYypT5dqJnAggW63PJO4jroy2i0QK+mkSr0UOugh5KFWtdD5yvRzahGF0V6tMt0XpqLcas45wW629Y8FxOuPHe7QL+czOmjHiT1PupZJAg+MiLQL774YnYPt27dqtr+pptuYu1fffVVo7dJEQh0EG1AoANPA4GOIAhiR7wo0O2Yyt1Mif44QaK7Pfwa61olOwT6SNaRIHxtQjaR+qwCfyAjAn3btm1suyuvvFK1/ebNm1n7yy+/PIw7pQwEOgDeBALd7kCgI4g5sUOgB/cHQ0l0pT6dHoEuPsPLPZc/TdoFupgVpF6Frkeiv0Qj4jQciR4s06NVosutce4lee60LFcS6OHIcy8IdDP6qF+TttnvRl701ivQJ02axO5hQ0ODavvs7GzWfsOGDUZvkyIQ6CDagEAHngYCHUEQxI5YJdCtXgvda1O5B0t0UaRDprsnWjrGwaLdyDTxRgS8mwX6GhKEPpvyVzIi0Hfv3s22i4+PV21fU1PD2mdnZ4dxp5SBQAfAm0Cg2535NPKcinXQESS82LEOut4+odJL0YtppP8V3AczS6DLTeNuxVTuYiW6mRKdF+miTLdLYtud4IpzXp47Lcf1yHO3VZ7XfZtwq8/dLtAzyL4+ah8JwshU7HoFen5+PruHFRUVqu2Tk5NZ+/b2dqO3SREIdBBtQKADTwOBjiAIYkesGkwRB0ysEOi8RLdSoD9C5q6FriTTnRbHiPXCXW599kgR6KtJEL60KU+QEYF+5MgRibBubm4O2T43N5e1LS0tDfNuyQOBDoA3gUC3O6JAv58g0REk3Ij9Pju/w2oSXe6laKWXmM0Q6M+SskRfTuZP5W52JXqwUF9DkSvRvSbNvSDPxcpzM+S52wX6BLKvj/olGRXolZWV7B5mZmaGbNvR0cHaxsTE0MGDB8O5VbJAoINoAwIdeBoIdARBEDtiZTWClQJdlOhWC3Qzq9CVJDqmdvduwpHoetZmd7NAf5UEodemVJARgU5EVFRUxLa99957Fdvt27ePxo4dS4Ig0Omnn07btm0L827JA4EOgDeBQHciqEJHEPNit0BfQKEluh6BXkHyM3gFr4POr4X+DMlLdLUqdLMFuliJbqZA5yV6pFSk81O1Q567t/LcKwLdrj5qLwnCD8mIQN+5cyerKj/99NPpk08+UWy7aNEidr9vu+22cG+VLBDoINqAQAeeBgIdQRDEjkCga69EN1OgB0dpQAhBniRB+Am5V6C/QoKwx6Y8RkYF+htvvEExMTEkCAKNHz+eGhsbZdvNnTuXHWPatGmK++vr66OmpiZqamqizs5OXedCBIEOgFeBQHcifBW608/NCOL13E/OfI8foBGBHizR9Qh08eXj4P6S+GKq1kr0cAV6OBLd7Cp0OZG+zqMRp2xfY8H9sStuleeiQDdTnrtdoF9G9vVR95BRgU5E9Oc//5ndx7vuuku2zcaNG2nChAkkCAIdd9xxtH79esX9iX3UpqYmCgQCus4FAh1EGxDowNNAoCMIgtiV+8kagS4OlFgp0e1YC93KSvTgAaHginQIdeRJgkAPX6ATEWVmZrLtU1JSqLu7W/LvVVVV3HWFnup927ZtrF1hYWHI4/KDGGL449TW1o769+HhYd3XBwCwHgh0JwKBjiDmZS5Z1/dT6xfKVaIrLcsl1/cyS6BXk/a10EOth+6mSnReoosi/e9BWeeiyK1vzledOy3C9cbNleeiPF9J5spzCHSzBHprayv5fD52L8vLyyXiu7e3l1JTU9m/qx3jrLPOYm0///xzxXbd3d2j+qD8muxZWVmj/j24/wyA14FAB54GAh1BEMSu3E/WrYMuV2lgduyuRLdKogcL9ScIIh0ZCQS6GQK9p6eHMjIyiJfX6enplJOTQ/Hx8ez/8/l8qoNAegQ6fzyt0VstAACwBwh0JwKBjiDmx4mp3JX6hw9S6Cp0se9lpkAPtRY6vx66FomuR6BbXYnOy/S1QXGLSJebpt1pAR5uvCDPza4+h0A3S6ATEdXV1UkkelxcHOXk5Izqu2ZkZFBPT0/IfWkV6MuWLSO9fdTS0lJD1weAW4FAB54GAh1BEMSuWFWJEGq9O7MFuh1V6HZUovMCPXiNdKyTHr1xs0B/iQThM5tyVFwZEehEI+vM3XjjjaQ0KDB27Fh65plnVPcDgQ5AdAKB7kTmfxsIdAQxL2Lfz6lKdDWBLva7zBDoz9DotdDVBHoNjQh0sRI9lEDXW4XOV6JbOaU7H74y3U6p/neZY/Jrm3tdnnuh8jxaBfqlZF8f9TMKV6ATEa1YsYIuvPBCUuof3njjjbRz507V/UCgA6AdCHTgaSDQEQRB7Mxcsm4adzvWQpeb+s8qgS4O5lgp0JVk+l+D4rTYRSDQV5Ig/MemPMKOa1SgExENDg7S9u3bqa6ujubNm0ezZs2ipUuXUnNzM+3fv1/TPvr7+6mzs5M6Ozupt7c3ZFuxnZ5gCncA3AkEulOBQEcQc2PVDGRaw/cPQ03jLifQnyDtAr2KBGEZyQv0UGuhB0/lHkoimiHRrRa9cjKdn+p9nQkJnjI+uNI8kirOxbhZnltdfe4FgW5XH/U/JAiJFK5AJyLav38/NTc309KlS2nWrFk0b948qquro+3bt9Pg4KCmffB9yqGhIcV2fX19uvuoBw4cCOv6AHAbEOjA00CgIwiC2JlIEOhlZM807nZVoctJ9OC10iHRoyNuFugvkCD826Y8TGYIdAAAMAoEupOZRyPPq04/MyNIJMSqGcj09hHFSnQ5iR4s0HmJrrUKvYqOVqFXk/4q9OU0ItHVRGK4Et3K6dyVRLoo09eSuVOy86JcLk5LbzPi9spzUZ6/SNbJc7cL9HSyr4/6bzJLoAMA7AUCHXgaCHQEQRA742WBLg662DWNO78Wup0SXU6q82ukQ6ZHbtws0GtJED6xKWUEgQ4AcBIIdCcDgY4g5sUNAl1uKnc1gf4YHa1C5/s+agJ9GRlbC72GtAt0UaLrFZ12rImuJNP1CHS5CnNenjsttSHPR1eeWyXOvSLQ7eqjfkIQ6AB4Ewh04Gkg0BEEQeyM1QLdjnXQ7ZrGPXgqd6clOj+dIWR6ZMbNAn05CUKnTTk6SAOBDgBwAgh0JwOBjiDmRRToVk7jPl8mfB9Rrgo9WKDLzfplVKCrVaErSfQVpD6NuxgjVejBlehi7BToSnKcT6iq8kipLFcT57w8d1qSq8lzKyvPvSDQLyH7+qidJAhnEAQ6AN4DAh14Ggh0BEEQO2OHQLdSovPTuNsp0e2eyj2USBcHk8RApEdO3CzQa0gQdtiURQSBDgBwEgh0JzOPRoTfXIJIR5BwY7VAn//tvoPDi3QtAl18YVlNoCtJ9CqSroMutxa6FoGuZS10sRI9HIlez8VuiR4qkbZ2ebjy3K2V56JAt0Oeu12g/4zs66PuIAh0ALwJBDrwNBDoCIIgdsYqgS43OGKlRLdToPPTuTst0INFenBFutMCGIlcgf4cCUKHTVlIEOgAACeBQHcyopC7n46KdKefnxHEy7FKos8n6csufIKPF0qgK/W1tAj04Ep0rVXoZqyF/iIZE+iiRBer0e2c1j1UZXm0VJirCXS3V57bXX3uBYFuVx+1gyDQAfAmEOjA00CgIwiC2Jm5ZF0Fgt3TuNst0eUqI5yW6BDpkRW3C/SPbAoEOgDAWSDQnYxYuSpWskKgI0j4MbsPKH5Hlb6fwWuv8/1EpZehgwX646Qs0CtJXqCLU7kbFeh6pnLnq9DDEel2S3REKsz5eKHynBfodshzLwh0u/qoHxEEOgDeBAIdeBoIdARBELtj1TR+dgl0XqLbLdDdMpW7XILXSHdaBiMQ6EYDgQ4AcBYIdLdErHB1+tkZQbyeYKFtxndT7eUWUdoH9xP5l6HVBHoFyfdrQgl0cSr3apmIEj2UQF9O+qZyD6cSnZfoEOjOyHNRmItxWo67rfocAh0CHQDvA4EOPA0EOoIgiN0xewBFjJ0CfREdFeiQ6KGndndaCiORIdCrSRA+tCkPEAQ6AMBJINDdFAh0BDEnZi3lxU/drnZMOYEuvgytJtDFvo0egS5KdCWBXk3aBLrR9dDNqERHNbo94avNvSLPRYFupzx3u0C/mOzro35IEOgAeBMIdOBpINARBEGciBVroUeDQPeCROejVLWBuDNuFujLSBD+aVPmEwQ6AMBJINDdFAh0BDEnfEW40eiR53MotEAPnk1MSaA/QfoE+lIKLdCfJfVp3MWp3O2sREdFun0RK8+dluFeqD53u0BPI/v6qP8kQfgBQaAD4D0g0IGngUBHEARxIlYIdH5wxA6BrjT9HyS6/LTuWCPd/XGzQK8iQWizKfcTBDoAwEkg0N0UCHQEMS/hLuVltUAP7luFEuhLSFmgK62DXk361kLXKtCDK9HNkOhiJboYp6Wz1yOuce6Vdc6DxblT8twLAt2uPmobQaAD4E0g0IGngUBHEARxIlYJ9AVkbxW6WIlut0AXJbrbBXqwSMfU7u6OmwX6UhKE92zKXIJABwA4CQS6mwKBjiDmxmg/cD6NCHGrBLpc3yocgb6MlCV6NZk/lbsVEl2c1h0CPTxxzq917rQM91LluRcE+k/Jvj7qewSBDoA3gUAHngYCHUEQxIlEmkAvI0zlrkWii+FFOmS6e+JmgV5JgvCOTZlNEOgAACeBQHdTINARxNyIU7nr7QuKAl2rPJ9D+gW6nERXWpJKlOhyAr2KQlehV9PRqdyVKtGXfxu9At0sif4yF16koyJduzj3asW5WyrPvSLQ7eqjvkOCcDpBoAPgPSDQgaeBQEcQBHEikSTQ5QZg7JboTstxIzIdFenui5sF+pMkCFtsyn0EgQ4AcBIIdDcFAh1BzM1cMjaVu97p2+eQPoEuJrhvJfZb5PorSgJdlOhqa6GrTeWuV6DzIt2sSnS+Gh0V6drDi3MvynM3VJ57QaCPJ/v6qFsIAh0AbwKBDjwNBDqCIIgTiTSB/iA5sxa6FyvR+cEoviJdaWAKgUAXvv1sbLYpJQSBDgBwEgh0NwUCHUHMjxGJ7pRAf4ycE+j8VO5GJLpZAl2uIh2V6KMjVp3z4tyL8twtledeEeh29VE3EwQ6AN4EAh14Ggh0BEEQJ2KlQH+ARgZH7JboTgl0UaJ7TaDLCXVM6w6BfhSpQK8gQdhoU+4lCHQAgJNAoLspEOgIYk1Eia61T6h3/fM5ZJ5Af5yUp3FXWgfdLIHOV6LrFegryRrB+jIdnZ4cEj0y1jkPFuhukeduF+j/Tfb1UTcSBDoA3gQCHXgaCHQEQRAnYqVAFwdJ7BToi8i5tdD5wZ5IkOjBU7tDqEOgQ6ADAKILCHQ3BQIdQayJnip0I9Xnc8h6ga5Voiutha63Ct2oRDezEp2X6GI1ejSuj85fr9enag+W5xDoakCgAwD0AIEOPA0EOoIgiBOxWqAvoJFBEjsFupNroXt5KvdQIv0JLpDp0S3QHydBaLYp9xAEOgDASSDQ3RQIdASxLlok+vxv/12vPJ9D6gJd7uVnJYH+BCk/QytN5V5FgvA0KQv0ahqR6M+TtVO5WyXRxYgSPZJF+qtBEa83UqrOeYG+kiDQQyMV6Hb1UZtJEBIIAh0A7wGBDjwNBDqCIIgTiVSBLk7l7oREjySBzg9W8eukB8t0p4VzpMXNAv1REoQNNqWYINABAE4Cge6mGKl6RRBEe3iJbpdAD5boWgW6Uv9jCYVXhS5KdLWp3I0IdDsk+sskrUgPFupOy28z5Hk9SaV5JFWdB8tzt4hzLwj0VLKvj7qBINAB8CYQ6MDTQKAjCII4kUgU6OJADAS6tTI9eIp3p6VzJMXNAn0xCcKbNuUugkAHADgJBLqbIoo7SHQEsS6h1kM3KtDnknkC/TEK3f+oJGWJribQq+noVO5a1kI3WoVuRyU6L9N5ke5FiR5cbf6yTJwW3lbIcwh0LRwV6D8h+/qobxIEOgDeBAIdeBoIdARBECcSqQJ9ETk3jXukC3QlmQ6JHh0C/REShNdtyiyCQAcAOAkEuptidO1lBEH0RUmiGxHoojwX92WGQA/V96gk5bXQtUzjXk3aBLpZEt1OMfsyeU+i8+I80qZoDyXP3SbOvSLQ7eqjvk4Q6AB4Ewh04Gkg0BEEQZyIXQKdHySxU6A7UYUeTQI9eCCLn9rdaQnt5bhZoJeRIKy3KUUEgQ4AcBIIdDclnOmjEQTRHnGmB1F8i31FI9/B+4P2oVegy/Wn1F7eDVega10L3SuV6LxAf4XcK9CD1zQPXtsc8tz5uFmgX0T29VHXkyB8nyDQAfAeEOjA00CgIwiCOBE7BLo4WOKERBencodAR0W6l+Jmgf4gCUKDTbmDINABAE4Cge6mQKAjiL0JrkQ38h0MXk9dj0BX6lNZLdCrSfta6GL+RsalpF2V6KJAryfnZblcgmV5pAtzJYHutCT3skC3q4/aQBDoAHgTCHTgaSDQEQRB7M79JJ1SL5IF+sMEgW63SOfXJxTjtJj2Stws0EtJENbalL8QBDoAwEkg0N0UCHQEsTdylehav4OifA9XoC8mYwJ9CY0W6Holutap3GvIWBW6GL4S3Y510UWJLk7nbneCK8yDK82dFtlOiHMvVJ+7XaBfSPb1UdcSBDoA3gQCHXgaCHQEQRA7Iw6G2DXo6ZRAX0T2T+UOgS4d4HqCMLV7JAn0B0gQVtuU2wkCHQDgJBDobgoEOoI4E/6la63fweCp2+0U6E/SiECXq0IXJfoy0rYWutYq9OU0UoVuVKIHi3Q7xC0v0u1KtEpyNYHu9spzLwj0cWRfH3U1CcJpBIEOgPeAQAeeBgIdQRDEztg1dbsbBLo4KAOB7oxAFwe5xKAaHQIdAh0A4A0g0N0UCHQEcSa8QBe/h/fT0e/iXJkozXJmhkDnX9JV6lOoCXSta6FrlejLaaQKPRyJbve66GI1ul2J1qnZ1cS5+N/daTkOgQ6BDkDkA4EOPA0EOoIgiJ2JJoEuDsxAoDuf4KndnRbVbg0EOgQ6AMANQKC7KRDoCOJMgpf94r+L4lTtfEItEWamQA9Vha5FoC8jdYGudy30cCU6L9LtqkRHnIkXpmyHQIdAByCygEAHigwNDdHQ0JCp+xweHqbh4WHT9geBjiAIYmeiUaDbVYUOga4u0YOr0iHUvSPQ55N90zzeRhDoAEQ2gUDA9H2a2e+FQHdTINARxJnISXG+En0eSSvUQ/Ux3SDQrapCN2sqd1Gi2zmdO2JfvLLeuRcFup3LEUCgA+BFINABEY0MQjQ2NlJBQQGlpqZyYlqg+Ph4Sk9Ppzlz5lBfX5/ufTc1NdHMmTMpNTWVfD4fxcTEUHp6OhUVFVFbW1tY5w2BjiAIYmeiTaCLgzN2rIUOgW5MqqutZRhNcbNAn0fSKRitzEyCQAcgcuju7qby8nLKysriBjwF8vl8lJKSQtnZ2Ya+636/n0pLSyk7O5vi4+NJEARKTEyk3NxcqqioCEvSQ6C7KRDoCOJMlKrK55M2aR7cJ7RDoFfSiEAPJdG1CPRqMjaVe7gCXZToqESPvHhVnrtdoF9A9vVRXyYIdAC8CQQ6oC1btrBBA7UkJCTo+oP30EMP0SmnnKK4v5SUFHruuecMnzsEOoIgiJ2xW6AvoNGDJU4IdDuq0CHQw5PowRGr04PjtOSOVoE+l0YGfuzInwgCHYDIICMjg7T0UQVBoOzsbOrp6dG035aWFrruuutC7m/69On08ccfGzpvCHQ3BQIdQZyJ2rTsemK2QH+ClAW6KNHVqtC1TOVutApdTDgSXaxEh0j3buq4eFWeu12gn0/29VFXkiCcShDoAHgPCHRA9fX1FCy1s7Ozqbi4mIqLiyk7O5tiYmIkbRoaGlT3W1xczNrHxMRQdnY2lZeXU2lpKU2cOJH9m8/no7q6OkPnDoGOIAhiZ6JZoFtdhQ6Bbr5Uf0ImkSzR3SzQ7yPpgKCVmcGOC4EOgLfh+59xcXGUnp5OM2bMoDlz5tCMGTMoJSVF0iYjI0O1cryjo0NSyZ6SkkKFhYVUVVVFBQUFlJCQINmf3+/Xfd4Q6G4KBDqCOBOzBXopWS/QxSwhZYEuSnQ9Al2rRBfXQjdzOndM6e7NiOJc/G8IgW4mUoFuVx+1liDQAfAmEOiA6uvrKSYmhvLz86m9vV22TVdXl6QCID4+nvbt26e4z9dee42OPfZYEgSBTj31VHrmmWdGtVmwYAHbX3JyMm3fvl33uUOgIwiC2JloFOjiAA0EurfyuEKUxLrT8jvSBXoJjQwK2pH/IQh0ACIDUXBXVVXRwMCAbJvKykry+Xzse19SUhJyn7///e9Z2xtuuIG6u7sl/75161bJy96zZ8/Wfd4Q6G4KBDqCOBMzBbpcf1BNoMv1q+wU6NVkrAp9OR0V6WZIdDEQ6d4Kv+a5l+X5CzTyfXWrQD+P7OujriAIdAC8CQQ6oF27dmma7q6np0cy1fsrr7yi2HbGjBmsXVlZmWK7vLw81q6iokL3uZ944okEga6WVBKEFBech5sjkCBMdcF5uDVTv71HTp+Hm5NC0fE7FI5AF0gQ/p+B7eSm7HNCoFs9jfvvSBBOIAj0ULmQBOFnYe5Dacr3SJjufRyJy+24AalAv4e0DRyakZsJAh2AyKC+vl5Tu5KSEva9T05OVmzX3d3NZHtiYiL19fXJtuvo6GDtEhISdK+HDoGuJUXf3p9bLT6OlwX6FSQICS44Dzcn4dv75PR5uDXiS4W3O3BsswS6Ul9QSaCrvZj8OElnpbqWBCGRRgt0LdO4m70Wutya6Gaui25Uop9GgnCjge2iJQ/TyPes0qT98dXnXpfnL9DId9fNAt2uPmoNCcKIU4FAB8BbQKADXdx+++3sD9+CBQtk23R1ddGPf/xjEgSBxowZE7KyfPXq1Wx/V155JR06dEjX+UCgawkEunog0EMHAl09EOjqgUAPnVwaEeioQrdWoOuR6l6rTHezQC+mkQFEO1JAEOgARBc7duxgwjsmJoYOHDgg227evHns9+HOO+8Muc/s7GzWtqqqStf5QKBrCQS6eq4gCHS1QKCHTqQIdLl+YCiBribRxZdnlQR6JalLdHEddK0SXY9A5yX638g8kWlUokOg2yfQI0mcv0AjL4AsJPcK9BSyr4/6LEGgA+BNINCBLvjBgJtvvlm2zXPPPcfaqP1RCAQCkqr21tZWXecDga4lEOjqgUAPHQh09UCgqycSBLrSAI2ZAh1Tudsv0EWJLjfdu5cq090s0O8i9cFFszKNINABiD6OLu0l0JdffinbJjExUfPvA9/v1TvQCYGuJRDo6rmCINDVAoEeOl4X6A+QNQKdr0KXE+iiRFerQtcj0PVWoYsS3Yyp3HmBzkt0rSIdAt0egR6J8ryWRr7Dbhboat9fMwOBDoAXgUAHurjlllvYH77FixfLtuHXNg81fbtITk4Oax9qWng5INC1BAJdPRDooQOBrh4IdPV4WaCLsbIKXRTo4oAPBLq9Al2LVOeFutOyHAIdAh0AINLW1kbf+c53SBAEOvXUU6m/v39Um6GhIfbbEBcXpzote3t7O2ufmJio63wg0LUEAl09VxAEulog0EMHAt1agS5WoVdriCjRjVShmyXQ5UQ6BLo7BLr4QkOkyHNRoK8gCHQ+EOgAeBEIdKCLo39kBHr99ddl29x22226/jjecccdrP2SJUt0nQ8EupZAoKsHAj10INDVA4GunkgQ6A+SPQL9ETo64AOR7pxAlxtsE6eTUwEeAAAgAElEQVR25yNXpe6EZHezQJ9FIxU6dgQCHYBog/+9SUtLk23z5ZdfsjYpKSmq+9y7dy9rHxsbS4ODg5rPBwJdSyDQ1XMFQaCrBQI9dCDQjQv0J2lkGvdQAl1PFXo1GZvKXZzG3WyJLor0OlKvRodAt1agR9qa57w8X05Hx4LcKNB/TPb1UZ8hCHQAvAkEOtDMX//6V/ZHb/z48dTd3S3bburUqazdqlWrVPfLV6w/8MADus4JAl1LINDVA4EeOhDo6oFAV0+kCPQyskaiBwt0vhIdEt0dAj144I2vTFeS6hDoRwVSlU25kcwS6J9++in94x//oMcee4xKSkpoxYoV1NbWJlvdaiadnZ20atUqWrRoEc2bN4/q6upo+/btugQeANHCp59+Stdccw373j/44IOy7bq7u1mbCRMmqO43EAjQSSedxLY5ePCg5nOCQNcSCHT1XEEQ6GqBQA8dpwW6GeufOy3QQ1WhG10LXY9EX05SiW5FNfpKCj2tOwS69QJ9pcn/XZ2W53+jkc9uDR0dC3KrQLerj1pFgjCGzBDohw8fpg8++IBeeOEFKikpocWLF1NDQwN9+umnJt0hefx+P23dupWqq6uppKSEnnjiCWpublZcOgmASAECHWiis7NTslZ5ZWWlYturrrqKtWtublbdd2VlJWt/xx136DovCHQtgUBXDwR66ECgqycaBPpcCm8gJFIEuijR7RDowYM/0S7S3STQ5WR6RVBCVahHm0D/XxoZgLQj+RSuQP/Pf/4jWbYoOBdeeCH97W9/M/eGEdG7775LU6ZMUTxuZmYmvfHGG6YfFwAvU1hYyL4jSUlJNDAwINtux44drN2vf/1rTfvmZ1/TMzgIga4lEOjquYIg0NUCgR46Tgn0uRR+9bnYD7RKoItLM4US6OI07lqmctcq0I2sh76crK9EDxbpEOjWC/RIrDx/gUY+p2L1udsF+rlkXx/1KTJDoL/88st08cUXk1J/8U9/+pNiwWM4VFZW0plnnil7zJiYGJo7dy4dPnzY9OMC4AYg0F1OT08PdXV1mZKenh5D5+D3+yklJYX9MGZnZ4dsf/7557O2XV1dqvvnB1gLCgp0nRsEupZAoKsHAj10INDVEy0CPZyBEKMCXRw8cYtEX0QjgzV2CXSIdPcLdKNSPZoEeqEF16uUP7DjGhHofr+fJk6cSPygQGJiIqWnp1NMTAzxAwV1dXWm3a/Ozk7J87Y4zXRqaqrk/0tISKC2tjbTjguAEQYGBkzro3Z1dSlKbzWqqqrYd8Pn81Fra6tiW35N8/z8fE375wV6b2+v5vOCQNcSCHT1XEEQ6GqBQA8dJwR6uC9dB/cBrRDo4rP6E6Qu0NWq0Pmp3Ks1xkgluijS/0bWiU9RpAdXokOgWyfQI6nynBfoy+no51YcC3KjQB9L9s4YF55Ab2hooNjYWOKffdPS0iTPq+L+/X6/afervLycfD4f239sbCxlZGRICi0FQaCZM2dSIBAw7bgAuAUIdJcTPIAXTlJTU3Uf3+/3U0ZGBttHenq66o/wZZddxtq/8847qsdYtmyZ5MdWDxDoWgKBrh4I9NCBQFdPtAh0JyrQxcETNwl0K6ZyVxPo4kCQOK2704IYAl27RA9OsEw3S6q7WaDfLnO9VuX37LhGBHp2djbbPikpidrb29m/+f1+Ki0tZf+uJuy0EggEKDExke03IyNDUjnQ19dH+flHK+tjY2Opr68v7OMCYJSmpibS0v/Umvr6et3nUFdXJxnMU3uh5aOPPmJtp0yZoukY5557LtsGAt3sQKCr5wqCQFcLBHroQKCH7jdVUPgCXZTodgh0q9dE5yU6X40OgW6uQI/UyvPgqdu9ItDt6qM+QeEI9Pb2dslz75w5cyR+pr29XVfxo1bq6+vZPn0+H1VXV0tefG1ubpZI/eLiYlOOC4CbgEB3OU4K9J07d9Lvfvc7tv2kSZNo27ZtqtvxA48NDQ2q7cvKyiR/APRwzDHHfLutjwQhViXfI0GIi8L8HxKE41xwHm6OQIJwogvOw60RX1Rx+jzcnONo5Lvm9HnYlf8yEIFGfouNbOvmnGJSTiRBOMbE/UVi/g8JwvEuOA+rMiZETiZBOEklIx3q4447TtezlFVIBfqfSfmFArPz/9hx9Qr0jRs3sjWPL7jgAlq7dq1su+LiYnaMW265Jex79fzzz7P9XX311bLP23v27KE//OFodX1ZWVnYxwXAKE4L9KeeeooSEhJIEAQ68cQT6ZFHHlHd5t///jc73pVXXqnpOHxlzddff635/Pj+8Mjf9++pxOizlZdz8rf35ySLj+P0M3M4iSFB+I4LzsPN+c6398np83BrvkdHv2dOHN8L/bETaOQZOtRzuJbE25hTbc53aKQffxoim1No5Hs2RmN7u//7WZkxJP3OnywT8XdIoFtvvVXzs5SVHBXoyWRfH/Vx9lkxItCLisQXDwUqLCyUnS79jTfeoJ/+9KckPh8bXc6MZ/Lkyey4Dz30kGybmpoa+sEPfkCCMLLU2e7du8M+LgBuAgLd5VRXV9OcOXNMiZ43vYIrz1NSUjRPAT99+nS23YoVK1Tb33333az9Y489pvkciYiUBmEQBEEQBEGiMT6fT9ezlFVIBfqtNFIFZEeOvvypd9Dg3nvvZduGenu+p6eHzjnnHBKEkSr1jz76KKx7xb+wumzZMsV2b7/9Nmt31VVX0aFDh8I6LgBG6erqMq2POmfOHE3LfokEV56Xl5dr2m7fvn1sm4suuki1fV9fHx177LEkCAJ95zvf0bWuo5kvwSMIgiAIgkRCpk2bpvlZykqkAt2uPmo5GRXou3fvpgsuuIAEQaDTTjuNdu7cqdh2wYKjFf9FRUVh3aempiY64YQTSBAEmjBhQsi2f/zjH9lxn3zyybCOC4DbgEAHowhHnhNJhXhlZaVqe35KyuXLl+s617i4OIqLi6NzzjmHJk6ciCAIgiAIEpVJTEykuLg4OvPMM3U9S1mFVKD/icxb7kDLcggjx9Uj0A8cOEDjx49n265evTpk+7y8PNZWS/WrEv/85z8pLi6OBEGgMWPGUEdHh2LbwcFBuuSSS9hxlSrkAYhUjMpzIqJDhw6x7bQsddHV1cXax8XF6TrPadOmsX7qZZdd5vjfBwRBEARBECeSlpbGnokWLFig63nKKo4K9B/Z2Ed9xLBAX7JkCXsmvf7660O25WeJOu+882jPnj2G79OsWbPYvu68886QbZcuXcraXnvttYaPCYAbgUAHErq6uiRCOysri1paWnTtY/HixWz73Nxc1fbJycmsvZYp3wEAAAAAgLvxmkDv7u5m28XHx1MgENB8fTk5OYbv06pVq9h+tAymzJw5k7UvLS01fFwAvEZ1dTUb8IyJiTH0+Y+JiWHfn1AvqxCNTEfJv1AOAAAAAAC8j9cEOu9ptLw8evT6BGpvbzd6mygtLU1zv7q3t5fr+wu6Zm4CwO1AoANGsDy/+uqrdctzIqLNmzfT9743ssbJ2LFjad++fYptN23axNYx//GPf4x1MgAAAAAAIgCpQL+FBOFhm2JMoL///vu6RPamTZt0tddyn2bOnKnanq9AUKsEACBS4OW5z+ejhQsXGtrPjBkz2Pdn0aJFIdtOmzaNtb3//vsNHQ8AAAAAALgLqUC3q4/6sGGB/pvf/IY9k65bt061/XXXXcfav/3220ZvE/3oRz9i++nu7lZtLy5xJggC7d271/BxAXAbEOiAiIgCgQBlZWWxH7qkpCRd07YHw++rsbFRsd38+fN1DRoCAAAAAAD3IxXoM0gQHrIpvzUk0Pn1xSdPnqzavqOjg7U/77zzDN+nhx9+mO1n9uzZqu1XrlzJ2ufn5xs+LgBeoampSTJtezgzL7S0tLD9ZGRkKLbz+/1saQWfzxdWvxgAAAAAALiHowL9HBv7qA+RIPyXIYGenp7Onl+3bNmi2p4vjlRblkyJwcFBio2NJUEQ6Pjjj6dvvvlGdRu+Yv3jjz82dFwA3AgEOqC+vj4qKChgP3ITJkygN954I6x9Pvvss2x/l112GTU3N49q8+KLL7I/WrGxsboGOQEAAAAAgHuRCvSbSRAW2ZT/z5BAX7NmDduuoKBAtf3evXtZ+zFjxtDw8LCh+3TPPfew/Tz66KOq7V9//XXW/le/+pWhYwLgFZYvXy6pfikpKTH8XSMaeWn8mmuuCfnSyldffSXpG0+fPj2cSwAAAAAAAC5CKtDt6qMuMizQzz77bPZcunPnTtX2d9xxB2v//PPPG7pHAwMDbB8/+MEPNG3DP2N/8MEHho4LgBuBQAdUV1fHDXCOvI2fn5+vmgceeEBxn4FAQPKG1Lhx46impoZ6e3upu7ubKisrKSEhgf07KmgAAAAAACIHqUAvIEF4wKZMMSTQV6xYwbabNWuWavtAIEAnnXQS22ZwcNDQffqf//kfXQMc27ZtY+3T0tIMHRMALzA0NMQqX8QXrrX0UfPz82nPnj2K+62vr5dUtBcVFVFLSwsFAgFqbGykvLw8yTHDWTsSAAAAAAC4i6MC/Wwb+6gPGBLow8PD9N3vfpc9m37xxReq2yxYsIC1f/zxxw3dowMHDkicjhZyc48upbZ582ZDxwXAjUCgA3r66aclAl1rQk17R0S0Y8cOybQhSrnrrrto//79Nl0tAAAAAACwGqlAv4kEYb5NmWxIoC9fvpxtV1xcrNp+aGiITfEsCAIFAgFD92n69OlsH8uXL1dtz6/VPn78eEPHBMALBAIBQ31UQRCos7Mz5L6XLVtGycnJIfcxYcIEWrt2rU1XCwAAAAAA7EAq0O3qo84nQYgzJNCPP/54EgSBjjnmGPrqq69Ut1m4cCF7ntUyw5kc+/fvZ/u46KKLNG1zww03sG02btxo6LgAuBEIdGCZQCcaGfiYMWOGpNpcTHJyMpWXl9twhQAAAAAAwE6kAj2VBOFKm5JiSKCvWrWKbadlyuZ9+/ax9nFxcYanlb7rrrvYfrRUCLz55pus/S9+8QtDxwTAC1gp0ImImpubKS0tTVKNLladZ2ZmUnd3tw1XCQAAAAAA7OSoQI+zsY96JQlCjG6BTkR05plnsufUXbt2qbYvKipi7Z999llD96i/v5/t44wzztC0TVZWFtvm/fffN3RcANwIBDqwDb/fT11dXbR79246dOiQ06cDAAAAAAAsQirQnYkegb5hwwa23ZQpU1Tbb9++nbU/99xzDd+nhx56iO1nzpw5qu1feukl1v73v/+94eMCAEYYHBykPXv2UGdnJ3355ZdhrbEOAAAAAADczVGB7kz0CvSLL76Ybbt161bV9jfddBNr/+qrrxq6R4ODg2zq+BNOOIH6+/t1naeWl1kB8AoQ6AAAAAAAAABT8ZpA59cWv/LKK1Xbb968mbW//PLLDd+nZcuWsf3cdtttqu2feuop1v6OO+4wfFwAAAAAAAAAiDa8JtAnTZrEtm1oaFBtn52dzdpv2LDB6G2S3CctMzP96Ec/Yu17enoMHxcAtwGBDjzNJ598Qu+88w6tW7eO6uvrqbGxkT744IOw11T//PPPqbm5mVatWkXvvfce+f1+k87YOQKBAPX19bEMDQ1p3vabb76RbKuWgYEBC6/EOvr7+9k1hPvf3O/303vvvUerVq2i5uZm+vzzz006S3cR/LlSy4EDB5w+ZVM5dOgQdXR00Lp162j9+vX0ySef6PpuRSJ6Pg96f4u8xuDgIB04cIBd6+HDhw3va2hoiHbv3k2NjY20du1a+vDDDyNiNpfDhw9LPg968Pv9uj5r4dx/u9mzZw+1tbVRY2Mj1dfX0/r166mtrY327NkT1n57e3tpy5YtVF9fT++88w59+eWXJp3xaMSZh5yMnueR3bt3sw5/fHy8avuamhrWPjs72/B94qeOz8zMVG3PT8lXWlpq+LgAAOvw+/304Ycf0oYNG6i+vp5WrVpFW7ZsCfs58dChQ/Thhx/S2rVrqbGxkXbv3h0Rz1H83/NvvvlG83ZDQ0O6nzu9SPDzZCAQMLyvSH2elCOSnxO1sGfPHtq0aRPV19fTe++9F/YYmdcZGBjQ9XnQ81vkRfixr3DHaCJx7Gt4eJi+/vprQ2OckTxGduTIEdqxYwdt2rSJVq1aRfX19bRp0ybatWtXWH9LxP2K42q7du2iI0eOmHjmUrq7ux3to+qVy/n5+az/V1FRodo+OTmZtW9vbzd6myg1NZXtp7m5OWTbvr4+ybJIXvUCAMgBgQ48R3NzMxUWFlJiYqLi21w+n4/y8/N1TxlSU1NDcXFxsvscN24cdXR0WHRV5hIIBKi5uZnKysooJydH8sdTTFdXl+b9FRYW6nqbrrCw0LqLM4kvvviC6uvrqaSkhLKyskb9d9f7RqBIR0cHpaSkyN6XuLg4qqmpMflKnKWtrU3XZyMuLs7pUzYFv99PWVlZo9bNFASBYmJiKD8/P6zBLS+j9BuqFD2/RW5meHiYWltbqaKiggoKCmjcuHGjrrW6utrQvouKiig2Nlb2/mVkZHjm7d6BgQFqbGyk+fPnU3Z2tuzfcT3wb1ZridH7bxdtbW1UUlIi6ajKJSsri9ra2nTtu7GxkRISEmT3l5iYSI2NjRZdlXc4cuSI5PdLbZAgNzfXFJH9ySefSJ5f1V7g45/p8N8NAPdw4MABqqqqoszMTNnnQzHJyclUXV2t6zmxt7dXsq4kn9jYWCouLrbwysylq6uLamtrqbCwkDIyMkY93+Tn52veV19fn67nAEEQXC/RtTxP6pldhSfU82RWVhb19vaaezEOo/c5sby83OlTNoW6ujqKj4+XvcakpCTV55tIpby8XNfnQc9vkdtRG/tKSkoytF+1sS8tos8ttLe3U3V1Nc2cOZPS0tIoJiZGcj1allkS0TtGZvT+28Xhw4eppqaGcnNzFf+GiP/Ny8vLdYlTv99PeXl5iuNqeXl5EVHQFi6VlZXsvqi9cN3R0SG5hwcPHjR83BkzZrB9qT1r8i+Xp6SkGD4mAG4EAh14Dj0PIj6fj9asWaNpv2VlZbIPAPz/TkhI8ESHo7OzU/Xe6Bl8j0SBXlpaGvIaUlNTde+zubl5VGdV7gGzrKzMgityhmgU6D09PaMEV0xMzKiH/qysrKh82I9Wgd7f3696rXoFbiAQoLy8vFH7Cf5dSU5O9sQLXk1NTar3SA+RJtD1TiVXWVmpab+1tbWjfp+Cv6c+n49qa2stvkL3w1d333vvvYrt9u3bR2PHjiVBEOj000+nbdu2hXXcyZMns+M+++yziu02bdpExxxzDAmCQBMmTPBUxQoAkU5tba2u3/CMjAxNEr27u3uUoIiNjR31u+6VlzczMjJC3hc9M3pEokDX8jxZX1+va59anydTUlI0TdHqFaJRoFdUVIz6bQj+7xwbG6v7MxQJRLNAVxv7MiJwtY59lZSUWHBF5qP2eYhmga73elJSUjT9re3r6xv1TBATEzPq5YWMjAzX/+22mp07d7KXqE8//XT65JNPFNsuWrSI3Tsty4OF4rXXXqNjjz2WBEGgn//85yHbTps2jR138eLFYR0XALcBgQ48h/iDnJCQQCUlJVRXV0ft7e00MDBA7e3tVFlZKXmQi4uLUxU0/ANlTEwMVVVVsc5jW1sbFRQUSB4Kw5kCxQ6CBXpsbOyoN/z1SCt+upji4mKqrq4OGb2VcU5QUlIiuUeJiYmUnp7O/rfeCvS2tjbJ/Z0xYwa7Dz09PVRVVSV5EIyUaVd5IZaRkaH62airq3P6lMNiYGBAUv2Xnp5OjY2NNDAwQH6/nxoaGiSDnEZnMvAy4rXHx8erfh6qq6sj5iUDv98/qvOXlpYmqfrVK3D5wc74+Hiqra1lU3e2tLRIBgYTEhJcX4keLNDj4+Np4sSJkv9PD/y2ZWVlqp81vbPS2I0o0OPi4qiwsJBqa2upra2NBgYGqKOjg2pqaiSS3efzqVahBQudOXPmsPvQ2dk56uXBaJfob7zxBvtbPX78eMUK77lz57J7Nm3aNMX99fX1UVNTEzU1NYX8/FVVVbH9TZo0if71r3/J7uvmm29m7R544AH9FwgAsAz+9zY7O5sqKiqoqamJent7qbe3l5qamkYJPbWXjvv6+iTPEZMmTaKmpiY2PWxdXZ3k370gfIIHy5OTkyUvpuq5hq6uLsmAvZbnTrej5XlSbwU6/zyZkJBA9fX17HmyublZsrZqQkJCxIiKSHtOVIN/lhCvWRzz6ejokIx/+Hy+qJvFZs6cOez6CwoKVD8PXiic0Yra2JdegRs89pWfn0+tra1ENDL2VV1dLfl3PfLZKfj74/P5KDU1VdLv0nMNkTZGxgv0iRMnUnl5OTU0NFBPTw/19fVRS0uLZMxcEEaKSUK91BcIBCQzrIwbN44aGhpoYGCABgYGqKGhQfIZHTdunCdeErSSP//5z+x+3HXXXbJtNm7cSBMmTCBBEOi4446j9evXK+5P7KOKz5VKiM8Ixx9/PD322GOybVauXElnn302CYJAP/7xj2nnzp36Lg4AlwOBDjzHuHHjqLq6OuS0MD09PZKpYXNychTb7tmzh8aPH89E85NPPjmqzcGDB+nWW2+VyFE389lnn1FhYSHV1NRIZD//AGh0CnejU8a5jRUrVlBJSQmtWbOGTVfHP+jqFZ/85+PWW2+VnSbnySefZB2J1NRU+vTTT025FifhH6a9MGgXLkuWLJF8RrZu3TqqzYYNG+iSSy5h7aLtDX+xstXtb1KbTX9/PxUUFFBFRQW1tbWxTgg/eKdn4Hbz5s3sXv7whz+UFZvd3d10ww03sP3PmzfPrMuxhPb2dioqKqK6ujo2SMkPfusV6LyIiISZDMQBiVAvlfj9fkpLS5MIg1D88pe/ZG2VKkAWLFjA2vzyl78M6xoigczMTMn9Da7GCx6gDjXAum3bNk2ibGBgQCJHgmcwGRgYkDyLxcbGuv6FGQCijZdeeokKCgpUZ4SZP3++5DcklLR75JFHWLvrr79edkCyvr6ezj33XBIEgU466SR6++23w74WK5k9ezaVlZVRY2MjE7XV1dWG+hN8BXqkvLQqPk9WVlYqPk/q6Y/zz5PnnnuubL9k586ddP3117P9P/TQQ2ZdjqNE2nNiKA4ePEiXX345u94FCxbItuNFaqgxskiEr0D3wss0ZiKOfdXX18uOfentt/NjXzfddBN98cUXo9o888wzdOqppzKh9vHHH5tyLVaRl5dH5eXl1NzczJ7B+UIioxXokTBG9s9//pNycnLYSxJKBL+4/dJLLym2Xb58OWt3ySWX0FtvvTWqzdatWyV/+5YvXx72tXiZ1tZWyQwj5eXlEvHd29sreSFR7bnorLPOYm0///xzxXb81Ow+n48aGhok/97W1ibpxxYVFYV3oQC4EAh0ELHU1dVJ3rDU0i5UJ2JgYIDJz5iYGE+uEcYLdKNTuEeKQJeD70TomcK9r6+PVazFxsaGfHsvJyeHHSMSKv0irXOgBv8WbKjlIfiHzGi4LzzRKtCV4Afv9AzWFBcXa+qEdHd3Gx78cAPB06/qIZoGRnmCXzo4cuSIbLvW1lbNop2X8mqDI5FOT0/PqArJ9PR0ysnJkcxw5PP5VL/TWgU60Uh1GD/44PP5KDMzkyZNmiSp4omLi4uoqigAoo1AICAZ4HzllVcU2/LVWaFmQOOlvBcHLnmBbnQK90gR6ErwEkHPy7n882SoGdDa29s1PzN4hWh6TmxoaGDXmpaWFrItP5tapN8XnmgW6HLw4zh6+pD82JfP5ws5YwVflezFe86Pg0azQNcD/9LBfffdp9iOn/kk1LjomjVrWLtJkyZZccqeoq6uTiLR4+LiKCcnZ1TfNSMjQ/Vla60CnWj0y5+JiYmUm5sreU4VBIFyc3OjfqYAEJlAoIOIJXhQ/vDhw7Ltfvvb37I2VVVVIff5hz/8gbVduHChFadtKRDooTEq0PnO2B/+8IeQbfnKteuuuy7cU3acaOocvPXWW3T88cezTuZnn32m2HbHjh1MtPzwhz+kXbt22XimzgKBLsWIQD9w4IBEaK5duzZk+6uvvpq1/dvf/mbCWdsHBLox+MFPpQ7vbbfdxtrMmjUr5P74TnG4a6VFAjt37qQbb7xR8tnkM3bsWHrmmWdU96NHoBONrCd57bXXKh43IyND9fcAAOB++L7VokWLZNusXr2atbn00ktpeHhYcX8bNmxgbceNG0d79uyx6tQtAQJdHSMCPfh5csOGDYpth4eH6dJLL2VtX3jhBbNO3TGi6TnxpptuYtc6f/78kG1nzZrF2t599902naHzQKBLMSrQ+fs4efLkkG35iuRrr7023FO2HQh0/fCFJFOmTJFt09bWRqeccgoJwsiSbjt27FDc32effcbGsU855RRPLBdqNStWrKALL7xQsb944403appCXY9AJxr57p922mmKxy0uLqYDBw6YcYkAuA4IdBCxBK8fJlehNTQ0xP7d5/OpVpXznfuMjAyrTt0yINBDY1Sg89O9qnXGent7JW8Mev0BI5o6B/xawVoG9/iBruBpjiIZCHQpRgT6Rx99xLaJj49XfYuXX9PP7UuMBAOBbgxeoCuJEn4pG7W/3fxveahZe6KJwcFB2r59O9XV1dG8efNo1qxZtHTpUmpubqb9+/dr2kd/fz91dnZSZ2en5pmL+vv7qa2tjU23effdd9Pzzz9P7777LvX394dzSQAAl1BUVMR+c8vKymTb8FMta3kBh+/nvfvuu2afsqVAoKtjRKDzz5Nansv5Pr/XnifliKbnRH58QW2chx/ziJTZBrQAgS7FqEDnx77Ky8tDth0YGGDV6l4c+4JA1w8v0KdOnSrbhn+xQsvfbv63PBJm8TSD/fv3U3NzMy1dupRmzZpF8+bNo7q6Otq+fTsNDg5q2ofYR+3s7KShoSFN2/T09NAbb7xBTzzxBBUWFlJZWRmtXbuWdu/eHc7lAOB6IMLyqo0AACAASURBVNBBxPLSSy+xP7IXX3yxbBu+063lobGzs9PQQ6ZbMCrQ+Wl46uvrqaGhgaqrq6m2tpZaW1tDTtvkJYwKdH4axlDrGIrw/x28vg46f8/y8vKora2Nqqurqbq6mhobG0etHetl7r77bl0dKH7gM5rWa+J/Izs6Oqimpoaqq6tpzZo11NHREXVTOhkR6Fu2bNHVqWxsbDQ08OwGwhHo/GByS0sL1dXVUXV1NdXV1VFbW1vItcS9zNatW+nYY48lQRDov/7rv+ibb76RbcffVy3fO6P/HQAAAOjjmmuuYb+3r776qmwbvv+l5fkhLy/Psy9uGhXo/JImEydOpPb2dvbc2dDQoKlf5hWMCHT+eTIvL0+1vdH/Dm6Fv2etra1UX18fkc+Jhw4d0vUMFwgEWNu4uDgbztAd8C8cV1RUsDGtmpoaamlp8eQSjeFgVKDzY19aimv4qaW9NvZlVKAHj5G1tLRE7BhZMNOnT2fX/sADD8i24V9mKSkpUd0n/91Ve2kDAACsACNkIGLh19tReuuP73RfccUVqvv8z3/+I+lshJpKz42YUYGulKuvvppWrFhh4dlbj1GBzk99o+Vh+IorrmDtQ61n6AX4jpdSzjnnHLr//vvp3//+t9OnGxbTpk1j17RkyRLV9g8++CBr/+ijj9pwhu5ArEBXSlxcHN1+++20bds2p0/VFowI9L///e9sm9///veq7Tdu3Mjae212FLMq0JUydepUWrdunUVn7wz8dOvp6emybb7++mvWZsyYMZr2e84557Btvv76azNPGQAAwLd0dXVJqkWVlgT61a9+xdpo+Ts2c+ZM1r6mpsbs07YUMyrQlXLaaafRnXfeSR9++KGFV2A9RgQ6/zw5c+ZM1fbr1q3z7POkHFqeE6+//npatWqV06caFnv37pX0u7UwZswYEgSBjj32WDp06JDFZ+gOeGmnlIkTJ1J1dbXnxvmMYFSg82NfWn5Xr7vuOs+OfZlRga6UlJQUKi0t1TR1tlfo6+tjyxgKgkCNjY2y7e655x7W5qGHHlLd75IlS1j7e+65x+zTBgAAVSDQQUTS0tKiaRqrDz/8UNJ5UuPgwYNsDWRBEDzX2TCjAl0tubm5nn2b24hAHxwcZNNSHX/88YqVgDzXX389O87mzZvDPW1H4e+ZWpKTk6mlpcXpUzYM3/lbuXKlant+vfv77rvPhjN0B1o/D3FxcZ4b4DWCEYG+YsUKts3tt9+u2r6jo4O1Hzt2bJhnbC9mVaCHis/n0zT9rRfo6uqi2NhY1UF0fjBV62eCXyd17969Zp42AACAb5k0aZImWfzTn/6UtduyZYvqfmfPns3aP/bYY2aesuWYUYGuloSEBFqzZo2FV2EtRgQ6/zw5e/Zs1fZ8xbrXnifl0POcOHPmTM/OksV/D9LS0jRtM3bsWLaN16bVNgpfxaqWrKysiK9INyLQ+bEvQdC2bjI/lui1sS8zKtDVkpKSQq2trdZdhI3wL/KFGk+9+eabWbunn35adb8rV65k7W+++WYzTxkAADQBgQ4ijs2bN9OECRPYH9i77rpLsS3fSZw2bZqm/Z9++ulsG69VaIUj0BMTE6mwsJBqamqoubmZOjs7ac2aNVRaWirZryBoe8PdjRgR6PyUaaeffrqmbfhK5vXr14dzyo7T1NREMTExlJ2dTZWVldTQ0EAdHR3U0tJClZWVkkFCQRhZW9erU/6np6ez63j99ddV27/yyius/Z/+9CcbztAdCMJI1UpZWRnV19dTW1sbtba2Uk1NDRUUFEhebvL5fLp+i7yIEYH+17/+lW1z//33q7bnZelJJ53kqaqJcAV6cnIylZSUUG1tLbW0tFB7ezvV1dXRnDlzRs2GUFFRYdFV2MP27dvp17/+Nbue6dOnK66JvXv3btbukksu0bR/fkphrGMGAADmc//997Pf2Z/85Ce0YcMGxbaJiYms7c6dO1X3/eijj7L2c+fONfO0LSccge7z+SgzM5MqKipozZo11N7eTq2trVRdXS2Z1l4QBIqNjfXsWthGBDr/PKllNqydO3d69nlSDrnnxI6ODqqvr6c5c+ZIKiUFQaCysjKnT9kQ//rXv9g1XHPNNZq2ueSSS9g2+/bts/gM3YH437ygoICqq6upqamJjWmVl5dTSkqK5POQk5Pj9ClbihGBzo99ffe739VUUHTHHXd4duwrHIEuN0bW1NRElZWVlJWVJfmsJSUlebYISeTxxx9nxWY//OEP6ZVXXlFsO3nyZHbtodqJvP7666z95MmTzTxtAADQBAQ6MI22tjaaM2eOaTHSufX7/ZIKqoyMjJBvEr/11lusrdI078Hwsnj//v26zq+6utq0+2Nk7RejAl1tWvKBgQEqKiqSPARqWQ9JDjM/Q3rPwYhAP3z4sO6OB/8WrlVrFDY1NZl6L5Wkd19fn+rDfmNjo0Rkaf2uuY2LLrpI1+eb/zwVFBRYf4IuQe33or29XTJAkZqaSoODgzadnf0YEeiPP/647s66UQntNOEIdLXPWm9vr+T+e3ngPBAISF5ISklJCfky0q5du1jbiRMnajoGPzi/a9cus04dAAAcp7y83LRnYq1/y4Opra2VvECoVg3Nv3Co5W8XL6H/93//V9e5dXV1mdpv0PtypFGBPjAwoFol2traKukDa/2bGIzZfSu9GBHo/POkls9tcEW/VZh5H0PdC7XnxL6+PslLFjExMdTR0WH25VoOL9CNPPNFeqW1SE9PT8ixwUAgQHPmSKvU6+rqbDxDezEi0PmxL62/Efw9tWrsyyqMCnQtY2T19fWSWcW8WoRERNTc3Cx5ZqmsrAzZnl/SUu+4mpalVwEAwGy8NcoKXE19fb3kYSrc6JWffr+fMjIy2Pbjxo1TfWjZtm0ba3/DDTeoHmNoaEgiArVM182jZR0urdGzTpGIUYGuFf5NSqODE2Z+hvRO2WtEoB85coRtExcXR0NDQ6rb3HDDDYY/51rRssaXnoQrnfhBQ6921P/v//2/7Py1TAG5fPly1r6oqMiGM/QO7e3tkg7jm2++6fQpWYYRgb5s2TK2TXFxsWp7fsBT60wYbiEcga4Fv99P48aNM/x3wQ0EAgHKyclh15CQkEA9PT0ht/nss89Y+4suukjTcfhnKKU1eQEAwIukpqaa9kxspI9TV1cnGVzW8jzAv2z4/vvvq7ZfuHAha//ggw/qOj8t67Xqid6XDIwKdK0ED+4b6QcHi7Vwo3dGLiMCnX+eXLhwoWr7999/35bnyeAZgsJJuC9mDwwMSH4fvPiiNz9zgNa16/kXw7/66iuLz9Bb8MUOWseEvIgRgc6PfR1zzDGaPju33HIL28aqsS+rMCrQtcL/7RMEQXFmMTfT3NwsGdfRcp/4F5eWL1+u2n7NmjWsfV5englnDQAA+oBAB6bhpEDv7OyUSMlf/epX9O6776put2PHDrZNVlaWavt9+/ax9scdd5zudbIiXaC3tray/cfFxRnah5mfITsE+vDwMI0ZM4Ztp2UKNP5FAy2fUyO4TaATkURivffee+FfpM387ne/Y+f/3HPPqbbnqz5KS0ttOENvwa+RtXTpUqdPxzKMCPSXX36ZbTN9+nTV9u+9955nB3qsFuhEI+JC3H9mZqYlx7CKvr4+yeDNpZdeSo2Njarbffnll2ybM844Q9Oxzj//fLbNl19+Ge6pAwCAa3BSoC9dupQtAXbCCSdoniaar9DS8qIhPxtYVVWVrnOMdIFOJF173khVqRcFOv88qeVl3jfffNOW50k3CXQi6XOi156jiYg+/fRTdv7nn3++pm3OOOMMto3eopBIp7e3l92bmJgYzy9loIQRgR489qVlxqqpU6ey9laNfVmF1QKdSDpG9vHHH1tyDKuor6+XPF/dc889mmYW5O/r448/rtr+ueeeY+29+DI8AMD7QKAD0/D7/dTV1WVaBgYGNB+Xr5pKSUlRrcwS4Su0fvazn6m23759O2ufmJio6Rg8PT09pt0ftSnJ5LBaoO/Zs4dOPvnksDpjZn6G9A5MGBHoRFLpsH37dtX2P/vZz1j7HTt26DpHrfT19Zl6L/W+LCIH/zb36tWrTbhKe7n99tvZ+S9evFi1/dy5c1n7p556yoYz9BaVlZWSzlakYkSgv/HGG2ybKVOmqLZvbGxk7X/xi1+Eecb2YodA518wGDt2rCXHsAK5ynOtU4v29/ez7U444QRNFQ0JCQlsGy9WQAAAgBLd3d2mPRNr7WcSja4817ME129/+1u23UsvvaTa/qabbtLVnmdgYMDUfoPetVztEOj33nuvruf4YMzuW+nFiEDnnydvuukm1fYvvfSSLc+TZt5HM2Y1458Tv//972uaUc5NfPXVV5JnRTX6+/vphBNOIEEQ6Hvf+15EL6VllGh4qdSIQCeS3putW7eqts/MzLR87Msq7BDo/BjZW2+9ZckxrCC48lyP2F6wYAHbbu7cuartFy9ezNovWLAgnNMGAABDQKADTxOOPCci+uabb9i2WiqmecE6bty4cE7dEawW6ERE8fHx7Bhff/21JcewCqMCnR/QaG5uVm3Pv3UfqR0yOfjKmJqaGqdPRzelpaW6Ogh8Z2jVqlU2nKG34KfiiuQ14o0I9Pb2dl2/RfzAs9emnrRDoPv9fsuPYQX8LA165LkIP6ihZR1QsW1sbGw4pw0AAIDCk+dE0r8BWrbl+yMbNmwwetqOYIdAr6ioYMe4++67LTmGlRgR6PzzpJYZePgZzLz2PBkOwc+JXhPoRNJZ/NSKCLq6ji79ZGRWw2ggLS2N3SMvLj2nBaMCXe9vET8G6bWxLzsEOj9G5pU14js6OiTjvnqrwp966ild40D8fwcUpgAAnMA7o4gABBGuPBfhK67U5GdxcTFrm5uba/TUHcNqgb5jxw465phjSBBGKt4OHTpk+jGsxKhALygoYNuprVfc3NwseWnDjMpurzB58mR27f/4xz+cPh3dvPjii+z8k5OTVdvzvy3//Oc/bThDb7Fo0aKoeJPYiEDfu3evZNBdTX7m5uaytl5bLsAOgc5PSTp+/HhLjmE2/EBBbGysbnlORJSens72UVlZGbJtTU0Na5uenm70tAEAAFD48pxIOlOPmvz0+/2S4+3evdvoqTuCHQL9tttuY8dYsmSJJcewEiMCnX+e9Pl8qjMD8JWiXnueDAf+OVFLH8+NJCcna35Rnf9t0bKMYbRx8OBBSkxMZPfIa0UhWjEq0PmxLzX52dHR4emxLzsEOj9GpqWi32k6Ojok41xGCiE2bNggeUlcDf73zWsvCAIAIgMIdOBJBgYGTJHnREQlJSVsP/fee2/Itpdffjlr+/LLLxs6npNYLdBra2s9/TazUYH+97//nW13+eWXh2x7zz33sLZ33nlnuKfsGfx+v+QtVSMyyGk+/fRTuvDCC9k1bNy4UbHta6+9Jhn0PHLkiI1n6g2ysrLYPVq+fLnTp2MZRgQ6EdENN9zAtquoqFBst3fvXtapPO200zy3tpwdAp2fPcKqgXkzCZbnWmY2kYOvtvvtb38bsi0/9W+ozxsAAIDQ1NfXhy3PiUYGqc855xw2wBxqbVReQGtZ+sVtWC3QA4GAZJ1Zr1T58RgR6ETS58lnn31Wsd2uXbuYFDnjjDNo27ZtZpy2J+CfEydOnOj06RiCfzFZbbp+fnmIZ555xqYz9A4tLS0S6RupGBXo/NjXf//3f4dctpH/bv3lL38x47RtxWqBHjxG9umnn5p+DDMJluc5OTmGXorYv3+/5EXv1157TbHtxo0bJS9579+/P5xLAAAAQ0CgA8/R3d0tGej9+c9/HtZbaN3d3WyQIzExUVHE89MNe3H6diJrBXpvb6/kYSovL8/U/duBUYFOJJ3mS2lQpqenR/I2c2dnpxmn7Qn4N5VjY2NDdrTcDD/FVqi3bfl1iyGjRsNXPghCZFfoGxXo/N+c1NRUxaohXpLm5OSYdNb2YbVAb2tro5iYGLZ/N1dUBQIByUtWF1xwAdXV1Rne38DAAFsyJCYmRvHvfkdHB5vuPS4ujgYGBgwfEwAAopnnn3+ezj77bNMG3GfMmMH2NX/+fNk2gUBAMhAdzt8Np7BaoM+fP5/t3+fzea5Cn8i4QOefJzMyMhRlB3+PvNiPNwr/DCQIApWUlDh9Sobo7e1lz7uhZi5qbW1l7RISEjxXEWw1fr9fUu0ayRX6RgU6kXTsS2nGg76+Psm9bG9vN+O0bcVqgc7PIuf2Cv1//OMfdOmll7LzvfXWW+mLL74wvD/+5YpQs7vy44hu7scDACIbCHTgKQKBAE2fPp39Ab300kupsbEx7P3yb2ZPmTJl1Bv+q1evppSUFNbmscceC/uYTmBEoG/atIlmzJhBra2tim0aGhok9yc+Pt7wjABOEo5A5yXWeeedR6tXr5b8+8cff0xTpkxhbW644QYzT90RAoEATZw4kWpraxWFS3d3N+Xl5UkEWVVVlc1nah4bNmygE088MeRD/OzZs9m/n3POOZ6stjfKpZdeSuXl5Yprxfn9fiouLpZUZs2cOdPms7QXowL9q6++kgyIT58+nb766itJm2effZa+//3vszYrV640+eytx6hAf/jhh6m4uDjk96uqqkryVn9qaqqrByb4346UlBR68cUXw97nX/7yF7bPyy67bFQ1e2trK1111VWsjRerQwAAwA28/fbbNHbsWPZ7es8999Dg4GBY++Qr/U4++eRRU4/39/dLpiZPT0/35Hq9RgV6WloaVVZWKr5k2NfXRzNnzpQ8d3pVkBoV6MHPk7fddtuoftuSJUvo5JNPZm3WrFlj9unbzgsvvEBFRUUhnxNramokL7enpKSoTnPvZm6++WZ2LVddddWoWamam5slAuy+++5z6Ezt55133qH8/HxqampSbNPc3CyZqSI2Npa6urpsO0e7CUeg82NfSUlJo/osn332mWQM6De/+Y2Zp24bRgS63++nrKyskGNkXV1dkjECt7/81tXVJZmN9ZZbbqG9e/eGtc93332XTjvtNLbP2bNnj2rDS/bvf//7nptpDwAQOUCgA0/R398vecjQk88//1xxvz09PaMEcH5+PpWXl1NWVpakeq2goMDVA/AiYtWZnvT394/aDy+Vk5KSaOLEiZSXl0f5+fk0adIkyX3zUqe7vb1d9/3JyMhQ3F8gEKD8/HzWNiYmhjIzM6msrIzy8/MlEiecJQfcRCAQYNcUFxdH6enplJ2dTfn5+ZSbm0vp6emS744geLNCNpjKykrJQFxqaiqVlJRQcXGx5PsQGxvrie+CmfDVrqmpqZSVlUX5+fmUn59PGRkZo36Xxo0bF1HVrvzgptaEmomiublZMrNHYmIizZgxg0pLSykjI0PyObRqXTYzGRgYMPT3e3h4eNS++OVXUlJSaOLEieyzlpWVJRkQFb+Pbn+ZxejzTahpVv1+v2TJm9jYWMrJyaHy8nLKycmRVF1lZGR4euAYAACchB/o1ZOpU6eG3G95efmo/sj8+fOpsLBQUt2XkJBALS0tNl2tcZYtW6b7HilVnfF/29LS0mjSpEmUn59PeXl5lJGRIfkbJwgjLxh4oR9v9fNkUlISzZw5k+bPny95RhAE40sOuI2nn3465HMiX1ggCCMzE1ixxJ2d9PT0SCqDY2NjKTc3l8rKyig7O1vyfZg0aVJUPfPx07InJCTQxIkTKTc3l/Lz8yk7O1sizsWorSXvJawe+/L5fJSZmUmlpaVUUFAg+b1JSUlxfR+MSCrLtUbuZSa/38/+XW6MLC0tbdQYmZF1xO2EHxPWk7POOivkfuvq6iTjGePGjaOSkhIqKSmRfCd9Pp+rXzAAAEQ+EOjAU1gl0ImI3n//fZo6dari9j6fj+677z5ZyexGrBDoarn++us982BjdieCaOTzed9990keAoMzdepUev/99226SmvhBbpafvKTn9CDDz5I3d3dTp+2KVRVVbF1KeUyfvx4T1YDh8tZZ52l6fNw5plnUnFxMX3wwQdOn7KpmD3gSUS0fv36kPsdM2YMPfzwwzZdYXiYKdC1ioqYmBi66aab6PXXX3fgivVh9PlGbZ3Srq4uSVWSXG6++eaIrrIBAACrsUqgE41U+51xxhmK+7jyyitp/fr1Nlxl+Fgh0NWSnJxMs2fPpu3bt9t8tcZw4nnyjDPOoCeeeMKmK7QeXqCHyrHHHkt5eXm0bt06p0/ZFDo6OuiPf/xjyGv+85//HBEv8+th27Ztmr9L1157La1YscLpUzYVp8a+srOzaevWrTZdZXiYJdD1jFlffPHFVF5eHnY1t9VYJdCJRmYCOf/88xX3cf7550fUyywAAG8CgQ48xeHDh+npp582lMOHD6vu3+/3U01NDc2cOZNSU1MpLi6OJk6cSCUlJSGne3IjRu7R0NDQqP0MDAxQfX09FRYWUmpqKiUlJTE5n5ycTFlZWTRjxgxdU8m5gS+++EL3/dFaTdzU1EQlJSWUmZlJsbGxlJqaSjNmzKCampqIe9O7paWFSktL2Zv8YtVnfHw8paenU15eHpWVlVFfX5/Tp2o6HR0d7I3+hIQESkpKotzcXCovL4+YFwX08tFHH1FlZSXl5uZScnIyJSUlkc/no7i4OEpNTaWcnBwqKSmJWFG3du1a3b8rBw4cUN1vb28vVVZWUn5+PqWkpFBcXBxNmjSJ5s+fH3J5Dbdh9G+4HF988QXV1tbSjBkzaNy4cZSUlESxsbEUExNDKSkpNGnSJCosLBw1ZbmbMfp8o+UzFAgEqK6ujgoLCyk9PZ1VRBQWFlJdXZ0nKvIAAMDNtLS0GPoN11o13traSqWlpZSdnU3x8fGUnJxM+fn5VFlZ6alp29vb23XfIyXx3dbWRuXl5ZSdnU1JSUmsqjguLo7S0tIoNzeX5syZ4zlZaPfzZGlpqaeeJ7Wwf/9+2edEn8/HnhNnzpzpuTEeLQQCAaqtraXCwkJKS0uj2NhYysjIoKKioqibHU3k0KFD1NDQQMXFxZSenk5JSUlshsCkpCTKzMxk4zWRiBNjX9XV1Z4a+9qwYYPueyRXpDU8PKw4RpaQkMDGyMrLyz1zfz7//HNDzzdaP0MdHR1sdrTExERKTExkM6Z5YfYCAEDkA4EOAAAAAAAAAAAAAAAAAAAAAAAAEAQ6AAAAAAAAAAAAAAAAAAAAAAAAQEQQ6AAAAAAAAAAAAAAAAAAAAAAAAAARQaADAAAAAAAAAAAAAAAAAAAAAAAARASBDgAAAAAAAAAAAAAAAAAAAAAAABARBDoAAAAAAAAAAAAAAAAAAAAAAABARBDoAAAAAAAAAAAAAAAAAAAAAAAAABFBoAMAAAAAAAAAAAAAAAAAAAAAAABEBIEOAAAAAAAAAAAAAAAAAAAAAAAAEBEEOgAAAAAAAAAAAAAAAAAAAAAAAEBEEOgAAAAAAAAAAAAAAAAAAAAAAAAAEUGgAwAAAAAAAAAAAAAAAAAAAAAAAEQEgQ4AAAAAAAAAAAAAAAAAAAAAAAAQEQQ6AAAAAAAAAAAAAAAAAAAAAAAAQEQQ6AAAAAAAAAAAAAAAAAAAAP9/e3ev47ax9wF4b0HXwEuQWteCaxcqXesC3KhKq/QGVLpT4W4BxUCKNDLwFi6OABcpAiFNYOAARMq0/7cIuIea5beoD3ufByBOji2RQ3KG650fZwYAIkKADgAAAAAAAAARIUAHAAAAAAAAgIgQoAMAAAAAAABARAjQAQAAAAAAACAiBOgAAAAAAAAAEBECdAAAAAAAAACICAE6AAAAAAAAAESEAB0AAAAAAAAAIkKADgAAAAAAAAARIUAHAAAAAAAAgIgQoAMAAAAAAABARAjQAQAAAAAAACAiBOgAAAAAAAAAEBECdAAAAAAAAACICAE6AAAAAAAAAESEAB0AAAAAAAAAIkKADgAAAAAAAAARIUAHAAAAAAAAgIgQoAMAAAAAAABARAjQAQAAAAAAACAiBOgAAAAAAAAAEBECdAAAAAAAAACICAE6AAAAAAAAAESEAB0AAAAAAAAAIkKADgAAAAAAAAARIUAHAAAAAAAAgIgQoAMAAAAAAABARAjQAQAAAAAAACAiBOgAAAAAAAAAEBECdAAAAAAAAACICAE6AAAAAAAAAESEAB0AAAAAAAAAIkKADgAAAAAAAAARIUAHAAAAAAAAgIgQoAMAAAAAAABARAjQAQAAAAAAACAiBOgAAAAAAAAAEBECdAAAAAAAAACICAE6AAAAAAAAAESEAB0AAAAAAAAAIkKADgAAAAAAAAARIUAHAAAAAAAAgIgQoAMAUGO9Xp9seZ4P3td+vz/Z1+FwOKtsm83maV/7/f6sfbXZ7/cn2/F4vOjxmpSv4aXPe4jj8fjsegH/k+f5szZyzrP1HOXnyXa7vUkZaHY4HE7qyrk/OwEAAOhGgA4AQKXZbBYPDw9P2zkBy2KxONnXcrkcvK/j8Xiyr91uN3hfXZSP9fDwEOv1+qLH61qWW5ajznq9fna9gP/Z7/fP2sitXjQpl2E+n9+kDDSbz+fuEwAAwA3o0QIAoNJmsznpuF8sFoP3NZlMTvY1mUxGKdc5++lKgN6dAB2aCdDpQ4AOAABwG3q0AAColI70HhqG7na7Z/s5JzQqj2Y/J9TvSoDenQAdmgnQ6UOADgAAcBt6tAAAqJVl2dnTpS+Xy5PO/+K/V6tV733leT7atPJdCdC7E6BDMwE6fQjQAQAAbkOPFgAAtVar1dlrlxch/Gw2OwnTsyzrva/tdntSnjzPe++jr/1+f7Idj8eLH7POvQfox+Px2fUC/ifP82dt5BrPsSqC2ft3OBxO6srhcLh1kQAAAF4EAToAALUOh8NZa5eXv79arZ4F4H3DgHIAf43p2+/NNQL08ojHewzpuS/3MJL62tJR5N8rAfqP6SW2SQAAgLF9v7/tAwBwFek07n1C7/II9t1u92xd9b4B7WQyefruZrPpeyrfcnmDcQAAGm9JREFUPQE69+YlhnUCdO7ZS2yTAAAAY/t+f9sHAOAqyqO++65dXg7fC7PZ7OnPZrNZ533tdruTctxyKvVbEaBzb15iWCdA5569xDYJAAAwtu/3t30AAK4iDa67rl1eHm1enm49XVe9axBe/l6f4P1HIkDn3rzEsE6Azj17iW0SAABgbN/vb/sAAFxNeer0rqH3ZrN5+vx2u3368zR86joVe3k0+5Dp2w+HQ+811++NAJ2x5Hke+/0+8jw/az+XCuvuub3eS4B+7v07J0A/Ho+x3+/v9h69ZGO3ycPhEPv9/i5mfTkej3dX58Z6lgIAAPdFgA4AQKt0GvcuAXZ5qva0470cyJdHp9c5HA6912HP8zw2m81JOcoj2MuhfpP9fh/r9fpp6xoiFMcvB9Kz2SxWq9XJPor9LxaLmM/nMZlMYjKZVO6zLkA/Ho9PxyqubZZlsVgsWs9zu92enF/5RYX5fH7yd+WtTvkzbceez+dPW/mz55xPnf1+H8vl8un8JpPJs/0dj8fYbrexWq1iPp8/1Z0hL2y0abpOu93uqQzF+VfVnb62220sFotn7aG4Fl3CtrQelPezXC4r60qXezZWey2u23w+P1luIs/zp/Mv14H5fB6bzaYx/Doejyfnkz4P69pI3fVM21wXh8MhVqtV5fXpc//K+gTox+Ox9vjlMmw2m7sIWgtDnt/p/Wn6zna7PXmOle12u1gulyfXrKiXXa9RWveq7vHYbTJ9VqZblmWxXC5ju91eNDQut9n0Jb7iubBerzuXofxsSM+/fKzZbNbaHoprlJZrMpnEcrm8ShsYu+6NUV/vsUwAADCUAB0AgFbb7fZZx3WTPM8bP5sGUG0d4OVQoMsU8ofDobbzPz2PtjA+DSS6hFTb7baywz8NrJo+U9U5XBWgp+WrO1bdNS4H/H22On1CuUucTyrP89ZzzLKsNhgsQqixVZ3Per1urTeTyaT3SwT7/b5TeyjK0tQmhtSVtnowZnst3+viuLvdrvW6ZllWu+90xHnXrS4cT+tjk91u1/neFXW1a9voeo+6PM/S7V5GCQ95fqf3p+k76f4j/q3PTc+TPu04rXtVdWrMNpkusdK21b3sdY48z5/9G6GtDH3va/k6bjabZ/W7qT10vUaXnsFlrLrX5fk7mUxit9t9l2UCAIChBOgAALQqB+LF1hTSlAP38ijQqr9/eHhoDRLKna9V+2vad7lDvCq0nkwmjSOZ+gYwVQFwMaKtqTN4NpuddBhXHaf8+dVq1StkqAuB7ylArxod3fd8yvI8r7zf8/m8sXO++EzX8xiifLwsyy4WULa1h7oRzXX1fEhdaQtnx2yv6X0rLyXRttW9nHPLAL3peVJs6d93mdUjoltbrTr39PhVbeleXDtA3+/3vdpy2yjaawboVXWtfJ+r2uMlno1V51Q8k5vqXJ+Xa4qR63U/c6rOK8/zyudllmW1z9K2f6+cY4y6V/f8rdranr33WiYAABjqfn6zBQDgrqUdzU2hd/mzVZ3aaSDfFPgcj8fOneTpVO+TyaRy+u10VGdTCNAngEnDjnQ0aDHKuC0QKT6bSs+t+N90Kt3dblfZmV/V0Vysb1tsafnLf1fe6vQJVy5xPmXlwKQqFN7v9yf7nUwmldf9EtMU14UBq9XqqZyHwyE2m01lWJRlWWu50iCibtRrVb2cTCaVba1cB9JwerPZVNaVujZ7ifaa3vNyOyvXl8PhUBme1V2f8vmkL67UtZG6+jkkQM+yrHbK7OPx+Kx9dFl2oEtbLe93NpvVnlMxBXYRbt6LawfoRZ1bLBYn9b6Yij2tb20vAnUJ0Mdok+nP5KaZDIolNoqp3C+hXI6650d6rm3PxDRAT9tMMf36er2uPGb6vJjP58/aQ7HUQd86N8S5da98PRaLxcm5DK2v91gmAAAYSoAOAEAnaRhXF3qXO+KbpndNg6465U7yps/leX4SstUFgOXPlzvQ6zq5+wQwXUctl/dZF9pWSTuOHx7qXyioGi3XN1QbMgVtl1DuGueTBk919y0dpX7paXcL6XkvFovaelA3pXFTWdNwejabtdazw+Fwci3aAqmu17junC7RXqtGZDfVk/S6dhm9XTVNcR99AvTNZtNpqu/0RaMuU2u3tdV0n12nS76nEaHXDtDb6lDVSy1NugToTZ/v2ibTcnX9mXSpe52Gp3XS9tvU1uterile3Gk65zSsbwtty9fzUqP0z617Xc6l6iWF761MAAAwlAAdAIBOugY0u91uUCdoXThTHvXVZ39dgoNyyFi3764BTHp9mo6fjvbrGkz1CVAjnndOd5lOts/+277fN0Af83zKwUpbOcojBmezWeNnx1I+j67HTEdANgUHaVjUNegqt9+2e3JOgH6p9pqGn233Pm23Xe7FNQP0PtIwsW1K67brdM79vRe3GIHeFj6nM0r0eUnlUgH6uXX6VtL22xTWVr1c0/biTqEcuHcNxMvP60u8aDBG3Rvyne+tTAAAMJR/aQIA0Fk6Argq+C2HOE3BcNrxXRWG9gmau07xnCo6ueteCOgawKTBRZvytewaVKed/33Xz+1yXfqENW3f7xugj3k+6XS9TdLQ+Br63peI6jXdq8KfdPR533V4u84OcU7Aeqn2moZkXUZvp/Wwzb0G6Gm52macaKuDVeHkJZYzuKRrB+hdppPus/9bjUC/1kwcY0jD1zpVAXqX65Nem67XtPwc7jL7S19j1L0h32l6BtxjmQAAYCgBOgAAnaWjRquCuXIw1tapWQ6Rq0bTloPNpo7xNOhZr9e16xKnWznwrypv1wAm7WRv0yfgLXQNCgrfU4A+9vmU62Hf0Oka+t6XQrq+blUwk9bZLiMsy7rODjE0rLtke02DlS7nnoZqbe41QO8ze0BEtzqYjvTMsixWq1XsdrvvIrS6doDeJSi9xwA9bZMPD//OxlC0zXuWvthXZ0hQG3H6UmCWZZ2fVeV70fclpi7GqHtdXjC6dnsYu0wAADCUAB0AgM7STvY09C6PuOqylnAaBqZhV7njuml/aXA0dKvqhB06Ar1tNHV5JHHX0Wl9Q9fvKUAf+3zKHextQUk5MO4S5I+h77kX0rpedW7nBrRdQ7uhYd0l2+uQc0/32+ZeA/S+YWuXOth2ryaTSSwWi9hut3cZqF87QB97/9cK0COe/zxOtyzLYrlcdl5y5Fq6tqehoWsa0A/ZLrEO+qXr3pDv3GOZAABgKAE6AAC9pCMSy0FxufO0yyiidKrpNEguh8xN+0s7bccM5Pp0CJfL22ft6K4jhPt2yL/kAD0NxZvCvXJnfJcXP8YwNFxJ20zVd9Np3vvqcoyI8dZbHrO9voQA/XA4xHa7jfV6HcvlMubzeczn82dB3xgBesTz2TXqtslk0um5f00C9H7BYvmltaYty7LeM1ucI8/z2O/3sV6vY71eP9X5+Xze+Xk3tN2N8awSoN+uTAAAMJQAHQCAXpqmkC53araNwC6UO7/LncxpiNdn3c2ik73vVlXmPh3C5c9OJpPKgCHP85Ogq0/Het8O+ZccoKfrhdeNQh+6vu25zglX2r6bhjd9XTtAH7O9/qgB+na7jcVi8SwsbNrGCtAj/r3XVWtIV22XmK56KAF6/+fZdrt99qJc3XbJ0ejH4zFWq1XvEeB1xgjQ5/P5oGfVJV4sucew+h7LBAAAQwnQAQDoJQ3XihG7eZ4//dlsNuu8v3TEW6HcEds2Krjv+uN99OkQLl+DYiumvN3v97FarU4CsLqQvU6fwCviZQfoEc9f9siyLDabTez3+9hut4PXxB1D33MvpNegqm2k4VdfXY5R9bmuIcYl2+uPFqDvdrvGMLM8EnexWPRqv0Pq4PF4jO122xps3kugJUAffh8Oh0NsNptYLpe1dbBtdo8h8jxvHAmfZdlJne/6vBsaoJf3P+Rn4qXcY1h9j2UCAIChBOgAAPRW7lAu1owur5XbdU3v9HsPD/8b0VbuIG3bXxrqjzkqbugI9Latb3geIUA/ZwR623bN8DxieIBenpq+7h6lQWrfcKHLMSKGh3WXbK8/UoBeNXX6crmM7XZbOfr+Emugd7Hb7Z6dU5+XqC5JgD5esJjneeXo9DFnHEhnaHl4+DcwX6/XtecydA30rsrP03up1xH3GVbfY5kAAGAoAToAAL2lo8MOh8PJaN9zguHVavVsJHeX6eDLnfpjhqF9OoSLMiwWi1iv17UB7nK57DzFfVnfwOslB+jl8LFqtHk5nLnFus1Dw8s0vKoKn9PgtW97SAOsuvZ8Tlh3qfb6owTo6Qsgs9ms9ZlxqwC9cO7a7pcgQB8/WEzr5pjre6fXs8vLeJcO0NPn6ZCf3Zdwj2H1PZYJAACGuo/fagEA+K6ko8Y3m81Th2aWZb33l47wKu+/64ivtOO2b4jfdb9NHbVVIUcxXXjTCLquLhk4Vx3jew7Qy/etcDweY7/fP61Je8sgpHweXet4OjK8mP0hlQZck8mk87mmbbvpGp8T1l2qvf4oAXp6bbuM0u86c0Bh7AD9klPzDzUk0EtfIBGgP1d+iW7MAL18bbo+F9MX1brsu0/9TJ+nbUvKXMs9htX3WCYAABjqPn6rBQDgu5N2KBf/PWQ61zR4KY9m7zodfFVo2DWUy/O8Npjo2iFcHjV/qenArx2gDwlG7iVAL9ehexkxWJaGtm0BwOFweBYUNYVpab2dzWataxVXHWPMcK/sUu31FgF63/BmSIDeZZaES6yBvl6vO69xXW5zdS93XFvfe5Ve91sHhucG6F3b5PF47LX0SvklgzED5fK16fIyXrocxCUC9Ijn97nPz/j9fj/qMhV1ZbqHsPoeywQAAEMJ0AEAGKQ8Aq0chA3pyEynbC9vfUampqNnJ5NJY/B0PB5Pplqv0qdDuHwdihHnVdvQ0baXDJwLbdN3H4/HWCwWtefQ53iXPJ/yaNxiVoO6+9E1IBxTWs8nk0ltyJLWweKc2spdtS51Xf3dbrfPwvO2l2HSdptl2bMy7ff72vt0ifZ6jQA9LXdVgLjdbmtDtq5lTK9N08s76bIaXcLTtrZU3N/JZBKr1arxubXf7zuN0h3yTDpH2naa6lfVCyS3Dgz7BuJD22RRp7Msi81m0/jSUTrTQZ/gvU1VUF33nEvrXFt7OneJgfRn42KxaLxOu93u6ZhDZnNpc49h9T2WaegxAABAgA4AwCDpqPEiaBmqao3qIdPBV5Ury7JYrVaxXq9jvV7Hcrl81hle16Hep0O4KsRq2iaTSSwWi9hsNp1C3L7B05CwKj2HyWQSy+UyFovFyTWrC036HO+S53M8Hnvdi4eHfwPm1Wp1lc71pjKU62lVQNR1tHae55X1PMuymM/nsVqtYj6fVx6j6wjLdE32oq3N5/OTv6sr79jt9RoBelXdKupO+XrWPQ+7lrHqeVKuH+v1+tmo8/J2boBeNRp7MpnEfD5vvTd1bejaAXrVSxqbzebkBZrdbtf47P6eAvSIYW2y6iWdLMtisVic1LV035PJZNQXkKraVvEzqCjHarV6Vo4u7encAL3ueVq+Ruv1uvKZKkC/XZmGHgMAAAToAAAMUjVq/Jypy9NRbQ8Pw6aDj/g3NKkKBZu2upFufTqE07Cmz1YEO036Bk9Dwqqq0Kxqqxth2ud4lz6fqrCj6zafzy869Xt6rKoAq66e9J3BoDy1dpetz4jSruVu2ueY7fUaAXrVceq2qnvVtYzpNPdd2mT5/48RoPe9Lw8PzaO8rx2gRzwPlNvqVdpevrcAfUibrPr5e4lnURddy//w8O8LJen9rXNugB7xb5tsemmlasuyzBTuNyzT0GMAAIAAHQCAwdKO5HM6iatGnp3TOV+sk9wUnhQj85qC0q4dwlUjaYdsTQFJ3+BpaFjVFKYsFovGgKzP8S51PnUjBYcERJea3r3qPIrp8evK0zSdcZv9ft+472KU55CXBur2W+yzS1gxVnu9VoB+PB5r61hbOfuU8Xg8Nob1xcj34/HYO2zt2v62220sFovWMH2xWPReY/waAfrhcOhVr/qEgPcYoEcMa5N5nsdms2l9OeScZ0VXm82mtr4VM7cUP4e6tqcxAvRC2/O0aA9NPyvPdY9h9T2WaegxAABAgA4AwA/vcDjEdruN9Xr9NH3vmJ3/x+PxpLO/WEe2bs3t/X4fm82mdiraSwYTfc6puGbF+uHfi3QE6XK5bFwDfbfb1U6Hfc6sCk2aQsQ8z2O/3z9NCTzmOu3FvjebTazX69hut6Pc28Ph8LTP/X5/1ssvl26vYyru06XLWb6+xT271MsdbeUo183ivPuUpfyy1CWmtq5TLndxDe+1Xo3h3DZZfjaO+azoKs/zk+Of+1y5hPRZ/b39rAQAAOoJ0AEA4Ezl9XOzLOsdbKUjvq8ZKv1o0pkM+kxHXnw/HVl8CdcehQv3ojxbx48cYAMAAPD9EqADAMCZyqPIh4bf5SlGBarDpVPpD5FOm3yJEYUCdF6q4oWj2Wx266IAAABAJQE6AACcqTx9+2q1GrSPcoC+WCxGLuHLkY7mHzLNdRqgX2LaYAE6L1Uxw0Pf2SEAAADgWgToAABwpvIU7pPJpHfgmo6a3m63Fyrpjy+dwr3vGuZ5np9M4Z5l2UXKKUDnJcrz/KyXWwAAAOAaBOgAAHCmPM9PRqEXwe1ut2v8zna7PRl5blrjcazX65NrmmVZbDabxvWWD4dDrFarZ/ex6R6eQ4DOS3Q8HmO9XntJCAAAgLsmQAcAgBEcDoeTkctpKD6fz5+28prpaZBqVOY40hC9PENA+V6kLzCUP3fJkE+ADgAAAHCfBOgAADCSPM9jvV4/G8XctmVZZkTmBez3+9qAvGlbLpeNo9XHIEAHAAAAuE8CdAAAuIDdbher1Srm8/mzQD3LspjP57Fer3uvl05/x+MxNptNLBaLylkC5vN5LJfL2G63V5sBYL1eP21engAAAAC4HwJ0AAAAAAAAA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kPj48c/4+vXvWxfj6gToAAAAAAAAADz5+vXvmE4f4/37329dlKsToAMAAAAAAADw5Oefv8Z0+mgEOgAAAAAAAAC38enTX/Hq1S/x6dNfNy3H69e/xtu3+4vt/9u3f+Lduy8XPcZQAnQAAAAAAACAG/n69e/48OGPePt2H9PpY0ynjzcN0D9+/DOm08f48OGP0ff96dNf8dNP/4lXr36J6fRRgA4AAAAAAADw0n369NdTWF613TJAf/fuS7x69cto+yu/GJBuAnQAAAAAAACAFy4N0JfL/4vXr3+9eYD+7ds/MZ0+xrt3X0bbZzlAf/3611gu/0+ADgAAAAAAAMC/vn37Jz59+iu+ffvn6c/uYQr39+9/j+n0MT5//u9o+/z8+b8n+yu/PCBABwAAAAAAAOCZewjQ37z5Ld68+e2ixxCgAwAAAAAAANDo1gH658//jen0Md6///2ixxGgAwAAAAAAANDo1gH6u3dfYjp9PJlW/hIE6AAAAAAAAAA0unWA/urVL/Hu3ZeLH0eADgAAAAAAAECjWwboHz78EdPpY3z8+OfFjyVABwAAAAAAAKDRLQP0t2/38fr1r1c5lgAdAAAAAAAAgEa3CtC/fv07ptPH+Pnnr1c5ngAdAAAAAAAAgEa3CtB//vlrTKeP8fXr31c5ngAdAAAAAAAAgEa3CtBfv/71qkG2AB0AAAAAAACARrcI0D9+/DOm08f48OGPqxwvQoAOAAAAAAAAQItbBOjv3n2JV69+ucqxCgJ0AAAAAAAAABpdO0D/9u2fmE4f4927Lxc/VpkAHQAAAAAAAIBG1w7Q37//PabTx/j8+b8XP1aZAB0AAAAAAACARtcO0N+8+S3evPnt4sdJCdABAAAAAAAAaHTNAP3z5//GdPoY79//ftHjVBGgAwAAAAAAAHDi7dv9yfbq1S9PwfKbN7+d/N1PP/1n1GP/9NN/Yjp9jG/f/hl1v1U+fPjj5FzevPnt6Txfvfrl2XW49pTyKQE6AAAAAAAAwJUVIXKXbeyR2q9e/RLv3n0ZdZ91fv75a69zvcb09U0E6AAAAAAAAABX9unTX523MUdlf/jwR0ynj/Hx45+j7bPJ169/9zrXa4yKbyJABwAAAAAAAHghlsv/i9evf711Me6WAB0AAAAAAADgBfj69e+YTh9HX1P9RyJABwAAAAAAAHgBivXIv379+9ZFuVsCdAAAAAAAAIAX4PXrX+Pt2/2ti3HXBOgAAAAAAAAAP7hPn/6K6fQxPnz449ZFuWsCdAAAAAAAAIAf3Lt3X+LVq1/i27d/bl2UuyZABwAAAAAAAPjBTaeP8e7dl1sX4+4J0AEAAAAAAAB+cO/f/270eQcCdAAAAAAAAAAIAToAAAAAAAAARIQAHQAAAAAAAAAiQoAOAAAAAAAAABEhQAcAAAAAAACAiIj4f6PGmKBzFsYHAAAAAElFTkSuQmCC"/>
          <p:cNvSpPr>
            <a:spLocks noChangeAspect="1" noChangeArrowheads="1"/>
          </p:cNvSpPr>
          <p:nvPr/>
        </p:nvSpPr>
        <p:spPr bwMode="auto">
          <a:xfrm>
            <a:off x="155575" y="-4167188"/>
            <a:ext cx="11601450" cy="86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png;base64,iVBORw0KGgoAAAANSUhEUgAAB9AAAAXbCAYAAABnYCWTAAAgAElEQVR4nOzde5AkxYHnedmd3dndH3t3Zmdjt/+crZ3d2Z7mzM40trWm3bW7mtFo51WanRmh0mn1LqHXUINAQpAgBmglAgRKXg1NdvMmaV4NCTQ0dCVU08WjUjRQiAISqRAFqgaVEhWIQkiaGs3Mjn73RyuK7KzwSI8IjwiPzO/HLMxG0nRWZKS7h7v/PDzeIwAAAAAAAAAAAAAAoPcUfQIAAAAAAAAAAAAAAPiAAB0AAAAAAAAAAAAAA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EgJ67bndDrdaq0wPIW1g5bLfXij4tSVKnsx56fp3OetGnlqlOZ12NxrKq1UVNTc1rYmJWY2P7thyTk3OamppXpbKgWq2jZnNF3e5G0aefiXZ7jTYzR6a6N6zlCwCQnuleHffwpR8K2GBcj1FBew0MhzLNTducK3MU8fj+m48qfhcgHwToOWu1VkNDLVdHEIw1GstD3SHI8hrGudajyufrUat1Qs+vVusUfWrOdbsbqteXNDk5l7o8T07OqVpdHKrO1tTUfOh3RTZMdW+YyhQAwC3TvdpFv2Z6+pDq9SXCGnjHVG4Bk6znkeIcccbVPs8bALBn0zb4MO7vdNZLc65lQr/FT/wuQD5GMkAPngKv1TqbT2tOTc1revqQarWOGo3lzJ5WzXvgMzU1r2ZzJZPvUqSiB422A7+o37vMga7PA+FRCNC73Q3j93RxjI/PqFpdLP0iHAL0fBGguxMVKAHDjvI/WrIK0PuPiYlZVauLQ78jEcqBNg5xEaADKJJN21CpLBR9mtbzZMxRxEO/xU/8LkA+RipAbzZXND19KNZES72+5DREKmrgMzExO1QdhKIHjbYDPwL0/A17gF6vL2l8fCaXMl52BOj5IkB3hwARo4zyP1ryCtB7j+npQwTpKBRtHOIiQAdQJJu2YXx8pvCHMEyvMmSOIh36LX7idwHyMRIBerO5Yn0TNXUC6vUlJ+dS9MBnevpQ4R0aF4oeNNoO/AjQ8zesAXqns57rJPPk5FzRXzk1AvR8EaC7Q4CIUUb5Hy1FBOjD0jdEedHGIa6i55GStp0+zxsAsGfbPjQay4WdY7u9Zn2ezFHEQ7/FT/wuQD6GOkDvdjdiPXE+6Jiamk8dPkcNfOr1JbVaq7GORmNZtVpHlcqC9SKB8fGZ0ncWih402g78CNDzN4wBequ1avXUebA9aau1amyrgnZjUJsxPX0o52/pHgF6vgjQ3SFAxCij/I8W0+89OTkXa0xUry9tjokmJ+es+/OTk3NDsbgY5UIbh7gI0AEUyeU8aVYqlQXr82SOIh76LX7idwHyMbQBeqezbjV5Mj4+s/kOdJuAKu0kS9TAx8UNvNNZV63WsQrTi1wZmFbU9/IJAXr+hi1AbzSWrQYpSduPVms1dKBR1uvViwA9XwTo7hAgYpRR/keL6fdO26/sdjfUaCxbLaYeH59Ru73m6BsBg9HGIa6oeQVfxuFhyna+AMIN6kv1HkW9JifOqw6Zo4iHfouf+F2AfAxlgN5ur0XeOKem5tVoLIfe1DuddTUay5EBdJoQPesAvVejsTywA1HWED3qO/mEAD1/wxSgDwrPx8dn1GyuOPlbnc76UUH6MAwoCNDzRYDuDgEiRhnlf7RkFaD36u/jmPpUPImOvNDGIS4CdABFMrU/YQsVi5h7C5s7i3qojjmKeOi3+InfBcjH0AXo3e6G8SY5NTVvvRKu292InGipVhcTnV+eAbpkt419GUP0qO/jk3Z7bXOHg/6jjNc94PNAeFgC9EHb9GW15WirtarJybnCVg27RICeLwJ0d6rVReO9Axh2lP/RkkeAHmi31yInUyljyEsZxrHwCwE6gCKZ2p96fWnLfzcxMZv7+ZmCfAJ0N+i3+InfBcjH0AXopkmYpGFlVIieJGDKO0APRHUcyth5KEuAPqx8HggPQ4A+aBeNSmUh06ekhuUJLAL0fBGgAwDiyjNAl6IXW6cZMwJxMI5FXAToAIoUNS8e9t/n+WqcqHMYljnwotFv8RO/C5CPoQrQw1a+jY/PpLoxdrsbxu3cK5WF2J9XVIAuRW8HXbZtCwnQi+XzQHgYAvSoid3JybmiT680CNDzNQoBequ1qlqts+UAACSTd4AuRYfoRTw1hdHDOBZxEaAD5dDprIeOF8u+w1/UfSusT5VkvjypqKfghz1ADytrWXw3+i1+4ncB8jH0AbqLpwjCPjcIneMqMkCXzN+lbAMZAvRi+Vx+yh6gR+0WMTExW6qFLkUjQM/XKATopu8IAEimiABdUuRTSc3mSqZ/G2Aci7gI0IFyMNXVso+Jo+5bpofZ8hIW4AevXR32AD2vuU/6LX7idwHyMVQBunT0JEzS95T3ixqsxF1FWHSALoW/G6ZsE0YE6MXyeSBc5gDdtPVUcOS5DdYwIEDPFwE6ACCuogJ0yTwmcjWGBEwYxyIuAnSgHEYxQDfNY+XxWhzTgshg7qzo+fes5TX3Sb/FT/wuQD6GLkDvdNY1Pj7jfPs9VzddHwL0bnfD+H7lsmzlToBeLJ8HwmUO0KMWt5Th/H1DgJ4vAnQAQFxFBuim11v50qfF8GIci7gI0IFyGMUAXQp/Cnx6+lDm51WtLm75u715QNHz71kjQB9t/C5APoYuQJeObB/jeqXbMAXoktRsrpQ6qCNAL5bPA+GyBuhRbQNbtydDgJ4vAnQAQFxFBuimvpcvfVoML8axiIsAHSiHUQ3QTa8Lzfrd72EPh/XuJOTD/HuWCNBHG78LkI+hDNAlOQ2borZVLmuALpknrMrwFDoBerF8HgiXNUCvVBaMZTqPra+GEQF6vgjQAQBxEaBjFDGORVwE6EA5jGqAbpo3r9eXMjsn04NhvaG9L/PvWSFAH238LkA+hjZAdylqsBI3aPYpQI86F98DOwL0Yvk8EC5jgB61SGd8fKbo0ystAvR8EaADAOIqMkA3temVykLmfxujjXEs4iJAB8phVAN0KXwbd9evV+0V9grEyck5q/Mu++8RIEAfbfwuQD4I0C2EvVMlaUfApwBdkiYmZkPPpb/T4RsC9GL5PBAuY4Bu2u7K9/P2HQF6vgjQAQBxFRmgm8ZBvi8kRvkxjkVcBOhAOYxygG6a12q315yfT7e7Efq3+p9492n+PQsE6KON3wXIBwG6BdPkSpKnE3wL0E1hwNhY9u+qSYMAvVg+D4TLGKCHrdQtQz30HQF6vgjQAQBxFRWgmyZ5y/AqK5Qf41jERYAOlMMoB+imUDuLnX0ajWWr+TOf5t+zQIA+2vhdgHwQoA9guimPjSVbRedbgB61dXSW76pJiwA9XLu9pkZjWbVaZ/Oo15ecr/jMeyAcp26ULUCPqoO+7wRhq9NZV6u1qnp96aiyWat11GyuZLZIIO8Avd1eU7O5suU71modNRrLQzNIM8krQG+1VkOvc72+lPk1HtYAPaijYfUziycGXBn2OuUrU3selJlh+l18+S6t1qqTULfb3fDmOwWKCNDb7TWNj88U0l9stVZD++qufuNR1G6vFX7tOp31WP3ZPMaxQX3vL29Bv9TX+3uns1747+kjAvTBwvonjcayVwvSs7oPt9trhX7PTmc9dHzmW58jbludxCgH6FL4tupZvJYw7CGUsLYl7/n3oI6HjZGyuLeVJUDPo+7ZnIPvcx4+9icBEKBH6nY3jE+fJ+30+xagS+Yn7Ms2EPP1RtFur6nVWt1yuNLprKtaXTT+jr2d1kplwUmnJevy0mgsa3r6UOjk5sTErCqVBTUay6Ed0LIF6M3mivE38/WcbTSbK6pUFowT1P3H5OSc8TdNKo8Avd1eU6WyMLD+9deVJN816PD3H2nrdNhnJmmjsgrQO5111etLkTs1hLV1aQZBpmtSqSwYv6PtYSMYeLv+rfv/hu11nZiYVbW66PTvNxrLmpqa33KYfrd2e03V6qLxfCcn51StLpZucspV/evluq3odjfUaCxb18H+3yRuXXRV/staxoI2LypYrteXIu8h7faa6vUlTU8fCv0cn8KpvAP0qPA8q4WLwf3Dpk80PX3I+RbyPrcz7fZaaD01XYNB9aN3nJClYPxlai+mpuZVq3WM7Y3p908raMds+6UTE7Oq1TpO7u/V6qL17xjo/T1760dQPk3j6CwmurPqZ7tCgB7Otn0Nynra+58PfYugX2aaL7HtK6QVZywxPX3ISf8p7NpXq4vG84u6TuPjM5qePpT4OpnaJ9MON8FiOZvDp35awPa+ZXoIrdlccXYupodQwu45pvN23Z8PytqguhDMe8Vhuj+Z7guVyoJ1WbO9x8Xpt2Rd9+Ioes5jEF/7kwCORoAewTRRnuZm62OAHvU9fRV10/NNViFet7sRuQV/1FGpLKTqqJhu7Gk1myuxgsiwRQFlC9Cr1UXv2oSkgjJpG5qbOq2uBldZBuidzrrx8+OU3zgTOVmVbVdtqesAvdVaTX2Nk7Z1af7moMP2u2fVjqWtp2nvHwHb8pKkHExNzXs58RTGVf3r5bKtqNeXUrXpwTExMWs9SeKq/JetjHW7G5F9gv4juIf0fg/bkNan/kWeAXqzuWK8Plls3Z7mPuayP+RzO2Nb3zud9cgxq+kaug5au92N2OcRNlnu+jdpNJZjjaEGtSdJhJV102e222uRQUPQRpkWGuf1NOPYmD+v0yJAP1qns24VVrku61n3LQaVt7h9+PHxmUx2lmw0lhP1D6MWG9iwKU9Jxjrj4zOxQ82049Sow6d+WsB0rv263Y3Qaz89fcjZuZj6y2H9uKyvcau1GnuR8dhYvH5e0nlfm8O2PbT5/fOqezZ8mfOIOj8f+5MAwhGgG0Q1ZKYVjjZ8DNBNKyTHxpJtU5+HqJuKb7II8drttVSTJEGHLenvG/Z5aQfCcTsPYR2/qEUFvgboUQOvMkkbnLtsZwNZBehRbWaSw3YiZ1QC9OBpNFfXN0lb5/L3TXJdswrQXdw7gjKbNtixKS9xwsSwc/S1D9PLVf3r5aqtSHtfTtoe5Bmg+1LG0tTNycm52P/Wp9c05RGgDwpaJifnnLcXacpW7zE9fSj1BJ7P7YxNfU8a1ASHq4nZqN0LbOtq0P64+k3iLj4edKRZHGQToNsuFOptp03fz+WEu+lpRp+CaQL0d6VtE9KU9aL6Fmn78K7eQd3tbjhZRJ60/g4qT3leJwL0I0cY0xjCVSAZ9hubfrssr7GLvp7NvFcZAnRf2igX5xIcLuY8TOfnW38SQDQC9D6dznrk6rHJyblUN30fA/Soc8p6+7ukom4mvnEd4qW92fZ3CJJMGIZ9VpqBsKtJ+snJOeMEqa8Bet7biGbFxe/Xf6TtRGcRoGcRKNn+3qMSoGcxQIzb1mXxG8e5rlkE6Kbt9NIcaRa6RJWXbncj0Ur+/mNiYtb7J9Fd1b9eLtqKrNo6G3kE6D6VMZf9ujzqrmtZBujN5srAJxRdBNS9XJWt/nLm+ok9H9oZaXB9d9UWpV0g4bKeRvVz4soiwEk63zEoQG+316zrRm/f0bRw1WVobApBfJoLIUA/wmV/NklZH9S3cFEn+3dEcbFgoL8+JuH6/pakfkWVJ1dlw3aRIQH6kSOMafcQFws4TZ9tCjqzusYux0qD5r18D9DzrntRfJvz6OdrfxJANAJ0HekIBu/rjWqc0obnkp8Bere7kfpmmreo38k3LkO8QTfbyck51WqdLe9giurcJynXYZ+TdCBs2/EcH5/R1NS8KpUFVSoLW96VZ9O58JHpfH2eCAlj+h7Be4QajeUt7/NqtVZVrS5G/o5pJq5cB+iDymrwLqdaraN6fUnN5opqtY5qtc7meyFN/9ZmsQAB+r7N69v//stOZ33znYQu2jrbdiXJYcN1gD5oIBnU02Zz5aj7R63WGThRlnShi+l3bjZXQv/mxMTs5jvAgncelrntD7iqf73SthWmiangd+h9h2PvO/mCNs/0vjvbhWFZB+g+lbFOZ914Dwze19pbJwfdM4PvEPSXgntQ/1GGAD14uiLO0Wgsb/5+g343l1ukB2zCheCdj/3nPWj7/TQ7HvjYzgSi6ntYvysYD1Sri5qePmQ9HkjTr44z2Tk5OXdUOxI3bIrLVNaD11wFZa13W+h2e031+lLk01lJ7u1RAXrcCePevqNpO+CxMXfbq5ve0erTIjwC9MH92bD2tVbrOC3rUeOdQX2LoM2yqQPBeZn6ZMF9Phhj2j5tmbTODLq/hY0lgnub6d8kua+ZroWpbPTPH9lcJ9u6T4Aefd9KMxaIYuobxD3vNNd4ULmuVBY257+CMVKaeS+fA/Qi6p6Jj3MevXzuTwKINnIBejCpFLez4yI8l/wM0CXzzdDle2pcKtONwlWIFzV5YLO1TNQ7m+NOpJo6SHHZbIVdqSxEDqxs3/nnY4gS1R74NLlto79sDfrdekXt/JGmE+0yQI8aJE1MzFoH/d3uhhqN5S3fly3c39VfL4Lra1sOotoV22tlCmdM5SBOwJPkGqT5raMGkr3bf0UZtK1+kvMylZf+ujHoHAfdA3ybAO/nqv71SttWmK5n3KcC+hen2vYpsw7QfSpjpntf1LWO2gLZ1357lCwnoMOOOPfsOAaFC8GrhgZ9Rr2+5Pw97T62MwFTfe+/loO2/LV533CSsXa3uzFwnDGonxLn/e1x9f8OU1Pz1gtDBr1/M+71MgXoUQuFgt+2P/jsv5am83QxoW3qJ7ncTtaFqHFjXkeSOhT2OUnmDaK+v81rOFqtVWNdjrOYKq++RXC9++tO1L3Epq1JWq7TjAOi+i1xA1VTG+z6Otncy9rttdCxnmks2r+4I+rwcexiulYmpt88zY4wpjnRqLkzl+2ZNHix/6DfztTPGx+fMS5w6V2w3H+Y6rltWbNdVGN7n8ij7oXxdc4j4Ht/EkC0kQvQbRt925txXGUL0H1dzZzkd3RxJLlhugrxop7QidPBNt1w46xGdlFWBk2mxH0fZVYdsSxFtQc+nm+UoHxWKguJVrZHdShdD/Tjinoas1JZSDzA7Z04sWn/Ry1ATxNyRIXoaZ5WMn1H11wFiFHtbJJ6FXVdXe40ELd+DQqufNqCtZ+r+tcrTVvRbq85b2eCwX6cBSwuzsH3Mmaa6LH9LFdtbtHyCNAnJmY3JxOzYpooTvKEXdTCwiRjM9/amV42oeDk5Jz1vTtqPJDkvjfo/aZxvq/Nk0dxBb/D1NR84vJtes3BxMRsrM8Jq8vV6qKxLMfp55nuTS4WyZm+f9pt/10b5QA96kGCOPXadC+PU9Zt+ha28zOD+hb939m2vkQFSVFP6sb9znHvb2n7PdLgecDx8Rnrchp1neK2f71MdbVs/bN+pmtlYmq308yvm36zqHLosj2LaofjlGNTfyBJPyXsXLKYS/S57vk85xHwvT8JIBoB+oDDdSfH1wDd5SRNHuL+jq6OogJ0Uwcj6bs3wyYK4nQsXJSVqHdSJg0loybNfAykhylAdzExbboeSSfHXNQ9VxM2UZ9vW95HKUCvVhdTT4iafv8016tsAbrpGqQpu6b7Udx6OmgCMu79Leu6mhVX9a9XmrbCNGGQ55MweQXoRZexsEVjcZ8gD6vjvvbdTfIK0IMnXF1t+dwrqv+SNISLClbi1gXf2pleNqFg3GtoKlNxJ2VNk//Bb5uk3zto0jOuen0p9TtDo9q2ON8x7LqbPjdJP8/0u6ZZJNfprId+potthl0b5QDdNMZPsuuKadF22sVrve2Mq75F7xG3nkedZ5w21VRHkrTNUng/M07bnOd1StpfIEB/V1hdS7KIIxB2HxhUfly2Z6526ZLMfYy45S7sM4oI0Iusez7PeUjl6E8CiEaAPuAI3j/oauLQ1wDddMPxdRIu7u/o6igqQDd11NJMyvXfbON0BNKWlaiBWNoyl0VolpVhCtBdMZX1JJNjLuqeacKmiIm1UQnQXYlaeJRUmQL0qPeRpeWiLA6agExSbkwru33ty0j+BVth/zbv9i6vAL3IMmb6jnH7daZ6nkVInJW8t3APfi+XO1OY+i5p73+mYCXu5J1v7UyvQaFgkj5O1M5Bcbjc3rxX1Hcuiost0m3q8qCt+KOY2rs096iorZZ9M6oBumneIOmDBFL4tbQ9pyz6FoM+M0kZjwrm42xZb2ob0tSRsLbC9rpFXack/f1ud8N5O0+A/i5TGxunDAZMbcGgsujq9zXdg9K8Pims7rtYJJl3gF5k3fN9zkMarf4kMKwI0C2PNIO9XgTobiT9HdMeRQTopg5B2k5RWGfAtiObtqyYOhAutuHLKmTMAgH6VqbfL8lWX2nrnusV92kRoMdn+m5J25kyBeimFf+ugjVTYGR7baMmC5Mucoh6CtRXrupfrzRtRdj9eRgD9KLLWFgQn/Scws7Hx/DHJOpp4VqtY31Uq4uamprX1NS81dN8wd9IO74z9dNdvQLMxef71s70GhQKJr1nmT7Ptv8W1Qd00UfP4jdJI+pd9LZsAvS09c1Ut5P2y9P2ZfIUVVfGx2c2278sjyTXOex8XcwbpB1fhJXXNDuCpbmPRz2dmKbemHb8s23DTO1g2jnCsLJse0/L4jqZ2q6kfSkC9HeZylCSJ4NNdW9QP8F03nF/D9PYOs39ImyhS9xxV1b9FJu/40Pd833OY9T6k8CwGrkAvdVajTxqtY6xgQw6i2lukL4G6FHf10dRN+8sB41FPAUbtn2ji6A5bMWfbUc2bVkxTX646EAQoJeb6ZokaYvS1jTGJiUAACAASURBVD1TWSpqO2gC9PhMZSDpOZUlQM860In6G7bnGDUBmXTCKmolu6+yOF/XT6CPjQ3fFu5FlzGXW6+HfZbPry3ol9Ui3k5nXY3GcuQrg3r/VtKJtjwCuLSTtr61M72i+sJpnuoybX9ve/83PTXnYgwm+TnhmfacBgXoWY7zkrR5ptDS1/Yzqq74OmcjpZs3MN1zXXzfsJ0qbOZ6suhbSOb6l2YRaNp22rTrjouxXX8bbbv4IIvrZPqeSdssAvSjmfphce+lSV99ZDrvOL+HaWcbF/e1sPIXp0+a1XnZ/J2i614Z5jxGsT8JDKORC9BttVqrxgmRycm5xKucCdDdMJ2vjzeKNCGeabWaqw5R/7nZrnZMU1ZMnU9XHYgyBehRqxHTTBqWmamNTLKiP22A7vrVCWkRoMfn+n2ZZQnQTRMVrrd1DlsMZVtXXb2bsV9Z+gaBLM43iwDd5UTEIHkE6EWXsbD7S9K2vOzvQc9jF6xud0P1+lLkk+lJ3kGYVwBnmnyzvZf51s70ihobu94iOE6fxNX75018vFeZzsm27xAVoLvaycQ0dkoyjjQ92Zxka+E8jGKAbgouXI0tkvR18u5buN4eOk47FtZXcVXWws7Npg77eJ36EaAfzVSP44zHTf0tm88wnXec3yPsfuFq/jKsvMS5D2XZVxn0d4que2WY8xjF/iQwjAjQI3S7G8bGbnJyLtHNsmwBuo+hozQ6AbppwsxVgBfWYbERdk62gynTKkNXk41lCtCl8i1eyZrLJ0jT1D3TIC3N+7PTIkCPz/UTBWUI0E11KIttuE2Tzzb3qKgJyDTK0jcIZHG+adqKqG1E87qP5hGgp+HiM11eXwJ0e93uxsB3zcaZ0DXdY1wHcKbQ0HbS0rd2pldWY+M0AXpUX9TVpKyP96q0T+1HBegu64Sp7xGn7preD11kP3+QUQzQw8IRl6/l6S+zNueVd98iTd8ri/6gq1fEhJVnm7bGt+sUhgD9aKb2Ns7YNE2A7aKPEXb+Lh94SVP2XNeHOH+nyLpXhjmPUe1PAsOIAH2AqBA9yUDFxwC9jNtIm87XxxtFmhDPNGgc9CoC2yMsoLcJPtLUB9P1cDWxUrYA3dS++PzO3qy5qttZLF7J8ynMfgTo8bm+ZmUI0E27fGRRdk1PFNhMrpmuZdpJ4LL0DQJZnG8WTxwFx8TErOr1pUx34sg6QPehjIVNxBGg5/cd2u0149Po4+Mz1uXb1IfL4pUHpm3cbfjYzgSixqFppAnQXbwPfBAf71Vpn9o3/XvXobSL3yftlqxFGMUAPaydnpqadzYX0h+K2LSpefct0oyj0rTTUTufuLr+/Z9tM37w7TqFIUDfyhRA2oaIYW1BmtdPxvk9TItJqtVFZ3Whvz8ZJ5zP617mW90rw5zHqPYngWFEgG4h6mmcuCswfQzQTTcDnzt5pvP18UaRJsQzTcxleSRd+Ws7aDT9XVcr8MoWoEe9m9P11kNl4apup6l7Lp5ucY0APb5RDNBN55hF2TWdp82g3+dwM09ZnG/acm+akOg/xsdnNDU1r1qto2ZzxVloOAoBetj9KemTLC4/qwhFBOhSdIg+MTGb+KmmrJ5gNV2npAtfi25nAj4G6C7fs23i470qqwA9i8nstK9ZymvbV5dGLUCPenIvy2OQUQnQTTusZHnYnJdv1ykMAfpWpmtic39I+yqHtGXGdlzk8ojTnrgsu3H/TpF1rwxzHqPanwSGEQG6JVOYEve9Jz4G6FGd4yyeoHAhqrPhmzQhXt4dtbExuyfB03Tysv7dyhagm1Z3Z9X5KwNXZSRN3Us7iZgFAvT4RjFAN00KZ/U7hP0tm1XVWQ0oy9I3CGRxvi7KvanfO+iYmJhVtbqY6gn1rAN0H8pYWN876dMILp9mL0JRAboUvUh60KSu6d9mdd6m8py03+5DOyOZ63vahQhZBOgu65WP96qsAvQs3iluClRs2ndTMOv7wqNRC9Cjvm+Wx6D5r7z7Fmn6U2nasqhXMmR12ISppn+bZvELAbqdtPetsIVPNvf6sLFtnD6C6bxtf49Br/7J4ogzJnBZduP+nSLrXhnmPEa1PwkMIwJ0S66eQvcxQI96z7uvojobvilbgJ505W+agbDLsla2AD2qTXC5MtEXrdaqGo1l1WodVSoLmpqa19TUvPEpsDR1O03dM51PkYuKCNCP1umsq9VaVa3WUa3W2SxLNjt3DHOAnvfij6Tlx/fynJcsztfVtU0aovf2C5JM/GYdoPtQxkxPs8SdhDKNT7LcYt+1IgN0KXpiNOr3MJXTvAP0NE/sFXU+vbK6jmnuhXkEwXnfq9rtNTWbK6rVOqpWFzf7TFGv7IhzzaR0uyTEZXqnrs3DDVFbU/uMAD2fY1B597lv4fJciwjQbcqFb9cpDAF6uCQLAU0LntK+IzzO71FEgB7numbRHtn+HR/bKJ/mPIaxPwmMKgL0GEwDzDjhn28BeqezbjyfIt/1O4iLjkZekoZ4Ub9NlkcRAbrLQX/ZAnTJHNYOw3vQ2+21zYm6tGUzriwWrxTJ9wmbrAP0bndDjcaypqcPWU34pm3n4nxH1wjQ8z+fomRxvi6vrYtJI1evOxqmAF1K9z7HQNgih6y2EM9K0QG6KYgbVHYJ0EcvQHd5H836XtXprKteX7JepBp1pA3Qs5L0dUthCy3LMOYatQA96jWDWR4E6EekHWslOQjQ/Zb22pvmN6P6vqYFT3EWnCat64G0C4qTHmm+HwG6e0m+/zD0JwEcQYAeQ9S7im2fSvQtQI8amPj89IqLjkZekk4mmFZb+tDxDjsvAvTkojrlWWx7mLVOZ121Wsf5wDsuAnQ7rr5rVgF6s7kSef9NcgxzgG56At+nwaTkf3nOSxbn6/ratttrqRdBxQmGRyVAT9tmmp5i9/0pyn5FB+iS+XVWUedguv4E6AToNrL4TYKFhjY78cQ5fA3QTWFM1MMNpn/j84MDgVEL0E1tbNF871u4OtewdsSH+RTfrlMYAnSzuAuYwv7/47Z3ae9tYX1En9rcLNoj27/jWxuVZT1L8v3L2p8EsBUBegxRT+HYNoC+Beimm47vT6+YrqGPNwrXIZ6vAxcC9ORMEwRjY/6/j69Xt7thnIR2ccRFgG7H1Xd1HaC3WquZPf0wzAF6GVZjS/6X57xkcb5ZXdveJxqT1DvbJ9FHJUDvdjdC27jx8ZmB9bXZXAl9qtT3/nsYHwL0qH6YCU+gE6Cn4fo3qdeXUj9pbjp8DdCj/qbp6UQXTzMWZdQCdF9DSN/7Fq7ONaxu+VDOfLtOYXwtu2m5uPamB7jCHhoxLXiKu1A07b0tr/F/Ulm0R7Z/x7c2Kst6luT7l7E/CSAcAXoMUQF62knBIjpUUecSd7vNvJnO28cbBQH6u0ydYJfb5pUxQJeit0krw6ROu71mHXZOTc2rVuuoXl9Sq7WqVmv1qF08XNXtNHUv7xWtNnyfsHEZoNsuxJiYmFWlsqBaraNmc0Wt1upRu6e4vmYE6EczvX/Zpk33vTznJYvzzes+2G6vqdFYVqWyYNX+j4/PWN3PRiVAl8xhztjYkaf2++tts7kSuWuNz7tHmfgQoEeNieL+m6zO27QTi82Yzed2xscA3VTHXI6PXf0m3e6G9aKmyck5VauLqtU6m/3v3jY5bf+hiADdFMaYymFY/z7O6/iKRIAerzxmpQx9CxfnSoBOgN7PxbU37bIZtlNVWB95fHzGevfXQedNgJ7+7/jWRmVVz5LOeZSpPwkgGgF6DFEBuu0NyqcA3XTDSdIpyZvpGvp4o3Ad4vk6cLE9r6x/t7IG6FGvU4j7TtS8RT25NTZ2JOSs1TrWE/uuykiaumf6t0Vuqe/7hI2rAH3Q1qOVyoIajWWr+9QoBuimgVoWbWCaLYx9L895yeJ8i7oPBq/viHoK0uZ+NioBetS7t5McZdu6PVDWAN20KDSr9ibNwj6f2xkfA/Q82lAXv0mnsx7ZhoyPz6haXbTuu5YxQJfCFyGH7cbh6mnGooxagG4K2ooe0/vet3B1rqbFzEXz7TqFIUCPFjZWDQsiw9r2JPNipvNO+8okX37PvNpJ3+peGeY8ytKfBDAYAXoMUQG67cDLlwA9KvAqelBiw3TuPt4o0kwm2HYu85ak8xAwPaXm6qmpsgbogybSfemg92u314znPTExm+i8XdXtNHXPVI6KfEei7xM2LgL0qCcrq9XF2Iu7RjFANz3RmsXrIEyTazb1xPfynJcszrfo+2C3u2F8WnZsbN/AejwqAXrUuCLOMT4+U5oAKIwPAbqp3RzU5zb1f1zvBGAKkmzqk+R3O+NjgG5a1OryPpr2N+l2N4yLKsbHZxI93VTWAN1UFvvroaunGYsyagG6FD5vUPTrzXzvW7g6V1M7WPRON75dpzAE6NFMc9G9i71MT/y6nFuy/SzT4itfdm3Noj2y/TtF1r0yzHmUoT8JwA4BegxRE11legd6VFBXlkGk6Rr6eKNIM5kQ5x1BeQo7J9uBcJotKG0UHRykEfUUuq/bC5rKd5qn5l3V7TR1z9RWF/k7+D5hkzZAN13z8fGZxJM1oxigmyYcsjhP0+S9TZjne3nOSxbn68t90HS/H9SHGZUAvbcvPj4+o2ZzxfpVKMExNTVfite8RPEhQDeV1UHnYPp3ruuaabLZ9p33PrczPgboaV5PYivtb2K6/pOTc4nH8mUN0E0LTPontsPOz/ddvnqNYoBuWlhb5HyV730LV+dqCg2LXEwu+XedwhCgDzbo6fKwwNK2z2N73nF+j7Dz9WV+Lov2yPbvFFn3yjDnUYb+JAA7QxWgZ70aMuppGtvJKx8C9Kjv4csqukFM5+/jjSLNZEKcdwTlKeycbAfCppWCrgb+vgQHSUVtX130gLWfaWCd9rd0VbfTTuSZFhoVFVb4PmGTNkA3TZKluTeOYoAumXf6cPmUatSgtYjt9QNl6RsEsjhfX+6DpjIy6DxGIUDv/469/bpGYzmyrx78/5d9IjZQdIAeNTYbNC4yLXxMOslrYioPtv1Cn9sZHwN0ydwHdFXv0v4mYff5tAvhyxqgS+F9yN56aBpTF/00bRyjGKCbFg8VueuKz30L1+caNi/h+v4Wl4/XqR8B+mBhAXlvqBh2j0v6e5jOO87vYXoC2YdFrFm0R7Z/p+i6V4Y5D9/7kwDsDE2AHmxjluVq1Khtim0VHaBHbY/r88Crn+k7+HijSDuZYJo0K7Kzlqb8RL0z0sV38iU4SCpqS3TXncG0TIsh0u6Q4Kpup617pvayqAUsWZTtJO99jXt+aSar067sHtUA3XSeLu/zpvphuyVZmSYgs5TF+ZraviLug0nOYxQC9P5zM51Tq7WqVmtV9frS5v89bIoO0KMWLg4aV0bt6uXqt4rqN9uGfz63M74G6Fn3AdP8JqbJ3LQLbcscoJvKUTC2DFvsUnQQGNcoBuhS+PigyN/O576F63M1jfWLnI/w8Tr1I0AfzNS3aTZXjP9b0rlC03nH+T1M992iH2ySRjtAL8Och8/9SQD2hiZADzopWd3Aot4ZHmewWmSAHhWel2Xr9oDpe/h4o0g7mZDVxFIaac/HNFnpov6aynlZAnTJPFgNjrwGrYPaBFOHNc1CCJdbMaWte1kv9ogriwmbqLLm6vxs721ZtAmut9ctS4AeVXZdvAIkqp7a/t5lmoDMUhbnawr0irgPhp0LAbp9gD4KigzQo8ZGtuM702e42toz6fbyvXxuZ3wN0KPG/mn7gFH3aBuma5Z2fJB2MUiRAboUPr4MdpEIq6dl2XkvMKoBum+L433uW7g+V9MisSLnDn28Tv0I0O2EtdnV6mLo/ESaNs503nF/j7T9iqzk1T76WPfKMOfhc38SgL2hCdB7G94sQnTTzXJsLN7WX0UE6N3uRuQEUdzv4IOo7+IbF5MJps9wGaR2uxvWnYywc4nTqY1613eaehBVv8o2OT2ozmYZone7G6pWFweuqkwbmIaJKhtxuah7WU+MB2wm8Uxhd5p7XtT7duPKIkBPOyFo+n6uA3TX928XAaJpq7m0k17Bjj9pf68yTUBmyfWrIqLaUJtr2+1uOJ0UTXIeoxig2z7FMIyKCNAHjY3itJOdznpmi1Zc9Zd9a2d6+RqgS+Y+RFbnZtuOuGoje0VNwpYlQA8rl8FvFfZblunhAWl0A/SoENflHFa7vWb1eT73LbI4V9NnuJ5ztZ3b8PU69cqijfaB62tv2hkkbOFgmrkvF/0oyfy7ut4JN+53zeue4Gvd833OQ/K3PwnA3tAE6P2TINPTh5zdxKImCeI2eHkH6K3WamRAkrYzUpSo7+MbF5MJUSvfXPx+QTmx7aikrQtRW14mHQxHfWZZByxRHaKxsWzeid7bZgz6TU2rKdOcl8tA10Xdi5oYdzFx0Omsb57nIK4nmQftdBBX2nDZNEBJei93OcEfMH3HOO2wzfdxMfES1SamGehHhU5x2u4yTUBmyeXTDN3uRmQbanNtm80VTUzMOumTmurgoM8exQA9bv0ZJnkH6K3WauS27Unqn6msxb0/9Ip6pU/cBRe+tTO9fA7Qo37XpH3AqM+0bUdM7/NOs7gz6t5elgDd1O8Ju14+bLsb16gG6JJ5zOIqRK/XlzQ+PmNV1n3uW2RxrlFtvsuxsG2Z8PU69TLV1TjXy8cFPq6vvele1t+Opw1C097bepl2BXIRogcPscS9pmHnE+c1F7bn7Wvd833OQ/K3PwnA3tAE6GGdahcTgIPeRxy34cwrQG+1VgeGb2Nj5QzPpdEL0KVsJuc6nfWjOgZpBi6uBsJBJzlO3ep01gdOhpYxQI9a9eiynZPC24xBv6nLLZNsdsqIy1XdiyqrlcpCok55t7uhWq1z1P1l0JNgpvvH+PhM7L8fFS67bqPSvm90amo+9jVutVYzWVBjKgs27V9Qxm2uh6sAMWrLsMnJuVhPH3a7G5H9imEKN/NkuqZxt5a1uV/YXNve32Vqaj7xxHTUE2ODjEKAbnrqpuhtIIuQV4Deaq0O7GeMjSXvU0fVv7j1udFYjlxoGvee6Fs708vnAH3QYoG4k56DFi7GaUdM55VkEeug8ypLgC6FP4kW9v1cbO2at1EO0CVz+UoTovePf+P2k3zrW2R1rlFlL2n4EzYWtuHzdQqYHn6xvX/X60tezl1lce1t+mVpF2qkvbf1yiqsbTSWj7qvu9hlyHbOwXZRps91z+c5j+Azfe1PArAzNAG6ZL75VioLibaoGxSeJxmgZhmgt9trqteXBk5sBJ23Mj/pUqYbhcvJhKgb+dTUvHU5b7fXQutLngG6FD3ZGHROBnVCoyYZ03Z0fNDtbhhXuvZf/0ZjOVan3abNGCTq39pe8/4Bg6u67bLuRQ3uJiZmrSfcgwn8sDI76B5gWqU9NhZvEnzQatWk1yltgD5o4GNzz+pfFOS6PYi6h5vKQLe7cVQ7ZfO3XW79Z9rWbGzsSF/ARTubZPvpMk1AZsn0+0xMzFq35+32mlXfz+baht1vJifnVK8vWfcxosqLzQTBKAToUe35+PjM5tNYNkelsqBaraNmcyX1u/SKkGWA3mqtqlbrWNWPqHbcRtSONcH3GXQ/7HTWB/b5kozffGtnevkcoEvRfZOgfXTxu8ZtR6Lu7bY78dkuuC9TgB62uLf/vOI8meeTqD5osJOci8P23pNmy+0k9XvQbnPV6qJ1e9ZsroSWVwL0+J8VlD/bdqLTWd8SnMf5rr5fp0HnGdUPbjZXNu+zPi6KyeLaR7VrSe/btued9HOjznl8fMZ6XiaYIwibB4tzbqZ7b1Sg326vHdUvseF73fN1ziPga38SgJ2hCtCl6JCjUlmwWm0crIYc1LglEXWznZycizVhFhy2k0LBESdo9VWZbhQuJxNsnvyYnJxTrdZRq7V61FGrdVSpLEQGlbZPsprKVVyDFqkE51SpLKjRWN7yfcK+S1bvoSyabegZ/BbV6mLopMj09CGryTLbcjroSebx8RlVq4tbfr96fckYJLuq23nXvaCs1mod1etLm6vHg8moQd/V5v40aMGCaWI9WCwRp87ElTZAl6K38A/Kdn/71myuxApI0rYHUZ9bqSyoXl9So7G8Wd/6r69NW+n63Xk2iwqmpw9tlt2o8+8/kq62L9MEZJYGLRxpNldCr2+3u6FmcyX0t01zH7TZ9SQoK7VaR43G8mZ5GdSmj4/PWPU/RyFAl+zqZZJjYmJW1epiafr6UU8VJhkXTU3NWy3K6/9bLp5ItenXBr9PsOihVuuoWl20uoclDfh9a2d6+R6gS3Z1NWz81Wgsx7p2cdqRqF2ggiPok/SfU7W6GKuOlClAl8xb7CYto76wCZryPGyvo8v6bdPGTk8f2lLug7Z2UL/WJhzxvW+R5bkOaguD+1uzubJl3G9zn7NZIFaG6yQNfvCltw9gmqPzTRbXXooe/7tY8GT67DTBvM0cWNgcZjBmGjQf5+rhiGBx1aD+ps21KEPd83HOI+755d2fBGBn6AJ0ya5R6g2YGo1l60512oazyIFPnNVwvov6nr5xPZkwaEuZNEea7XuSDoRttpK2PYI6Hfa/lXWypFfv+8l9ai/yOqe4sqh7tis+k1xvm8l7m+2axsbeXZA1aMFMo7Gc+Wsm4gxOXbYHUUea9sBFGRjUh3AdoEvRq7KTHrZPuYUp0wRk1mwWEvWGiVH/f1NT88awzObaZlnv4uzU4aJs+F7GBj2x7KqO+h6kZ9WntT2SvorFpN1ec94vchHw+9TO9CpDgG6ziNL2mJiYNW7vG7cdyWoRTtJr5kuAPugpL9/bRBMC9COyaGODw2bs63vfIutzzWI8MTZmv81yWa6T7Zg96vDtVRNZXHspOgB2MYdn+uy0T7bb7oQZ9xgfn4l1blF9CtvDZnfdstQ93+Y8evnanwQw2FAG6FK8pzXjHEnexdqriIGP7XYlZRL1fX2T1WSCy47BxMRsrA66qW4klbbz2TuxOMwBuhT+vjDXR9zJZBed9qAcRrWRcWVV91zfX+IEHIPen2R79O5E4lOALrkJqMfGjgwETe1kmvYg7X18YmI28fvu07ZjzeaKs7Yj7bmUaQIyay4m2XoXPaUpP7av1Ih7xHlydlQC9FZrNfMAPSgbabYmz1pRAbrNlupJuVxwZ/sKk0F8amd6lSFAl9wsYO6dgHXRjrjqEwa/a9pr5kuALpkX96bZfrVoBOjvcv1AwdTUvHU763vfIo9zdRkcBnOVtspynQa9csDmuoxKgB61o4qLBU+mz3bRB3S9oCfpos607WGaRdZpZNVG+TTn0c/H/iSAwYY2QJfs39WWZ8OZ58BnevpQ7Hcil0XU9/ZNlpMJtu+uMx0TE7OJdiUI+6y0A+Gk9bVSWTiqYz3sAXqg291QtbrodPK9/1rGkWYg3f8OcVd1O8u6126vOen4Jhm42WxfaDrCAgPfAvS0g4recpxVe5BkAVOc90VmFaBLR65vmqfW4kwyRinTBGQekv4mYYskXZSfqN0p4hxx3ovp8vwlv8tYXrtt9B6+huh5BuiTk3Oq15dyewK12VxJPLEaN1Sw4Vs7E/U5vgXogSSLKPv7uZK7e1Wayfv+33WYAnTTghFf20EbBOhbpV30F+ymEYfPfYu8zlU6EnqmGU8Er3mLO1dZpus0aDeMsCOYn/NxDjeLa58H03m7WkTp4gGXSmUh1fg6ya5WQR207ROXqe5J/sx5mPjWnwQQbagD9ECjsZwqSHfZcAahSxZHtbq4+b6nYRd1HXxTrS5mfp6t1qr1+6SD9/GkWdFqKn8u2AyEo97vGUz69x9lnjAZJHgnTpJO+9TUvLPJ5E5n3XoiPHj3V1jb6qpu51H32u21WNfe1eR9nEmL4D1KpvuYq+tkqntJ75/1+pLVdZ2YmN18x1j/ZEOW7YFNiD45OZfoXcSmvoLLdqzTWVet1rGaeAzaXJeDyKx+m7L0DcLYTgT3vlcvbILNZfnpdNZVry9ZveKo9wgWcSbh6vx9LWNFhOfBkeVEUFKme5CrsVHwHsEiJ6ObzRXrJ9KzXgDtWztj+py04wpTuXJRB2z7YFHtoMt7VbCo1rZPGLyjuF/aa5ZHv9tWt7sRWqbLLMt5pCSHbV3Pon73azSWrdvYtH1aX/sWeZ5rr05nXdXqovVChrT3uLJdJ5uHDIKxrO/zuFlc+zyYztt1n7jb3VC9vmSdPbhe1GmzoG58fCbxGK1sdS9Q9JzHoHPzqT8JwGwkAvRAu72manXR6oaWdNIbKFqrtapGY1m1Wueoo9VaLVV5brfXtnyPZnOlVN+hCJ3OurEMBNew1VrNtFPY6awby6CPk/euhJXZWq2jRmM5021im82VXP9m3lqtVeP3K3p1flhZL+O1D9qNsPZimOusr9rtNdXrS17ex01lpaxlP29RT4hMTcV/Ek46Ul6azRWrCWwmVIoX1kcLFkDneU/zuZ0pi253Y0t7WORidlOfMOj7j5Kw10u5Dm3hn6BO9rdtRbSxoyjojzCeOFpY20yZHG6m8VIeY6Wwv0vf7ghf5zx8608C2GqkAvR+rdbqUZMYwX+mEwMAAADAJdNTBi6ftGi1ViODdCbQAAy7sLaWtg8AAABAXCMdoAMAAABA1jqddeO2fK51uxvGHbfq9SXnfw8AfNHtbmzZ6WNycq7o0wIAAABQQgToAAAAAJAh07vPk2zbbiNsC+OsAnsA8EVYW+tylw8AAAAAo4MAHQAAAAAyVKt1QgPtLIU9hc570AEMs6mp+aPavPHxGV7RBwAAACARAnQAAAAAyFARAXp/kESADmCYhb0qo1JZKPq0AAAAAJQUAToAAAAAZMgUoHc665n9zf73ALOFO4BhVq0ubmnz2u21ok8LAAAAQEkRoAMAAABAhkzvJM/q6ch6fSn079XrS5n8PQAoUre7sWXR0MTEbNGnBQAAAKDECNABAAAAIGMTE7OhoXajsez07zQaz96JZQAAIABJREFUy6F/h3cBAxhWYbt8uG5bAQAAAIwWAnQAAAAAyFirtRoabAdbq6fdzr3b3QjdwpinzwEMs05nfcvT5+PjM0WfFgAAAICSI0AHAAAAgByYng7v3dK92VyJ9Zmt1qoqlYWBnwsAZdPtbmh6+pAajeXQRUadzromJ+dYMAQAAADAOQJ0AAAAAMjJoBA9OKam5lWpLKhW62w5qtVFTU3NW30O4TmAMut/snxqan7zCGvzJifnij5lAAAAAEOAAB0AAAAActRqrRrfie7qGB+f4SlMAKUXt+1rt9eKPmUAAAAAQ4AAHQAAAABy1u1uqFbrbHl3r4ujUllQt7tR9FcEgNRsd9sYG9unRmO56NMFAAAAMCQI0AEAAACgIN3uhhqNZU1PH0oVmk9OzqleXyI4BzBUbAL08fEZNZsrRZ8qAAAAgCFCgA4AAAAAHuh2N9RqrapW62h6+pCmpua3bPUevAN4evqQarWOms0VQnMAQ6vdXlOt1lGlsrD57vPJyTlNTs5pamqehUMAAAAAMkGADgAAAAAAAAAAAACACNABAAAAAAAAAAAAAJBEgA4AAAAAAAAAAAAAgCQCdAAAAAAAAAAAAAAAJBGgAwAAAAAAAAAAAAAgiQAdAAAAAAAAAAAAAABJBOgAAAAAAAAAAAAAAEgiQAcAAAAAAAAAAAAAQBIBOgAAAAAAAAAAAAAAkgjQAQAAAAAAAAAAAACQRIAOAAAAAAAAAAAAAIAkAnQAAAAAAAAAAAAAACQRoAMAAAAAAAAAAAAAIIkAHQAAAAAAAAAAAAAASQToAAAAAAAAAAAAAABIIkAHAAAAAAAAAAAAAEASAToAAAAAAAAAAAAAAJII0AEAAAAAAAAAAAAAkESADgAAAAAAAAAAAACAJAJ0AAAAAAAAAAAAAAAkEaADAAAAAAAAAAAAACCJAB0AAAAAAAAAAAAAAEkE6AAAAAAAAAAAAAAASCJABwAAAAAAAAAAAABAEgE6AAAAAAAAAAAAAACSCNABAAAAAAAAAAAAAJBUYID+5htv69WXXzEeP3x+UYvt2aOO5e8/r+UXntNzh+a02J7VD555QodfflmvvvyKXvvRYf3iVzrqeOutX+mNtbe3/Pe9x+rKYb32yiubx+rhV/XOL/9Zaz9dP+p81l5/S7/4lfTOO7/Wevcneuu1V0KPtcNbv8vhl17S4R8uvfvfvfSifvJCW2tLj+vnb72jN994R3+38pR+/PJLevXlV377fQ/o+08/rtdeWtLrzx9Qt3NQq0tPb37G6tKCXn/+gF5//oDWfvCw/q77A/3Dm6/ol7/8x6O+36/e2dA/rL2yefz9Wz/97fd766hzfO1Hh7W+/veR1+qtt36llzrPbv7nv/v5O/r1G6/ozdde0erSk3q9c+C3x0G9/twBvf7s7Obx2iuv6B9+uvXYeOuNyL/J4cfx5hs/N9bVzpOP6Lnvzm45XnjyEb32yis6/MMlvfTcU/rhc0+r8+Rjm/X5pc6zm5/x/JOParE9qxefe1q/+OVvrM7p8Es/1E9eW938z93XVo+qyz/+0Y+Kat4AAAAAAAAAYOjFnWf+6eFlrb/1C/3iV9Ibb/xcP3z+GR1efnnzf3/75/+gl3/wQuJ57BeffXrz/15/+9f64fPP6LUfvaqfvflL/eJX0k9e/bFeXf5h4fPtWR3rb/9aP3mtq8PLL+snr3X19tu/1kudZ/Xaj1b083f+6ch1XzuSzSX5/J/97Jd6+QcvHMne3vi51n76lg7/9rNefeXI33j15Zf1+o9XnXwfL4+fb2j9cEc/e/MXevvn/6C1n761ec2DPPLwy69o9dUfb17zOMcba2/r8PLLeu3F5/Wzn76pX/xK+slrXa2/fSS/e+mF5/TG62/qzbW3ir8WGR7/pbugw8sva/Xw4cLat8IC9JuvvEHbt1V1/teO17YvfFxnHzel7duquuSsI8eZX/y0jv3Ae3XsB96rT/2H/1Uf/r/+Ox3/l+M66WN/qi/8x/9bx37gvTr5E3+u3Vfeqpuu2qPbbrhHzy7pqOOhAy/qthvuUfvx1/XskvTdQ69r7qGlzeOh/Qu6+aILdOP5Ve2oVnX5trN02de/oPtuulO313fp2nOrm8e9N96upx5b0hMHn1H77vv02J49oUfrpj266ao92n3lrbr64p265KyqLq0crx3H/ZkuP3Val5xV1fbTT9bFn/hdXfqxf6VbLt+hG6+8RY+f9X7VzzpVl5xV1bEfeK8+/4e/q6999I912ekn6fov/a6u+/L7tPOkj25en11fm9QdlQ9oX/XDevA7n9GL91ym7v7zdfjhO7TyyD16cWFJLy4saXn+Eb166yl6/vKP69n65/X4nms1+8Dz2nfTHbrjoqruuKiqPbWz1PjmV/TADVdr/u69W47H9u7TgQNLuuOmGZ300T/WQweW9NCBJT127/166saz9eDOqu7f9peaOfODuu/sD+u+cz6m+846Rved+eHN45Zr9ujwg1uPl9pPbvndOLI7Dj31lg4eXNaBA0tbjrtuO6Dbd9+n2dnva+b+7x31v+1p3LtZ9vqPr/yn9+tLH3zvu8cf/mt94vf+hT71b/5HnXf8sbqo8jWd9bljdMaxH9OxH3iv/uL/eI8+8W//F134jdN101VH6su2445V5dMf1jknTmv2we9vlrHeY/b+p7T/1r16YO+jOnBgSbWvfl7Xnn2q2vfN6Lv33qO9539Fu887XTeeX9XFX/mktn/ts0U1bwAAAAAAAAAw1H7zG6n91M9izU/v23mBDu7/rp554Z908OBLOuuvP6dzTvwbPf7km3p2SXr8qZ/pkm1VPfH027Hnvh966Ic656vH69kl6Znv/5PuaT6qUz/9Yd2462Y98tireuJ77+iG7VeqsX1X4fP0mc3/L7ylO3ffpcZldd3TfFSHFt7WeSedqNo3vqH2oZ/+9jq9qPNPPknPLv0m9uc3b27pglNP0SOPHVbz5pbuvv2grr54p777xBu69tKrNffwy7rk9FO1v/lQ4dciq2Pxe2t67LpzdN+e+/Tk997RvXe1dc0lV+rKC6/YvOY7v7Ndu2qX67u/Lddxjrv2PKTtp5+qK087TrN3z+mx9qruuGm/Hn/yZ5p7+BV982++qDuuvUVzs53Cr0WWx5t3/40aZ5+gW666sbA2rrAA/YKvfUkXfO04nfrRP9CJE+/TKZO/r0vPPEPfnP68Tv30MTrjC5/U+aecrCvOu1A7L7hE5510gs768md14emna/eVt+q26/fqtuv36oGZZ/XA/kXdc92NRx0zjRu1d8cFuuwrk7r9/JM0f8du7b/4JN35t8fopsox2j59jGrH/oluO/903XFhVbddv1e3XnuHrjr5s7r2tC9o7/Zvq33nXrXv3KvZG65V88KqmhdWdfcVl2r/nQeP/N2+48C+x/TIbbt18K771Nr/Pd23Z0a3XNvUDeedpeu++D7t/OpHNkPHc796vM768md13kknaFftMm3/wh/o5l0N3XbD3sijefW1uueyqu65rKr9t+3d/Nu3X32j7vrWZ/XQ8f9Cc8f9V7pn24d16Iaqntx1subP+A+65aPv0Y2f/B3tPOEYXf3VY3T/to9qof4VHbq2qsevOl2PVP9Ec5X3aa7yPh089d9q5txPaP95n9X+8z6r+8//gm67fq8aO3frwm+cdtT53NHYq0N79+rwQ3v1g++9WnilGqXjkUdX9EDrudCyeO9d82rUbzzquHvPQe284BKdfuzHdeqnj9F3Tjttszzeev3dqp12qs4+/ku67vLrdOqn/mqzjoUd1112jXZ86zxdtq161HHb9Xu18/yLVfnEhzT9p+/TSR/9oOrnX7L573ac+x2d8dm/UnXqz3XjBeduqbc3XHypzv/SR3T+F4856tg+fYxu/dqfaPcX36c9p31Ed+24SPVTPqvGmZ/X3m99Srec+H7d//Xf010XnKzGmcer9qf/rS7+8/++qOYNAAAAAAAAAIbaP//zb/Tg3Eux5rQPPfSE7r7mSj3x1JqeXToSyH518j/qpmtu17NL0jMv/KP273tKN//2P8c5dpz7HR2Y/b6eXZKeeuYXOvv4L+vbJ5+kRx87klvs3/ekrrukrieeXCt8bj/Loz23qIP7H9HCs3+nZ5ek++99Uqd88i9087VNPf383+vZJan2jdPUvKUV63Of+N7PdUHlZO1p3Kunn/97XXnhDt2462YdmP2+brrmds0++IJuuOIGXXHGKYVfg6yPhe++pNaO0/XIoytq7X9GV11U1947Htbdt8/p3rvmdddtB3TxGWfp/nuf0DMv/JP15z7+1M90zfardPlpX9Edl12sx+aWdPM1d2hu7mUdWnhLF5+5TVdfdLlu2bFLSRZAlOl48eklPXflp3TXrfsKa+MKC9B3XVDTWV/6lLZ9+TO67Jzz1bx5RrfecLe2n/ENnTn5fp3zmT/Srm8cr5tr5+r2yy7RnVdcrn23P6D79z25edy5a5fO//yf69ufm9A5H3u/zvnY+3X+x35P133qX+nuU/9Me876tG75yr/XfV//N2oc/+9010n/Tjd9+n/WjmP+J1088d9o+0f/pXZ95Y915Ykf0tzuHdp/7+Oa271jyzFz041q3jyz5di36xLdv6O6ecxc9re6u/op7fzqR7T9m1Xt3n6p7r/3kO5pPrzl3z7Wfk3PvajNY9txx+rxJ9/Y/M8vdN7W8hNP6vvtQ3qwuU8P796hh3fv0CONC3Xoir/W07UP6e5vfEhXHT+hK088Rpd9/ve1/bPvP+q4/7KqZi49Qw/UTthytC76uu65apeaN89o720zWmzN6EdzR45XHp3T8z/49VHnx5Hd8cz3//Goct17NG+6X9dvv1LXXHz5lqN+7rd1+TerunRbVV//+MRRx1c/+kc67kPv1+f+4F/rM//v/6bjPvR+bTvuWF1w6ik676QTdN5JJ+imq/dslsdnl/5583weefRHOu0zx2z+54XFd3RwtqMH7nty87j/rkd1z20PqLnrGu085xztqFZ18YlTuvOKy3XrRd/W7vOrm8ddO+t64sCTm8eh1rz2XnGprj/rhC3HLZfv0A1nnaibT/5L3Tb9b7Vr8nd00R+/R5f+6Xt03Sf+pW49ZUK3njKh3X/7aV188l/rhituUP3bF+q0qcnN737iR/5QVx3373XDib9fVPMGAAAAAAAAAEPtN79JNh++95qrdPDBRS1+/5/03IvS1RfXdfIn/pOeXfpnPTr/qu66bVY7zv2OHnroRevPvPPWB3Td5dfq/nuf0HNLv9FDB36gUz/zYe3b+10996L0xNNv67brm2reeHfheUDWxxNPr2vfrffo4QcXNv+78046UX/7hU/qgZlFLf7gv+jhh1/WCR/5gNqPd60/98Zdu3X5Od/WfPvHmn3wBTV23qRrL7tG993zuJq3tPTwwy/rwlNO0AP3zBd+DbI+Xui8rcV7Grpn1yWafbCjvXfMac+N+3TvXfO689YHNHPfgrZXz9GVF+3QE0+vW33m089taM+N96pePUvXX3SxWrffp8cOLOru2x/S40+9qTuuvUln/80XdOvOa/XI3FLh1yCP49UHr9LB3ZcW1sYVFqA3L6vp5guquvmCqvZccoEOtR47csw8qsfvP7h5zN1+l5rba7rpvDPUvH6P7r79oO6+/aD27b5V53/uj3XBR/53XfJn/7WuOOVzumRbVZf97cm69vgP6KqTP67Lzz1fN5z9dV1/5l/rkm1VXbKtqm9MfVSnfvrD2jH9R7r6+N/vOf5Al551pq494Q91R/VTmt15xubx9E3f1Ov7v63X939bP3ngcq08dr9e/u5jeuWOb+np7/y5njj3g5rbeYYevP4K3X/LnXpwZ/XdY9d52r97t+6967HI4+K//pBmdpypfXc+rHvvekz7b9urg1efrYNXbtPDF31J3/3WB/XIRZ/WzPU7df8N1+vA5WdsHg/uPFcvzNyjVx49uOV46dAzhRfyUToef/IN42981UVXaOcFF+uuPQc2/7t77nxEV5z3HX39ox886jjzi5/UJduq+tYJX9bX/78/0lePGd88PvF7/4Mm/8/3aNsXPqbLtm3Tpdu+qeP/4v/Rx8d+R1/5q3F9/T//mbZXv6W7bz+om6+9XZefc/5m+b/l2jsGlsXbbtirM7/4ST1wxz49ct15au08V7dfeLb2/P/snWd4G9eBrp2bbHb37t2bKMluki13i5I43XYil8QtjotsybGtSvXeKImixE6wYMAONhAESIK9AwRBEmwAewV7BYskUhZtyS12TDvZOLbjxNZ7f9CESBBUsyTI4rzP8/6wrBmcM3POmdF8c85EC2RKDhO3bzVJHjsxZBdTkp5LmXZmqZYidRL5EQHUFxTO68Nd1U00FBahlQto5QJ6tRqjrmbeb9ZnJtCYGoY5v5CK0jZqczJoShEwKzxJc32Y+D0Pz9Rt0ypC3Q8TKwkg9Ngh0uKT0UQriZUE2MxISKWsqIHKkhZnDW8iIiIiIiIiIiIiIiIiIiIiIiIiIrc11xqgd3S9gSFFRf/gO7Y/CzqwnTxNIeWGFirKLFRX9JCrKbiy/XW/QYTncRrqxzEWN1OmbyIxJIKCDL3t79TVDKORx9Hb/7bTM4SbYXvDAOa8HLo7zjIyMfOCQdjxo6TFJ9PcfAbr6U+ICwxEHS6/ov01t7yIQiqjpnqQkQnISEgjMzGT7KQcyvSNWE9fQB0SSlZ0jNPrftPsfRFLRjDm4iqqK7rRZpdRpm+iytiJodBMcYGJZLmC4gITg6MfXnZ/DfXjKCVeFCdEY8rKplpfQ0lhDa1tL1NfO4Y60AtVsITKIrPt5ZPb3YnBSd5uWoIB+kBTL921HXSZ26nOzCY/SiA/SkCrVFJa1LBAU5qCukRfyvOKZwLI3EIqS9vQJcaTeuRJ1F67iQ8WUEhlKEPCUYVFka3ORhOTiDpcTmVZx2Wt0eppThNo1ARSkxpJWVEDeSn5qA+vJGfjF8jZ+AWyNv8jZbLN1CYJlMd4oNv+TxSuu4P0ffeTduBBitwepCPoQdqFp6hNEqhNEmhIEmhOvmhNfuGC367Lz6YpM4aq0rZ5f15f2cFZSwcvdvZwaui80xvsUrKh4ZTDtlha1EC0n+88Y/z9iQ8KQuq6B98d64iRSOaE1gYqyzpIV6RwaPV9aLPLbOd3JlhXkRwRZTNe4ku42z4SBcFmblIO5YYWNLEq/HeuxXPjE4SfcKMop5zKsg7KS9pIjUuaeYkkSEJGwBHyQn3JC/VFE+hBnL8v8cECkQc3ELr5QZt5ob4YAzZQ5fkQDXFHaNEIVMX7ELhvK7UGEyaFJzlHf4nO4wm0YV4Uhx4hc+dylKu+gMJ9G/HBAkW5FbbjUqf2dXi8jMXNtjqbdUYaM2Jp1gg2m9IjaUqPItnflfhgKfHBAglCKHmp2nn9obbGSu/g7xmZAEOhGXNV34Lzdnr4HFOdTbzU1eys4U1ERERERERERERERERERERERERE5LbmWgP0kQlo16Vj1FYyNP4R5YYWMhJSCT12eGYG+cTMEuwl2lrK9I2X3VdanJqyogZbqJitziHU/QjlhlYsna/TM/AuhoJqTOVdTs8cbmq+UaSjVl9Ov/VPdPW+ZcsPMpTpDI1/RJvlPCc2rqTNcuncqWfgXTQxiRTlljMw8gEd3W8g9/UhPSGV7KRchk/+lZbWswRtX0VX12tOr/fNcuzUh1gbamhIC0eXbcRoaKG2xoqxuIXykjbKiptIioonPli47Cz0rr63yUzMIEMeTbWuikptJeX5RqoruqksrKC8qJZkuYK0UIH+oT84ve43zdMfc26w32ljnNMC9KZkb/T51RTnm6goacNc1W+z1thCS34KlnTBZmtOPFWJUpJlQbZgUpdTjrG4ef625mE6e96yHWBjcTP6vMp5B/3Fnj5ebjcxVFtNZVY6NfFHqY13xZxwgrrI7VQf+jcKNv8jmftWkHv4IfReq+dZH+OGJVXAkirQmp1IS27yApvzs2bKU91Pb1M/Z7ouetL6pvMb3hKyqryL4nwT+vzqeRZmFCP3dCPyuKtD4/19SZAKeG5axaFnVszTc/PqeQbu30ZqnJq0+GQK0ouoKu+2tcnuvmlbWfx2b5y3fL/11MeUFVbPs0JfT01VD4a8CpLDo1BKBZJ8j5Duux9thD/6aMFmU2EhncZqOo3VtBnK0EcLFMeFU5qSbLM8pwiTsQNzVT/lucWYI/ZSL11NvXQ1oZseQFj5dUIfuwP5hu8Su30F4Zt+xv6n7iH0mCuSPZs48vh/ceyRr+D61I/xXrOC+AOPU5kYTK2xcV7fM1f101KQgiVTZrMzzYfB+NWczNjDKw15vFXqz9vFx3mrLJCuTIGqRIG6yJ3UyvdTE+NKe1rwvH7fnRPFy63V8+ypmjl/CqlAeqg/JTlFGNM1mONPUCt3pTxVTZU6BLMm3FnDm4iIiIiIiIiIiIiIiIiIiIiIiIjIbc1nCdBPjv6OasVR9NkGakyDmCp7yU7KJTE00vZ36uvGSY6Kn5f32Ftp7ETu4013/8wz+OaWF/HdsRZz9QCmyj7K9I3kpWrJS9U6Pae42Q70voJJHUxH/cyLA5mJGWSpsshP09kyM1VYFEpZ2CX3Yyg0k67Q0N7xKiMTUJxfje+OdRRmltBmOY/19AXi/H3IVSidXueb7anh8/QXJ2NIy0CbVUZd7Qj6vCrq68Zobn4RTUzizCTLzBKGxj9adD+15mHkPt5UV/ZSZez8dDZ740y2lVGINqOIdHkMptKWS+7ndvTUlPPGOKcF6F0VJfTkyOjLCeK19Kf5vX47b5cd51xzGecbtEzpg+mKcaFSfoQa4QVqg1fREHuAzrQAerIEm6MGFeeaSznTUIo2a6EKqYxYiT/GBIHK6GPoNRmUJMVhVArUJAn0Jp/AqlhPf6oHLeVmmiqaaS8qsNlXVc1kz+iijp38wOkNaOl4weE51maVkhQZS+D+bQTs27pAt988wKGnfsqhp35i88jqFch9vJHs3oD/zrX471zL0WfvY8MPv8S6O+/g0FM/IdLjGIpggaCDO/HdsdZmenwK6vBoFMGCTVWYnIJ0/aLlm/Xwb35JTmIaZsVxsry3kuW9jbI4gbI4Aa3MndB1PyH2wHPkqTMo0mRRWVBKXe0oJr2ZyuwCLOZO+lpG59nbMoJepSIrXCArXCAnJsb2e8XJSVRFHsQUtpUSVTTarFIM6njKFALJ7muQ7Fxjq5ffzvUkRcWRGqvGe9NKtIkJ5GkKFlhuaKVUV7egbqaonZgit9IkuZu6kFU0SX5KU8AK6mTPUB21l/I4b/ReT6F0+X+Er/se0e57iA8WSPQ7SubeuylY/zc0HP8hTR4/ocnjJzR430uZQlhgnVqgTV9ElbGTmrIGGsz9NFW10VZSTLu+gHrzIPW1ozQ2jDlreBMRERERERERERERERERERERERERua35LAH6yAQMtnaiDgu3zRxvaTmLx8anyUhIY2QC+ob/SFFuBflpukX3EXRgB8UFJluoGOnlwf4n72JkAoZPfUx93RipcUm0tZ+7BfKNm+9AdSnmZBndnVO0tE6Rpc4mLT6FWvMwhZkltFteIdLrBCXaOofbd/dPo8+rpK52xPZnUtc9BB3YQUPDSaynPqGpaZIYz6P09C3+osPt6uipDznV3kpTZjTqiFgqjZ1YOl+nRFdPR/dvKdM3Ijt6kExVJvV1Y1hPX1iwj66+t0lPSCUtPpnaGiuVecWUpmejzS7DaGihufkMSkEgT5m8tGaff+qSDNANuaUUxwvoYwLIOPgzKkK3YgzfR4bkAJLffA/p+rtJ2PsrMvb+nDyXr1K49g4MW/8PZtf/os7te1T5P01xTCD6OAF9nEBpvMBglsBAThSd5VU0N03S3DRJndlKrWmI9ppOLNWNtDSM2v5fd/skp/smmeyf5JT1t4xOIHoTHDl9gY7O18lP1To01P0wnpufdeBq9j7+Y+KDpCiCBdJik2hqnKC5aRKlLBTJ7o0U51ctsMTOkANbCDu0HZU0GLUgkJ2QQrmhhRh/X4IPbCNo3xYiPdwxFJjJSykgQQidH5YfXU/Imh/N+zNFsECMhysJ+5/BEOmHMU7AGCdQG/gsLce/R69yH0M5An7P/QhzUQVd5kYKdv4z6Wv/F8Vud5ERJlAY4Ud95FZUXvuIDwhAJQhkxasWPU5zrTEN0tw0SVttH4M5gs3+QgVdxhKq0hJJkQXMK2+WKpP62ov9obn5DAPWP9HR9Tqxnod4sbt/wbk7PfwyL7dXMV4Sx1C+DL3ng2Tvv5Ps/XeS4rmJFM8taDd8gYJN/4h2/R0UbvwyxmP3MZQ10z97kn1ojtpNfegWutQeDGYJtJsstNX00FFhorO8ymZHRc3Fss2x1zLJyZHpy7azsUlnjW4iIiIiIiIiIiIiIiIiIiIiIiIiIrc3Fy589qygPDmGhtpRRidgYOR9wo+7EePnR6muntEJqDUNkR6fTGf3wvym3NBC2PGjtFvOMzoB2swSjq9/kkxlGqMTMDz+ETXVA5QbWp2eiTjL8fH3aNf4UK83MDjyAWlxSdSZrRSkF1GYUUx97Rj5qVqSI+NobX1pwfYlhTWkK1Lo6Hqd0QmoKGnDc9MqDIVmhsc/YnQCor3daW054/S6Ou8Y/w/j9VUYlQKpsWpaml/EVNGDqaKHjq43KEgvIjVGRWqsCuupj+dtOzj6IcX51cT4+9HZ/VtqqgdIjYiissiMPq8Sc2UfRn0TyUIQTbXDC7ZfCp5eigF6kevd5G7/D/J3fYf+FA/GcgXGcgWG0nxpj9lNp+Ig/Tnh9FWW013TtsDOhkHa21+mvf0c7e3n6LCc4/TgOU4Pvcr42B+dflKXitaTf51ZXkWdvcDMhFS8XZ7EY+0jCwzYuQZFkJSAPZvZ/sv/wGfr8yiCpJzY8BRem58MMsLEAAAgAElEQVRFemj3RV13Y9Q3UlnSRlWZxXbOu+ZcNDOVacRKJAvKV66roTA5m8KUi1os52hpmkApFYj3diN83U9IdVtDeWwgFfGCzYYMFbUpsVQqZFQoBJv1JTU0VrbZyjFrp7mVdvlmijyfIl3mR9j+DRx75Ou43XsHxx/7JzT+hzj81I84snoFbs8/zIH7/pY999zBnp99kb2//iGxPscxJKtpbhhbsO+BSi2jOtlCtTLGtDLOVSr5U9qj/DFrFWf1AhVKgcJogWJhDxWev6ApwoWhTD9G8wWbZ41KXqnN5NW67HlOVqSSKXiSLPUjR52NVi6hwv9RKnweoTRgA7ooXwpjBQpjBQaTDjGh2c2EZjdjOcG0t5+ju7ZtngPNfTN9cxHHTn54Q9rmuBigi4iIiIiIiIiIiIiIiIiIiIiIiIjcEK5HgD7Y9yq5wQcZnYCRU59QaxrCb9cGUmNUtLW9xODI+2Qq00mKiJm3XbvlPFHenpQXNzM8/heaGk/jv2sjkZ4n6Bv8A6MT0N3zJgkB/gxY33N6juJMT7U1YYzxoLtjirKiempNgyTKwukd+D3G4ibKihpIEEIoSNPN266x4RTZ6ix0OUa0mQbKDS3Ifb0pyjEyOPIBoxPQ1HCKBImP0+vobM/2dNOjTyYuMJAyXT2DI++jzSyho/M1+of/iNR1D431J8lJypm3ncXyCpGexyktqqdv8PdUllnISEglRa6gqqyDAet7pEbFkpegpm/gHafX0xkuyQB9qHOMvtZh+ttGODXyW4eeHJ1m7PRHjE4iehMcHPkT2swSMhSaeabHp6CQytj/1N0LffIudj/y3+y4/1sL3P3gvyM7vIewY4cQDu5g3Z13sPVnXyXixBEiPd1RBAtE+/oQ6nYIubcXimCBKC8PYvz8FszuTo9PWVCuuQbu24b35mfITdSg8dxBwtZ7SNhyNyWhRzElCMjX/wjpym8RvPJbZCg0ZCmSMWvisbRP0d44QmfrKQb732Bo4LcOLVClkBIikBIikB6ntv1uVkwMBs9fkRkbR2ZcIhmhAagkHvhsfY4jzz2I4LqHELdDhLgdwlTRjffW56jK0FBvHqCuZthmdXkXyVGxJIaEz+w/QWOzIPQoxuM/RifdQY5coMzjbiqPfJvKI98mNzKAHLlATqSUTN9tuD3wJY4/80OiPI6iCBZQBvig8jlEtvsqyvb/F5V7v2WzyG8tORGB5EQK88yPj6ahph9Lx3m6en5Ld+dL9LUN09c6TI9lgq7u1+jq+S1dPb9ldHh+n3V2G57r+BlnjW4iImAymZBIJKxcuZLly5dzxx13sHLlSlauXImrqysajYapKSde/W8SU1NTmEwm5HI5Op0Oi8WC1Wp1drFEbhOmp6fR6XS4urqycuVKli1bxrJly2x9TSKRoNPpmJ6ednZRRURERERERERERERERERuOy5cuE7Pcs1FZCSkMjoJvQPvEu3rg1IIRZdVyugkVBk7iA8Moqa637ZNcX4VsZIA2tpeoqnp9KcrzPqjCBYYnYQB6x+J9XanUmd2+nNqZzt26kMmqlLQqxOwdL5GhkKDpeMV0hUaegffRSNPoCBDjyZaSUvLi7bt9HmVZChT6be+R8/ANLrsUgL2bqauZtj2d9LjU+jses3pdXS246fe50x7PTmBu0iLU9M7+C6mim5MFd0Mjn5Au+UckZ7HUQRLbdsMj39EeXEzqbEqBsc+oKnxNEkRsSSGRFCUrKGvc4pyQwuaUIHmOisjpz92ej2d4ZIM0E+ddf6Bv51NjVWhiVYuMPyEGzse+m+H7n38R0ScmPnud3JkLN29b9Ez8A6uq++nu+93tLZNObTtU3MSU4jzcbcZ73ucjq6ZsDU+KJhID3eivDxQSGULAvLLWZ0gYFZetD7GjT63rzEcfA9ni4LJ9/oNci83xhsrOVvki9njh+Rs+AIa720kyaQMZRxjMt+dyYLjKIIFEoIFkkJC0EQnODxO9jY3TzJRmclZvYyzRQJniwReNETSOzBNW/0AiqDgeeXVZhro6HqdnoF36B18l97Bd7Ge+is5Sdl01Hczevqv887XyMQnDPec4WypzKYlZg35O79GxpFfoPY7iDJIQtbeuylc/yW06+5Au+4O8jd9lbNagbNagRcLghlLc+dkhgdnCoI4qxU4XZnDQPdL9PW/yUDPywx0T9ns6/stvYMXyzdr39AfsJ76q1Pa7fVUDNBvHuvWNbNzpwWD4WVnF8XpyOVyW2B+Ja5YseK2DPgsFgsrV65ctN5yudzZRbxhzL44MTfEFbm+TE9P4+rqyrJly664r7m4uGAymS67b7lcPm87kRluZP+du++VK1de131/XrnU+LmYsy+PSCSSK2rrIiLOZPY+Ya7OuheyH/ctFotTynEpZl8Um1Wj0Ti7SCIitxS3ypii0WjmjSfi9VhERGQpcL0C9LHTH9IU8hR1NcMMjr6PoaAaXXYZSlm4banw3JR8VGFRdPW+SbvlHFHeHhiLm7Ce+ivZ6ixUYVEogmX0DEwzMvEJ1eUdpEVFMzz+Z6c/p74VHD/5Hu1qV2pLTKjD5AyN/5ni/CpqzYN0dL1GYmgECdIQCtKKGJ2ExsZTZCam01A3yugktHecJ9rXG0OBiZykHMoNzdRUD2AoMGFdosGuvZNDk3RqE4n33EuVsYPhkx+Rl5JPV+9bjE6C15ZnKdXWkhqrYnQS+oZ+T1ZiBv3W9xidhIrSNqSuu0lXpNDceJLR038l1usoRemFWE/9xen1c5ZigC66qN19v0MdHr2oJ9Y+yvZ7v2Fz273fwOVn3yA+MGheoBvidoj1d32FI7/5JdG+PjYVwVKqjBZ6+t+mZ2CagZH3GBx9n8GxDxidnAl29z7+4wXlamk6Rbo8ep4NNUMMjr5PtiqThGCB+AB/ZKv+jbBV/0ptonBF1qlkdDXN7GeuSWER6Lb8b7TblqESBKJOHMblh/8L18e/S3KIgP/233B87a/w2fQkm+7632z40ZdY//07EA7tQhEskCQTSA6ZcXaf1sHXOF8uu7SlAr9X3ctfYv+Zd3T7eNMoJS1MIDlEStHub6Pf+Q0q3e7kvEGY56tl4bxRGc1UZztjpy9epIfH/8xAQRipUVEkRUSTHB6Bft8/od/7TxRv+xra/T8gJVQgJVSgNjGQV7U+vKKTcL5IynjHEEPD7zI89PY8x0++v6hjp//M6MQFp7djZygG6DePn/+80uYzz9STk/Mib7zxgbOLdVOZmppixYoVVx14zLp8+XJnV+G6IZFILlvf2zlAtw++xEDw+mKxWK4qOLfX1dX1kvsXA3THiAH6zeVaAnRHgbpcLr/tXtASuT2wH2udeR/k4uJyy4/79v1bp9M5u0giIrcUt8qY4urqOq8c4jVYRERkKXDdZqBPwovNRrL9tzI6eYGO7tdRysLITc6jvnaEEm0NVcYOFMECpsoeDAUm4oOCaW6eJF9TiKHQTIm2BqUsjJHTnzA09iGHH/tvhsY+dPoz6lvJ87UasuWhdPW+RYo8geGTH5EUEcPQ+J/RZZeSHBWHPq+SbFUW6YpkUuTxtlnPGQkawtyP0Nh4iqHxDzFVdCPZvdEWDovC6MTHnLXUUq4MQpdTRt/Q7xka/zPZqiz6hn5PibYGnx1rKCk0U2XsmFmm3WhhdBJaW6eI9PIg4vB26kpqGDn9McbiJpJlwbQ0jDq/bk5UDNCXiObKXpRCqEO33P8vPP/9Ly/whe//Det/8MUFbvjhF9ny4y8i7FmDWghCLQSRFZdAb//bqEIjUQQLhLm7zgnRpcQFBhFvN1NaESyQIA1ZtFwJ0hDW/ejvSQkLJSVUhvLYVkIf+zLJ2++mQS1QmxBA8p5fIHnwi0QdXI9SCKVcIaNBJdCkiWTI+gesJz9i5PTHi2qq6CJBKlxUuFie/J3/iirQe6acQUHE+Hnz3J1fYvO93yIuIJD4oGAKM4pJV6QQ6+eNdfxDhk9+ZDNHnTV/31KBRFnoRQXBZqrXBrQ7/oGibV+iaNuXSPd4HqUgoJQGs/+xO1nzgy/xwp1fJFYimTl2QUEkBAWREBSMUiqQ4rEV3bov2kw//ARKQebguAoMWP+I9fTHWE9/zMipj+b4l4t/fvpjxiYuOjq5NIPwa1UM0G8ecwN0+yB9bOxdZxfvhjM9Pe0w0HNxcUGj0WCxWGzK5XKHM2dvl9DI0cMriUSCXC5HLpfj4uLC8uXLxQBd5JqwWCwOQ0JXV1fbJwIsFovtswH2ociVhL9igO4YMUC/uTgaR2bHUXvnrnqx2Ata4gw4kVsN+/bq4uLitLLMXTloxYoVTivHYji69omfwxERmc+tMqbMfaH6dnpBWkRERORSXM8AfWziY86XSdHEJNLV+xZZqkyam8+QFqem3NBEW/tLZKkycF/3OGHuh2moGyM/VUu75RzpihSMxY2UFtUxMnGBBCGE3Bi5059P33p+wqu1SaSFh9iWui8tqqPGNMDAyHvkJOcg2e1CxIljRHmdoLHxJKOTYNQ34br6fnJTcpnNKDKV6ZTlGxk+Kc7wn+vk4CRnu1pIDvbEXNXL6CRkfLpU/kzbDEUhlZEglaGJVtomP5qrenFf92vU4XLbn2XEKSktqGKp50JigO5ERyY+wXrqr4s6fPIvDI3/mcGxD2y2tk2RkaCxBdBxAYHEBQQQFxiE/56NPHfnl3juzr/h+R98mTU//HvW/PDvcV39AEpZGEpZGKbKHkYnQSmEYK7qc1CmC/PKMDj6J2oqOtGEh5ESGkJKiECyTIoyOIiDT93NC9//Epvv/SYRJ9xQSoVLK8hs5dBGh1CvEmhIDKIhMYAGlZQGlUBzvAfD7l9lzPPrvF4ixfUXf8cblQKvGgM5mb6bgi1/Q9aBH5N6bCW6Hf9Ab+xqXq+U8XqljBKFMC+UvqzSYIwFRl5qr+eNMoHXSwXeKBU41XsS6/gHZChSbOVVysJIioxddEa19dRfPw3rPz12J/+M9eQHM45/wGtVEbZyniv2oWj731Cw799JCvZHJZOR5rGBIpe/n+dg9FreMMh4syzMoW9UqZzehpeSl+qvQ2MfMjT2gc3h8aU1A9qZOArQZ334YTPR0WO3dZDuKOi4ku+b63Q620Pb2yFQnpqamnccLrW86O08G0MM0G8Mjl5UkUgkl21L09PTyOVy27aXW5pXDNAdIwboNxf7ceRqjrnJZHIYposzVkVuJa725aYbxfT09ILryq2G/XVJvDaJiCzkVhhT7MeTy616JCIiInK7cD0D9NFJGLa+Q+mR72A99VcsHa+giVZSbmimoqSVCkMLucl5BB/cSYjbQXRZpVQYWqgsbaO8uAlVaCSDox9QWdpO8NYnnf4c+1b1bE83TRmRKKUClWUWhk9+hCZaifXUX+nofp3E0AgivU6glIUycvoTKkrbPp2EKaP+0+Xc62tHyIpT0jvwjtPrcyv6ssVMeWIIiqBg2tpeYnQSUmNUDFjfQxUWRXFeBe7rH8d723PU1QzTMzBNZmI6CYLMtg9jcROFmhy6e153en2c7ZIN0Mcmr5+jExcYHPmTQweG/4ee/rfp7n1zgZWlbcT6+xHt47XAGF8fIj3ccH/uAbbc8xU23v0Vnr/zb9h877eQHdlHwqff0t56/7+y9sf/wP4nf2oL1RNDwjHkVzksz9Do+4yc/pgw98NUGJoZGn2foZE/MTDwFgP9b9JSN0RamEBaqECyNJAUIYCyvDJ6+t+mrNCEShBQSryI3PJLigJ305IWc0mbNFHUJQrUJQq0aAtt5TDqzCQEBZJ+8Bfkb/4H1J47iPb1Re7jRXyQ1FaXXfd/jfjAIDat+Cb7n7zrkt8q78mRcd7o2FdLvHmt1Je3TKG8Xi3nfLGUtzLW8MeQv+f1hIeoiA/49PvkwWTt/RH5m/+RnvoOhgffdODvGBx5b95x7R/6AyebzJg0USRHxpB/4lGKD3yb4v3fonjnNyne8U00oSEkR8aQGRPDb8sver6xlPHTH13XNim6uCOn/srQ6PsO+0ffwDvz+mhP31v0D/2BwZE/UV3eiSJYijpMTlJEzDwP/Pr7bLrrH2zuuO8bzhrelhyXCtDtg/SOjrecXdzrik6n+0yzHWa/5Xw7BBtzlyxcyiGY+A30G4P9kphX+/3X2c8sXO7lFjFAd4wYoN9cPkuAPotOp1vw0ok4E13kVmBqamrBt4qdNaPaZDLd8i+ayOVy8b5CROQS3Cpjiv1qEVd7ryoiIiLyeeXChev7zHj89IdMlUeTHZ9Ae/vLFKRpaagbpTivClNFF0ohlMPP/oI9v/4hGYpkOrteI09TgMVynoyEVHr73yZw5/PUV7Q7/fn3rewbdSrSoyKQ+3gxNgkD1j+SFqtm9PTHmMq7kOxxIT1O/elLC7koggXyUwvp7n2T4bEPUUh8aGt90en1uJU931pC4rF15GsK6B/6A+aKbioMLYxOfILbmkfY/uB/ogqNRJtpINrPl5Cj+6kzDzE2CdaTfyFPnY4ht8zp9bgVnBAD9PlaT35E78A7Dm1vf5mWljPzbG15kY7OV1AECyhlYSRHxqGUhZEak0hqTCJxgYG4r/s1ux757gL3PPpdtt/7dbav+JrNHff9M3sf/g923f8N/FweIzHIn0JNLrkp+Rxb+xgb7/kaQQd2XFwC3c5EqUCKzLGaYF9yI4JprO7Cf8fz5CiT0asTyZcLJKz9V8JWfo2EzT+lPuYYJrkbScddiH7+31Ec2UhqVCyFUQJmpUCdJhZLXe+ix8lm31s0V7WSES7MGCEjLUqOJlpJuvcWkk9stNUjxs8X19X3seuR76IKjSA1JpGcpGwyY+SMTcLoxCe0tZ0lLTZxnulyOZmRgs2MCClJgSdQSdxJkEpJkAoogyRoN38B475lvFgSTlNFM4m+biQFehKy5zn2PvA1QvY8f7Gc4QKZ4VL0bisoOfTdi+6fsejoA6TGKG3nODXm07LEJdJQO8zY5CdO79hLxaHR9+kbvHQ77Op+Y16fNeobSI6KRxEsEOXlQfgJN6J9fVEESzm+/nE2/uzrtj56YOU9RJw4RmpMInIfL+IkvljapxaUQ5tpICkiGqVURoJUQB0a5qzhbclxJQH6XL29+2+bIN3+u+fXOrP6dpiRPTeouR1m1IssZPYzBHK5/KaGDPYzeq51id0r6WdigO4YMUC/uVyPAB0WvuQlLicrIjIf+zH/RoRuVqt13mcXREQuxexnaG72vZaz0Wg0tnpfbrWgWxX78eTzWg8RERGRq+V6B+hjkzA6/BYdCTuo0NdQWdpGhaGZytJWjMWNZKuzcHvhEQ4+/XNKtTXkJGVj6ThPenwK3b1vkhQuJyc6yunPy291z/b28nJnI1sf+DeGxz5kcORP5Cbn0lg/ToSHO1FeJ8hUpqGQykgMCUcpC6Omqo+xSchNyiErJoa+/recXo9b2Zc7aqlMikCbVkBZUR1DYx+QGpNIb//brL/rK/QNvktiaAQJUhnp8UmEHjuEPreC3v5pjPpGCjV59PS87vR63ApOvOS8Mc5pTwb7Bt6ks+cNOnveoKPrVWrNAzaL8ytRSAUUUoHYAAnhJ44S4XGMuMBADj79czbf9212PrycAyt/xsGnf47r6vvIVKaSqUylKKeMhvpRkiNjGDvDAvuH3qW75415FiZnkhWXQJJMIEkmkBWfSE1lJwHbnsb18e8RenATmlDhikyLiqJQmUB1gkC1IhhzrBe1Ua6YYzyoiTlBS8BjtB79Nrm+m/B69keoPbfRlx1Af+ph2mI2ohSCUUil5O7+F3Sud3JaL2OsQkNnzxvUVbaTGy1cXvlF86MkNIev4VylktNagVNF4QyZK7B0nKNMX287bpnKVPJS8+kdeHvBMevoepWxMzA+8WdGh9+gq+d1ejpfpK91gL7WAcbKNZzNOcjZXFcmdRJOagOo9/kJVUf/i/xIf/LkAgURfhjdfj7PsqM/xxK1hddNqY41p3Fq/F2H51H0RniB3sF3bP1yru2Wl2isG6HOPDDP1pZJ9DllqELCZr4XLwiEHztAxPFDxEn8SPi0H0v2uPD897/Ms9+5g2e/cwd7HvsBgfu3EuJ2gH1P/IQt930b7y3PEhcUhEIqoAwJY2js/QVlrK+zkhQejrnCwoD1f2x9uNNyFkvjMFUFJeREhZEWJpAaIQboN4urDdDnBuk1Na85u/ifCTH4uYizl00UufHMfTB4M9u7/YyeG9m+xADdMWKAfnO5XgE6LHzRS5yFLiJyEfu+diOYe125Fb+xLnJrMbdNLqXVBm6H65SLi4t4DykiIrIkuXDh+j+jHp/4M+MNlZTHeWGu6kGbZaChfgxVeBSxARIC9m1G6rqbuMBA1BHRtLadJTspi+KCKlLDw6iv7rwFnrPf+r7alEOdvhRjcSNjZ6Bn4G2i/XyI8j5BclQsh5/9BQqpQLoiiTxNPo2NJ+nu/S1qaSDNjWNOL//nwfNtpWijJaTHqWhtfRFzVS9yX09kR/ZSVlSPoaCaAyvv5sTGpxg7A83NEyRHxZEam0itedDp5b9VXJIBeqz3UVvgFu3rxZb7/9UWru169HtE+/mQIBUIc3fFdfV9HH3+ISI9j9uC9fzUAlpbX6Td8jLtlpfpG7oYtJYXN+K7Yy2Do+/R0fEyltYJWmu6aa5sxpCURG6kQGa4QHKIQKLfMVpaJqkyNJAeJtgsiI3Cos25IqsTw6hQCFQoBMw5WRj1DSgDPEny3kXK8bVk7f0BifsfJWrD95Bv/TnRvt4opALSXatJCpEh9/Fk7xM/xnX1fcQFBdrqaK8uTmBUJ1vgK+Uy3qqe8U1zBOfNqYznBTCRuhurNorGhjF0miySvHba1PgfoDI9ie7a5vnWzNjefvHY1lT30W6ZorOhi45sGYUKOUUx/lRIHpvR9zEqvB+jwudJtHHhFKbmcLoyh1drL/pKg97pHW0pOTT2ge382Wuu6qGipNlma9tZ2i0v09p2ltTYRIdtL+Tofg4/cw97Hv7Pebr95n6EA1uI9/UgSSYlSSZw6NH/YNd9X8Nv05PE+noQeuwQfjvWsv+pu9j+4H+y/cH/xHX1/Rxf/zjH1j6GOjyK3OQcm1mx8WSEyzBmF9JY0UxjRTPNlc10mJtpKjaQIw9Bn11MdWYq2qBdaIN2kXjwaSLW3EnagQcxxvijVykoSCtw1vC25LjWAH3WnTstGAwvO7saV43VahWDnzmIAfrtj7MCdI1GIwboTkYM0G8u1zNAt2/T4vgsInKRuavn3KjxZ25/Fr+JLHI5bvVPCtwI7F+UvNzndm5VbsZ4IiIiInIrciMC9LEzcGr8bU6WxJAaGY4uu4S6miGy1ZlEeXugkEqJ9HQnytuD/LRCDIUmtFkGksLC0admMTr5idOfzX9efKtKQBOjpLFhjHbLyyikAtnqLCpKWgg6uIMIj2PIfbyoMloYHv+Q5LBQdKk5DI78j9PL/nlwcmiSukQPms2dFGboMVf1sOvR79HadhZVeBRVRgtb7vsXZEf3MzT2PtbTf8Fc1UtlWZvTy34ruSQD9H2//AbC/s3EeLmRKAhEeR1n96/uZPev7uTQqvuQHdlnC++SIqLJTc6mMF1HTkw0WeHCfCNkGDSptNdY6KyspkgVT9C2J6kvq6FcKVAa5U7ygUcJX3MnhR5PYw7ZTFXEfrSaTDJkPhSkFVCeq6MxKwVjvIAxXqAyNYnm5olL2towREeViTJVJIZ4AUO8QEG6jjxNLkme20g/9EtbHSI83PDZ9jyB+7eSFBlNQboOQ2E1vQPTGIsbKMzQLTRdiy4lFUOCYLM4PogcwRWVxI0EQSBBEDDKjzCs3sp48mZG0w/RnJ9OmtsqCjZ8kaQTW4k9sR/l5jupPz7fGt8HqQp+fr6Bz1MV8DxaTRYF6TqbhRk6tBk6arV6prq6nd5plpI9/b+7ZDs06uvR55XbLNXVUKqtIdrPh+CDO5Hs3USI20HiAgNQSAXc1z3O8Q1P4rPteXy2PU9Ocg4F6Try0wqJ8fedd97nmh6vtr30MqtwYAuSHc8jPbSD+OBgFFKB+OBgpId24r9zDfLDmwnc9Cv81/8Sle8RMsMFm5X6Wof1MRfoKIsNRnVoNbLnvkP4U/+XmKe+TPr2/6bM5wk0bqsIPbIHg+QFKvZ+Ff2mL6Dc9zBxEh+SvbaQ7LkJXWYRba2TzhrelhyfNUC3D9LfeOMDZ1fpirBfVnqpL40rBjS3P84K0O2/UXsjAwgxQHeMGKDfXMQAXUTkxmP/IuSN6htzf0P8JrLIpbAPkp3xHW9nMPc6tWzZMmcX55qYmpqad+6W0uoBIiIiIjcqQB8//QGn2hppzoknU5lKghBCuiKZtFgVzU2nKc6vJNLrBImh4UT7+aIIDiJPocB68kOnP8v/PPlKi54mXR5S112kK5JRSAWSo+LQZRmIDwoi2teblGgFpUV1VBTXkywLorXppNPL/XnylbYS8sK96RucxnX1/aTFqUmQykiLUxHq7orHpqeJ9HTHWNxIZ/drlBua6Ox+zenlvpVckgF62MEN+PzmLmKPbCY3UiA3UiBnEXXqJEzGNurrrJSnqCmJFSiJFagO3kBprJTqwBfI3X836Yd/RebB+1AeeJzwrQ9REOVPbfRujNK1ZEmPoJAKpLqvJvPg3RT7PU2tsYH6OuuMtVZqio2UJwoOLU1NpjhLizEpjgqlQIVSoDLeF3PkHrrSA+jJEujJEqivs1JnHqQox0hRjhH9p9Y5WHKhsX6U3oFpxs7AmaEJxntGaKy30mTqoN2Qh6U4m57cMKwJa7EmrGUoeQ89mf5Y5GuoCd9MRYJARYJA2vF1lAZspCZsBzVhOzCHzjFyP/V6I+ebFnqm/5TTG/9SsqPzFRrqRy+2uTnWVPdSoMl1aFqMgkRBIPL4IYL2rCdw1xriA2aWR0+QCrivf5x1P/lHdj7yHfY89gM23ftN3Nf9Go/DE6wAACAASURBVE+Xpzn0zL3sf/IuvLf+hhg/H3LUWehzjA6X6h+d+JjSQhNjZ2B47H2a6q0264yNlCYpKZQLZEfMrN6g9D5McZKKuupe8mPl5Hzaj/PkoTSVmuhr6qOzzLioVYUX+0dShNxWH83xtaQcXzezlHuQP+qDvyZk5f8hcv9z6LJKSItTIRzeQ4JUwGf78+x/6i7C3F1t22ccfgBlcCDqMHEJ95vF9QrQZ33mmXpycl78XATpcx+UfJ6XHLweiAHN7c+tsoT7smXLbtjsJDFAd4wYoN9crmeA7urqKgZ4IiIO0Ol0N/wezj6kF7+JLHIp7FfcWSrMXfr883ofYP+y51JZPUBEREQEblyAPnYGTo+/w1h1Hkneuwg+uINSrZm8lDzKiurQ55QR4+dDpKc7fjvXkRjgQ6Opm9GJj52eAXzefMWcSLznPg6svMf2fD1TmUp+WiHhJ44S5n6YuMBAIo7spFxb7fTyft48Yz1Ls9qT0lw9R577JRWGJtThURSkFeK5eRVh7ofR55YR4nYAfU4ZVaUtTi/zreaSDNAHmzrorjRf1tYiPcXKWJJCBFsHTjmxgVS3VWQcfICE4GAUG/4f0se+SNDan5IgFZB7exB0YBvRvt74bHse19X3IT2007a9I5WCgDZWoCNLZnO44OLS6K825/NyZxMnc70ZiF5FX/xG2rPk5CWqSfVYT6rbKpuZHmtozVM5NldFS34G9WX16HONVJY0U1vdS3teHG3pMmpUAuU5+dQlHJ0x/ih1MTOaksKpLDLTbzJzrmW+p8feYfwMojfJhtqZ0NteY1EdmUoN6XEqdFkGTBVd1FT3Um20kJWYilIW4rD9xfh64/bsfTb3P/Y9Nv74y6y78w58Nz2FWiYQcnALXmsf5MRz9xHv50XQ/m14bV6N5+ZVHHvhESI93UmQCsQFSAg/cRRFcDC6zGJKC802q8raqcguoCxZNc/WPBUtuSoyoqPpKFTTmhFOuWQV5ZJV5J1YhXznY2g8tlAcI2BITqIkz4hOpSJXOIEhW09H+Ux/NaWqKY4RKI4RKEmMc3iMaqp7qS+roaUwgya9ntrKDsxp8ZTll1FaaCbz0C/IOPQL27GJDwwk/MRRYiV+5CXnkBEVTmpoIKVa8yUt19c6a3hbclzvAN0+SB8be9fZVVwU+2Bi2bJlN+3h6PT0NDqdDrlcjouLCy4uLsjlckwmE9PT0zelDHP5rGHP1NSUrT4SiYSVK1cil8vR6XRXFZZarVYsFgsWi2XR7axWKyaTaUk93LJarWg0GuRyOStXrmTlypVIJJKrajPOCtABli9fPq+NrVix4oaE6JcL0KempjCZTMjlcuRyORaL5TP3t6mpqXnnxtXV1bbv64XFYpnXt2bHC41Gc0XH8VYN0K1WK3K5HFdX13ljhjPGwOvJ9QrQp6am5i0pezVL484dM1xdXT/TNWZqaso2Ljtq19fSr25EX5xtT7P9RCKRoNFolsws0CvBfryaPUY3a8nlueddo9FccpycbW+LjacSieSSfcNqtdruS651TLYP6W8kc+9/HJV19t7ns9THHovFYmsPJpNp0XYwOwbMHk9nMPf3r1e/nnvvOvde/FqP7dx/V1yP+6zP2l+np6fntSn77Wb//+xvXO09+yxz7/FuZvuYW/bPep2zv3+8kuMwe82ZbT+z9zHO/PeciIiIyLVw4cKNfQZv7R5HF7gJj40rKUzX0dv/O3KTs9HnltHceBK3Fx7Bf8cLaIRABod/7/TM4PPoRO8wyoO/ZsPdXyVW4k9xbjnp8Umkx6nJTcqemcD3wkOEuW6no/2s08v7ubS+Asm6uynKKqapcRz/3RuIDwzAf9d6ivMqaG+fQji0kyj3/fT2vuH88t5iTi7FAL26oIhqY/ui1mqLaU4PpyktjIYUGbUZiVTqKinMKCLDYw3prg+jDAogQSqgCAoiLkBCYkgo5cVNaDOKSAqPpMLQdEmrC/XUp4XTkCrQkCpQlxxE+rHHST3xHEpBICngGMXSzbRq/OiM20xv2ONUH/w3CtfdQd6mr5Cx/wFSDjxCS8DDdAbbKf0VbVGbaFBL5quSUJ8cRnWBnvLi+eVpKG9iqq3J6Q1yKTk0+h6miq5LtsUMRQqq0HCbZbpa1GGReG1exfH1j+O95VniJP4zbTE4mLgACXEBEjIUKZTpaikvbqIwXUtJoYny4qYFlulq0URFoxIEm4nSYJRBEsKO7iH82MF5Ybs+10h5cRNKrwOEbHmUkC0Pkxl8nEK5gDZahkGVQKW+Zl4dyvNKKFbGkei+lfCtjxK25WHCtjxM3DN/R8mxB2hU+1GvlpAsC6TI/zmyXe8lbeNXUK3+AnFrvkn8nl+R5vY4aW6PUxDpTYWuimpjOw25KpozI2w2poVQnxq2oI7V+TrqkwWbDcnBNCQFkCs9jDLIH5NawFRSN1NWu21rq/vmnbNWfS5NOQm2/z49/jum+vppMlmo1elpzpLTnBlBa060s4a3JceNCtBnffhhM9HRY7dkkG4/s2juEtM36oH71NTUguDe3mXLliGXy2/ogxf7B0WX09EDsenpaTQaDStWrLjs9q6urldUn7nB09zfnJ6eRi6Xz3tId6NC4KsJBO2Dsqvd/+W2sVgsC8LnxVyxYsW8GXhXe45v5Aw7+1lZc9v59QxuFgvQTSbTJdupRCK56v5msVgWnH97ly9f/ple9JDL5QsC1MXO/aV+52rDXPsx6lL991oC9Mu169m24Qj7ZVav5ZMAc4/pjfikwPUI0Kenpxe02cuVdWpqColEctkx41LH1xHXs1/pdLrr3hd1Ot1l67xy5cqbOnvYfsy7kt+2X63jSs/R3P662OdormS8upLfsy/jla6IcKnfX7ZsGRqNBpPJtGj7dVS2ue1obr3t7xXsf+tSY6V9KH+lLjb7fW6dL7e09dz6zI6lju59rqY+jpjd52LXltm+otFo5s0sdjQGXC8WO046nW7RMsyW9Vrula/X9ftK7n8debkyX6/+aj+renYcslgs13xc7T+BdaWuWLFi0bpezZhitVpxdXW97L3R8uXLr2pViqvpqxqN5orvzV1cXMSXuERERG55bmSAPnLqIxrN3Wik3giH91CQWkhHxzmyVRmUFzfS1fM6occO4r/5KRICfBkQA/Rrsqq0hZwIfw4+9E+kxakw6hvIUqaRqdRQkKYlxtcLr3WPEO1xBIvlZaeX9/NoqbaG6C0/oVxXTVVZO8Lh3cRK/HFdfT+l2hq6ul4lMTgQlTSQ1tYXnV7eW80lGaB35EfTki6j2mih2mjBbKihJVW4aFooZqU/hpB9VMV6UJOhpFJXSUVJs22bWdvbX5p3QLu6XsWoq7l4gK0v0VnTSHlxI7WZChqT/WhM9qMlbj+dsl/RKTxEp/Aw7fL19EU8QY/8eVo1AjUxxzAEbqZVI6MlLZzmtMgFTjTW8lKHZYFTnV2cGXrppjakpa6l4xzlxY0OVctkKAL8FpgQ6I9KkBLtcRivtQ8h2++CMjjI9n15v53rcF/3a46vf4Lj65/ghR/8LQef/hlHn3+I4+sfx2vLs6TGKGdeyDBaaG48ycipvywoW0fneYZG/8T4GWiqG6a6pJFqQyPVJY1U6WsoVUZjiBUolM8E6ClSP3Kkx9FGBlAULaUoRrDZVlJGj6mR3tpWeuss8+yorMOgTqRSX2vrH0XZpSj9PYnZfBeKVX9L4uHVtpdPQtcsR733F8T6+2AsqkXj4UJqTAKxEj/8dq7jxIYnCNq/lSS/A6Qde4K0Y0+Q4r2NxCB/lIJAdUoEzVlRNkdrS3mrWsbblf78rlrg1dYiXu5o5NUmHWcy9tEpPER75BpqU+VU6KpoyEqc3+9TBRpUfjSo/KhPCnZ4LnPC/cgJ2E6VtpTy4kaqC3TUpUfRohHoSDhIb+TTtGSG05Yb66zhbclxowP0uTPSb8Vl3S/1sHTZsmWfeTbKXHQ63RWFYXN//0Y9dLkeAfrVPjhcvnz5ZcNSRwG61Wp1+KDqdg/Q7We+XYlzA7ZbKUCHS7eX5cuX4+rq+plnlTkK+i73wsrlHu464mpDlhUrVlzVQ36r1XpND+YX+2bn5fryXByF55fiavvk1bTLxY6bfRmv5iUM+351I2beftYA3dELBsuXL79kG7qWUONKx9Dr0a+mp6cvGdjM1cXF5YrKNT09fdmQyd4b8cKEI+xDoSsZV+37/JW0G/sXSux/52qO+5UcH/u2cCXj9ZW2lUvp6FjYt5nF7hUcuViwdr0D0atp1/b1vZoX6K40KLRarVd1H7qY15u5+165cuVV3S9fzfX1avvDpfrE9Q6Sr6V8V9tfp6enr/j+ZbFy2ofyV+pi9ydXM6Y4ehnzevUN+zboiGu55lyuTiIiIiK3AjcyQJ+dba4Oj0Ip8aRAmUCOOpPK0laMRXXkafJICQslaNcLxPh5U1JQ7fC5vOilTZAKqAUJWYfuISsxfeYTqfFJ5CbnEOnpTry/F2mREcT5+1KcV87w+AdOL/Pnyd7+t5B7e1CZqSHNdwcJUil5mjyyVRnsevR7RPt4ocvQkSGXo88pI1uV7vQy32ouyQD97foY3jLJONdh4lyHiVeaDZzLP0ZbwL20SB/DpAqmIl9Pc1Y8HRkCBskLZBy8F63nSkxR+6iNPbyoxmgPMhNSKC00UVpooiIrnWaNQGeaQHtePG3a5Bnzk2jLmzWZVoOBqZ6+BZ7tH+X0+DTjLyJ6MzxzgZrqXkoKTQsszisnzP0wMf6+lBRUU1JYjaGgipJCE9nqDFvwba9k11p8t67Gd+tqvDc/zcYf/y0e6x9j6z3/l2Orf4bn2oeQbF9N2JFdKKVBSPa4cGjVvWy852sEHdiGUV9PramPbFU6GYokMhTJmMo7MFf1zCtfUWoWOdLjZAceJjvwMCWhh6nQKGktTKc12Zsm5WEapE9S73sf9b73EbfncaK2/pIswYv8KIEitYpaUx/VxWbKNEnU6Yrpqe+kr7mPvuY+yjRJ5MsF8uUC+ox8SgqrFxwjY3Y+tbGHqU4K+3TWeyPmqm4MmmQyfDah9t2PMjiQBEEgRR5HuiKJDEUSNZUWynZ/nVpT32VtLjFgyY2iUeVOneIwZfkllBaaUIeFo9j5M1LWfIHkdX+LetdPyPZ1oVTYTtXxez5dveGrZO3+MRn77sXscS+NYRsxJ0pmZqGrBQbkzzIoX01/zDqaDGULfruypJkqXTn1lS3z/vxkx8U+O37mY06dddbotvS4WQG6t3e/s6u6KFfzcNfFxeWaZpQ6CkNdXV3R6XS2pRU1Gs2CBzM3all5nU5nWwrc/jeXL18+7//NPsy0Z+52K1assD3wndVkMi3Y9+VCSvsA/VIh8mIP4z4rV/IQzVF577jj+gXo9ks3L1++3Lbc7Vxnl42ce8xmsT/Hc/e3bNmyBed41hv1oM/RjNrFXLZsGa6urlfd9u0fxM49NrMvw8wu9eno4fyV9G1Hn36QSCSYTKZ55+VqA9BZHAUcs8djtk/M1sO+/S02c2vu37lUKHe14bn9vi/XX+wf3NsfO0ezDR2FTp9lFrqjWZ7XG/vzMtuWL6VOp1t09u2KFSuuqF/aHzf7McPRTO0rGUevR7+ae9xn2/Jn6YuOxpPly5fPuw7Nzmi23/+VBvSfBfsVbi4Xhju61l1JOee2Nfv27OgYrVixYl67cDST8lLj7tVc8+x/f3Ycm+3vjn57tj3N3hvNLs9sXyb7FxTm/s7s/cjscv6L9anF6jero2Pn6Jq52Hm6mhUF7P/u3LH4s9RnLvZtbG5bMJlMDq9tc5eLn7t8/PVksdWgZvv07LLY9vcxV9O/Zn/H0edk5o4ZOp3O4b8JHI2TVqt1Xjuw3/di91iLlfVG99cVK1bY9j/3nsL+PnKujsLna723vJJVGi43ptjXx/7ey9HM/WXLll323utKx2v74ySRSBxey+de167m5UwRERERZ3Hhwo3JB0ZOf0RtdR9JEXLS49VUaGKpVPoT5XWchjorucnZRPt5kxYmoJIJZClTSQwJo7VlkvEzF5yfb3xOLCmsRpupJ9b3BD2lWeik21GHR6HN1JMak4DP1meJ9z1OXaWFEq2JBKmUluYJp5f782Sp1kyEhxv1tcMYw3eR7LOL3KRsstUZxAb44+nyFKEHN9PRfobOrlfIT83HVNHp9HLfSk6+7LwxzmkBuuLAo0Rs/ilR235OpcKHJs+fUntkOYVr76Bgw9+Rs/0/KTjwU8qCN1OuFOhU7GUkbu08O/SZWAz5C2wzGmmsH5nnoGWEs30jnD75B6ef8KVkSWE1RbllDk2LVxF0YNs8U+RxFGWX4LtjDfue/Cn7n7qLGInvp0G4jPraIfJT89FlG2ioH6Ghzkp97dCC8z3XjLgE1CGCzaRQGUWZOipLWwjcswHJrrXIDu8mW51BXc0gjfUjlBXVkhbsgfroWrRhnmT57yPNc5vNotwyirL+P3tvHh1XfeX7QifrJp30ve+6+3XSuev2S/o5TZLu15CknaSTXBIyOgkQZoQBY8xkhA3YeJYl62hWaZ6rNM8qzXNpnkvzWJrHssGADURmCrNBn/eHXEXpqIZzSiqVwee71nctbOqc8xv3Od7f3967CM3Rh/G763ozA+77KaGP30bu0TvpDLqTLvVJ2ivrGY/fxVBuILm+j5B34k4Kve7k9E1/Q8yf/5ak275I2qPfIX3fDeQd/Dl1oQ9aZZkmjrqavnX96y1IYCBTMLM/J5SmjDjShIPECAKa8Gjy07RUlrSsG6vB0YtMXv6omJx9n6pnb1gzf3OTL/OCvpzxxnLqM+OpjfCkPvRBaiMP0BDkQfGebRTccw2Ze79HxqPXU3z4d1R532lmje+9tITvo0t9ih5tKvqi3HXsqKqnpfHTdi0Oru7VxaEpZqdfd3rtKQL61sHVwnlY2OQVGXkuhtxoXTmpAcXRGo7EEJ1Ot84h5er6pHIdkfCpo9mRyCl2ONm7v6XjS3ydSRzZyrFwl4BuGWUjxflnSslqb13ZE1q2Cs5Ef8kR9a3tY1uZHGw5q+1BLAB7eHjYnRtxexzd31qbHD3DMh2vrb0oZf85I56L721vXVmzg7b2sl6vX2MDrfVLvPekHE4Qi1Ry0rvKgTMRarYotfwFYP69PRu5vLwsS4CBje8rZ65xZKPkRGtbszuuOoBlCTnvVdOcyLHT9qLcrYnXtta7eHzsCfeW+9JR+8QisK25d6akgq2yILb6aE0UdQSx4Cz3cJmcNP6u7o/4YJat9ehMHeiNwtrhEVvf2MvLy1b7bqt0gQni/m/fvt3ufFg7yObITlq2y1EKcGv9cvV+tfy9tXeKtT5L+feA5fvEmcNJcmzKzp07JZXZEr+DHR3IEq9Ba3MttrdS7IFWq91QGR8FChQo2Cq4SkAfGr1IalQC8YFB5KcX0tnYQ116PGHPPkTokYNEnDpJ/GkvdGXNtDZPkJWYQay/P+mxGiYXPnG7JvJZoL777GokdGI67W2zDI9cINPnMXLC/air6SPS+xTH7vs9p3bfjK5Kz7DhTdLjkkmPS2Zg+DW3t/+zQF1VD0mh4dRW6snRZNPX2kfOo9+kpryThOBQWpoMPHfnjRy9+xfma8q09ahVkQyNOa+LfN54VQroHVFP0By4i5bgBxnNCaavqtoq9Y29dHTMM94/z+LIWk4vfMz0Igq3gGOT75CXWmCVUadO4LX7VquM9/UmyV8g1ucEB2/9T8KOHWbvTdex96breOrmn+D92C68H9vFqUfvY+9N3+G+H30dv6ceIS8lj9K8akrzamhrnaajY56Ojvl17Zpa+ITJuUvmP7c3j1OcXrCGbU1j1CZFoA4QiPMTCLz7P0h46lY0z95NZbRgZr0mku6iPHqKC+gpLmCwuYfR3nlGe+dpq2ymsbjazI6OeTraZmkpKqU1eBeRj/0Oza3XkLj734k+7UOw572c+vN1nLj7p0R7n6TwqRsoCPchISiEJ//wn+y96Tq8H72PuEP3oz7yKbP9DtBRUkBfbc06DhfH8krBbt4uuI23C27j5ZZ0Xmwt4JUaFT2+/4fGg9dRf+zHFMWqqEhRM5h6nLEcwczZshheaMqhocD6POYl55C1bwdadTJVgXvITy1Aq0mhJEagLkFgKPkI00kPY8j2oVfXQHeDnt4aHX3V1WZO6QfX7dPFkXkWDC8wM/felq5ZRUDfOlztwrklpNaPleOEFzuH5UShyhETNgq5DjNTG6VAHC1qT0S0JTzJEZE2Cjnj7ioB3RVi95UgoJug1+sl1bC0dCZLcUJaE/rsiaTWUrDaa7PYCS0FYmHE3v4St19OZPXy8rJNscPR850Vz8X3tpf21HKupaTctRxva2PtTL1oKbWiNwObIaA7EsKtQapNFosFjt5jm7GvbIkSJojfE/b2org9Uutwi0V0V9dEl7qnLG2E5UETORlbxPcX1/N1tDYsx9+W+CeeI3vrRnxgxt7zLQ8mSRUerR3E2qz1tZF2WUJsV+3ZPFf3x1KctffuEu9dqXtrIxAfTJPy/rE2XrbWmDPvH5D/zpc6xtbgiv1qLbJfzqEXKe/Vja4XOTYFkGyzxe84uaVrrK0PqYcWFChQoOCziJUV1+gQ2UmZpEYnUlPegTazhPa2GRrSIqiIPMrx3bdzYvdtZEaEo03LZ2D4NdJi1DQ1jOK19x462ufcrqV8FpiZkIYmPJqC9EIm5y7R0jyBNj6KhojHKcoqw9/zIdQBvmTFaSjMKqOjY4H+wQtEnDxOS9O429t/pbN/8AKl+bUkBqvISsqktXkCbUYxvTU1hDz8K9pap8lRZxL27COc3HMHnZ0L1Nf2X864XE1j3ZDb+3ClcOGs+2yc2wR04+Q5FgzPr3L8JbdPwtXEzs5FspMyrfLkw3dzeNcfUYeGr/n7zIRUm+nRQ48exO+ph9fQ94kH2HXD3/Ho//lnYn1PE+vrQ9AzjxP83NPc8u1ruP/H3yAxREV3z/Or7D5Lc8MoNeUdpMckkR6jJicpU8QMYh75JXH7/kROUgY5SZkURARQffyX1Hv/inrvm6gL3oMu5jS6WIHYvTfid/M3SQ0NJi00kPaWSbp7nqe9tou2mg4663oYG3zezLbqdjJUQaQGCaQGCWTGxK8bn3Kfu6k69kty41b/X05iKiVJsTRWd5F49GHiT+6/PCaHSImMo6a8YzXSO/i39JUX0t3zPHVVPdSWd9DdffbT/l9ma/MEJUkxVPrcQrXXTZQGPUZuQhI5SZnkx4QTfM+/kn3kFkoD96IN9+HYn77N4Z3fIurJm1ezN9z938ja/U3yH/pnah7/X9Q9+U0qTt5CQYRgZm+qwFTOKns7JtfMQV/bMD36Rfpb+ta0a6j/eWZGV/fr3NQyMwuX3L6OHVER0LcOmyma33hjHVlZi+7u0qbAYDCg0Wjw8PBwKPLZE/bEjn45DvuNXCsXchxNzkBqtKg14WmrataaIMfZuBUC+mYJfVeSgG4JU8pzR6KjFKey3IhvWD+Htp4hdnDLOdAh5VpnD9tIga39vRmRuVL2i5ToLmuwdGpbGws5cyJ29LsyKkxKWQxbJTTkri1nIWefbMa+cuYaaxDvEzm2bCPXOgMpNteyTSZbb9lGWxCLe5aHLcSHdqQerLBsrzWIRXF7hyjEKfvtQby+pEB80FHKd4t4nznCRt+Z4rTy9uDK/ojnzdHBHFd/D4ohziYhBdYOENh6r4jfE3IOJomjwu3B2XFz1X4Vv3elvFvkHk6ylwVDCuTYFDmQe8DOcp5tfXNb3k8R0BUoUPB5w2YL6FPzH9NUP0JCUAh5KfmU5FbRoBukorCB0aHn0RVV4vXIvTz2i29SlJpDVXEzTfUjFOdU0tI0QUZcMsHPHXC7X/pKpzajmPLCBp7z+D3DYxcZm3yHHHUWo/0L6FO9CPO8g7TwSFJDgtCER5MYrFotoboIZZdTuff2vej2flzJLC9sQBMWRZx/AE0No0zOXSIpJIzJ+Y+JeexGirLK0AQHUZapJSkkHO/HdlFX3cfQ6EXa22apKetgeOx1t/fjSuDCWffZOLcJ6HNn3D/wn3WOTrxNmbaO9FiNVT6x8wdrePT+W4jwOs7em77Lrh//E7t//i1OPXYfMYJAYkgYTQ2jtLVM0dI0ToNukL7+l+kfvGCTtWWtJPkLa9hY20f/4AVSIuMJPrSfwGf3ESP4khSson/wAr19L9LcMEpJSib+t3yL8Pt+sJa7foj/rf/C6Z3/ZIXfYDp5H9OpTzGvFZiu0DBRk8vzCX+gvqCAJC9P1L5HSA4UOOHxK8Jv+VvS77qWrIf+kQSvp0mLTiQ9VkPZkZ9S/twPKT12ExnRcebxKs2vobfvxTV9nKzOYV4rmDnW0sZw5yixvj7mAwRxAYFoM0vWjc/Y5F/Nc6U+uY/2+v51c3i+JZkXGpMpS1BRcfiHlD77H2Q/9X3S9v+CvPv+O3n3foWc+79GzgP/RM4D/0RHwB3MZJ9iPk9gPk9gOMGT4fgnmc7xZbhz1CoHexbWtGvKcIH5iVXOfI6zOCgC+tZBEc6lwSSo20pNa8vhZekUlSuEigUfVwrJrnaYSo38syY8bVXkuQmWz3eXgC52Ym5GbfIrVUAXQ6/X28wE4Wg9iMdNyloWz6G1tbmRmtuw3klsTbyVGzElB9buay1ttjOispT94uzasxw3a/MiZVxNsFwbrhapxWvK0VzKKXOxWRAfDLOHzdhXzlxjzeaJ94ncNSuOdnVlimpxvV5rsBxbU18cCWOw9tvC0h6JDwnIWUuWbbEGqWMntpdySgRIOWgh/jaSsp/FbZJihzayJ+V8v7m6P5YHkeT221VlLmw9T069aCk2ZqP2Qmz7bH2HOSskb+V+lZulRe7edfQekdLGzbLHcr+nLH9rSxy3/M0116weLtjqf58oUKBAgauw2QL6+PT7qFURpEYl0N42S15KHm0tR0FkfwAAIABJREFUU5TkVdPSNE5pYgQJ+35JzMEHyYxNWv1Naj7d3WfJiE9lYOhVIk6dJDMh1e2+6SuZmrAo1GGRqI49x9TCJ6slbbX1zCx8TEtZNb53/X9U5pYyOHSBMm0dvk/uIT1Ww4jhTQxT75IWnUhtRRcTsx+6vS9XIvsGzlNR2EjI4WdIi05keOwN8lIL6Ol5gfbWGQo0aez95b+SHhJIXnIOeSl5qI49R0leNdOLMDHzITlJmZRe/vPVzoWz7rNxioB+hbB/8AIZ8SkkR8SuoVoVSeDTj/H4TdvXcf8frkd18HHUAQKqI8+y58bt3PuDbWaGHH6GkMPPIDy1l4d/eR2q44fJSsygq2uJrq4l9Hoj/YMXGB57nWHDG2tSoff0nqMoNcf857GJt8mKjl3D6qJ6RsZep7NCR1aIQKyPF6rdNxJ823bKg56hIU4wszHen87MWDP1Rfn09yyt44DFf88WhrCQ9Qz59/8dmXdcQ+SxZ3jkJ9vM3PvTr3Hs998g4Y7/zu6f/T/c+4O/N/f96K4/EXPiaRJOPUvCqWfp1i+u9nPsdUYHjYwOLGHoMWCsCOZMuR8v5u3l7fhv8WHyv/JW4b28nXMHH8Z9mzcK9lIdJ5AWIlC8/3pK9/0Lpfu2c6ZIWMPnSwO5UBfLhbpYhrWxZMWsncfkfTeS4nsY7fE/UrrvOjIDjpESEUt6iEBOmMBUtg8v5DyLsTgIQ884I8PnGR04w1j/0hpOj7/K3PTrVviG29fwlUZFQN86bEQ4v+uuNurrX3J3F7Yc1mpVWnNKyk1NaA1yol82AleLN1Kj6eXWLXQF5DjZXSWgW4uuMq0BDw8PVCoVOp3O6SjoK1lAN8FWrVM5KdClOP+lCOhiZ6xcUUEskFhz0IpF1I0emLCEePysiefOHtCRsl8sf+MoGtuSlm20FQkn9ZCS5e9cXf9arngsFlE2e/6ltNEeXLWvnLlGTlpsaxAfunBlimqxOCSGtehzWDsOjuyRWGwVf5/s2LFD8n6z3CPWII7ktQWxmOgIlvtcyt4U31+K7RLPu6M9KX6GXJsvvt7eOhO3bbP7Yzlvjvotvq+rBULxOMmxzeJ3prXvxY0cYgXp367i30kdN1fuV/E7Xoo4LTcbgJRDQlKv38x/44htr733j9S9ausA9c6dO1GpVGi1WpceyFKgQIECV2JzBfQVGmr7ObHnLgaGX6VRN0heSh7Fl6PQK4ubqCquJ+3EQyR7H6CxbojCzFI62ufI0eQQ6++PYeo9hsde5/4ff8PtvukrlbnJucT6+RMjCAyPvc7E7EekRidimH4PffcZor1PUq6JpzYtnulF6GifJTk8moBnnkRX1c304mpgZ1ZShhIhbYMVRY0kBIeSlZBGT+8LdHbMU5JbxfjMB6hVkSQEBhNzbD+n9t7D6MTbjE3+laKsMk7uvZu+/peZXoSWxjHSYzW0tU67vT/u5sJZ99k4RUDfZE4trNDWMkVSSNg6Rvl4E3TQkygf73X/75GbruO+G77Kfdd/hfuu/woP/uffmyOco3y8CT951MxDd/2Su75zDQ/88H/iu+8BYgWBaN/ThHsdJ/zEUTPHpt5lbOpdRgxvUlfdS6wgEO8fgDokzCGjvL146qZvkhV0ivInvk7MrutpThBoThAoPPUQ3r/8CsEP/oKkkDA0oWE01vYzNvkOo2MXGRl9jYmpvzI5/a4F32Fw4CUS/IVVBgSIxkBF9qE/ULT366SdeoykkDDUQf5oAgXifI4T532UGEEg7MRR4vwDGBh6lcHh12gvKqDa9y4Gh19bw5HxNxmbfMc8Bhlxyea+FT/+NYof/xpaz2+T4n+SdO/HKHj6B6QKB0nxO0ZygBde9/2S3Td8kfuv/xJ+nnuIEQSyd32N/DuuIf+OayjZ9RVKdn2Fot1fJ8X3OdSBgplVsQJLBQILLTUYxi8yNvUuhvE3MEy+zfj464wbXsMw+ba5bYapd5mZfZfZ2XeZmXuf6YUVt6/jzwMVAX3roAjnzkEsqFlzTsl12FqDWFBwlXNmo+20BoPBgF6vN9e7luLM2qr+2oPYMWYPrhLQwfoas0YPDw/Z4tRnQUA3Qbx27DnBnSl7IEW0k+OMtQVHfXAmja0zz/by8rLqCJab2tbava2tK2t1WJ2hLbskJT28lBTGUkULE+0d7nEm+tqakLLZMNljvV4va725al85c81G94kz4quzcBSdaWlXLNeTIwHdUjgTry1bIo8cSklhbO8dIh5je2Ki+LdSDo44c6BD7hoW70e5tlHO81zdH8v15EigtvztVqSpFo+znEOTjt7L4nePM9+2UsfZUsyXI9Rv1X6V+j6RusdNsDz45Ywtlfs8WzAajXbfb3IyF9maY/F3hC3u2LHDpSW3FChQoMAV2EwBfWr+Y3ye2E1pfs3luuZJ6Cr1VBY3oavUU13aRkpwIBWRx6mNPkJHfTd11T001A6gCYumf+A8KZFxTM1/Qq4mh8BnPd3un77S2NW5iFoViTa9iDj/AKYXQRMejWH6PYZGL5IQFEK84EtBRAB1WWn09b/E5PzHtDaNc/SBW0gMCmFk/C2mF6GmrJ3GuuE1QZkKobqsnQbdIJGnvKgp72BqYYWsxHQGhl9jehHi/AOIEQTSgwSSQiPM17W3zXJiz12EHjnI9CJMzn+MRhVBaV6N2/vkbi6cdZ+Nc5+Afhaml65sdnYtEucfYJUBz+zjgf/639z+vS+Z6f3EA9z+vS9xx7//LZ43/8gsgOenFzI5/zGT85fo6JinS790+c+fcmL2Q8ZnPzCzo30KTYBgZpoqFF15KyMTb1KSV03UaW+iT/sQ4+tLW9u0+T7JEbHECAIRRzzxvvFLq/zlVwi45wfECALR3icJ3vNbvH7+Bbx+/gUyD/yB9tijDB3/DpPP/U9ezHmSVyoFejvG+avm35mcv8Rg7yJ5u75I1uPXEesnUBjhzVDkn0h78tM+xvr7E+cfQLzgQ5y/3/oxCwgkNTrB3M65sUVeqRTMvFDpx1KvnpKcMmIE3zU11ocNr68dr4WPzXNUXliH777d6+buhR4dr9YH82pdIPWHr6Pgwf9G/gNfJP+BLxLnc4L8e75MwZ3Xkn/XFyi46wsU3HUt7Ud/yCulAq+UClwoOc35Ih/OF3lzocSX+eFppubeY2rug3WcnL+0pn1TCx8zvfgx04ufuH0NX82cUQ5wbxnkCOeenn1MTr7u7iZfMXAULe1M2lsx5KZTdBYbbadlHWtHNePt9cMZQXqzIceh50oBHVbFQSnjKWXePqsCurXoXFtihquEPmfEQDHEKenFkLMu5MLeurEcW2dEW0f7RSyQOUt769tybB1F99ty8m9me5wR0K1d52x09PLyMjqdDi8vr3X3tEV7uJIE9I3uE2dSeTsLseBi2R/LdogFMEthULwGLAVHcfS5rcwlcinlIIy9NS3+rS1RVJwJQ2r0sXidSIn2lXuN5beXM5HL4ujozWyb3GukirvizAZbcYBR/I0rJ/OGowOXztgtR8+wNc62SirYgyv3qzOR/XKvEbdfbsYoZw84GI1GtFotnp6ekg4gONq/cvaq1IOtzoyHAgUKFLgTKyub58uN8w8gITiUqcVPGBh+dVVkjFWjq9LT3DRGXU0v6gCBltpuXtBXURHvT2fnAtlJmfQNrornMYLA1MInGGbe45k7b6KtbdrtPuoriVmJ6cQIArqq7tV04UsQHxjMxNxHlGvr8Np7Ny26btrq+2mvbaUmM4XpJZhaXCEhKBi/A4/R0THH9BIU51Zy6N7fMTS67PZ+XUmsLG7C/8Djq+L54gqdnQuUaesYm3oHtSqSGEEgMzSA6bn3mGkqJiN+dYwHhl5BExaJ3/5HqCxpZnoJWprHCT95lLrqXrf3y51ceN59Nu4zJ6BPLa5cFiyt8SPGZ963ytL8GqJ8vNcw+vRqHev7rv8K9/zbF7nn377I3d/7G+76zjXc9d1r8fztd0n0Fwg9/AyP/+56/nzdF7jtO1/k9u99iT03bifo0AFiBcHM/JR8O227ZBbQI7yOU5Zfw+TcB0zMvk9f71myoqJIDhRIDvBF7edNUWoWk/OX6Bs8T1xAIBHPPoz3L76M/+//gdznbqddHbiOrYl+tCYItCYIdOYkrRmXybn3mbws9k7NvsMZfTMXKgTiH/s5f/7OF9fw9u99idv/7cv8+V+v5Y5/+/I63vUff0fA04+v79/ch0zNvc+LLWm8Uu1j5muVx7gU81Uu1PjxWtmzXAr6Iu9E/QuDGaY64qdJ3f8r8u/9G0bCb+aVcu81vFAhrKGxeDWKPd7fD82JvWTt/zHxAYGkP3cz2vu/jPbeL5N6+F4SAgJJCAhkJi+QV8s/pbs3vMKt4awioG8ZFOHceTiqsbcZAvpmCHdS4Ew7l5eXUalUkgVeKf1QBPT1WF5eRqPRSBLC7Alun1UBHaQfJLmSBXRH8y6nJvVGn23p4BWLfHLTm8t15LvChtmLFpVaj1muDXOFgC4WFOSKWEaj0WrZAym0h8+TgC5ej660hfbWvuU82Tt8Z7l2xIeJxNfJifyWC/EeczSfloLitm3b1v1ep9Ot+c2OHTskt9dyDKSK25Ztl3KNo0M5ctroaI25uj/ib1VPT891By/E0dxbJf45OlhmD47GzZmDCWJIGWfxO0bqwaet3K9S5lNs5x1dI15XcsuOyLUpWq3WqYh9RwcaxHbIEUz7Rbx2xdyqQygKFChQsBnYLAF9cv4S+2/9KdNLMGJ4A40qkrrqHvJScinOLmdw5DXSQkMpUKeYr6kPuZ/e2hqmFlfIjE9Bm1lMfEAgjbrB1fuMv0nQQU8m5y+53U99JbCjY45Tj9yLvvsMyWFRGKbfI87fn6mFT2io7acgvZBEfz8qMvOZXoLe/hepLmujr/+l1XssrhDj60OUzynCTxylp/d5ppdArYpgfPYDt/fP7VxcobaiA216EdlJmbS1TDK58DG5mmwGhl5hanEF3ycfItHfl7qSOqaXYMLwMu1hd9HRPsP0ErS2TBIr+BHr50dNeQfTiyvEBwSQEadhZPxN9/fRTbwqBfT5szA59xGGqXfWcWzybYbHLjI4/KqZw2MXGRr9C7rKLhICg4j19SVWEEgICEIdGk5SSBiqo4e45/vbuG/H19bxgR99jYd+ssr7f/A/2HXDV9n/x+8TdeoEcYKAOjSc+IBATjx4C/fd8FWe+PV1q+nOQ8OJ8j7F8d234/vkQ8QKAo11g3S2TpASGkr0qRPmtpgY7XWUWJ+TJPoLJPr5oD59FLXvMTT+3kQdf4YT9/6C8IOPEvvQjwn+9ReIvv2fqFUdpCleoEx4DL/ffBX/u/6DWEEgLTrB6hhZY446E3VoOOoQ1aoYf5mpvgcpevhr5Dz5/TXtjPQ6QYyv7+o1l5keq2bE8AYzS/D4b/+dmSXWcXbxEl3Nw6QECaj9TpHgc5QEn6NkeP4nebv/jrzdX6Xg/i9QsOtaCnZdS/4DXybB5xgpl9sT8dyT3P/9r/LMzd8nOVBAExyEOkRF9sE/UrT7a2v50NdJDji9po3ZkeG8UhXOS80FVtunUOHMkiKgbyXsCedhYZOcP/+eu5t4xULs/BKLJJuRKlZOGsKNwF4/rMFgMFgVznfs2IGXlxcajWZNOkVna6C7A3LEla0Q0MUwGAxoNBo8PT3XzYE9h91nWUB3tg7pZol2ch3LYohroFtz0rqyfIE1565lH8TiiZx6v1L2i6uFGbGwaGnDLJ30rkiLbg3OCuiwfq1J3au2IuMs67Oa7LHBYNhQDXR3Cugb3ScbPTAiB7YOb1j+vbU1ablmLdtnOQ/WxDy5tcflQE7teXFkuWWbrR0EkyOei8dUirgtPpji6FtMbK/lHn4Ut9HeGtuK/tizDdZEwK0Sz8XjLOe7RNwna2O80e9JR4dkTbCXacIetnK/ShG3xZHYjmyr+Ltho220ZQOWl5dt2g1PT09UKpXdf2/YO9AgZ6/aul6n06FSqazaPGezyChQoEDBVmNlZeM+3Kn5S8QHBFJR1MDMEgyNvEaUtxdx/gEUZZUyvbhCVVE9SYI3fd2L5uvOdddQEnWa3t7nmVmCtKiEVW3Gx5uZJZic+5DinHJSo+Ld7qd2Nydm3idW8CVXk83gyGtkxKqpq9JTUVjPiOEN1CFhxPsJlGhS11zXVD9EdWkrEzPvo9cvkZecS4yvL12dC8wsrjCzBOkxSdRWdLi9j+7mwOB5qoqbiPbxJjk8mv7B8+Sn5tNzeX021Q2hUUWQrQpcc93wwFlKI72YmHmfjvZZMuI0ZMRqKEgrYGDwPK3N44SfOEpDbR/TCx+7vZ/u4OLVKKD3952hOLuMWMGXiJPHCDn8DGHHniPK+xR++x/B8087uPcHf2/m07ffyJN//E/2/OLbHL3/ZpJCwkiNjDNvTsP0u6THJlFd2rJmcCdm32dk7OIalmWXkh0TR3JQAOoAgYSTzzLQs4iuuA51gGBmUUoWkxMXmZy4yEDvEsVpueb/F/7wTQTf/m0iHr6J5JBQUiPjSI2MIyU8krBb/pH0J35GfawvDf4P0PHwNXTt+ztGgn9Lb/yTGCL+hKEijdHSeIqe/BbJd15L2DMPEnbsOXLDfBnJDzLfz8S08EgyQgS7HO2dZnHcyJmhIV6r9sdYLHCm+DRnik8z0jdHS2XDmt/nRIbS1aBnfubiOs5OX+SxX3+X4bGLDI9dZGT0VcYGFzH0zzPd1siZcj/OlPvRH/FnKp/4Byqf+Afyve4jLTyC9PBwip/+L8oe/7aZ1Qeu50JtnFU+39Pp9k2o8PNHRUDfOijCufMQO83EjhKxc1BuGlCxY8eZNKJSIcdZLBartm3bhkql2pQag4qALg/Ly8vrnJC2HHafZQFd7Ki15Qx2ldAn3utyD8NYiwB01MfNFDEs77tt27Z1ArlY8JITOSVlv1je21V1dW2Ji5YC0VYJQxsR0JeXl9eJWo7aLRZitm/f7vCaz6qAvtF9IraXrl4T1taBZRus9dFyPk17SvzetXbIxZl64lJhuYelpkTetm2b3Qw1pm8HORDbUikCldxrNpo1Q/y+sLfGXN0fS7HdUcTszp07N3XNOIKjQ6j2IO6LtffVRiPQpTwD1ttHqXDlfhVngHDFNRv9ppRiU8TfJqZ3m725lFP6Ss5elQJxVL0zB6cVKFCgwB3YDAG9UTdAWnQCM0urYnppXjUH7/kNecm5zCzB4PArZEREkp+QtO5aXdxJupt6mFr4mLqqbtSh4Zx46HaGxy4ys7QqaoYcfpqxibfc7qt2J7MT00kKDmVg6AJp0YkMjbyGJiyK4dFl0mPU9PadIykwgKqcojXX9fado6a8ncKMIgozixkYPE/0aR8y41MYGv0L05dFdN99u5mY/cDt/XQXpy+vv3j/AOL9A2iqH2Zs8q8UZZXRP/AyQyOvEXrkWerLm2msWKtfzs/8hanScIqSU5ma/4im+mHi/QPITsqgorCO/v6XKM6pIPq0D729L7i9r+7gVSmgn7jv1xx74BaiT/tw2GMn9//4G+zb+QP8nnqEp2+/cU2kdKwgkJ2UTnvbNAOD562yW28kVvAl9rQPAwMv0tc1S0/rCLr8UjJDBNIDTpF48mniju6jsbqLgcHzZMfEkqoKJeKBHxO+64fkHH8QfW6yVXZmJdKkDkUXK6CLFdA39JmfPdh/lqHumdU/D7zIbL4PbRGP4Lf/EQ7e9St2/fgb7PrxN3hi5/cJePpxwvf+kiN//Db7/vBDnrTgoXt+Q8xlAyTu31h7J4sFh5gv8WNRexRj7pMYc59kKW8/C0WnmC/xYyn3IOeD/4UFr/+bocTHiRUE4n2Okb37G+Q+/M80HP8Zxox9a7iQe5R5rbCOk3kCR+79NZlxyWTGacgN96fiuR9S8fQPKTlx++W/T6YjN5nzdZ9y0XDW7RtKocKZJUVA30qYRPMbb6wjK2vR3c3ZUmzUWSUlwkMc0SEnsnMzUsBLhZznyE27COtFD0VA37w+So2Wc5eAbjQaN5w5Qapj15VCn1gIktMnKc8QRxVu5hxJsUHirBJSo7WltNleivXNglhgNBgM68SjrcJGBHRY79QX17oWw/I94+i3Joij5ezhShLQxftETlYBa4e/XJXVxQRL26VSqdYcjLO1X6wJ6JZzYOs68dhsZvSjVFHIsu06nc6c7njnzp1mQX3nzp1oNBqnxl7qt4Ql5AhqsH69y22n+Hp79s7V/THtKdM+0Wq1eHh4mPe/KYrXVeWB7EE8TlK/j8VjZms9btX3t6XdkmOPXLVfnYnsFx/YlXKN5e+dyeQhZQ4t1/r27dtd/m7bjEMMG3n3K1CgQIG7sFEBfWLmfdSh4UzNX2JmCQxT7xDw9BOEHT9Mc+PoqjBZ2YEm0I++7qV11xtHJyiIDGBw6GVmlqCuuhufxx8gyueU+TcDg+fJTky/agXekfE38Nv/CLoqPROzH5CVkEplUSMVhfUkhYQxOfsh0d4nKElOs3p9S+MYusouDFPvMLMEbS2TeO29m6z4VPPfZSdmUKGtd3tf3cWBwQvkpeSRGhVPjjqT1iYDJTkV6PVGJmY/IOigJzkJKRRrUqxGkU/0T9IV70lHyxgtTQaykzKoKmlGHRRMWV4lTfXDRJw8Sn1Nr3mvXE28KgX0gcFz60RyR0wOFEgL+pQZfofJPvUwOaf2kh/mTeT+u/F95HZKwo6R7vl/CPvtNaQ/8n1qI49R7vcwGY/eQOJ93yLu6Kq4XBYp0JiTRbd+iZ6es3bZ3jZNWUEt+bGRaCMEMwuiQ9FG+pN24DfE+p42tzXi5DGeu/d3hBx+mhx1FjnqLBp1A8wsQWZcMhXaunULYWjkNQrUaRRGChRGChSEeaM+9jDqYw+TcujPpD39a+J8fUg78CsK7ruWgvuuJe/B/0H6oVvJC/FCGy6QKRzk+M3Xcfj330IbLqAN96MgWkWOOouCqBCqjty0hkUhR83ts2RxahZT8x+5fXMoVOgsFQF965CYOHvVCefwqePKWeeG1Dqq1iIDpTiArNXCdaWjX47Dx5loG6liyuddQBevB1vXbCRSSoqAvpViokajsRr1LBVyHNmuFPrE95YaSS0Wj+2tKXFb5DrUba0bqWMiNWWtrXvb6ptYuJSTstnyHo5g6Ww3lZJwhyN7owI6rBd/7K03Zw7HSLFDJlxJArq130ndJ+Ix3Yo1YdlWlUrlMPrcBMv5FO8fe9eJ60LL2WfLy8tWfy9+b9kbb0tx0xVw5htBjqAG69fJRtroKJLXlf2xFFKvRCFP3Hcp3wjid5S9bCly3r32nuHofSWn3r29a121X6XMvfjQlqNrxP9Gkbu+pNoUy/GRItLLPQggZa/KnRO5a1qBAgUKrgRsVECvq+4hJSKGvv6XmFlaoaXJwJ4bt9PSMMrM0mr0eXFmMY01PTbv0Zhwks6GHrOwmJecw7EH/4xh6h2m5j+ipXGMjFgNLY1jbvdXbzUnZj8gJymTgjQtI4Y3aNQNUpCmJVeTTWVRI3VVejo75gk/tI/O5hHb81TeQmON3jzG4cePcOoRD5rqh5i6LAif3vfQVRkhbZh6h6riJpLDokiJiKGuuoeOthlqKzroH3iZhtoB/A88RoqfF+PT71q9x9zsW0zUZNKQ5E176xS15R0UZ5dRV6WnsqgBXWUXOeos4vwD6Ok5a478v1p4VQroBTFhZIYIVpkVFkxeUioFado1rIgWqAt4iNrgfVRF+lAX8CDF9/wNtY/+I2M5Al3Jpwh7+gEaQ3dRfORGwv54LeF3fZ3oZ+8n1/dR9EkHGMv3ozozzXzP0rggymKFdSyNWcv6eG8myxK50JDIvFZgLEfAkHmM8Ywj9FcWUhEXSGm0YGZtciRLY3Msjc2xMPnSmgnPjEsmJymDzo45Ojvm6K1rpK+2ir7qSgZLUplKeZSxfD+GM4/RfOS7NB/5LvXev6YsOoCS+Egqwo6g87nNzObgB1ioSOKlZu16thTxfK+SIl3h1UdFQFfgalg6i6Sku7WEXq9fF41qz6EtjhZy5IyzVl/c1XX05DjC5KYctVZ/82oU0G3VhbUGlUrFzp07JYlOYkekLYedlPqWy8vLm57C1VJQkdonE8QOcEcHSVwp9FmbP2dqz9obX7FT+pprpKUUNRgMeHh4SKpB7mhM5EZrSt0v4rmUKqJrtVq2b98uaS4tneeW9Za3ItLYEpshoBuNxnXvAVt7W269W/HvHdmuK01At/aOdLRPxH2WK1Y5C0u76+XlZW63owM4lu2UEn1ugniupKQQXl5eRqvV2hSQ5My/5Ry6IqpZbEPkXiNF4JTyXreXWUXO81zZH2uZDK4kiPewvf5bK1fjaN+LD55IscXitS6lnImU+ZBadsYV+1WKiCvXxksV6TdabkfOXjIajeu+0RyJ7lLuv337dry8vCS9Lyztva2DqiqVag0VKFCg4ErARgT0np6zZMYlo6vUU1PWRlP9MDG+vsT5+TGzBFMLH9NY20dWbKLd+xjHpsmMjGTE8Ib578KOHaIoq5SG2n6Ks8upLG6kKKuU8en33O6z3ko2N46SEBhEa5OBmSXISkgjVhBobhilMKOYmSWIOHGYYk2K3fsMdBrQFVXRP7Aa6V9d1kr4iSNE+3gzMHiemaUVCtIK8D/wmNv7vNVsbTIQfdqbyuJGais6qKvqplxbR2fHHE31w2jCIslNTKEiq4BJO1kQzoyOMpX+MFU5+dRXtqEra6Q0r4qWxlFyk9IpSM1Do4qkOLuc8Zn33d7vreMKU7Nvu83GuU1AH9LV0l9Zbqa+uIDyKIHyKIGqxEgayhpobR5fw9wwX9Ke/Bmxj/ycU3tu48SeO3ji9zdwcu/dpMckkaPO5NiDf+b0vt34Xqb/gUeJOHl0TSR7VXGT+Z4D+SqGcv3MHM4+xUTCnYwn3MmY5mEGc/wYzBIYjryL3qf/L+qeu4E384wgAAAgAElEQVQ032eJFQQSTh4g7cmfkvH49fSmejEefRfjUXeYORb3AIOZAr2FKWv6kRIRQ1rAScoycinJKUcX/SwNYbtpCNpNQ+BudBGHKMkpp7qgnJfaP+WLnbUsjS1cAYtWocIrn3Nn3GXdFFwtEDtvTI4yLy8vc9pRMfR6vVUHniOHlzXhzfQsvV6P0WjEYDCg0+mcuv9mQI6DURzhYWqj2FFmqz/2nGWfNQFdLErbOkyg1+utiue2+ih2wllbl3q9HpVKJTklsXjN79ixA4PBgNFoRK/Xm8UdZ1Jx2oN4Ti1FIb1ev669y8vL6HQ6q9c5EslcLfRZE+62b9+ORqMx90Wv16PVap1qP1gX3Xfu3IlWq13zDNP8W66rzRDQrdVDt+c4lrNfxPbAVAPZcl2b+ufl5bUms4JUMc7yGaa52uo6pJshoMP6Qwe2RF9rUZnWxtXWunRka680Ad1an23tE41Gs66W8bZt27as1rPl2Fm2w5EoJ677K/U6a6Lhjh070Ol0a9aO0WhEq9Xi6em55vfWICciWxzRuXPnTqv08vJCpVKh0Wgkz4VYtJOyr8XXSHm/WRPhTO9JUwp0W+tTTmSuq/sj/u2OHTuszoWHh4dZzBOvE1fB2nekaQ9brgej0WjOYuPM+9Tat77JThgMBrt2Yvv27Q7Xpjji2NQu03rRaDTm9WTr+s3er2I7KqVkitx68eKI9e3bt5u/US3f37a+CaTaFPHYenh4rJkT0/yJx0XKGpGyV8X99PT0NL9jTDDNjdSMCnLevQoUKFCwVdiIgB7n50dNWYs5C27wof1EeXvR3jrF2MRbjBguUpZfRUv9oMN71ZS10lQ/zNTCx4wYXqe2ooOAp58gMz6ZmSUwTL5NfXW3ObL9auDEzHsUZhTSVLc6ft3dRlIj44gVBAozipia/4jWpnEintuHvm3c4f06dO00lDcyermevOrYISJPnaCmrJXhsWWmFz9h/59/RkfbjNv7vlUcm3yboqxS1KHh6Co6qS1vp6asDV1lFy2NYxRllaEODiE3OgrD5Jt27zU/9yZzTVra0wPQFVdRV1xFaW4ldVV6WhpHqC5uQh0aTqwg0Nv3AjNLV0cU+vTCx9RVtLjNxrnti6u9ZZSmukEzG6q7qElLpD5BMLMmPZlyrY70mKQ1AnjkqROEPHeA4EP7KSuooaKwjq7OOYZGXkWjCmPWiJmGqbdpbhiiQqujNiORerVAvVqgIuIg6UdvJ+XQzWiOP0Scn0C84EPa/l9T4HHtKvf+b0oCPKmPF6gMP0Lqs7cS9dCPKBQepz5eMLMir5xyrY6miAM0Rew3sz7Wi3Ktbh0rtDqGWzpZmLm4pq0KFSrcPCoCugJXw5ZDTi6lCjPLy8vrHEZSuNlipi1IdfiaIK5BKZefFwHdmohjchqaKK7fLXbSWoMtsd0R5TgLbVFODU8psHWIYjP7ZsJWCH0Gg0H2/Gzbtk1WlgtTdJncMdoMAd3UR6lpaeXsF3B+PUhNhWpNmHFFzXV72CwBHayLeVJ+J5f2cCUK6LAqbsjdJ1JEsc2E+BDENddI+26wdtBB6veGtYM+UmgrKt7yneXo/WCtv1JtpKN9Ir63M+8EKdfYOmQiprX1Kf4msGe3tqI/zn7nioXszYZYmJRrv+S8T51553h4eEg+SLBRG7vZ+1WcFl5uH6RcY60cka11ZA1SbcpGvx/tvful7FVn/t12zTX2bbXUdaFAgQIFW4mVFef8to26fsJPHGFo5FVmjTBiWObo/TeTl5JLRWE99dV6dOWtlOZXS77navrsbuqqushLzqE0txJ1iIqxiTeYNa5GvBekFdDbe9btfuutYH11N2X5NYwYVjWo9OhEon28SYmIwTD1V2aN4PXgzTSUN0q63+L0SzSmhtBR18HU/EcUZhSRq8kiKyGVkuxyZpdWKMmtJPTwM4yOv+H2/rua0wuXqK/uJsr7FG0tEzTU9pGfkkdteTu6yk6qS1sozasiIyKc5ppOpuY/lDDGLzNZEUdzVhT5KXk01PZRXdpCS9MoDTU9aFQRaw5AuHsMtoINNb1kREe7zca57YurMzuMlmSBFvVpOiP2MBx+G3+pDuBssUBHikBX0hG6ko7QpC2gtryd6tIWM9vbpqwukOGhc2R57WZ82EhdtZ66aj1NxUV0ZIbQkR5Cb/RDDIb8lm71QfSJB+gN/C19/jeiV91DS5JAS5JAa8JJMzuTfZmozORcd4tdzi285/aFpFChwrVUBHQFW4Hl5eV1EbxSuW3bNqfSqksV7k3RHFsFy2dLEXuWl5clOZlNTnGpAsxnTUAHacKVaRysjZs12Mp2YO/+UhzKjpyBrohAh1VR01lHqNT03bB1Qt/y8rLkQyTOChEGg0GykLNt2zY8PT1tOovl9g+k10OXu19gVTwRHySxN35yU0E7UxN8M7GZArq1gy+2Il+ljKnp3SLH1l6pAjqs2hap+8TT03NLU/nDeqFJSkposJ6tQc5BEDn2w5RFw9rYiCNs7b0f5DzT3hxJHRMpdlVK6RIxrEUtS7W34veCvfXm6v44+31r2U9XiejicTJF9ztqr7PvU1d+ezta86YsQvawWftVfIDMUakI07Ol7kETrEXOi7ljxw6r36VybIq1Uia21oVer5dU09wEKXvVVB5Hzp5xtH7E1yhQoEDBlQBnBPSxiTcJPrSfyqJ6puY/ZHjsLyQFB/PsnTcxa4Sp+Y9oqOkhIyae3r7nJd+3vrqH+IBA2lsnmDXC8OhfeORX36Ews4hZ42qgpTajkOykdLf7rV3N/oEXSY9JpLa8/fKYv4XguYcY39M01Q9eHuNegh6/S9Z9J2uzqE8JZXj4Jbq7jZTmVREfEEhVcRN1VXrGp9/B98k9VBVLE+U/yxwcvoA6REV2YhqDw69QW9FBjjqTquJGKgrraW4YRhMUQGlGHuPTf5V833P9zYykeaKNEqjOy6elcYTK4gYGh1+huX6IoINPkZ2Uga6ik9mlFbePg6sZ8tx+ShKvQgH9Yks4zw/oaVGfpl31ABWe/y+pe/6VxGduJ1YQiPc+gubQPaQ+dRMVAXtoTTy5yoSTtMavsjE9gerSZrOwXp5TTNpRDxrysmnWFq4T0DtSg+lIDaaxpBp9g56lHj3P91mwv8/tC0KhQoWbQ0VAV7DVMKUbdyRAmATGjUQ0mlLpenh4rEu/7OnpuaXCuQmW9fjkiFXitIWmFKHi+5jSTZtoa/y0Wq3bawOKnXKOYDqIYTmXpnEwpV63hJw+mtKZe3l5rYtm37FjBx4eHmi1WlmikGVbTdHy1trpCliufUdOUXtOYluQus4sIZ4POXvblF7Wcm5MaYu9vLw2RXwwGAzm+bccG8t5czRGzvZPo9Gsudbacyz/v5yoQPjU7ortoIeHBxqNxmk7ayn+u6IOs5TnO2tTpdzP1l61Zossx9NyPcqxQ1u1rzayFy33icm2mPbJRtbSRmE0GiXNnRjiMXfWPjvaY45slLj9ttayNfHTVsrwnTt32j14ZquvznwfiG2YVFjWq7f1XbPRNrqqP9YO6tlLp2+5Z6yJoK6ArZThy8vL5neq5fh7enpu2I6a7u3h4bGp72txhik5+0uMrdqvljAYDE69ryyz8ZjG0ZTi3J69ldtG0wFMa88S23Y53yNy9p/pW8/T03PdfrHst5TvVctnuuvfOQoUKFAghjMCemleFVGnTtA/8CKzRijOKef+n/wv6qu7mTXCxOz71JS10tY8LvveOepMBgbPM2sEw9RfCTl8gMBn99HcMMysEZobhkmJiEbfteh237UrWVXcSHpMIv0DLzFrhLKCGrwfu4/Kogam5lYjoQOfeohe/Zys+y5OX2C4MIL6Ai1jk2+RGhVPTVkr1aUt1FXpqS5toaKwjpDDTzMy9vnNvjy9cIm6yi6CDnkyMPgyLY2jZManUF5QS4VWR0vjKJVFDcSdPEh356zsMZ5vyqctTSA9VKClcZSqkibamseZmv+I5FAVGlU4cX5+zHzOBfTq0hZCDz9NZ9XW+7lNcJuA3h/8e5oiniL98R+R5flzdEF7KTryJ6qE++lJFczs0xyjJyOArryET5mbQFdOAu0lxTTVDaxJBd9UP4i+zcDC9Gtun2CFChW6j4qArsCdMNXws3Rg63S6LU37qsB9kCugK3AeBoMBvV6PTqdb40x1l9il4PMBU2Sn1PS1ChQocB7iFNQeHh6SbbhOp5NcpkCBNFhGtsspH2ISNsUiuiuyNmyFSK9AgQIFChQokAa5Avro+Ouojh6kXKtjcu4DasvbSQgI4ugDtzJrhJmlT+jqnCMrLskpf3Bv71lKww8za4TpxY9paRxBdfQQmrBImuqHMEz9lbyUXNKjEzBMve12/7Ur2Nk+gzajkKqSJiqLGujrf5Ho097kp34aCV1T1orG7xSzRvkCrHFikcaYZ9E39dLSOEpFYT1ZCan0D7xEjjqTjrZpgg56UllY7/axcBX7+s8RdNATXWUHA0PnKcuvQZtWQE5SBnWVXfT1vUByUABlmQWMO7HOzoyNM1MRSdrxeynJyKa39yxl+dUMj77GwMCLpEbGUpJdRnmBzu1j4SoODp3nxJ476MhJpjo1yW02zm0C+mB1CT0lufSU5NJfUcSZ4XGrNBqWmJ9/1+0TplChws8WFQFdgQIF7oIioCtQ8NmFZQpbuRHxChQokA9x9K1cLC8vr8muorx3nYc4HbczUdvi2uybncXDmZThChQoUKBAgQLXQa6AXpJTTqzgS0/vWYZGXiE5LIpYQSArIZVZI0zMvkdqWDjdXfNO+4SHcv2oTE1k1ggjhovECgKJQSGU5VcxYrhIU/0gsYIvdZVdbvdfbzYnZt6lvKCWsvxqxibeXD2MEJ9ClI8Xev2nUfeB+/fQIzP63JILFWGUaWIZm3gLjSqCnm4jOUkZ9PSepaq4kaKsUtShYdRX97h9TFwxxnkpuaSERzFrhI62adSh4WTEqinNrWRo9DUqtTUkB/rSq3duHc/Pv8WLPZW0xD5BhsqPnp6z9PScoUJbx9jkWwwMvoz3o/eQffnggrvHxBVUh6hIPPoocyNLZKn83Gbj3CagLz4Pc0aFChUqdA3nFQFdgQIFboIioCtQ8NmFKYJy27ZtW17vWoGCqw3iesbOppq3TOmtpDV2HpZ1nZ2N7Nbr9S6t0WxZYuOaa65Bo9Fs+jMUKFCgQIECBdKxsiLdV9tcP0RiYBD1VXr6+8+hq2gnKTiUOEGgv/8cs0srFKTmU5yasSGf8NL0BUoijtE/8CLT8x/RWNtHgn8AqRGx1JS1MjHzLhmxSaSER2OYfNvtPuzNZFuzgTxNNsOjrzFnhFHD66THJFJT2kJlYT0drVOU5lZSV97KzMIl58d46hyT5XGUpWeTq86kp8dIrjqTvr4X6Ok2kh6dSJwgkJ+S5/Yx2WwOj7yK31N7GRlbZnL2PXQVHcQJAslhkbQ2jjI2/jpJft5U5BQxPfeB0885OzrKYls5Saefo66ykzkjZCemMTzyKnNGCDjwGGFHnyEnKd3tY7LZHBh4iYP3/Iah7lkKMwoZ7De6zca5V0A/o1ChQoWu4fxZd1k3BQoUXM2wjF5VHPkKFHy2sLy8bE4lrexdBQpcD3E0sTNZH3Q63Zp7KOVynIdlNgBnSliI66d7eHhsehstU8y7IsJdgQIFChQoUCAPKyvSfbV5ydmoQ1X0D5yjNLeC5LBIOtomUYeomFm4RE/3EsLDt2CYuLhhv/BI/wIVXr9j7gwMDp9HHRJKUWYx5dpaGmv7aK4fJM7Pl/pqvdt92JvFyZl3qS5poiSnjLkzMDb+OrG+p4k6dZy+vucZGnkFXUUbaWEqxqfe2vDzXuqtpTopiMYaPZmxaoZHXyU7MZWZxUu0NY8R5yegDlGhq2h3+9hsFqfm3icpOISO9inmzkB//wskBAQQdeoEdZWdTMy8S2VhDanB/vR2zW7oWQuL73Kuv4n69Giy4pMZGHyJoeELFGUVMzHzDv3959h/609ICAykv/+c28dmM5kYGIhGFcascYX0/TsZGT7nNhvnPgH9BfdPhEKFCj+/VAR0BQoUuAqm2vbi6FSx43gj0XQKFCjYelhGX0qtwaxAgYKNwbL++bZt2yS/N5eXl9fV3Fbqn28M4vTrHh4ekjNx6PX6NfXot23b5hI7Kq55r0CBAgUKFChwL6QK6E11/SQGBdFQ0015QQ0dbZOkxySQHpNIX9/zzBlXiDj2DMXJyZvjG166xFRJKKUJKkbHL1KSU0Z1aROluRU06vrQVXZQll+FRhWGvnPO7X7szaCuop2Q5/ZjmFwVxysKazl0z2/IT8lheuEj5s5AcmgInW3jzC59vOHnLSy8zVldDNkx0cT5+TF3ZlVQLkjLY2ziDdKj4wg7dojKQh3DY6+5fXw2g11dc2jT89eM+f5b/wttWj6Ts+8xOvE6yUECpRm5zCx8uAlj/BbG9lKqg+6hsaySqbn3KS+oprNjmtmlT3hq538Q5+dHdmKq28dms1iUVUzMaW+GRi7Q07OENj4ObUq622ycIqArVKjwc0lFQFegQIGrYHIwb9u2jZ07d+Ll5bVOOHc2ekuBAgWuh16vx8PDA41Gg16vNx+KUTJHKFCw9RBHkJven15eXmi1WvMe1ev16HQ6VCqV1XeuUgt7cyAWqE1CukqlWjMXer0ejUaDp6fnmhr0pu8jV2UCUMrkKFCgQIECBVcWpAjoo+OvU5RVTEZsIpnxGtpbJyjMLKS7e4nUyBgmZt4hIzaRtEBvJmff2TTf8OzEizT5/YG+vufR6+dJi46nqriBhppuastb0VW0E+3jRV1Vp9v92BvlwOBLJAWHkJeczdwZaGkcJjEoiEiv4zQ3DDJ3BgaHXqY4u5SxiTc27bkL829ypjqMxACBtOh4JufeJyUimlnjJ/T1PU9mnJqkkFCqihvcPkYbXk/GFTSqcFIjY+jvf4Gh4QuEnzhM0LP7mJhZXbdVhbWUZhcxMfPXTXvuC8N9nKsLxO/+H9HSOMLk7LtkxmmYmv+A7MQUGmt7iff3Jz8lx+1jtBn0fvw+ujpnmTWukOH9JBpVGFOzb7rNxikCukKFCj+XVAR0BQoUuArWHPdiutJ5rECBgo1BXKPXkjt27FBqnytQsMXQ6XRrItHlcPv27Uq2l03E8vLymlTucunp6ekyGyq23UrGAQUKFChQoMD9kCKgN9T2kBAQQFleJZVFOprqBygvqKa1aYyS3DI62qY4dudPmJx9d3N9w4vvM1eThDbKl96+sxSk5tHWbKCiUEdnxzS6yg7ykrNJDApC3zXvdl/2RlhfrefEnjuYmv+AtmYDiUHBxPkJ1FV1MbN4ibkzEH38GdqbR5k1rmzqs19tjCApQCDe34854wpDI6+Qq85g1vgJXR0zJIdFUF3SyPDoq24fp41Q3zlHcXYJo4ZlCjO0JIWEkqvOMIvlYxOvU5pTQmPN5pYFmDde4uWuQipO3YTG7wgjY3+hLL+SzvZppuY/IOiZR8nVZBB+/LDbx2ijTAoOISM2wTym8X6nifMTyFNr3GbjFAFdoUKFn0sqAroCBQpcBaPRiKenp01n/86dOxXxXIGCKxhGo1ERzxUouMJgSskujma2dUjN09NTqX/tQpgydUgRzXfs2IFGo3G5/RSn7NdqtS59ngIFChQoUKDAMRwJ6Kb06XF+AlkJyfT1naUwo5De3jNkJaQwMvYXksMjyQg67RL/8OLsX5grFshLyaarc5aS3HKa6wepKW2mtryNeH8/shKSadT1maOIP2scGrlAvL8/Bal5GCbfor5GT0ZsInF+Ak11/cydgYyoGPLiYhkb/8vmt8H4Ma/ognji9zcwdwYmZt+lLL+Svr6zDA2fJyU8kqCDnlSXNLp9rDbCJ/7wfWaXPmHuDEzOvktlUT2hR54xj3F1cT0l2UXMGj/Z9Ge/MNzDKy0qKnx+SZLvUcYmXkcdulojPCEwEMPkm8T5CeQkpbt9nJxlf/850qLjGRq+wNwZ0IRFEOcnkBgUxOLzH7vNxikCukKFCj+XVAR0BQoUbAX0ej1arRaVSoVGo1GEcwUKPiOwTAetUqmUCFYFCq4gGI3GNfvTRL1er7xn3QBTunbLuTCl11cOHSlQoECBAgVXN+wJ6LPGFRp1fcT5CcT5+9HSOEz/4ItUFTcwNHKB7MRU4vwEMkP8zFHSruDk4AxtYfdQXdpMSU4ZPd1L1Ja3MTz2GlXFjcQJvsT5CfT0LLndny2X0wsfUq6twe+pPcwaV2hvGSfe3x9thhZdRTvd+kX6B84RcehRWut6XdaOl3oqqIwXUIeEMmtcYXj0NXLVmcwufUJ1SSOhhw9QmltBbUW728dMLmeNKyQEBFCSXXp5zD+iNK+Cp2/7OXNnoEnXR9SpExRnl9DZPu2ydpzvLKDa5xdok+Joax5jZvES8QEBTM1/gEYVRm/fWY7v/jO9vWfcPmayx3jpEwpS8+gfOGce8/A/bSPOT6A0twLjOffZOLcJ6EsvwPwZhQoVKnQNF866y7opUKBAgQIFChQoUKBAgQIFChQoUKBAwecbKyvW/bJzxhXamsfIT8khIcCf/ORspuc/pCy/ip7uJfI0WfT2GIk6cYjqnELmlj52mY94afYVZkpDyYgIp0Jby8DAORpre6mv6mTOuELwoaeIOHmEhmo9kzPvut2nLZVzxhUGB18iPsAfbVo+ne1T5KfkUl/dRXZCCnVVnczMf0jEwUepLqh0eXv+UhdAangE7a3jzJ+BgYFzFKTmoe+aIyk4hDg/geqSRmYWPnL72Mlhe4uBp2/72eqfjSv097+Az+P3o03LZ/4MzC5eorl+gJqSRpe35a2KPeQFHaBCraK1cZCy/Eqa6vo5+cBOxiffJFedTpxwmrmlT9w+bnJYmFFIfko2Y+MXV8e8dZx7vr+N0twy5s+gCOgKFSpUuNlUBHQFChQoUKBAgQIFChQoUKBAgQIFChQocA1sCeiGidepq+wgJSJqNTq2Z4kKbS3trePMLl4iV51BvJ9AVlgQU7PvuNxPfGb6BSYKA4n3O01ZfhW9PUbqKjsYGX2V9tZx0qJiSQ6PpFu/wKwLxfzN5OTMO6sR/HFqenuMFGUW0t4yTlleJfXVepp0fZTllpMRFsxA75LL2/NSXy0LvXpCjzzD+OSbDA2fpzi7lInpv9LWNEp8gD8JAQHUV3cxZ/xsCLwzix/ht38vZfmrBxCGhs8TfuIwB277OfNnYM74CR2t42THJtDbNe3y9pzXF1Pn+3OGemfIjNMwalgmKSSE8oIq2ppH6dbPE/D0Y7Q1j7l97KRycuad1TIKtT1Mzb7LnHGFwGee4PCunZfXyQrTM2+4zca5V0A/q1ChQoWu4cLzKFCgQIECBQoUKFCgQIECBQoUKFCgQIECF2BlZb1Pds74CZ3tU+RqMqmr6qCne4GJ6bepLmmku3sBfdcsaVGxqAMFdEWVzCx+6HI/8dL8RWabtBSEHiUzTs3E9Nu0NAyuinZz71Fd2kRL4zDZiSkMDr/M/JkVt/u27fLMCr29RuID/MlJSqe5vp/a8hbqqzvJT8mmprSZvr4zJPkep66sfovatcJLzWpywgTSouIYHV+mt9dISU4ZrY3DZCekkJWQTGFGAcOjr7h/DCWwub6fYw/eytT8+0zNv2cuR5CTlMb8WRibuEiltpqG6o4ta9OblY+Q7fso0/PvoQ5VUVFQRW15CzE+J5g/C426XgTPhzBMvuH28XPE2aVLlOaW09kxTXZCCtWljXS2T3HsgVuYmH6b+bMws/D/s/fmcW2dd962n6fv07cz8yxvO/POzDtbO9N5mi5PM+00SdOkaRZn32zHSRzHiR1v8b4bzI5ArEIgQBsIhFgEYhdCQkgIJITYQeyL2Aw4ztZszdI0i+3r/YNECTVOs9ihTe/r87n+gKNz39/zO0cH+/x0jt4lJ1HCaiEa6EKh8CupaKALBAKBQCAQCAQCgUAgEAgEAsGVYaUG+tDoa9RV2MlXZGOpaGRi9j2sNc1Ld8XOgyFbS3ZMBBU5OkYnXv/SrhWfHptlpDqDPFkqdRUNTM2DpaIxmEuXJqc0r5iGulbGp99Z9Wvbn+TIxBtoU1LRpqRit3hx2jpocfbTYHbjcvRQW2rBpDNQptYwMPDcl3c9fvZ3LNZJUMbHU6orpq//WRrMHux1rTTUeagptaCTZ1Bf5WR08q1Vr+Mn2df/HOkRIZjLbYxMvEmzs4/sOAmapGRcjd0E5s7jdvVTrNJ8qbkWB7rxhH+HzrYRbOYWXI096DNV6OQK+vqfY2jkVcrySijW5H8pH075IvraJqkorKCre56peXDa2gl/6iGy4yW0+6aZmod23xTyo0+wWogGulAo/EoqGugCgUAgEAgEAoFAIBAIBAKBQHBluHDhAv0Dzwft6VnEVttMliSGlJOHqCtvwO3yU11Sg9s1QJt3AumhXWQc302be3jZulfawe5xAs3VNOSnU6TOo3/geerKG6iraKCra57yAhMFWWoU0RF0tM98qdk+q7VldejS5GREhmHMLaTZ2YchW0tb6xg1xlryM7JQRp3EXtVw2eceGHge/yWW+fsXGa2WU5oajiFbQ6OllUaLF2NuEXXlNqqKa6gwlCMPO4m9rnXV6/hJ5srSkIedpLNjlrpyG5WFFcjDTqKMj6d/4Hl83nGKslXUlFR/6dmeMdyPPmwTff7nqCyswJyvRB52klxZGv0Dz1Nf5UAefhJXY/eq1/GTLFTmUFNaF/y5srACRXQE5foS8jOyqC2zkB0dSpPZumrnONFAFwqFX0lnRANdIBAIBAKBQCAQCAQCgUAgEAiuCOfPnUOXlh40WxJD5M5Hidmzhcidj+Cyd1GsySNXJsdsqkebnEzKsT0k7tuMJiF+2bq6tHTy5BmU6YqpLbOsaH2VgyZ7F7ba5ku+prbMgjHHcOBsMUkAACAASURBVNHYurR0jKnh1EqfoDQ9DktlI2aTFXViIhUGE82OHvbf/3MOb7gJRXQ4ujT5snX1mcpPnLOxvg2nrR1Lhf0TchWsmOtDq0tqcDf5qS2rp8HcgrvJj7vJT5EqN/gaZXwsEdsf5tC6G4nd8wTalBTk4SfISZWhV2QjCz1KdvQp0kP2YdTkYq1pwtXYg7Xaeclc1cbaT8xVYzQHs9SV1uC0enE3+bFV1KPPyFz22kJ5Es1J6wl55JdE79hIRsRJVAnxaJOT0SQlok5MIOHw02RLYqgwlF86U0k1mZEnVjxOPtSkM+CsX8pSVVyNw+oL5szPyLr0NiUnoE+MpjzPsOLcJRodCYd3IQ8/SV66gszoCPQZWcQ8vYWs2CgM6XJSDm3l5MYbLzmHpbIxmKXCUE6TvQt3k/+Ta52agl6WRHle4Yq5LCYL1nILdq2Esm3foLbUTI2xBvWhtURuf5iTm25HIwlHl5aOIiqcxCNPo0lKWjZHWX4JTlsH7iY/5QVluBq7l3KV1HziMZCbGEdJVtYl95e13IKlfOVlVUWVGNLl5CYlfHSuiIsl/sB2MiJPLeWNDuepm/+dbEk05boCmh297LnrJ1RoVJTl6lbtHLdqDfS5RZieFwqFwiujaKALBAKBQCAQCAQCgUAgEAgEAsGV4fy58xQqtRQqteTLFUj2PknUzkdJPr6fIlUu3V3z2Os8lOWVYMhSU6EvpUKjoVipDq73cYtVuVirnHiaB7HXeTCb6jGb6inLK0abkkxBppKqokqK1LloU5IpVGqpKakJvq61ZQive4S6ctuK4xcqtXiKMugqSaZcX0qRKpcaoxlbjYvBoZfIjovh1JMPknryENKDO5etV6orwuseodnRG5yvsrACfaYSbUoyZXnFlBeUkZeegTYlmaqiyuDrHPVtS7lM1kvmKlRqaXH2MT0P5jIrbZ7R4HXuqqLK4GtOPfEA8Qe2E/rE/Riy1GTGRJJ0dC8OaxuapEQkT29GEXKA3CQp2pRkDNlqqktqKMhSoU1Jpkito7a0LpjN6x7B3dT/ibk8roFglooCE91d80zPQ59vFKM2f3md1FrcBclo9txI7K6HyYoKJSc5BU1SIvLwk6Qe30/CwR2EPH4PmSF7yUlKQJuSjDYlGX16OuaypVw1JTVkhh0mNznxkrkaKhsYGXmJ6Xkoyyuht/eZYE5jTsEl1zPIUylODKM6vyBYh6LMTLSJ8WRJoojevoGIbetJCztO9K5NpB3fg1ISQ9z+bdQZq1GFHeTk/VdjVF+6Zp3tM8EshcochkdfZXoe3E3+S9daoaA0Mx1LsQlL+VIuU24eebJUtCnJ5KUmY0hLJiclmewnv4c2fE+wVqknD7Plmr8hZsva4HiKqDBkIUeWzWGrcTEy/jrT81CgUDI6/gbT89Di7PvEY8CQmkB1jpqGmqalXDk6dAkxaD/Yf4a0ZPJlycF9WZyZidlUT52pHktpLeUaDQVpKRQqtSjjYgndcj8pJw5SqNSSHn6SYw/fxolNd9HTvUC+XIF/4AXU0jgCs+9TZTCuxukNEA10oVD4FVU00AUCgUAgEAgEAoFAIBAIBAKB4Mpw/vwFnLZ2OjtmaXb0kh4RSpEqF2u1kxZnH411rXR1zGLKNyI9uJNStZZWRyfjk28yPQ8jY7+hq3OOzo5ZOttnqCqqpKqokpqSWpoaOmn3TtLuncRR30aprugi68pttLYMB19XU1Lz0RjG2qVxO2bp6V5gdGJpztMTZ5lsqsCUHkvkjkeor3JgKW+grXUcn3cCXVo6lYWVpJ06TmfHDB3t0zRaWoPjWirswflanH3UGM0rZnM39X8svze4fm1pXTBXZ8cs/oHnL7qu/fsN9A912bsoUumQhR6lxliLrboJtTQebVISRcoc5GEnUEaHUpWnx1bjWjFXfaWDNs9YMNvHa+6ydwdzDQy+uOI194830D/u0MgrdHbM0t42iaPMiCdjG7IjT1GQnk5OQizGnALSw0NQSqIwZGaTERVG3LZ70KelBrNVF5rweSfweSewllYHs1UXV+OocwezDQ6/fNH8v99A/9DR0VeC67U2D1Cp01NVVEl5fgkWkyVYB0tpNaWaXJKP7Sd82wZUCfEkHdtHsVpH2KZbabJ1oIqXUKUvQbrnMaQ7N1BZUEp92UfH2dDIKyvW7OMN9A+dmjtHT9fSej73MDaT+aN9UVxFk7WNdu8kTeYmKvUlK+7LzF2/Cr5P7HUe9t9/HWFb11FZYFy6U72uFVO+kdaWYSam37ko18cb6MFcp88zMPTr4Da1OPuCuUy6QhpqnLR7J3HWOqjQqCnV5l+Uq0xXhLW0mnbvJK3Ng9SWfLQvzcYatNJYUkOO0FjnZmDgeUz5RuIPbKc8v5SxiTfJlyuoLqqmsbZ56T37zBU6gX0KVq+BfgamF4RCofDKOLO4Wmc3gUAgEAgEAoFAIBAIBAKBQCD4anP+/HmMOXpqS+vIjoshevdjhDx+D2Fb1yMPP0mxJo/Gei/Rux4j8dBOdAkxZEWGoIgKRxEVjj5TidlUj6WigbpyG+pEKepEKbkyGfVVjbT7Ap/J3NTU4BjalGQsFQ1YKhqoNtaQJ88IzmtOP4Et/SCRW++lSJWDrdZFZkwE6REhnNh0J4fX/5Lo3ZvRJCVSV26lSJ0bHLdYnfuZc9WWmoPr56SmBnNZKhoo1RUGc+VnZOKw+ihUaqkrt9LuC1BXbkMljUMRFc7RjbeiTpCiS0vDbKonPyOTU08+iDpRStKxvYQ+fjeF6TLsNY5PnS1Yr+RkyvKKgrmMOQXBXIqocGrL6mj3BciTZ9BgbqHdF0CbnBxcXqjUYqlooLasjsKMVMzyo2j33EDS4Z0Y0tMoUueik6eTmybHXuemwdxM+FMbqCk1X5yrbRKLsfKjbEmJFKuWxq/IL0IrjQ3Oa8jW0NzYTU6qjEZLK+2+AAWpUjKjl5annTwQ3KaqQhOqmNDguBUG00Vz58kzSDlxkLz0DKqKKqksrKDkg7vsq4oryYgI4dSjvyI3SYoqPoZ82UfH2dJd3x/WI4dmZy/tvgDK+DiaHb1Lj6WPjkARFU5mdAT58jQsFQ3UlFRSkJYSzFWo1OC0+f7gvjMb9BSpdbT7ArQ09SEPO86BB39B/L4nUcaGoUlKRHbqGJkxEWiSEoPZ7BYP7b4AWbHRuF1+2n2B4LKs2CiKtfnBbSrXG4O51IlSzCbLZzr2W1uGMOWXBNdXRJzg1ON3IQ8/QYlGR3r4CUIev48nb/gXtMlJtLYMoYiOID3kIO1tk5QXlJEvT1m1c9ya1ZpYNNCFQuGVVDTQBQKBQCAQCAQCgUAgEAgEAoHgynDhwgW6e+ZpMDdz8vF7yJJEcfzRtYRtXceu239E1O5NpIUfJ+HI00j3PEb8049y4P7rOPbIbSQc2kWuTEadqZ7u7nl6ehYuu11dc7gau6guqUaTlEjk9o3sXPtDwjf9EnPSdlRHH0IpjUMRHc7BB3/B4z//ByR7n+DQuhuJ3r0Z2amjuF39VySbr22C+ko7Jdp8JPu2cmj9Lzm84SYSjuxGHn4Ca00Thmw10U9vZs89P2Xd9/8b0oM72HHr96mvaqSjY5piTR4OaxvNjh5UUgm6pHjqSyu/UK7OjhmaGtopVutIPr6f0CfuZ+faHxK1axOFqhxUCVJKtPmopHHsv/86dq79IUlH96DPyKS+qhFP8wA9PQv4uwN0mrIoi9+F1zNCVXEleekZpIYcpqq4ip6eBaqKq9AkJeJpHvyDuTo6pnHa2qkuLEMjjeXUo79i9y3/ytFHbkMnT0cpjcOYW0B2fCxHHvgZu27/IYrt15IacghrlR2vvfkPzmE2WciKjUJ26hhVxVU0O3rQpcnp6pol7dQxnNY2orfeS7PNu2y91pYh6ivt6DMyidm9mQMP/Jxjj64l+cQBmho70SQlkh4ZQsSOh9l1+/8hdMt9pJ48hCFbjd3cRF/70OfeXzmpKbhd/qUatQcoyFIRtm09tWUWzKZ6ijV5pIefJOHQLo49chs71/6Q+EM7lj64ER1OeUEpiuhwdq79IU/feTWykMMUKjXYappodQ9f1mO+o30KvSKbjFMHsJXXok6UcvzR2zly87fYc8u3ObH5biT7t3Lw7h9TX24hI+oUp7auI3Tz2lU7x61ZrYlFA10oFF5JRQNdIBAIBAKBQCAQCAQCgUAgEAiuDOfPnUObkkzk9o1ok5NxN/WTK0vDbLKQn5FJQZaK9IgQpPseRxsXia3GQYO5hZamfnp6F+nrP0tf/1ny5BnkymTo5OmYTVa87mG87mG6u09/6mvB7W2TwfWqS2rIlcnQK7JotLQG5/G1TdBgbqHB3MJQYwXm1H2UabUopRJM+hLk4SfwNA+ijIvFbvGgjJeQdHQvuTIZhmxNcPyO9gAjE69/qlw+7zhe9zCt7mGqiqvJlcnIlckozTUEcy01+ruD2YpUObS1jtLaMkSDuYWq4kpkoUfJio0k6dheenoXSTt1HOmhnegVWRSrdchO7KdGX0hvz6er2cDQi8HtaXH2BnMVKjU0NXQGs3k9I8FcXs8IJVo9TfZOnLb24O97+56hr/8svT2nadTGLu3LlETKpbtwpm6mxlgb3K7suFgKlRp6+55hegHKC0qpMJgYC7x1Ua5mezv50jByZTJKMpJprSz+KJerB3tN41Ku1lGK1DqaHT04rG0f7eM2H339Z+npmaeuuDS4jeXqDDqt1UvHmG+Y8fEXaW0ZwlJpJ/n4fqpLahifepvaD+6Ory2rw2dvQpucROr+x2hzdeEuUQXHqy6pCebqaJ/G2dARzDA89hqFqhzqKho+qqN7OPj6Ns8wuuS4pW1Ml9JkzA1u/7D/NDNzb3/ifuzsmKZKm4XXPYy1xkn4tg3svec/id79GMYcPW6Xn8rCcioMJpw2XzBDu2+SvPQM2rxjHzwRoAW7xRPM1dkxTVVxVXAba3Mz6WhYem/2tg8zOfnaJx9j8+eZGn/2o2PMYqc08QihT9xP5LYH0KelUmOsRa/IRnHsCar0BhrMLcTtfYKnf/XPjIz/hoYPcrmdHat2jluzWhOfPrP0HcVCoVB4JZwVDXSBQCAQCAQCgUAgEAgEAoFAILginDt3jtSTh0k8uoeO9inMpnqaG7upK7fidvXTUNtMjbEWRegBmupcl7yO2+zowWXvormxm86OaQaGXmRg6EXcTX0oosKQ7NtKyokD1Bhr8bj8eFx+THoj8Qe3kx4RglIqoatzNrheu28Sl72LFmcvA4MvrDjn3MxvCDiNNOSl09TQTl2FDY/LT02pmWK1jt6+M3T4Auxa+yPMZXW4m/qD43f4ApTlFZFy4gBhW9dRkJkdzOVx+ZGFHkF6cCdZkmh6uueX1ht8kfa2pVwuexdtrWOXrEedyUpb62jw5xpjLTp5OhmRp+jpWSAw+x4pJw7isndhqbCRFRNBXXE5lbo8SnMNpEeEELtnC4VKzbJcycf3E7Z1HZmxkdSZLAwMLm1Pv//ZYC5P8wBDIy9fMluFwUR39/yKy6ZPv4/fuzROc0M7Hc5W2it0VGdE0luTh2rHT9hx61XsuPUqkk8cwFbrIiclhf33XfvBo//XoT98e7DO/f3P0Gx147J34W3qYrR/+pK5TPkl9PU9s+KyqdPn6Ok+/VHtXd0M904yMPQiPoeH8uTDRDx6PQcf/AUnN99NdUk1Hpcfzb5bidh6Hyfu/wGyXWsJ23Qz7Z4hBgfO4m/rC47X1Tn7iX2KQlUOw2OvrrhsPPBWcJxWh48+30Bw++tz5WQeuJeY7evIObYOZ7UFj8tPV7mGsoiNhG1dR+7RB4l//HqSju2lu2sueCf8oQevx6QzMDL+GwaHf02FwYTXM7Js7oJMJaMTb6yYa3LmXbo6ZoLZOlp6GOpbem+21tswxj9N/K515B5fh7cgnlZnBx6Xn9LwpVxpex+kJPLx4Lb0tI+RLz1F/IGnKFLlUq430mBuoamhA2OOnq7OGWy1LvISYkg5+jTjgd8Gs8yfXb1z3JrVmlg00IVC4ZVUNNAFAoFAIBAIBAKBQCAQCAQCgeDK8P577/HUL79D4vrvotxzJ1mxkdSWmkkLPUJBppJijQ5ldAjq0N2YDYW0OHsvskqZhubp21DvvuUiM7b8jOSHvkdl3G7ajSpGGqoJuB0E3A6GrBW0FWWR9tjVRK79Ftnbb1hxDH3IlhXnbXH2UqnJxHDwBmx6JXXlVvLk6aQc309VcSXK+FjUu28h9Ka/4si665eNmfXU9SQ8+B1y9t2BJ19Gf21xMFfA7aCjVIMx7HEk9/4jyh03rphLd2Q9tXk5K+bKk6dTaTAFf1ZEnSLx8G4SD++mubGL8vT4pZrvuoWYR6/nxB3fRrb5Z8ge+QHSB75D2mNXU5t0CL/ZuCxXe4kKT74M6QPfIWXjVSvmUu++hWLJgUvWTJOYgLms7uJlju4VxyrcdTXFT/0LtkP/zumEf6M29A7it95B8t6HaTfpGbSU4TVkkL73QXxxd3Am5L9eMpd69y2UJp9aMVdRWhy2KusKubpoy4+55HiZT/yUiNv+F1kH12MI24orJ4FxZz2VGXF0FSZhVsvYe+3X2fufa5De/t9X3saDt+BK3UpbjWnFbIqoMOzm5ot+31zXSE3Ipbc1Zd0/kb3lR9jkJ+gtkTHhqCXgdjDTaGSoLA1PvoyYm9YQcfNfcODGbwbXS3r0P9h3wzcJX/djTMduobM4FZ1MhimvaNn86REnabS0XpSrtd6KL+HSuTI2/5j42/+Kasl2+kpkTFn1TLU0EHA7GCxLw52XQt6+W4i77RsfrfPUTYTcexVHb/820kd+St7On5B7/BEyo8Mw5hTgqPcSueVOirOzkYUcwmnzBfN0eIdW7Ry3ZrUmFg10oVD4WRwefYX6SjtF6tyLTA8/wZENv2LvPT9j7z0/oyBLRWmOfrVObwKBQCAQCAQCgUAgEAgEAoFA8JXm/Llz5KQk0eXupcFUTUFmNsVqHZYKG9aqRiwmC5rYU7TUNzM8/GtGJ16/yIH+RXpaB+hp9a9of/sokyPPMTfz+ooOdE5cct2eVj997WMrzjs68ToDA88zWa+mLjuWdu8EVYXlNNS60CuyyIyJoKfVT0dzN0lH95AjOXXR2MN9s5fMNT70DL1tQ5fM1ds2zODA2RVz+QeeY2j4JUYnXseUX0JWbBSK6HA6fAF83nFKNRrane1knNyD/MQeilIldHk+GtvfOU5g7IVLZuvzDX9izfq7pi5Zs37/swyPvLLispXG8rf5adGn0pi+n8WRCaaG57FV1pMRdhRfUydzM6/jc/pI3r+ZHkcTZwYunaun1Y+/Z3bFuQcHzjIytlKu3zA2MHfJ8bz2VipycsiXJdNq9zI98TL1xaV0eAaYCbyKUaUm7cQ+NGF76fNeol5tfkZ7xhkbfWHFbH19zzAy9trFy8ZeZrD9k7d3sDvA9MRLl9yXPa1+ulv9NFucFETvpqfVT5fHT2FGOgfv+QmmzBQmhhbwDzxPkSqHZkf3x3KdWTHX2NhLjHd/cq6eVj+To5d4X06/zkj/6eDrXLUNpJ/cQ4FcRo3BSJlajTk/F2tpJWW6QlocPRRlK8lPjKG35zS9vYuMjv8mmCcw8+aqnePWrNbEooEuFP752ljfij4z+5LmpSvYfvP/DrrvvmtJPXkIWcgRnr7zP3j0P7/F3nv+k5QTB1DGS1BEh9Nka6ezY5rOjmmGRl5mZOyV1Tq9CQQCgUAgEAgEAoFAIBAIBALBV5oLF2Bs8k3GJt9ElybHkK3GZe/EUe/F0zyAXpaCo9pGYPbdVb8efSnnZt/Cqz5Eu7WekbFXMeboKdHk4XH50SuymZ6/QGf7FOHb1n/p2cwmC+rEBDrbp8iTZzAx9Tb5GZmMTrxOZ/sUyngJeSlJNNU0rHodP8nZwTG8xiyaG7uZWYDJ6d8hCz1CoVKLIurU0mP7B5+nIEvF1OlzX2q2ZkcPOSmpqBLi8bqHmVmAMl0R/f5nmVmA44/ejj4hmtGxV1a9jp/k6OhL1OVmMjj0IjML4G7qJyMyFE1SEu6mPmYWoLq4mlxZGn19Z77UbL29iyjjJWiSk6ivtDMw+AKNFg9NtnasVQ4M2Rr0yXF0t08yffr8ReuLR7gLhcI/WY05BeTK0i5SERnKtp//7YrG7dqILlGCdNcGnr7x73jqP/+K7IijqOIlQTMiQkiPCCHp6F523vYD1v/wG2z95b8S8/RmMiJCKFbr6OqaZTzwFuOBty46uYpHuAsEAoFAIBAIBAKBQCAQCAQCwZXhwoWl67CjE2+gjJegksZTUVBGYPY9qg0lZIcf+aNunn/oYpcDc0YI/r75pSZ1ugJtSgrKeAkzC0vfU52foUAnS/tSc+WnK8jPyMTXOkaFwURX5wylukJ6uk9jyi9BLZVQlaP946/x/DmaG9qw13mYWYDhkZcp0eaTcuIArc0DwaZ5RUEZPd2nv7RcYxNvUFduJWL7Rkp1hUzNvU9tqZmO9immT5+nRKvHkK2mKDVu9Wv4B5yeP4/f56detoeZBejqnEWvyKaysJwaYy2e5gEmZ94hcsfDNFo8X1quwaFfk/PBe6mysJzJmXdodvTgqG/FWu3EVu2kLFdPhVbD8PCLK47x59lAfwZmFoVC4R+LU6ffR52YsKKnnnyQ9T/8BvvuuwZ5+AnCtq4jNeQQ6sQElPFxKOMlFxsXS1ZsVND4/Vt56oZ/YONVawh74l6idzxE6GO3kxZ6hKzYKJTxsTx89f/kwav+L9b/4OuEbX0QfWY2U6ffZ3L2HSZnfsfk7DsE5t5j6vT7dLZPUaLRoUlMIOGhHxH9q28ss2rbN1fr9CYQCAQCgUAgEAgEAoFAIBAIBF9pLlyAydl3PrhGLKFYo2Nq/hwdvgC5iXE4a2yrfs37U7lwHq/iSTrsjcFrz9rkZLbf/O/09i4yswgDQy9SkKnEP/jCl5KpprQWZbyEnp55itS5DI2+jC5NTmDuXTRJSfi8Y+hSEnBW169+/T6F0wvncdS3Uq43UlNaS3fX3NKHABKkDAwt1XRq/hy77/g/X1qmlqY+VNJ4suNiaHb0MDjyEnUVNvyDzzGzCCceu4O8+DAmZ95e9fp9GuemX2KkNoPaPBXTCxdodnSjksahz8ymqaGdscCblBeUopLG4x947ornmTr9Pm2to+gVmcjDj+OwLj2ZwlbTxPTCeazVDlTSePTJcfR2TTGzeGHFcUQDXSgUruj0wgWm5s+taGDuPQJz715kv/8sRSoNyvhYsiXRZMfFfKypHUO2JJptN/0rD37vazz4va9x/7+vIWrHw2TFRLDjlu+x7vtfZ/O1f0fi4d1oEqSY8osZGHx+Wa6CzGxa3YMf5fy9bOOBN6krNpGfJCHvAyvz9PT3nqbdO0phtgq1VBLU7z/L9Pw5pufP0ZaXRJtOSptOSqP8KJE3fZ3Im75OwsNXo0mQokmQoji2Hcm9/0LEDf+ViBvWID+0ZemRNUfuY7E8lBfropk6/e5qnd4EAoFAIBAIBAKBQCAQCAQCgeArzYULMDH9W6J2beLkY3ctXSteuIClrBr50R2rfm39s2pSxDM0eJaZRagsNBF/YDuaxITg8n7/WUx5xVyq0Xe5HBx+kYRDO3HUtzI9f55iVS5qaRxjgTfRJiURmHsPVVwMVVrVqtfss9jmGcZpa2N08vXg7w5vuAlLhZXA3HvMLEJ5gRG1NO6KZ/G6h1DFS6gpqabR0kK7b+KDu88DTM+fX3qigiQSs8HA1On3V712n9aRji7c6VsZHHoed1MfdnMzDbUuDFkqXI0djAfeRLL3Seqr7MGaXymHx15FFS8hJzkJu6WFscCbuOwdeJr7abR4UMVL0CdJ6G4f/8Rx5p9dvXPcqjXQ559ZesSyUPjnYmDmHSamf3uxU28xMvoKI6OvMDb5OqMTvwkua3F0k5eWtuzR5h968N6fsPk//orHrv7LoJt+/Bdsu/5vST38FCkHn2Dfzf/MiQd/iiLsKFkxEey+/Uc88O9rSDq6B12qDF2qjCdu+Gc2/exv2Hzt35EeduzifIE3GR9/hbGxlxgbe4nxidfIS0sjLyURf3eAwORLlKVLMSSEUpAsIUcSSl78KeoV0TjUcRjTk9Glysg8/Dhxd/4N6u3X41CE4iuQ4SuQ4dUl4dbG0aKR0KKRMBF446IMk1NvEJh4icnJ15iY/i29LjeVWSnoI7ZTvP1fKNh7HZqYE6jiJWy5/h/Z9LO/4ckb/mm1Tm8CgUAgEAgEAoFAIBAIBAKBQPCV5sKFC7hdfTx5wz9jrbIzuwjdnTPky5LxNXev+vX4z6rTVILX1c3U6feYXYTqonI2X/u3TE6/zezCBfp6FylSaunpOX3FMswsXKBMZ0CvyGRg4DlKcwpobuykpqQKbVLi0g1onmEiH71x1ev1eXTUufA4u5g+/T6zixC3byvRux6lubGT6flzzC7CnjuvZjzw5hXLMD1/7oMGbiyF2WqabD7qKxtocw8zs3CeMl0hqngJRanxTExduRxXSr/Tikv+FFOz79Jk86FNSqTF0Y1KEoG9xkGloYzs2CgGh164ojX2ugfRyWQkHt7F7MIFfK2j1FfYmFm4gK3GiVISTWFaEr2dgU8ca0E00IXCPy1Hxl69pIODz9PTPRd0YPA5RsZeIT9dgSz0CLLQIyjjYj9ohMeRm5rKvnuvYd991yA9uINjj9xKfrqCAkXWJdUkSpfdwa2WxlGgyEIdH8uetVfxxM++yZF116NNSiQ/PYMCRRbh2zaw9Rf/wBPXfIv60koG++aWOTz8Ir2dATLDjixTfmATSeu/S+o93yT1nm+StXst4ZvXIn/k21Ts+nsqd/41XUe/Rd/xb2FJOULsTWuIu+0bKPbdjyElFl9TO6OjLzE2tMj44FzQ0ZEXGBl7FZe9g2JVzrLtM6QlU5gqCVoisTwC1wAAIABJREFU2UPV7m9TeOgWVPESjDl6OnyTtHmGKNMVLlu3ydbG9Pw55s6s1tlNIBAIBAKBQCAQCAQCgUAgEAi+2pw7d46MyFDqK5ea59On38dR50IVfWLVr99/XkvT4xgdfSn4sz4jk6yYSPp6F3BaveTJ5chCDjMx9dYVmb+3Z57KgjK6OqaYnj+HUatHkyilxdGNuayOqdl3UUScpDY/b9Vr9Xk8MzKCI1+Gr6WfmYULOOq9yMOOkR0bhX/gWWYXwaDIRHrwqWCT/XI6s3ABr3sIZVwMtmoHTmsbTmsbtmoH7d4x+vrOUKTUkJMgob6kjMDM71a9Zp/VxYk5/KYkbKZqmmw+mmw+rFV2vC2D1JXX42sdIXLHw9hqnMEPi1xuBwaeIzdVRp48ndlFGJ98A5e9g9bmAQaHXiRbEkXKoa10tg79wbFEA10oXCWn5t5jYPD5Fe3qmKLNPbiiHzauVXHRJB/du8yTm+9i83V/z+br/p6HfvSXHH90LZnR4Rx/9Hb23PUT9tz1E/QZmRSpcjBql/+hczf1knriAMMjH/2RHg+8wdDQ88usLSylJE2KLlGCLlFCruQkPd5B2hq95CdJgtbqCxjoDjA5+jyTo88z6PHRXWlAd/Be5I/9ZJl5caFk77+fjIe+TdqDf0/s7d8i7ldrSNrwXSridjCYs5fBnL30mDLJPLUfd64EW3ER8rDjwW1//Lq/p3j7/xfUuPOfKD91N6Xp8VRH3oP5+E+DVkh3UiqX4C3P43RfF8+MDDEfeJb5wPM831bFsxUnma2UMFceyWyVlN4WL/X5WkrTJEEbjYVM9E8yH3iekeHl+29o+IXVOr0JBAKBQCAQCAQCgUAgEAgEAsFXmnPvv8exR25jcOhFpubeo693gZwECe0tvat+3f/z2mhx43b2Ln1l6dy7dHfN8dSvvkvysb3MLsLQyK8xavMp15dc9rnHA2+Sk5KMuayO2cWlu/kLFNkUZqsoVuUQmPkdbkc3UY/dvOp1+iL2VippLc9nbPw1ZhehSKn94FHfifj9ZwnMvsuuW6/C2zJw2ecem/gNJRod6oQ43M4ebDVO7OZmPK5+envmsVbZUcdFU6bMZHzitVWv1ed1xN1Im+YgTbVWHPWtNNa10GTzMTr+GoVZSnQyGZoEKd1ds8wsXLisc0/OvI1OlkZ9hQ3JvieZmnsXr3sIu7mZ2UVoqG1CEXGCqrx8BvoX/+B4ooEuFH5BxwNv0te7QO8Ktji6cVpbcdra6O2ZX7bM4+pHFS9BEXmKxEM7SAs5HHxEeuhjd7Lzpm8v85EffI2NV61BGx9FbqKE7KiTPHH9P7Lue1/joR/9Bbtu+wEJh3ZSlmugLNdA0tE9SA9uJ1sSRYuje8V8vT3z9HTN0Nu7QJ3JQuzTj+GudzLU1s6QtxVHiR6jTEJezFFUITtRnngKr6sPR64MU24BZbkGNEcfIWvHzeQdWU93pWGZHkMWdqUEu1KCp6qK7o7JZfMPeHwMeFrp65ygr3uaMYsOvzEJoyyGoqe+Tf6h24na+Shbb/w2e+7+KUc23syRjTeTdWwLRmU24VvXcXTjzRzdeDNlOsMyq4vKaW0ZoK97ioG2bgZbW/H7eunrnmbUbmSyKo4zqht4Vv5vPCv/NwJl4XRmbqdDsQ1z6K1oIw+Sd+QBSh9eg/mpb9KffAczeU8xXbCPgDGcSZMkqE0poTJdQrkyg7LcAir0Jat1ehMIBAKBQCAQCAQCgUAgEAgEgq8058+fx1rZQIXeuPT91pZm8lMSVr1X8EUtzFLh75nB6156+qm5tBZlXCxTc+8yuwhOq5fMqFMMDr142eacPn0Ou7mZ0twC+vvPMLsI+ekZZEaHU6zWMR54k8DsO8Ttfphmi3PVa/RFbSnLp83eQmDmHepMFjSJCRhVGnJSUpiY/i0l6hykB5YeQ3655gzMvouzvhWVVIK3ZYAWRzcVhjIc9R68LYNYqxqxm5tJO/QE3e0Tq16jL+LC1LOMlJ2iNe8UtSWVuB0dWMottHvHaHF047J3oE1KRPWx4/py2dzYhSFLhTzsOK6Gdvp6F6koKGV2EUYnfoO91oUxS0F786f7oM2fZwP97OofRMI/TgcGnqOzY2pFO3wTWMrrgzbWteBx9aHPyCR2zxZSTx5CFR8bbIIbc/RID+0gbOsDPPwf/4vS3AIqDWUXmS+XE7tzAylHd6FNjEcjlQQtUedQUVCKTibj4L0/Zc/a75ERGYI6IZ5KQxnF6lyidz2KZO8TFGak01RRibu2Pmi5NgdNYjwZx3ciP7h5mWXR2zFFbaE69RjmLAm6yD2EPXYrFkUodVF3U7r3KmpjNmLLika/72ZS7/4LktauQXPoPtRxUbR7x+jsmKKrfYI+h5W+JudFNXNavcu2tUYtx5wlCdoQtwF77ANow3cH61aQmY3H1X9RnTp8k8H91FjXwtDH7pSfXYT5qedZHJ9ifnSKoe4ROsxllKceJ//EOgr3/4ySbf8vxU/9E/lH7kV3cjO6k5upTA1dlidm/Q+IXvd98kK2YJEdwR79wEXWJ+2iOke5LNu0o4wXPGU8MzjA7MJ58Qh3gUAgEAgEAoFAIBAIBAKBQCC4Qly4sHRNeHLmd1QWmsiXy1a9t3A5bLL5KE/aQ4PZxezi0l3np558AGt1I4HZdxgafhFDVjaFSvVlewS2f+BZ6isbgtffBwafI3LHRtJOHWVoeKlR76z3ELft7lWvz+Xw7EAHDZlH6fUtfe94gSKL3NQU6kwWXPYORsZe4cj6G2lxdF22OXu655CFHMZpa2No+MUPPrBgwFJhxW520dkxRWFmFuUaNWPjr6x6jb6ozwwP0GWIpCg9kaZaKy0NbpxWL6MTr2GrcZIRcQJlXAztbeOXbc7JmbdRxUvITU2hQJFFYPYdWpv9OOpbGZ98g1pjDcXZSjwNHgb8f/ju89nFP+cG+hnhV9123zhtrSMX2ezopKrQuKIF6XK0CRLU0lhi9zxO5PaHgoY/tZ6n7/xx0BOb7kAefhzJ3i1I9m5Bm5RAjbGa2tIaaktrGB59KZhl203/xtDIr4M/T51+ly7fGB3ekaDuRh+2cjO1Oi2G1HhyEyVU56hwGIupyE6lNE2CUbakKSOR0e6RoB32JoqlJ9CHbFlmWUYSNcUVFMUdoWjvdZTs/jGK+/6K1LVrKNr0/1D6yP+NLe4hbHEPUXDkTsIeu5VqrQJ1QhyR2x8iauvdRG27j4zdt6Df+1MMe6+mIeFhzMXG4HaaS8pxyrbgkO/AppFg00hoyA7BKdvCkDGCFzqqecFXyQveUl52pDFukuAvkTCcu5ueWgPddUZsKskyW41qzoyMBB3tWb4PjTl5OG1eOp1N9FjK6DEb6TUbGCiNo98Yh0d9nNbwq2kNvxpXwjosBh02TTJNiVuWOWvN5fm2mot8rsP2hY6908+s1tlNIBAIBAKBQCAQCAQCgUAgEAi+2ly4sHQdNjD3Dva6ZpxWz6r3Iy6XDnUoba3DzJ6Bydm3KVJpOfLQr2hxdjN7BhrrmsmMDqOzI/CF55qefx+nzUtDbRPTp99j9szS3eepJw9iNpmZmHqLyZm3yY4JxdPgXvXaXC6Hi4/TUqphIvA6JRodlop6Gi1uzGW1eN2DVBSUkBl9ip7uuS88V2DuHerK60k9eZDphXO0tvgpyyukwdxEmc6A1z1Am3uQ7PCDdHiHV702l8OFqWcZayzGU6KgNFtOm2eIZkcXLc5uJmfepqG2icQju8lNTWFi+q3LMqfT6kUllVCoVGOtbqSvf5HKwjJmFs7htLYiO3kAk1pFb+fkp9+OP8cG+sJZmDsj/FNxYupNPK6+i3Q7ezCX1mCtavjg527K9SUUqzQUqzRE7dhA+JP3BY3euRGVVIIs5CCHH7gm6PYb/pGNV61h4/f/C/FPP0Ju4lID/djDt7L/vms+8FrSQg5RW1q79P3jH1iiycXT1Ltivo8b8vjdOOtc+Jp76K7UYs9XUq2IozpdQnHcETKevo+ilBhaGjtoLCujvqiY+kobZWkxFMfso628kH67Fb/dFrS33oxVlYRZIcGskNBg0AXna7Pa6KzQ0VmuwdvgwuPqo6tUQU+hhIqQuyjYe21w2w6tvxHpwadIPr6PhEPbkezdQsrxfcssUCioKzNjrbTR4ugKztPq6qOzUktnpZauCiV9hjAG1Y8ynHkXo2k3MCa7jhH5rXSGfR/njq9jPnYNOskJVFIJBXt+RukjX6N04xqG0u5jKO0+BtM30Jd3nJ5CyTK9eRKcagkNxYXUV9ow5RdhLq3FoZfTnHmQlvR9WCttWCtt2KttTDTbeL5jybODA1/6MSsa6AKBQCAQCAQCgUAgEAgEAoFAcGW4cAHmzlxgaPgFynQFq97DuNzqUyRMTL3F3Bnw958hbOs6clOS6emeZXjk1+gVCko0uUyffvcLzeMfOIutupHGuha6OgKMjr+KIioUY04e44HXmTsD9tpGbFU2ZhfPr3pdLpdnxiboydmFp95Kc2MndnMT9ZU2PK5erFUNWCttyMOOUKRUf6F5Zhcv0NM1gyz0MB1tYwyPvEhNSSUl2jysVXaaGzvo61sgPzWR6nw9E4HfrHptLluNJ2YZNUWQd/wenGX5zM6+RnVJJb09p5ldPE/i4V0YFBk01DZ94bna3IOoE+OxVFjRyWQEZt7GXueizTPEwOBzlGhySTrwJC2WzzbXomigC78sZxbO4fc/g8vefpEOi5vCbBU6WUpQV4OP3NQUsmLCCdu2Lti0LsxWYze7sNU4yIg4gTZJ+sHPjeSkJKGIOoUi6hTKmA8NRRF2mIjH7yQnQbJkYhxGTQ52cxMqSSTHHrqR4xt/SeqJ/VSXVGI3u9DJZME5VVIJZmUKlekS0vasQy2VBM0M3UvK9jvIPbWDCnkslekSzDGbqD91O83Kk7h1EhzVVqzldTjNjZQcvgHNhr/EEvUANRkSapL2U7Lzf5P51LUo46JRSSVUF1esWKdlNvhorGvGbnbhqKymJT8Rt06CWyfBkxOFR3uKmthN5MYcXrYdtcYa7GZXUFeDj8nppT/Go+Ov0tszd/GJIrDI2aFunh1op8MopyjkPvRH70B/9A4KDv0Sw/5rMT7+3zHs/QXGx/8Hxie+RXXEQ7hzJLhzJNRKd5G3fy3a3TdiSzuCs7SI5gIFHnUYHtWpoG5tNI7yimX57GYXAy4Xz3W5WJw8u+rH8adRNNAFAoFAIBAIBAKBQCAQCAQCgeDKcOECTM29Q6EinXbv6KpfD77ceu3N2MurPrhm/wq6tDRUUgkVBUYCs2/TUONAFR9Dh2/8c88xPPoS5rJanNZWBgafpbN9guriSkx5hQwOvcDcGZiYfoucxLhg/+Cr5KtNcZjlhxjwL5ArS2Vm4RyaJCmT02+Rk5yAKc9AdmzEF6pxYOZtyvOLMOUVMncGOtsnUUklFCk1OOo9DA49R2tzH9rYEHwtfatek8vtc/3NmJO2Y5DsZLBnlK6OKRpqnExMvUWbZwjJnk1oEuKYCLzxheZRxsWQl57O2MRrFCrV+AfOUq4vZnT8FaqLK8iXy6jIyaG/e/ozjSsa6MLPZVfHFI2WlhW1lFtQx0WubHw02ZJIYvc8zpGHbvqYv+LYI7ctUyWVoE1OQJucgF6hoMnWRpOtjc72yWCOzvYJentOL8s2M/8+HkcHrvqWoM3WFtz2NuzVNnISJKjCD6A9+igVskiq5NFUZ0iCdpirGWxuoV4tW/b7mqwEarISMGs/ytJka8OhV2CPuB3bqVuole4i+/CjyO7/a9LvXIN2x0/R7bsJq6majMiTZMWEc3zjLzl10xpCb/sfHHnoJlL2bsCdF4unwrBs3A/1lijwGeI+skBCX9paOkuSecZbxWv1kbxqjWKhWkK7XoInT0JrThhebShtedH48iXLnPPU8lxvyzJPd7bgtrVQZ6qjosCIw9JCc5meVl0krTmRtOqiac2XBO1NvZe+5LX0Jd9Oc209LosLnz5hmcNmPc/2tq3oYuAsc1+hT6z9vqKBLhAIBAKBQCAQCAQCgUAgEAgEV4bz589TW1KBJvroql8LvlK2FUpx2duZmnsHp9WDSirBkK2izTOE33+Gcn0JJZpc/P5nPtf4rgYfKqmEgcFnmTsD3V3TZEuiKFbn0GhpYWDgLHaziyZrKzPz7696PS63ZyZmGK2QYi014bR5aaxroamhDYfFjbdlgFpjNakn9mPKLyIw89vPPsfiBfz+Z8hNTWbuzNLNi9XFlaikEow5+fT1ztPTPUtJdhYNFbVfqbvPP3Rxcp4Jp5Gs41torndwevF9KgvL6O9fZHbxPMnH9pAedoz6StvnnqO5sZPM6DC8LX7MZWa8LQNYKqxL339ucVNTUoU2PhK31fXZ84sGurDJ1oa1yn6RVUUVpJ48uKIRWx/g8IPXXWTIprVkRIYQ/sS9hG25h8P3X8PGq9bw5LV/TcTWB0g6sotsSRTSg9sJ3XJv0Iht61BEhi67s1stlayY6+PWltZQbzLTWGOnJjOeculByqWHsCiiqc+UkLrlelIev46Mp+/GWmWnvqwKa74aV50Da54Sa54Kn9nMiK/nImvVckxySdCPz9tQaqQpJw5rlQ17SSFNOXFUSXcT+8TNHHtk7bJt08lSabK1kSeXU5itvEh9RgZFSvVF29akl9GiOowvaS3N6pP4Em6mPf7ntMf/HG/qOppyJbjUp2g89Qs0D/1PsvfdhUoSjkoqISd8F3lH76X++PW0hf+M9sjrgrrUETTlSJbZnCuh3aikubETV0MbnqYe2ixmOk0qOsuUtNWZ8Tg78TT14GnqYaGvh7P+Hs76e5mf+2KfDvoqKhroAoFAIBAIBAKB4Mtkbm4On8+32jEEAoFAIBAIvhTOnTuHKjb8M99R+qfk/OAA1XGPMR54nYGBsxiylVir7BSptHhbBvA09ZKbmoLT5v3Mj3IfHv01Rm0e5fpi5s5AYPZ36GSp6DMU+FqHaW3xU2eyUKhUMz75+qrX4kr5zOgoI7rHaKioQZ0Qx8zCOYrVOYyMvkRDjYOwx+9CnSChxdH1mceemX+fWmMNvtYR5s5AV+cUCYd2oIgKpa9vgbkzUKpWU6yQMzb28qrX4kr5rN+D15hJvUHD6MhZentPU2eqIzDzNp0dk+y+/YfokqU4LO7PPPZE4A3i9j2Jo97D7OJ51Alx2KobaXF00VDrxGXvoKqgmHKtmpHh5z7z+KKB/hVyZuEc5jLziubJ5cTt37qiIZvvJjMm/IPHoy99gqm1uZ+q4nLK84tWtEJfROUHph3fTdzODcTt3EDSvs3kJsTS5hmixdlNevhxorZvIH7/k2iSEshNTVn2OPEPlT39IFkRxy76vSZBgiXzIxtS9tJ84j/wJa3HXyyhKz8Cn7mCTk8/vpzjFD/51+Su/xol0iOUpkloS92IN+Uh5AcfW2osJ0ooV2Zcsk4f1+Pqo80ztPSJrmJJ0D5TBu2uDpxFWlTS2GV5DdlKHPWe4HptniGm5pb+eJ1uLltxv00NBhg0SfGXxuEvjcOW8DCF+36C/ujt5J1cT97JDRj2XEvppv9G2SNrKHvkv1Cy9xr8Bgl+g4QubQjW6A00JW+jLz9q6Xd1lbR5hui0WumuKVqmz+1flq/NM0R32xBzIxc/ul34+RQN9C+Pqqp5GhvPrnaMVePll1/G5/Nd5Msvv/wnOc+XyYcXmT9UIPh9fv+4/1M+3gUCwScj3u9/WszNzWEymUhNTeWuu+5a5r59+0hNTf1cf9tX+rfO3NzcZc9/ueaZm5sjIiKCa665hjVr1lzkd7/7XTZt2oTJZPpMx/Tv/xvpi/476XKPJ/iIoaGhYE2Hhoau2DyX+r/AJ3kl81xJxP+vvjr8sf9/77O+p/4Yt+HT8qf291Xwp8OFCxfo+Ao+un2Z8+8wUnQUq9HI5MxvaXF0UZZXSGluAU22Nlz2dmpKKilUquntPf2px52Zf59GSwsZkScZGn6RqdnfUV1cSeyex5d9H3VpbgGepl6mT7+3+rW4gv7GdgxTxtJX646OvUKnb4I6k4WxidcwZCqIP7CNhlonXvfgZxq3trSG0tz8YM0bap0cWn9j8EMLXZ1T6BKicdbaV70GV9KFmV/zXJ+DOnUCPs8AM/Pv09k+iaW8npn594ncvgFtggR9upzxyc92F35VoYn08ONMTL1JXbkFr3uA3NRU+vsXqTSU0ts9h1oSRnNd4+fK/mfbQD995o/Xqbl3aPMMUVVUvqLykAPEbF9/kRHbN6CMiyZu7xMcWncDWTHhRG7fyN57fvr/s/fe4XFV576/yck5Obm5ec5xcu5Nfuec5+YShUBybhIIJoeE3mIMphgbhG2MsQ225d6LJEtb0qiMepui3jXqfdR7sbrVqzWqNtggQ0ggEAL+/P6QZxiNRtKMimeE5vs83z9U9t7vWvtda+31ftd6F2ffeB6Hd17XMDogkCxFJlmKTJTphdRVd1Nf20dry5jGhqqy1hm2Ndb1khWXNI01Zc001vVRVdJIqIcbwXbHkB95mbDjW8gLEDRUBjmTLxGRFyjMYGlSInWV7dTX9k1nSQ0ZB+4h7eh/E+cpID2xjTN/WIP9H/+NkJOvkuZjiyLIF8/TB7Hfch9HHvof7H9gDfuevocAB1uyggRyJC469+2luaSIziSnmVTcYoLAR3Gv80ncy3wS9zIf5glkBwrk+J2h5My95Du9TIXXm3QmCNM4ki/jenWSXhad+jVpMUmkxSSRER5GgcvLFAgvk++6g5wge7KDBbKDBS5KDtAnfZ3uiGN0xjrSVFZLS2E+LcpMDS8V5DDR2TcrRwcnTe7Hq4kFmSWa9pkRm0RGfKqpurdVh/vvz+H++3PYvLmc6OjLpjbntqOmpkZvwFQsFi/pcxQKhd7nrORJvFgsnlYWC8wf69evn/bO1q9fv6zP021fK9nfLbDAgrlhae8rAwqFYlaxWB/Xrl2LtbU1SqXSoPvru8dSjzUqlWrR324qlWrGmGgIbWxsDPJt3W+kxX4nLfX9LPga2n6wnN9Fs805DOG6deuwtbVdsKCuz38Wy7nam2V+tXxY7jrVhbnP9xbqv1ZWVtjY2Bg8tuliMe15Ns7X/6yU8dWClYebN00fE152jn3FaGcPrfGO5GcU09SoIkEeTlnBRQqySinOrSQhJJwQsQelBXUMDv/NoPteunQFubsryRGxDI9DXXUP/vZn8bU9RV11N8PjUJxXRZJcTnf3B6avh2XmeK+KgUx3pCKBVJkfA5f/iiIsip6+P9HcqELiZEeI2IOc5Fyj7nts86NEBQTR3fsRnV0fEO7tjdTVmc6uqTpNi4olzt+H3t4PTV4Hy833movpLlcS5HCGqvJLDI1+SbiPD4PDf+NibR8SFwG5mwtZiZkG37On/2MuvP0a5UUNDI1+icxNRFpMEiXKGpTphVys6UEREk6KXEp39/sL843VKKCPXYXhidvDrp5J8jOLSQqLmUGJSOCk9TOcePXJaTy++TEObLiXtx+7Uy9t39yI6OBOdqz7IZvvXsOuh/4DlwM7cDn4FsHOjvieP4nbsb0EOzngdeYoosN78Dl/clpq9JggqV6b1EyQhyNzdSI9Moa0sFDiXE4Qsv9JFPY7KQwWyPE+ReDuh3F+4U4iPZxICoshJSwMZbAzjXW91BaUcbGokr72Yb3saupDGR9PjFggRiyQKJVrnp0sl5DjuImksBgU8hBCzu7E7/AWdj58JzbP3Y/zwZ24HHyLBHk4ddXddMYepz7Bk6KcMg0LMouQu4uQigSkrk4kh8doMZqUEAnpgQLpgQK5zq9QdOKnUzxpRZZ4L2n+Allu7yA88z1sH1nDmed+OlV3zvaEnN1JyNmdRDnYkOWyk8KDd2qYLbxGmp8jaf7CDDYXF9LcNExz0zAtjQO0V5TRXl7Gpap6WpqGaG4eprl5mP6OYcZ7v+bI6Oe3zV8tZNY2EeR0YUZbFR3ZQ0xgMCEe7khcBOqquwnxcKW1ZcRU3duqg1pAV3PDhmIkkj5Tm3XbMNvkd+3atUv6nNmC1Ss5wGPuARULZsIioFtggQXLBUt7N2/U1NRgZWW1qOC+lZXVvM+Z7dql3Elra2u7qAC/Uqlk7dq1y1oPFgF95WAlCOjaXLdundH9q7kI6Jb51eJxu4VNc5/vLYUvr127FoVCYdRzzUVAN7fx1YKViZs3TR9Hvi0c/5LBhlqU7tupq+kmS5FJZWkT+RlFFCuryE3NIzkilki/AFqaR+e939Do3ynOrcDl8C66ez+ksX6Q6IBAggR7clOV9F/+lL6BP5MUFkVtRStDI1+Yvg5uAz+oCqc/Q2DPY/8X1dhXNDZcJjMhncvDf6O8sI7YYAn5mcVUlbYYdL+k8BjKCutoqB8gIz6VMC9PXA7voqPzGsMTUF/XR2yALxX5lSYv++3gqOojrjVmE+N6igSHLfR1X6G1dZzkyHhU419xcvNDhHmJcXpnCz19Hxl0z+TIOPIzChlQfUZ3zw1kbi5EBwWhCIumo/M6jXW9OO1+ka6uawu2e/xd0/VxK05Az0nJJV4aOoOxwVLcjr3DgefXzaDLoV0acS1eFkpddTdpsUk0XOynqXGIqrIWKkubZ7CqrJmSvApi/X3wOblXQ7mLHZUlDcRLQ/A8dRCPY3vxPnOYS63jlBTUzjhDfDaGuQlkBwgUSb5mmdd+Lh79d1qFB+lPtKfaaytXZc+gynDkos/LRG6+g7i3fkTKgZ+TdfhnNPltojdqH+3xtkR7CshEApHuAvHSEL31pE1FWBQVxQ30FSUxlCJo2NHYQ3vbOGGOR6fZG+HjQ2VpM3XVXbS1XaWt7Sq9Ax/TN/gX3s88xvX61GnvSjX+Fe0d79HeOsJQhtMtClwK30/cnv8g6vBDU+K6iyORBx8jccuaW7yDhG3/RrvsAENJAm1SG1qD99Iq2cuGWmApAAAgAElEQVRQksBQksBgZiBtbVdoa7tKe8sQnXXNGnY0D2rs06Vq7CuTd1Srhf2XP0GZXjivH3qdOcKRTQ9Pa7Nqn/O/cI5jrzzKnid/gcuhXfjZn8Ht2F4kIoG8tPwpf6zpprV1XPOOh8a+JFTsxsjqzSh+26EroGsL6YLQxrvv/tXUJi4r5pr8GjuRng3t7e2zPmMlB3jMPaBiwUxYBHQLLLBguWBp7+aL2QLiVlZW2NraolAoNGlaxWLxrCnNFyOg29jYLFl5ZhO/DQnw6/sms7KyQi6XzxAhampqUCgUWFtbT/t/a2vreZ9jEdBXDkwloKuFcH0Ui8WIxWKsra1nXfhiTJsyFwHdMr9aPG63sGnu8z19714f5XI5YrEYGxubWRderFu3zuD0/+YkoJvL+GrBysWqEdAnYGTwGj3xp8iIT6W6oo3c1DzKCi9SlFNOeXEDUf4B5KbkkR6XQlvb1Tnv1dF5DYmLIylR8QwOf05xXhWhnmLCvDwpK7zI8ARkxqdSWdzA5ZG/mbzst4ujqkk+LHbB/fh+ksJjGRr9kvq6PnKScxhUfUZqdAIO71hTkFVK/+VP57xXV/cHSERODE+Aauwr6uv6cD74JsL+7bS2jk/VcZyCKG93Bofmvtc3iaOqDxkuCiPR4xixgYH0X/6UeFkonZ3XCRW7UVnShJ/tSTLi0+a9lzK9gKiAQDq73md4AhJDIpC4OBEidqej4xq9Ax8T4+9PYoDXomxetQJ6dEDgrJQ4O3B269Pse/Iu9j15F3ueuItdj9+FxwmbGUL06/f/G6e3rsff/gyepw/jefowkf7+NNYP0lg/yKVLE3T13KCr5wa9Ax8zNPYlOSm5M1ZRqMa+oq6qjcTgQA1TwyOoLm2iuXGIlMg4pCKBoPOH8HrjQTJdbSiRChpejAukOsp72u/ULI/wpqmkSmNHV88NmuoHyLZ9luSdPyBx3y+JcDlLuKs9kY5HiHI+SZS7PcHHXiVix3+w5w8/5Pjzv8TvxE5kDseQORwjxPEYUe52xHoJpEj9aWkaYiTfn7Fsp7mZ5cR4ynnelz/FX31/wl8Ub1AiF4j1FIhzO0XakftIP3AXw8l2jKULjKULjOT40NP/J70OrBr/ikjXs/idfofowECiAwNJPf0QGUd+Tsbhn5Ox72dkvfOfxHkLxHkL5AbacyX+CBOJpxhLEbhclklP5wS9lwancXjgOqNDN/RTpd8WC5eHLS2jpEQl6G2rjntfZ9/Tv9C01YPr/x/RAYFE+fsT4elKmJugoffx3RxZfw97HvwB7gdeJ8xNINjxHN5nj/Lqb/6FjT9bw8afrdG07WBnB3xtT+F99hiBjraa38vdXYnw9dXYUJBVQt/gXzT2vv3oTywC+m3EbAK6mo88kv+NFtJ1J7/aQaqlCqLZ2NhMu+c3JcBj7gEVC2bCIqBbYIEFy4XV2N7N/azdycnJad8gusLdfFCpVIjFYk1A3ZAxY7ZvqrVr1y5JXWmnbNYd0+YL8E9OTs4QIw0VBVQqlUZIN+Qai4C+cmAqAd2YZ7W3t+tty4YKZ7fbfyzzq+WDRUCfjoX6te74ZqyIrk9AX26/M+fxdaGYnJw0u/Zq7t92y4HVJKAPj3/JaFcv7UmuhHt7k6XIpLaqk6Kccrp7bpCVmEmopxi5m4jm5pFZ79M78GcifH2JDZbR3fshtVWdxAZLkYqcUaZP7eQtzCknylNES8OA6ct9m/lBVQhdTZ0cfvkPDE9Ae8d7KEKjGJ6AqtIWvM4cJtjJnvKihjnvIxEJdHVPMjwxpftVljZzbsdG2jveo7SgFtHhXYS6CVSukt3n2ny/JgaFr0B0QBC9+UH09k0S6edHR+d1Qj1caawfROYmIluRNed9PE7spzivkqGxLxmeAD/707zz9H/R3XOD4QlouzSBsOsF+gY+XpS9q1JA3/vML9j6m++x9TffY8e6HyDsfokwdwHPI2/y1v3f4+ATP8HdxhqJwykKMwsoL7pIqNiD3Y//nM2/+h7eZ49pxDQ/u9PTxDWJi4DMTUS4t5deZsankhIZR7SfL7F+XsT6eSHe+CO8Xvz/iDn8DBUygVyfM3jsfBy31x8gxMOdGF9PcoNFlMsEauKltNd3MTj4MZeHPpmVl5qGCHEVpujmRJjYfZodoZ5iZM62SB1P4XHkTV6//9/Y/KvvIXERkIqcUYRFUZkSx7X4PXR0XqOr+wNK82umdm3rUObqTJiXJ5FiZyLFwjRGuxwlbc//JG3P/6TM05rLgzcoy84n0vU8tlvWsf0338Fp39ZbdeeI1PEMUsdTRLg7EuEuEOl6ntRt3yflzR+RsvPfSTj6xIw6lbg4cjHSmaFLXfQPfsJA3/sM9F2bYu81Bnqv0z/4ydTfLn/CyIgWR1fPKipzYFnhRaIDg2e8w1BPMYdefJCtD/xIw33P3ouv7UlCxR6kxSjIS1NSV9NN3+AnGnb33iAtVoG//Vn87E7hZ3d6ql3anuTQhl+z7d7vceSFdUhdBIKdLhBw4Sw2G+5j0y+/w5GX/4Cv7amp/7c/g6/tKc3P2pkPqspa6WoboS4lhnKZMIPZQSJSD91L6u4fkXB6I1HW/0RCkJ+purdVh/kEdG0h3camnq6uD01t8pJCd/Kru0tLpVIt6v6Tk5PTJua6Z/WZ24TRGJh7QMWCmVAoFJpdTWKxeMl2Ac2G1SioWWDBasVqa+/q8tra2pralFmxGMFNG5OTk6xfv96gALquQKi9028pxhztoL7uN9V89ul+tyxEEFAoFAadmWsR0FcOVoKArn0PXcHPFAs6DLHTMr9aHmh/x4vF4mUvq7nP9xbr1yqVasaOdEPapqkFdHMbXxcKtX8t9Cz6pcZK+LZbDqwqAX0CxoauM5AbQHZ0BEU55eRnFFGirKa8qIHB4c/xOnOElKj4W+mr9aes7u65gfe5Y2QpMmluGiY1OpGS/GoifHwoyq2gd+DPSC4cJ0+RphEmVxNHRv/KB8ViInx9SJCHTaVyrx8kMzGD5sZBvE7u49yOjZpU9/ru0dn9PjI3Earxm6jGb1Jb3cnuJ+4mNTqB4Qm4PPI3SgtqyU7KYmh0daTHn17Hn3G1VE6stzMKmYS2tivESWW0to4R7u1Nd+8NIny8iQoInPUeKVEJlBfVc/nW8QIJ8jA8TtgQ4evN8AQMDP2VCB9vcmJjF23vqhTQh0Y+Y2DoU0JEdoSI7JG5ONw639qRIMGOs9uf48W7/4GT1s8gc3VB5uqCROREkHCBQMEOiYvjjJ3ocpFAup9ApVw/my48QMfBb9MatBOfY28w5v97JvPO80GBE+2BLxG3/bvILhwlcfs/kn/8p7yf78j7SgeuNuRQoqyeEqpFAjKREzI3EfJ5qJBKmWiq5IMcgQ9yBK4X+jHWdomOzmskR8ZNsz1eGkJXzyQDQ3/l8ujfuTz6dwaHP6ehtIaKgAMaZ1GNf6X5++XRv3P1YjofFDhpOJp0mJRd3yduz3/eSo/uQNjpbSS+sobEV9ag2PIPKKy/S+r2f6HV43muZzhwLc2O9zMc+CBT0PC60pch1ae3nvMFQ8N//Zojn0+zQU3V2N8ZHr9p8g5gNTHMy2tOH3Q5+BZvPPgfbPqv72p48rWn8L9wdip7w7r/xUt3fxvHvdZIXASCnC4QIvagvq6PgaG/MqD6jMsjX3B59O8MjX1JckQshdmlM+xQjX1Jfmo24e6ChrH+PtTXdNHaMnorfcfX/p4bGUp1tC8V0guztlc1S6UCid4uyNxEyFydbrVBgahDDxNx4iVi9v6aBOtvE3JuF1InOyTODtg/9R1C3EWm6t5WHQwV0LX5TRLSdSe/6nSJ2gGfxUB78qne8fVNCfCYe0DFgqWBra0t69evZ/369Ys+H3Al+/s3DQqFQvNeV1uQyILlwWpr7+ryLncmj4VCn2C22LZuyDmrugF+uVw+7TtoMVCpVNPuPzk5aVSAX3fH3nLCIqCvHKwkAR2m2qG2eGzI7lNTC+iW+ZXp0N7ervneW4jPmft8byn8enJycoaIPp8PmYOAbk7j60Kh9i9zSRFv7t92y4XVJqAPT9xkvPcy7QonpK7O5KXloxr7ioKsUqrKWrg88gUxwRIifHyor+tjaHS6AD6g+gyZm4iYIAktLaOkRiVSW9VFWmwyJcpqqkqbyVakE+UlorVx0AzKaxqOjH7GaPp5Dr/4IJ3dH9De/i7ZSZl0935IRXEDwc4OSEXOVBQ36r1+12M/o6v7A4YnYHD4c0SHd3Pk5Yc0CxJqqzpIjohGtQoXKKh5rSGdBLcj9PROEuopZnhggjAvL7p7bxAnkdPSPIrExYnMhPQZ1/b0f0x0YBC1VZ2a3+1+4m7CfbwYHP586n96b3B2yx+WpI5XpYAe7y8mws0B1dhX9A99Sl5qHlIXAamLgM/BV5HveZCaUGe9rL3FmlAnqkMEqkME6qK86b/8KfkZRUhcHJFdOELU3ntJeO1bhB98DNnZ3cjsDmiEd2H/dkL3/TeOu19i0y//mf0b7pvzvPLycIEbhU4zOFkocKPAkRsFDnxY5MSNPGc+zDzFV27/wBfu/8wN2SNUhDggcb6gYXSAPw0Xe1GNfqGfY19p2NRwGc8Te2iuqEXu6oTMzZmokxtQ7PgnFG/8Ewrrf0Tx6j8SZrsHmZsziT7OXM905qOcKd4o8DV5Y1xVHL857f3p8vLo36cE6VtU/76z632kImekIucZvnfilYfY8otvTaPDnlcIdLQlzPUCEW5TmQIk9sd54/99i70P/W/8Tu0l1NUBmYsjEicHjr3yKC/8/Fu88PNv4bh3K0dfeZTNv/qf+Jw7jtTV+WveaoNSF4Gk8GiGRr9gSMs3/WyPEy8Lobqknnh/LyLcHfB762FcnvgOSaeep0ruQLlMmHbPSLEzhZLp7bU5J5WB3vfnqKsvUY1+QWfXNY1gLnN1JsRuPzG7fzbVro+uR+IicOHtV6cWAtzzj3idOYLU1ZlT1k8T5uluqu5t1WEhArqaO3fWUFCwsvPt6wvwaAdlFhtg1V0Z/k0K8Jh7QMWCpYF2YNnY4MY3yd+/adBuv6stSGTB8mC1tXdzDrLqBsLXrDHs3O6lgG6AX9cWQ0T42aC9i1W9k96YAP9SiJeGwiKgrxysNAEdZmaXmK+/NQcB3TK/Mg1068ZYmPt8b6n82tgd1+YgoJvT+LpQWAR088DqE9BhbPAK1xpzyIwMwfvccXr7P6Ywu4zKkiZU4zfJzyyipqKdmMBgunomp13b3KhC5upCTLCExJBIGhsukxGXSlVZK8r0QopyK4hwF6ivbDV5OU2rsXzJ9XwRsb4uxB6/H9X4VzTUD5CZkE51WSvZikyyk7KRuAhUl1+adm10YBBSkTODqs9QjX2FVORMsLMDMUEShidgUPUZVaXNFOVWmL6cJuZkRTCRHgKXh/+GzM2F/suf4md3mnOvP8nwBBTnVeF0YAfdvR9Ouy4nJXdq4UeMgqqyVi61jnPoxQc1/j40+nf87U4umZ2rUkCXHd+M0x//jVBPMRFeYrICRVTKBCplAo2ZyQwO/XVeVhdWEeHhdGvHqxOhnmLCXC8QfmwDYSc2aQTIM9ufw/q3P2Tfs7/B59xxQj3FKMIiGU04zOjQh9TX9BDmJZ7GcC8x4WIRER6ChqEiO2ROZ5E5n0fq4oBUJBB2ficJO75P4tY7uJZ5mtqSOuTOtgSeP8Lrv/4uOx74AcJLd5Lyxnen881/IfmtH05x5w9JfuNrhnqKNUz0F9OSICZPJuZ6XQ4jE1h4mzg08sWc/jcw9Ck9vTfo7pnUsKqshTAvMUGCPf72Z/G3PzMtY8LOh+/ktft+gPVvf4j1b79+11H+AVSVNtPaMjrt/aspdxNNE7elLgJvP/oTdjzwQ9yO7NH4us/5E+x56h5eu+9fOfT8/YgO7mDnH/6Dc9vWI3cVprG1eWR6eQY/1rTBSplAhrCTCw9/C/envkXE5n9Gsf37yDd9B+nhFykLFWiyvYtGmzvIOPsMMmc7og79gfg3vkeI2H1mfV3+M1WFldN2qIe7C4SJ3afardiVcHenr//mak/yzh+Qtf8nXMsSeLcggOG2DlpbRkiNTphWNznJOfT2fTTt3YV6uDK6sjXZFYXFCOhqbt5cvmKFdH0BHmBGWsCluLf6jK9vSoDH3AMqFiwNLAL6NxMWAd2CpcZqa+/mHGTVPbt0qc5HNQT6BELtnacLSSEPM1M2q9O9GhrgX0rx0hBYBPSVg5UooOv6w3xzFXMQ0MEyvzIFLAK6YdCtp/nGKnMQ0ME8xtfFwCKgmwdu3jR9DN8UvNI7QFuSGzKXC+RnFDEyAXlp+dRWdjAycRNh3zYkzg5crOlBNfYlIxOgGv07EheBcG9v6mt7yUvNpaGuj6zEjFs7zzOJ8BBICwszefnMgaOjnzKR7YTM1YnkiFiaGy+jTMunu2eSsoI6ovz9kbo6UZxXqanjy8Ofs3/DfbRdmmB4/Ctkri7U1/Vy8IXfMTIBw2NfUZpbht/pfSYvnznwekMGCvcj9PV/xPD4TaSuzoR5ikmJjKOj413a268S6etLckQsw+M3GZmArq73Uabn09KkYmQClGlKdj/+c8oKahka+RsjE9DcOERsUNCS2TmxGgX0dwu96On/iJ7+j+jsukZBagYxXsKsjPZxI9rLhRhPQcOL3q9yTenBRKbAeK4nPf0f0dR4mSh//2ksL65n5AozKHGyp6fvQ8ZG/kRv/0f09n1IX8979HcOM9DWw0hZLO+mHeNq+kmuZNnR4LmezHfWkn74F8Q72xDjKZAg7CNt/y9Jf+fOW/wpdS7PcaPQf05e6ezSa5OFy8O+wT/Te8vftNnd8wGXWkZobRmewazEVOTuIqQiAX/70/ieP4bv+aNIRY5IRAKBjra88fv/5IW7vsXGn61h41138NajVrgf28vZN55j2+9+zGv3/itn33ieQMEWiUggwteH3oE/zbCvsX6AgxsfYOQKDI1+MeWP/R/R032NrrZRlAkJxIoFojy+Fp9bLnbT0/chYe6ChnGBvrQ1DdDT1EV9nP+cTAz2J0TshkQk3KIjMoejyByPI3W2R37hMBG77kK69T8JOLmTpIgYisVvEnvmZSQigX3P3str9/4r53Y8T5CTvdZ9ZjL07Daq3J7hRpkPHxWL+KjIiY+KnLja1crY8Ee811zC9WwH3k0+xtXko0xkiejqvo4yKYUYT4FId3tkDkeJ93OjvrSK/s7h2dkxTIiHiL6Bj0zVva06LIWAri2kSyR9pi6SUZgtwKO9CnuhEyjt3SHqCe03KcBj7gEVC5YGFgH9mwmLgG7BUmO1tXdzDbK2t7fPCOrfzsC0vgC/UqlctJivvTvQyspK7/OM2YFuSeFugRorUUBfiTvQwTK/MgUsArphWIk70MF8xteFwiKgmwdu3jR93N9UvNrdTp7bdkI9PRgc/oyq0ibKiy/Sf/kTCnNK8Tx9iBCxO+3tVxmZuElDfT8SkYDcXUReWh6traOkxiRysbabjIRUinPLifHxoKHqksnLZg4cHf+c8YpolJEBlOdXkBEhp76uF2V6PkU5ZRRkFVOQVUywswM1FW2oxr8kKiCAcB9v+i//habGIWKCg4nw9SHS35+RK9DceJlAu2NUF1aZvHzmwg+qwwlzOs7IxE3S45Koq+5EInIkXh7KyBVoarxMZmI6Xd3vMzj8GXJ3F9Ljkhm5AsPjX1Ff20NCSBjJkbHUVnfQ2jqKn+2JJbVx4j3T9XEm+3qJ8PX8WlxzF6iMEBjOdNLwaq6TRmT7qMiJ92vjuZbvyUTCQcbi9jOSeoHOthFy4uKR2+3XMN7rAt2NbbOyq7mHzvYJOjrfQ+J8gcaGAYaz3VB4CyT6u5PifoDsU/eRfeJesg9PMfPkoyR5nKQxWc5kyXRev5jD6OinJnf01cLhiZt0dL6nl81NQ9RUtlFT2UZL87Dm9xdru4ny99Mr7HqdOcSeR/4POx/8sYbb7vs+W+65g7OvPYbM6RxhbgJnNj/Ivkf+nW3/7x/wOr4H8Yn9eJzYj8uht3jrkTvZ9rsf88bv/5O3n/4l+5+9F8d9W4ny9ydeKtcw2kdMTVElLbVt09jd2EZVdhYHn7uXrvYx6vMyUDjvR+G8H/mhDbi99H9JOGdNsUQgQ+pDvFRGnFSO31sPERsURINCTkOijLIQV4olAsUSgSpF5Kz11HVpiO6mDjovqShMSkLh50ycVEZccBCxb/6YmN0/JcT2HSQiAbfje9n/7L2cf/MFQjzcEB3ehc/548RplUsvJRIUvsI0KhPiaSop5FL8BToibOiIsKE34QTDyacYiz9Arf0DKKz/gYQta5Db7ifcfj91wYcYThPoCn2H3L0/nsbsg3eRdezemTxyL/HBQShCw0zVva06LKWAruaGDcUrRkifLcCjG4BWqVRG3Vf33DD1hPqbFOAx94CKBUsDi4D+zYRFQLdgqbHa2ru5Blm1BarFBNQXitkEwsXuPNVO2aw9FhkT4Ne2YbkD9hYBfeVgpQnoumegawtes8FcBHTL/Or2wyKgzw99Z6DP55vmIqCDeYyvC4VFQDcPrGYB/UrfAF3ZUuIDPClRVjE88RXZyVnU1/UxPHGTC2+/SmF2KaGeHrS1TRAdGITXuaOkRMVzefhzKkubKVFWUVfThdTViTA3R4uwq8Ox4Q8ZznIhwkdMXloe7W3jVJY0Eh8cRLxEQkVxPRKRIwkhYdRVd2G762WaGi/T1f0+cbIQ5O4i6qq7yE3NZWDoUzKi45A5njJ5ucyNyuNWdHS+x9DoF6RFxyG5cIhQTw96+j5k5ArUVrWTnZRJRkIqkX6+NDeppn5f2c7xLY9TV/P1ZuH9z91HZmLaktq3KgX0rEg5aQGChil+DsS4HCHkwgGkIoEUr1O0hO6nL9oGVfRuVFG7aXF7ivQ3v0/CljWEndyCxMWBAOs7KTj4k2nMP3o3uecenc6zj5J7+lGyHK1JlviiCIsiSYsflEXxbmudyZ11NXFg6BNaW0dnZUVJAyXKKg1L86toahgkyMke0eFduBzehcfJAxox3OXwLo6+8gjHXnmUAMdzJIZGoAiL4s2HfkKYlxhFWNQMxstCkLs5I3MVNPQ4tpuz1k9w8Nlf4Xr4rWmC+6nXn+HYK49y4CkrbB7/CUef/QWhTqeJFgtEiwUyo6NpbR6eUZbG6kuUx4XivX0dTs//BKfnf4Lo8Ttwe/Jb5J17FMWR33Fk/c+JcTpI2js/RvnWP5Kz4w5iDzxAkOMZZA6HCbHdRb5CQVPDoOa+HTU1dFRX0VZZTm64H6kBAilB7tPKmCz1J9Vf0DBT9Ba5558i8vx2KkLs6U8SaG0ZpqV5eEb9FOWWT3tnKdHx0343NvInJgbH6escpb3+Eh01VXTUVNFZUcBQ/KGpthu9G1Xcfgo8d2G/ZR2n1/9EQ6+3/0iK/VZyzz5F7ulHZzDbduOUHfFTbVSb82VxGL1qqt5t9WE5BHRtIV0Q2nj33b+aupizYrYAD0yfTNra2hp1X7lcrjewtdgAT3t7O7a2tqxfv561a9eydu1a1q9fj62trVFBKJVKhVwux9raelrgcN26dZr7KZXKOYPucwVUJicnUSgUGlvXr1+PWCzWpIRbCJRKJTY2Nhp7raysWL9+PXK53ChxoL29HbFYzPr166e9Y207lzoAUlNTo6Gh76m9vV1zjTFn2s31LHWay7ls0X5uTU3NtDqysbGZ9jdtzmbLXP6uVCo170LtdwqF4raKPWrM1ibUtsnl8nnfnW7dGQJD6tEQO+druyqVatpztHdwrVu3btb3aui70O6brKysNHVnY2NjdDCvpqYGsVisoTYW0rcsR3+0GOjrg9R9ubW19YLagHb/qDs2LEV/plQq9daftp2LGd+Wamy7nTDXIKu6/Wn327cTswX4tYX9devWGXXPuUQ3YwL8uosLbocosNIFdO3+St0+1d9fYrHY6PapUCg0fbvu2KAe39R9mbW1NWKxeMHn+uqOlzY2Nsjl8hn3W0kCent7+4w2bshYZi4COpjn/Go+6H5DGQLdb25Dx/X5nqX7d9376j5Xu87UdaOPs7Xl2z3fMxaL9evJyckZx54Y4pfmJKCbw/i6UFgEdPPAahbQR67A1c5mWlL8yEvNpbPrOtXlrZQV1tF/+S/kpOQgdxdNZbIV7Cgvrkew2Y5q7O9crO0hL01J3+DHFGQVE+ohIs7fi5aGPpOXyZw4OvoJIxUKimODKC+ooig9i4LsEgpzyshOyqSssJbq8hZ8bU/idOBNogICqK/tITUmkaqyFnKSs5B7uKEa/5LyghpEe14weZnMkR/UxRFiv5+RKzA48AEpzlsQnzqIIiyKkStwqXWMeFkIjvu2khIVx8gV6Or5gAtvb0F8+iAdndcYuQJtbRNEeHssuX2rUkDvywlgIHT7FMN30plwnouez1No/wRZAQLhZ7Yj3vF7FGdepODCRgoubCRfh2mRUVyvSOT9yul8r6nM5E63mjg88RUdnddorB+YwYaLfeSn5aFMy53B1MgYZK6O+J0/iujANvzOH0WqJVYffvkP7H785xpuvOsOHPdtxX7PFnY/MfW7s288T0pUPKnRiVRXXGJ44uYM+w5ufECzKqa1eYjmhgEN68rqSfFzJslbIM5TIMxNIC1ERkVmNtmRIcR7uxDnKWjYcbGdvksDtOSl0pyZOIMVihiSwyNJjU4kNTqRSH9/JCIBnzd/R9A7jxByyhqpsx0SkYDfC/8D7+f+CWVGAcV5FRzf8jgRvj54nLTBZsNv2f34z7Hb/QoSkUD4ieeI2Xs3oWde11wvEQlk2v+RfOeNFLluYkTpw0dFTtwo8+G91lKu9nRxpW+A6/VZXEk8xIB8G31RB2lTJtFU14UyIoCsIEHD8HM7uFScq5ct5eU01XUR7uNNSlgITRd7aKwfoK0one5UN6rCBcayy98AACAASURBVAqF5ym68CgFLhvJF71Mrsd+TdtVuu6kPNofVdHM9nq1vYXRsc+X3C8tAvrtw3IK6Go+8kg+np5dpi6qXswV4NFOZ2bsDi7t4JZcLp/1ecYEYbTPOJuNtra289qpL4g2F2eb0OoLqExOTuoNUGtz3bp1RgVD29vbZ+wK0OXatWun1fNi6lD7nksVANL2B2tra6OvMTTVrG4QRLee5/J3NXSDSIZSH2bzd7lcPmMn4HLV/XwwxGd1A1aztVvdujMExgT+FtN2jb3W0D6qvb3dIJ+xsrIyWEhfqr5lcnJyRprbxfZHi4FKpTKqfdnY2MwrTimVyhliirF+Oxdqamrmvb/azoWMb0s5tt1umGOQVaVSzai7271QRNfvZrPNGH/Ubse6Y+hsfZ4+6J7zqt0/6RNWF4OVLKBPTk4iFosN6lvU7dNQ6BOrDekbra2tDe4DDBkvtMeklSCgq9+Jrv8udFxdTv+BlTO/MhS66b0N6St0r5lvnqKG9piob86g+y51y6pP2DWEpp7vLRSL8WuFQrHgRWfmJKCbw/i6UFgEdPPAahfQJwZGee9SBfmxoWQpMugb/JgSZRVV5S1cHv6M6MBAJCIB8akD+NxKa93b/ydiJVJGrkBjwwBBTnaEe7hQkVdq8vKYI8eGP6Q/V0JWiC9NjZcpyComNzWXmKAg8jMK6Op5nwCHc2z5zb9QoqwiXhZKd88kEb6+NNYPkB6XQlf3dXzPHqQ8p9Dk5TFXFjk8SlPjECNXoK3tCg57XyfQ0Zahsb8zPP4lmYnpeJzcT2VJI51d11CER+Fnf5rU6Hj6Bj5maPRv+J47TElm7pLbtioF9IqAfRS7bqPYdRtF4rdRJqXTVZjO9ZrpvNJtWXVzO9ncNERddecMVpe3khqdQGp0ArkpudRVd1KaX01RThk1FW0khUfrTZEeJNhxcMNvOPjsrzjw7K/Y+8TP2Hz3Grbd+33sdmwg4NxhbLc+wdHnfoX7we3IRI6IDu/Gfvdm7PdsJsDxPBKRQEZ8CsK+bQj7tuF69G0yE9LISkwnP6NAY2NVfhklSQkaXsxIoDkngQPP3E1ZrD+tykRyXbaR5biZ9AubCTy8GdnJ7WT72pEbKJATEkBmYjoKfw8iz+6gMNSbltx0Wm+xQOZObqBAbqBAdWmD3nqqL6uhOSeBhqJi6qo7KcoqJDMhhUSnPUTv/y1Re3+FTDiNRCTgeng3wr5tiA7vIk4q59jmx8hMTCczMZ2sOZgbEYhS5oxSJlCXGsbF6k5qq9rJTUgk33ULRY6PU37sh1SIN9ESfZ7OsIOUnriHhC1riN51F+FHNxJ2YjNN3ptpj7GlPV6gPV6g4vSvNCw/dz8lLi9R5L6NIvdtFPgfJzs6kkg/PxL9XcmOi5tmU0d+Oteq05noHzW5D6tpEdBvH26HgK4W0c1xJ/pcAR7dQKuhQSrdey52h56+3SbzBSxmC0YZIxSqOVtgVDegoi/93Ww0NGCmUCjmFFp1OVfQw1DbtLlUwoNuvc9Xdn1n2Bpii/Zz9KX0NAcBfT5B83YGooxtW9ptTB+WU0BfbNtdDgFdNzi82DY6m60qlcrovsWYdztXn7lUMLYv0/cOdWFMW1LTmGwAxr5fXSHckMUXSzW2mQLmGGTVF9C/3Tv4tZ+tWzfafaShIoXut5juWKj9PEMC8PP5tTr7wWKz0axkAV37TF1DaWg70BWra2pqDO4bDXmGMd+i6n5Fux8yFwFdvYtYoVBgY2Mzo46srKyM8k9zEtDNZX5lDHRTxxuyaER3TDRkZ7Duc/TVjakF9OWY7y0Gxvh1TU2NJqOO7veHIYuxde+l+2xTCehgHuPrQmAR0M0Dq11AH7kCV3r7aE2XEOstaHaVJ4VH097xrkZAP731j0hdnVGNf0lNxSUKsksYGPqU/IwCAh3OkCKX0do4YPKymCsHLnVQK9lHY103l+rbSJF6kRGfgiI0ktyUXBLkYZy0fpqUyFgKc0opza+hMLsEqUhANf4luclZ+B7fafJymDPfay0m0uEdzc911Z0I+7ZRW9lOa+sYUlcn7Ha/gjI9n8zEdOQersjcnGltndKDyovqCLY7imrsiyW3bVUK6OPvmt4pvumsKmuelXlpyqlzr7VYlFNGuI8X9ns2c3bHRs3uZ4lIINj5Ah63zv2WuDiQl5qH7/njOB/YQV5qnl7mJGcR5iEixFXQUOZsh/fJffiePYTExRG3o7sR9r5GvCyE3NQ8clNy8Tv+JvZb1nFhyzpiXE6R5COgjJSSHyUjPzpMU4aK/AqS/Zzx2vsCnns34rHzCVyt1yF+4UdE7vgpBS6vUea3j32P/Jgc1+0kHvs9RWcfIHLztwnd9I+4b/kFvi/9K+EnNxJ+ciMpvnZUlzZSm5dDfZp8BgtSM6dsvMW8lGyKQt0olgsalkjOkev8GhHntiMVCWTFxlNdUk9xbjl5acqp626xr/8jzbu61DqG84Ed097f+NB1rna10NvYQkNBLvXp4TSkyWlSeNIme4sO/xfJ2fe/iTi2kfCjGwnY9wx+b67TMPTQenJ9TlESeJoyn/16qVQka+y5fvFrXmsqZ1x1w+Q+vBiOWQT024bbIZwLQhu1tddNXVS9mE9Q1E1zbAi0r9GdwBob4NG3W8ra2nraderUt/MFdnRFWWtra707A9Tp/tTBkdmCCboBFXUgQr2TS50SUKFQ6BVl55so6wtM6KbyVCqVMwJU+oRm3fSF+tKOqoOV2kGVpdo5oVv38wUL9YmlhgTrtINB+v7fEAFdO72q7jtWiwr6qA+6z1Pbt3btWk1qaXUwS58YuJzBC5VKpTcgrfZd7RSZ6hSw8wWmlktAX4q2q5sWXdtXrKysZn2vs4lvuiLU2rVrZ7RPlUqld3fPfFkYdP1OXR5D+xZbW1vNu1XvMlxsf7QY6BOj1q9fr7FL29fEYvG0wPRsfYVue1GXU/t9qVMv6/q5IQHi2QLw6uMM5qvP+ca3pRzbTAVzDLKawznZc/Xhuv2GoQvptP18rucZ2o6NWRyydu1ag7JB6GKhi5aM4XJBu/2r+yrd8tfU1MwQ0Qypf+3+wsrKStMPaPeJ6rFM3wKb+b6b9fVH6m8OpVKpub/2ODGXzy4lFips6hs7jMVS++N878Hc51cLgfZ34HznzusK4Yb2eYb0kfMJ6CqVatp3nG6bmO17b7Y6W+753mKxWF9Wl8NYoX8p2rOx9TRXX2Uu46uxsAjo5gGLgD7Fa62llIQKhHi4Ul/bQ3lhHRVF9YR7e2G3axMHNz6AwzvWdHS+R5xExsgVaLzYj+vhXSiCA2iq6TB5GcyZYyN/oisvnPxQV0YHxqjNUSB3FyG/dSSvVDRF54Nvkp9RQH56Pv2DfybMS0xFcT2hLnbUVzSZvBxmzYmblMptqaua8sW+gY/JiEtG7uZCuI8XQU72KNPzyYhPIcrfnzBPD9Jjk+jpvcHlkc8JFbsycPmTZbFt1Qroo1csnI8j41/R2fke5YW1epkSHkWUj1gvQ1wFAu2OY//GekQ2W5GKBLzOHObU689wYssTHHn5IY68/BAHN/6O1+5bi82G33LK+mlOvvYkPueOIXFxoDCrhMKsEsoKambYlhIRg9zdhdErMDz+Jc0N/VQV1U6xuJaqohqyglzJ9BMIdZtilNiJbImYzCB3Un0FDcuTYumqrqWrupaO8nLaS0u0WEyK53mSPM6Q7GmrsSk9IgL3HQ8j3vJzfP64hoA9DyEVORJ2Zhuxx54kyuUEeam57Fv/azITUgnxcEUqEji++TFOvPoEkgsniDr8sIbhpzcjc7En1deOypAzM/hegTsflnnxYZkX73XU8V5rFR8WenA9/Qyt4mdo9nuNGoWc8ox0KiJcqQgTNOwtTKKlvJqKWd5jVmI6Z7Y+Q1VmGjXJ4ZQX1lKdoeBijBO1kQK1fm9RL3qCmqC9lCoiKY/0pkp6lirJGaokZ6iW2zJcU8K1xpm80jNocj82BS0C+u3Dcgvn5rjrXBvzBXjmS4mtC92AyXy7AowNBM4VNGtvb58WDNQNds63O1kfjDkTTx0Em23Crk/wmQ264sratWvnrPv5AgC653gbgoUEKOeCMWnctc+Q1j7zfS4Y4quGCOi6WEzwRF9waa53qU/UWK7dk7qBfxsbm3mDTSqVChsbm1nrYbkE9KVuu7q2Ghsk0n2v69atm/NZ+lKpz+VLi+1bFnKNsWdGGgp9CzUMFbBnS7uuWz/z+a6+HfzzjT26/29lZTVnH6y7SGm+Zyzl2GYqmGOQ1dwFdGDauzSkLWj7or5+Y6FjlCHHE+jSmAUcK11AN+TYB30LYeZrn/oEttm+y/TtdJ3rG07fYqW53pm+vtGcBXT1IoCFwNwEdFPPrxYCY9K4a/+vdt3PN7eYL307zC+gz/f/xmI553tLgcX4sbW1NQqFYkG75M1NQAfzGV+NgUVANw/cvGn6GLA58ErfZdqz5CQHupObkkNX1zXipTICHM5hff+/kZeah92uTaTFJFJT3srIxFfUVrbhdmgHhcmpJrd/JXCwuZmLYcdprG6jo/0qKZGxSJzsEB18E59zx8iMTyXSz5dAh3P09f+J4pxyirJLkbsKZIRITG7/SuDl4c+I9PO9pfUNkhIZS4JMjujQWySGhNPSpCI2KJggJzukIoGm+gFGr0CyXIYyNQfV6N+Wxa4rq1JAfw9Gr64uXh7+jIa6HopzymYwOykTqUgg3NuTopwyIv18Kc4pozCrmNSoeM0qGl067d/KGesnp/HYS//Nlnvu4Jz1YwTaHsN229OI9r+O99mjvP3UL9n4szUc3fQwaTEJt9KwlxInkRLiISLCx4uCzEKKc6fbV5iuJNXLbore9mSHSQlwOIvn209RF2lHXcQ5ytxfIdfzEJl+9gTs34DvO8+Q7GVHmq9AaX41pfnVFGfmkxnkSlG0jM6q6ilWVlGhiCbNTyDNT0CZmKy3jqpC7agKc/z6d7nllOVXkRMhJeLwk4SeexOpyBGpSEDu7kKIh4ic5Cz2/fFXZMbEUpZfRWl+NWVzsDIjiZooJ6rD7ShPjqI4p4Ti3DKi/f2Ieet/E/f6HdQ4/Z6qSIGoY88Qffgxquz/QMLmNcRt+wGRBx4h/cQj1Dk+Qp3PtimbwwWqwgVqwgVqb7E8K0dTJ6X51RRml5Aol1OZnky1Qk5ZQbWGbZXVXGmu5r2WasaHPzS5H68UWgT024elFs43bCjG07PL7IVzNYxNaT2f+KodZDAkhbYx6ZENmQhrBw91g4ZLfcajvoDKfAEw3UDrbNANvhiyE1xbZDRFCjpj7FuzZvadAdpBRVtb22nXzVUPhois5iCgz+fHxqaBXgh025ah59KrMdu7Wy4BfTnOZ13MPbVFJ2PSc+rWjzGLc4ztW+a6P+gXfpYDun2ZMelB1XZqQ/ecS0PfnW555wpo68suYIhordvHzdZ2l3psMxXMMci6EgT0+b6TtKE7hujzw8WO7+oMKIamETd0sY2+d6FeFLcQ6hP7lwvGiEm65ZxPINQdB6ysrOZ8nq7QOld7060jQ/oKXWH2dgro6uMCDH3f2tcZmxXB3AR0MN38aqEwJo279res9rg91/emIenbwTwE9KWa7y0FDO1n50s7r5sFZz6Yo4BubuOrIbAI6OaBmzdNHwM2F15rLSFfegFlajYFmUWEe3tybPOjnH3jOQoyiyhRVhIk2FFWUEtrywgykQNpYSG0NvSa3PaVwPGRP9GWHUpJhDuq0b/R3DhITGAQB56/H4nIkZ7eD6guayHc25POrvcI9XQnLyWXaC8RTbUdJrd/JXB4/O8UZpcQJ5HSVD9ASlQcKZGx+NqeJEEeSkleBUlhkTjufR2fc0dpaRqioqgOv+Nv0d313rLZdeWa6fo4i4C+QPb2f0hZQTX56fkzmJOUideZw9MocxWQe4g4+8ZzHHrhd7ge2aMRwQsyiyjOLSNeKiMpIorKkgaOvPwHKksbZ2V6dJxmV7eaRdklVJY2Euxsj+2O57F983lkrk7ESaRUljZSmF1CdIAfIQ5H8X37GWTHXyXB+bCGCvdT5CQkEe96Eo8dD+O69Xcaum//PfJDGygTNlDm/AIVIQ5IXezxsXmePN/DxJx6jpTzz5HsehDPPU/j98L/IOjFbxNpcz9RB/+b/PR8ClLSKJcc1rAkwnWqzjLyKVFWTC9jSQP1if40Rgsa1icFUpsQoKm3CB9vlOlKinLKZtRPd+8Hmnd19JWHaWvoZPTqTc3vxiY+53pLASMXCyhJjqNCcpgKyWHK5afJtn2aROtvE7fz/xC97wGi9/8OxYmnSDmzgZQzG6iVn6UxSiDD9mXS7V6hPsGf+sTAGazNTKGquE5jU39DI1fbGnm3rZHx0T+b3Ie/6Rx711S92+rDUgrnEkmfqYtjNAxNaa0dtJor0Kcd8NInChgT4NFNc2kotNMda0M7mLMUZ9LpBlQMESF1A6f6yq8r9Bhzjtts12jfz1QTYkPTuOsuBDBUOJovfTuYXkBfu3btvNfo+tVyBFR0A9NLdT7jcgnoS912dW01pk3oip/GZGrQFX9na9tL0bcs5Jqlhm55l2KXu64gb4yAYui7M2Z3uDYMDeov9dhmKphjkHUlCOi67WKu7yBtf5+tTS/leNHe3q45smMuQd2Q75KVfAa6MdAd5+erG93+xZAFNIaUW9+RMYZiPp9dKhhzBroa+o4X0v4eMHRRljmdga6GqeZXi4Ehady15yPqcV9bvJ2tnIam4Da1gL5U872lwkL8WvfII23a2toa9J1tbmegg3mPr7PBIqCbBywC+tecGLpCd66c0uQ4In19Ob/zRYJdLiB1dUIqEshWZFCSV8FJ66eJDQ7G/chOilLSTG73SuJA5xBVqZHUV7XSUNdDbFAwh198kEDHc1y6NEpKVCwVxRcJcrJD4uJIpIdAQ2Wzye1eSezpu0GAwxkGhj6hvrYbr9OHOLrpYex2bZoS0ZWV+F84g/fZI9TXduN7ei8lmXmoxv62bDZZBHQTMy81l+ykzBlMkMlxP7JTL71P7kXmbEuou8CpzQ9h8+xv2H+LNs/dj91bL3Nux0befvqXvPzL73DitSeJCQoiOSKa5IhoinPLqKtqp66qnUHVp9PsGbnyFWffeE7zc2/fJPmpmdNYUVBJXdlFCqJkRIunzhePtHuHqPM7yfa/QE6gQE6gQG6gE8URvlzKz5xiQTYdFRU0FpdQnBA9jSVJCdSU1lOakkS151bKXF5G8vwaJM/fQfCWHxF0/gAe236Dx7b78NjzR069+ihOe7cQExSE7c4Xp8q+4T7Ov7EB6fFNhJ/+mnVV7dRVNNKUHaNhc7qUS4lOdIXt5N2IDfwlcxd/ydzNjQoJ1+sz+bDIkwaXRygMOkuBVKDEcyel3ru4FCdMY3+mP9frM2kvyiQneeZ79Di+j7TwMEoCbCgV7yRXkUKuIpXCEIHSUIG28FN0B2yiI/wwjfmZNBQW0pQZS1NGtIaq+iqudrTxbmf7NF7t7mFs4guT+/BqYe/AR5QX1uptr1H+frgfeweXQztxObQT9+Nvm6p7W3VYrHC+c2fNihTO1TBUUNQOpM4mJuimjtQ3+TY0wGPoLgR90A50aEM3xa468LbQc74XInQaElDRrUdjBCL1/XUnvbq7mtetW6f3TM/lhiFp3LX/R+1D8wXrDE2FaWoB3ZBgxHIL6Lp1ZegCDUOwXAL6UrddXVuNCRLptiVjxXzt5862oGIp+hZDRIXlDvDqvrelOBZCeyxaiCA/XxBcd+wxRoQyJKi/HGObqWCOQVZ9AX1DxzlDd9PN1x4N6fO1+5G50ndr32u21NXLPV7oZlaYzx41VouAbmxWjIX0u4aUW/c9GdO3GPudslAs5JtIFwqFYsbiDlMs6JgP5jq/WiwMSeOu/T/qBa2GpHE3JH277r0MKetSC+hLNd9bKizWr2tqamYI6XOlqNe+TvfZphbQYeWMr2pYBHTzgEVAn87rLUpyguyQulzA85QNwr6tBDvZIxUJlBfWMjD0F87t2MiRlx4kRR5MZ8e4yW1eabxY0Uh8oDeFWcWkRMXhfe4oJ159glBPd2oqWmhvn2DnI3cS6HCOeC/B5PauNKrGv6C2qo302CQUoRFE+Hghd3fhzLZncT6wg/KiOrKTMjmzfQPBTnbIHY7T0T62rDZZBPQlYv/lP5Mel6SXgY7nCBG7EeLhSoI8ZNrfZG7OetOj+9udwmmf9TTuffIuNt+9htd//V3Ex/YgdxVwPbiDTb/4Dht/toaX7v42wU52NF7so762m7LCGjITUkiQhZAglZMRl6SXKXIJ6TGJUzbFKjj78m/ID/eizGMTpV5vUBgsUBgsEHf+DUSv3EOo/UHSouNIC5VRWVhN48U+qnLzqcjMoKe5m77WPg3bapqI9xKI9xJI8HYmWRo0rfyZ0dEovQ9Q4LaNzAgZ6XFJ5EhEKEM9CTttTdjp1wk99xb+9qfxPH2I7KQMcpKz8D93AN9Tb1Nf10NxXjnZSRnkpmRTW9lKY33fNGbEJZEVFU6h2yYK3TaR77ufrKgwcqUC0aeeI2r/ryj0eJ1Cj63k+Z3A9+0nEF65B+nRl4je82uid91DwitrSNzyD5Qev4fS4/dQfP4RcoIEDavCBLriBLrjBFqLC2i82KfFHlpL8rhUkEHjxW6NXZca+5jo7uNqTx8Tg1cZvfKVyTup1cLWlhHyUnP1tteAC2ew27VJQyeb7XidOcSZ7c9yett6PE8fRCoSSAwJo6q0kcaLfchcnUiNiiM7KYPspAzyUrNN1b2tOixGOE9NHTG1+YuGoQEe7cDcbKKFIRNWQwM8S5UWTvv++lIWq6lOI2nM+YrGBnDAsIDKUqWZNLQ+raysWL9+PWKxeFGCpCHQ9iN94qG2uKs9cdf2LX02Gpqyz9QCuiHXL7eAbmy6WWOwXAL6UrddXVuNCRItNpuDIf3GcvUtS3GNMTA0Zb2h0F38sZC2MZ+PGrubVBuGvLflGNsWC7lcvqCU2uqA+1xpmOfiUi7eUUNXzFyzZn6hV43bKaAbIohpL0CZa1xbzvFCjfb29hl98HyLS1aLgA7GCdC346gTY/tbY+xfDJZCQIcpf9QV/ObzfXMV0G/3/Gqx0BUe9S3W07ZXbYf2+G3Ibt+5vk1NLaCbw/eVNpbCrycnJ2csEJ2vfZqrgG6q8dXGxmZRx5Oo5+PGcrYFs9+kb7vbAYuAPp0TqusoPbZzfvN9FOWU8M4z/0VBZiFyNxdSImPJjE8hLzWXPY/dSXZUhMntXYnsH/yIzLhEQjxExAQFUZxXjtzdBc/TB1GEhtPceJndT9zFwWfupqWhx+T2rkQODb5PWegFggRbYoKCiQ2W4HP+ON5njxInkVJeWEuwkx3ex3dTXVSFavTzZbVnVQroE+9NnVGsj/0Df6Ikr4LkiBi9vPD2q5y0fkrD01v/SLxMzrHNj7LzkTs58vIfNCJ4RlwyrS3D1JQ3c7G6gxAPEQWZhbS2DOtlc+Mg+anZhLsLGsYF+FCaV0Z2YjreZw4jOvQmokNvEuXvy8XqDlpbhinNq6A4p5Ti7CJSRTYE731Kw8C3H8f7zT/g+tp9OL1w5zR6bbufwsN3c/H8b+iNO0t/kkBr8xD2z/4v2urbqVCEEnXuNZLOv0Csp0DUyY2EbLqDiO0/IOzs64S4i0iQhZAcEUOO6DXyHJ4iJSx0Wn1lxqdMK2NneTH9ScLXTHGlqyiVlqJ8Yvy8NXUndxfNqJ/Oznc176ksr5ic+PgZ7+96axGTdbFM1sWSFRWG0vGPxL7zU2L3/xcRpzaRuGUNCdbfJXbnncTuvJOcUw/TFnqMgUSBgUSB/kRHmoL3U+fzJj2xtnSW5tNRXjqD7VW102zr7xjmav8Ux0f/Mqt/Wbj0zExI1dtWY4ODcTu0g3Nbn5pBZ5utBDqcw3GvNe889QveeuROAh3Os+uxn+F1+jAuB9/U0OfcMTLjkynOKaWisJbGi720tgzT3X2N4bEvGLsKCbIQKotqND+PW1K43zYYK5yfPt38jRDO1TA0wKMblNYVMQ1NmWZogGepRGTd++sLAuvj2rVrjQ7GLVVARfd/Fkpd6O4amY1WVlZGCZHGQFcA032Odp1qBwS0Ax360rNrB1LnSvNuEdBnpsBeymDXcgkDsLRtV9dWQ4P4Cz1/Wxu671df4OubIqDrpttdLHT7sKUQ0HXHssU8YyGLI5ZqbFsM5jpreLm5HFlQdMtjaDD3dgrounbq6we0/z7XM5dzvNCG7vitr/1o45sooKvTiSuVSsRisYbGjAvLNU4upr9d7LhmKJZKQIep8Vj3m2Cu/sRcBfTbPb9aCmgLrfpEf/XfdBfKar8vXVHTENFTDYuAPh1L6de6C1PmWshgrgI63P7xVd/ivdvF2RYAfNO+7ZYbN2+aPi5tThwa/is+hzbj/tx3iPd1pji3jOTwaKL8fPG1PUGUvy/xEgn+p/cSFxxocntXIpsaBojy98du1yvEBAYyqPqEzPgUgp3sqSxpID1WQV5qNkf++HOSI6JNbu9KZH/f+yhcDxBx8PekRMbS1NBPtiIdqUgg0OEcJXnlBNsf453H/y+leWWMTHy5rPasSgE9PToWr5P7OPbiAzN47vUn8Du9nzA3Ac+T+7HZ8FveePDfNXR4xxr3Y+98zeN7CRW7U13WRHVZExerO+jouEpHx//P3nmHx1Xd+Ztkw2Y3m/1tnGx2s9madSghhZA1JKF3U0yzAWNswMYNF7lX1asyGo16sTSj3jXqvffee7XKqIyqsWy6AQN+f3/IGqTRSBrJksdG932ez/NgMXPm3HNPuff7OWWYs10fTivscLmCitIWzb8balXEB/gT6+tDrK8P8QH+5KflUV/TQ0pkPAqJgOvBN7F//beEG28h21PQKN/HlkqlnOpon28V409bfTc1RdXTVFtSR11p4q3H0QAAIABJREFUPXW5ebRE2tLhu5PEPf+L+7pbOfSX77Pnvr/F6LFfcODxX7Jv3Rp2r/kb9j2/hl1P/Za37vsX3v6/H7PlL7/k+Kt/xcd0F0GSwxSkZmqus6lpmNbqRtoqq1ElSVElWKJKsKQ39iTjrr/iUuQ6Psy05Euf+/gsbD3nUwQqAgWinAUSTz1F8qHfk376QdqCjqCKETS6UOCj0fl8H9pTfIhQTCjAyQFfe1sivH2Ik2wl+ei9RDuaEOUuJcpVIMpVoCvCnIGgXQwE7aJPeZLmxgHaKqqnqbuhnaGu4Vk1MLS8DVDUt+rpvaS5v9qSHX2Pfevu1al3H/xPtt3/yxna9+zdOJ4wwu7wTo5ueJANd9zC9of/m2A3Z0LPnOGMlRmuJsexO/Ie0kM78bQyx+7wLuQ2wjR5S20IcXefNW8RCh+s9r6F3b5NRHp5EGyxB++dDxqqe1txLMQ4Ly09Z+jsLjkLMfimBgO0A9L6zuRerIG+mBnQa9eu1RncbWxs1NukXrt27ZKdwaddhrN9Z+pnFjv7e65Z+fq+UM9lRF8LU39fux5NDdxMffmeGpjQrl/zBR+nIhroyxvUW04DHZau7WrnVd8g/lJtPzvf/f2uGOgLubf6sBRtY74JJNfyG4sx0JdybFssKpWKkpKSBWty3F+zZs2ivr9cO55ob2U939nC87HQOqFvHzHXzinaZvVcwejlHC+00W4/cx0V8V0w0MfHx1EqlezZs0fvZydDGejXUjbXOq7py1Ia6DCzrc9V/29UAx2u7/vVUqD9HDO1f5pqhGtfy9T+Q9uY1ec86klEA306S1mvtScyzNVGb2QD3RDja2Nj46KehSbr/p49exb1/dny/117tltuRAN9ulJjkvG0MqXWdy/hDiY01PUT5iXHW2rDGUtTnE8fwmTTo9SUtxHo4kx6fIbB83wzqXfgMkW5Vfja2+Fwwoi4kAjkEoGUqETigiMIcHZEbmtFrOIMlcX17HzyLjq7PjJ4vm8mdfV8SkxQGCnKaI6/8BsSg4OoKu/A39kJLxsBTytzvKXWeAvHcDy6G7mNBa2tY8uap+GVaKAHONvjZnYCxxNGGlns2MCGO27h7ft+jtXuN5DbCJyxNMH59GEcThjhcMKIYHc36mpUtHeM42dvpzHYFBIrQtw95tXBlx/A7fQBkk8/guebtxO4/0nyPM3IlwuEn3gV4Zl/w2Xvy4R5uJEZGUl7xzitzUM013TS0TKIqmt8hmpKGghytMVfKuBvZ0mwu4dGYXYniN97O1HGL038zc2VUGdbvM0P4GW8By9TI5xOTlybt0xCZVkb1RUdnH7i/1FT2TlDDfUDtHeM09igJiUqiRAPD0I8PIg99TgJB++4qt8Q5mhO0nv/TOK+/yDC1ogIu8OEO5jgtvc5dt37Q9575JdY7ngFLxuBwJ1/mtgefcP3iX/rn0jc+jMSt/6MMJkxoQ6CRuGOApmeAn2ZQbR3jNPWfp629vO0d4zT0TLA2cZOOlpHaO8Y10itGmdwUn0fGLwDWEmqqeycVhen6shrj/HuY7fP0O61f9DsQBDs7kFFaSvpcelEePvS2Dios07WVHZSWzWhSLknHsZGGvnbWVJeVE9VWRvB7u44njDCxeQovvZ2+MikOo9O0CU/qUCSm0Ce/FsVOWyj8sQdtNj8lb7ww0SceIGW4EMMJguo404RuvlHhureVhxzmeYPPZSOIDR8J43zSRYS4JkaMNFeVTDfTO/Zfm+2F23ts3OXg8bGRmQyGWvXrp1zZetsRvJyBVSmruxYrkBmWloaxsbG85qRy7ESfWrAc2pQYy6THGY31/UNLoJooMPNuwJ9KtfadrXzqm870w66LcUK9O+ygb7UK9C1x4WlWIGufc3LvQL9eoxt14vJ/m05DbfFoGsl2LX0o8tloM81+WshZtJyjhfaaJsr19OwvJ4G6Pj4ODKZTK9dT7T7OXEF+uwstYG+ELPvRjbQr+f71VKgvY37VDN8LpN8LnNdn7PgJxEN9OksZb3WvrdzpXcjG+g30/gqnoF+YyAa6N8qN60QbzsJJfm1dLUOYLzxAeQ25jQ3j+AtteGdh/+XN+/7V0IdLOkb/JrctEJsjLYaPN83k6orzuLn6IBcYklukC1dVUVE+gZSVtRIV88nHHn9cSRGW4n0cKC3/wvkEgt87KUGz/fNpM6uj/CyEZBLBGJczakJtcDXwY5AV2d87aUce+MprHetpyA1h9aWMQKdHfF3cpyxkHkptSIN9HA3e/ztBALtbSjIKKC+rhdPazNcTY/hZn6CYA93Kkqb6VJ9Qkp0El4SAS+JgOvht5C8vBrrZ3+B9K0H8bIxx0si4GllguzdJzF99Mc4b7yLQoVAsdsBqkz+jxbj1QwEbmMo15eoQ/dTmpJAT9f7xOy/g7BNt+IrMcZXKpDheZpyp1fwtDTGSyLgbWeNv7PjvIoPi6Sj8yJdqk/oq69jLEnQaCjXl7ZGFWlRsZpr8JIIBLm7UVXeTpfqE416+i4xMAIDw1fISkid+O8pUg9eYqyxmA/ynbiY50CJ7eOEv/2PhL/9j/ieehOF5THCNv2EiA3fJ3zjj4nYcAuxm3/MWLyg0XCMKQPhxxgIP85wtAn9lQV0d43TfXZ0hrpUH0/LX5fqE1S9n6Ae/HxG3kQtn0qL6gn18pq1/h168V62/vUXGr3zl1/w5n2/4OArDyKXCNO0/4U/Y7l3C27mJ3ExPaZRU/MQLa2jtLaNae51d+9n9A19TU5aAZ7WZlRXdkzLV1lBNVEKT8LcHDUqL6qlW/UJzS3DyCUCbid2Y7n257i8+QeSbHdTqBD0kna9a2pSk+xhTuTmHxO+6w4CzHbga2vG0Rf/iO3uVwiQmWO27QUCDq9lx/0/Y/OffszmP/69obq3FcdcxvnIyCVDZ2/ZWajBpyvAMTWN+VZ66Rvg0f7c9ZjN3NjYiFKp1Gkqz3fu9lIGVKamq+uc8OVgcsa5dgB2OX5f24ScLNupAURdxudU42lqEHFqmc63al400PXbQnyxXC8DXZuFtl3tvC4kSHSt7UOfCQzfFQN9vu3SF4p2e5ov8KmL+Uwm7d9Y7jPQb9aVOnBjB1m129m1rEJfLgMddJ9tPD4+Pu1Za752eT0C/JMsZEy7WQ308fHxGdsYr1q1io0bN6JQKCgpKZlRlxZyz5drnNRO97t8Bvok3xUDHa7f+9VSMbXvmjoWTx1jdeV38jqnPj9p532+vlo00KezlPX6u2Kgw80zvooG+o3BlSuGj53fKHI2PkxUQBB9g18RHxpJTdApAu3N8XNy4GzXB7iYHmPbvf9Ea+soAyPQq75MWVEDqbEpBs/7zaBe9WWKcivxsbfF18GOvLRcchWnKIkNpG/wKxIjYnj7wf9m+/0/p6K4nv7hb+ju/Yxtj/yazu6PDJ7/m0Gq/i8I9fKiqryN2OBwVH2fkh4di+zoe7R3jJMWl8qh9Q9gs3sD4WfcqKpoJ9zbBxeTI7R3nF+2fA0bcF2ewQz0wqziCePb8hSmD/8dspf/m2JvQaMSH0tK/Wwo85dQ4mul+XtNkpKus2Oo+j5D1f85verLGvV3DXM+yYS2CFMs39vEK3f+gFfu+D7r7/ge63/zA7Y/uppN//dTXrnrh2z43Y945Y7v8/Ltt/Dynbfy8p238urvf4SbyaFpaU5quKGY8UzLafowfjsX0k5zIcuKT2O2ccX+H/lC8ScawwV8pAJ+ZruJ3PS3xG//OfVO6xhPFTS6kGbJBxk2fJApmabuOAneMgnSI7vxkUnwlQoEnVpP5Fv/gHLzzwg+/Cw+0on0qwPMuJBgwoUEE85nutHfPUpf/yX6+j/7VgOXUA9dnlUDw98YvGGuJCVHxuPrYIe3TDJNbuYneOv+/2T97340Q6/+7u947be38roOvfWHW3E8+Da+Nib42pgQccaVhoZ+gj3cOGNthrPxERxPGmkmbnham+FlYz7DWPeRSWaV7aEdHH3tEdyNDxDsKMF16/1InvwRwfseJd/jJCXeAlZP/xTjB2/F2eg1vGUSAhxsKPYWqIz2RdX3Gb39l+hTf0n/4GWdKsgsxs9BisJWQGErzCgfbzsb5LYCcmsTbA+8w9aHfsVLd97KqbfX4WljTlJkPG0d5wnz8qC1bYzu3s/o6f/MUN3bimOqcf7ss9nY27esCON8koUGeKauHp4MmEwNVM9nNiwkwDP1BXe5thOfDX1WOi5XQGW+c8KXm6kBh+UKhuhaUTO1Hs229f7k/588c1E70DOfGSUa6DPr12JMyNkwlIE+FX1XKS/WQL/W9qG9olFXoPi7YqBr34ulmKwxtfwWaopq131dZ7fC9Do5364WU9H3vhlybFtKbuQgq67zkRfb1y2ngT7VAJw0lKZOJtOn/l2PAP8k2js0zLVS9GY10LUnX8hksnn7mYXc8+UaJ7XLZ75VvIvN/7Ww1Aa6rns1Gze6gX4936+WAl2r5qeu+p2tv536DDX5fqPr2udCNNCns5T1WruPv1m3cIebZ3wVDfQbA9FAn1BOaj6+jnZUlrcxMAJRAUEobAVCdt5GZ/swAyPgfPoAB56+HR+ZhF71l6THp3F04xPEBofT3fuZwa/hRldNdTcKqTUJETHkZRSRm15IZmI6/nZm+EgF5LaWBEhN2f7oamRH99DaNjFRwc/JHoXUyuD5vxnU2naOABdH/J0c6Bv8mrq6XlK8pVSHW+EjMeH4pqcx2fIUvrbmlBU3Yrt/C4XZpfg72SOXWi1bPV6RBnqKtz1NBQX0D30zr9Lj05FLrZDbWk6YaBpZEvHGDwnc/+C01d3OJkex3vf2xHeuqjCngoERSPWxp768XueN6Bv6iqKc8gkTT2KB3MYcuY05/kfXEbH5b4h48/sE7b2HkB3/TcSb3yN05//gIxxEcTU/L995Ky/d8Tfsfe4e5LYCCutTBB54kogNP5ihsC2/wNd4+7Q8yqVWxLlZMV4YbPDGsrJ0Zd462Df4NX2DX2nUq748rc55SQQ8bczxtLHAbMerbPj9j3nh9u/z4u1/w4t3/EAj2bE9mnvdN/Q1Ri/+mdbWczPzNHyF/uFvpiktMoZAmRUBMksC7AQC7AS8bCzwtDbjxdu/z8Z7Vs0wxnXK1hK57UQekt0tJyaseFtQ6m1Oibc5JT4C5a67aN77fbqt7qLcbSuppx/mo8S9XMy0oMnjReJ3/pTwN/9Go9GEo3yQZcnFLEvSFdrtdG4pJBZkJ2UyXJnJh5k2fJAmcDHdipGmKrp6PiIpMn5aG4n0D6SxQa3zXobL5XR2f0j/8DcMDH9jqO5txfHQQ+k8+2w2np4dhs6KQVhogEd7SzTtIPVCDcy5XrSnBo6u9QzTxTD1uq73NstTDebr/QKrbTItRzBkarBs8vomy3uugIb2ypa5tr3UhWigT6C9CnepVsHeCAY6zN92tfO6kDamHVxciCmnbSjPFhD/rhjo2uPF6tWrr7kfX8gZzNpoT36YzWDSXn2qb7noe98MPbYtFTd6kFW7rc7V5uZiOQ10mN4fK5XKafVUn/q9kLxd6ySWhaxyvlkN9IXWF+1+zlAG+kJWY8+V/s1ioOsy765nfVxo/m6k96ulQHsC69Szk+caX3XtNqXvNvWTiAb6dJaqXmuvzp7rPsKNb6DD9R1fF4tooN8YiAY69PRdwsPSmEi/AAZGIC5UiZdEoKqig1TTx1FYn6KldYzdD/wL3b2f4Wp2nJNbntN8v6yogfhQpcGv40ZWQ30/XhKBRGUcJQW1ZCZlk5OaT2FuxdXdqy3wkgiEOFjhbWuJl0RAbjvhv3T3fsr2h/6LYA93g1/Hjaz+4StXPS4LwuRyBkagtqabhIgYRtvqibN4GS9rU3Lik6gsqiVRGUdNVSdRAUET5S0RaGoaZGDkypLnbUUa6GGe7vg5yvCXCfOqPKeAob4LjJeEcDFN4P2UCY0URdLbPU5Rei7+doJG4e5OVBRUMDh4aYZyU7Kpr+1B1XcJVd8lensu0ttzgd7uCwzW5PN+uiUjSaepdniKmK0/Imbrj4g4dD9B1oeJ2P9norf8VKOcI3czEn2aD9JlOnUxy5VzdUWoRxB1ndSnvqy5t9o623mRjrMXZqiiuBG5xGKayexpZYqHxUk8LE7iZW3G/mf/wKa7/4GN96zihdu+zwu3fQ93i5N42Ux8T3b0PTat+Tl7n/vTtHSykrLo7PpAZ37UI3DsjSepKG2++rfP6O6+SHfXBcpySgmWCQTKBPxtTfGzPkVFYQ2qvkukxSTiby/Bx1bA7o17sHz6Z5QHyuZUiZ8NRd4CRd4C9TnZdHddQNV3iVRlFN5SK4J2/5GwN/6ekC0/w938JO4Wp/Cynlip7m1njZvZcU699TzbHv01h9Y/hKvJ0VkN+rLcMt5Pt9QhC86nGjOeZsIH2VZ8kGPH+TRrPnW7g8+s/5ZxzwcYjj6Kt62A3NqUsDf+nshdqynLKZloo1pSqT5E1ffptDIN9/KkuySVYCcpwa5OhureRFYYizH4tI2nyf+ebTXfXL8314u2djBpzZo1CzIatNNubGxc0PcNaaBrB/4XGvTXTnchAY3rYaDr2sZdO6Cmi6nGe1pa2oJW58C1G+gLXcF4oxro2vVroW1rtl0RFmoM6DK4dLHUbVc7rwvdil17AoI+K/0aGxtnBCZnC/Z/Vwx0mGl4L6QvGx8fn5En7XFh1apVek0A0a5rc03UWUz70BV4nq08l3psMxQ3Q5BVu/5N1sGFlPdyG+hT09duk/rkU9+8Tb1fC9neexJ9JwDpui59x4Trmd5sTE1fnx0iFmpcL+dEs8WMTdrlejMY6GlpaTP62/nu1Y1uoMP1e79aKqaakTKZbNq/Z+u7phrva9as0TlxYD6u1UBf6KTRlWCgNzY2zpg8OF+9uxkM9Os1vl4LooF+Y3DliuH9AEMrKzmbnJS8iX8PXyE6IBgva3N87aWc7bxIyBkPXIwPEepgib+TPaEeHvg62KHq/xz1CNRUdpCsjKOr+yODX8uNqIHhb6gub8fTypSsxCxK8qtJi00lN7WAgqxSMuLTCTv8IOHmW2ltVpMYFoW31JrG+gEUtlZ093yMv6Mde568nd6BLwx+PTeqWppH8BBOs/f5P6EegaZGNbFBoahHoK+hhkiTF7HZ/jz+dpaU5lWQFp1AdXk7A0PfEOjiiPPpg3jZWNCnvrzkeVuRBnp3z4d0dl5kOOk0wymWE0o2YyT+0IQST078LUlgXPEo581/SJ/XC5R6HyfAbsLYC3n73wjd/BOKLB9nOPYUI1EHv1XMcYYThRnKCXIl1MOdEDdXQtxciT30B+L3/y/xO39F3Ht3EuLmSsQZVyrDXbmY9a3O1ZcavBKvJHWrPuFs5wc61XH2Ag11vdPU3DzM2c6LpMen4ecow9feFn8ne4LcXAm+qh1P3sU7D/1qhvavW4P76X2cMTmIwvIk/nYCwjvPsPP+n/PW3T/Eeucr+NiY4C8VaG4aZOcTd/L6PT9h073/iosOI9nbVsBPKkyb1DFVAdbHCLQ6REf7OTrOXiA3NYcoZ4EwmwO4bfhPJI/fis/2+yh0P0Ka6wl8D72Ew0u/RHF6J8FuriR52JAnF8iXCzSVN8xaTlOVm5RGiIOgUbCrI8FurgQdeASFtbEm7+4WJ3nnoV/x3rN/xM3sOMFurmQlZ1Nb1UllaQvqEagqayHK11/ThkLcXAl1lhLqKGgUYm+Oj8UhvC2PopAIKCQCfibbCN3+H2QfXU1HjDU9dXXEKdzxNj+I1bZn2fnAv7Ltvp8QLDPT5DNMcpj4nf9O3Hu/mtDuXxG381fE7fgV0UceI1Rmorm/kwpxc2W4tozBUUP1biIrjcUEeHSZXvoG6hYa4NEOWkwGW+b7jcmXZO20Vq1ahUwmmzcN7UCxIc4p1v6sPkF/pVLJ6tWrZ7z0rl27ltWrV6NUKudNQ3uV5nIxNdA73/btk2gb7VPT0Ger+8XU96m/MdtqUYVCobNO3agGOsysX/q0rannjOuT5lx1TZehPFu6S912Qb+zyEtKSnTWK+0JILfcMvdKlpKSkhnXupCtZm9mA12XsTxfXzY+Po5CodDZl8HMe7xq1ao58679eX2uVduImqt9qFSqGYHn+X5jKcc2Q3GzBFl1meiT4+Fivr/UBrq2gTS1neiDvnnTNTFPXyNJl/k4X329WQ30qW15vgk6usYxQxroup7P5xqbdPWNN7KB3tjYOOMZdbL/nI+F1J/JyVv6aLax7EZ/v1oKpuZ38j3jllvmn2yqvQp4IfcRFv6MpF2uuu6FSqWata18lw10lUqls22sWrVKr2eShTz36Num5vrdG3V8vRZWmoE++S45qYUcN7KcrHQDvePsOFlJWVSUNKEegfaO8xhvfQmnUwdpazuHegSaG9WcsThBpK8/6hHo7PoQTytTfO1tGRi+gnoEinMrSQyP0pjqor5VU6MaD+E0qdFJVJY2k6SMoyCrlLz0IrKSsinJryHJZhNhJ16gtb4b9QgEujoT5OpCoKsTwU52tLaOsu+Z3xHk5qIpc1HfqrPrQ+QSgUAXJ4LcXOlTX6aytJnMxEz61F8S5R+I2dvPEeYgEOQspSRMQn9rM/GhShrq+0iJTsDD4hRe1mY01PUuef5WpIEeIj2Gr9l7BB5+asJgszbF/+jLRGz6HhGbvkfw7t8SYHGAMJkxSicBYfND7H34X7HYdD/BkuMonQSUTgLhcjnhXl5EW+8kcf/dGsUZvzzx/3SoqVFt8Eq5ktTWNkZr69yqq+mhvLhRozAv+TRT2v7YXmRH9yCXCLiaHOXN+/6Vt+7/T3avvZv3nrkbYfcbhHl6ES6XU1HSRG5aPjWVZ+kf+npGftrbz9HeNqZRXkoOR9f/FaPn7sZix/ppv3ty46PseOCXOB16hwCpOYFXV4XPpWhnS7K9rMj1Esj1EshzO0y+03vkeZwk32U/ZafupvLgv+Frthe5jQWexnvojTejOWAPZc6vEmh0Pz7G2wjedRvZwqN0RZ6gP9GSs5VltLaOkRQgR+kizC3n6apVOjKW4cxAghX9cQId1fW0to4RExgyrW1EBwTrvIeTBvqg+mO6z07cs/YmFR11zXTUNtKb4YU6ch9q5R76Ey3pijxG6t5fkHTkHiKdBCKdBKKlh0g48RRJRneTZHQ3iUbftteBWGsu5MpnqiCI0Y6uRdU70UAXuV4sJsADM8/x1Xcb2sUEeGZbQZaWlqZ52VYqlTMMVe0ggi7D0NjYGKVSqUlHJpPN+NxsKxWXO6AyPj4+w5RZtWoVxsbG0wINCoWCPXv2TLsn2i+9ugKkMplMU4ZpaWnIZLIZ5beY7W71Zepq8snf1Wcl8ORntYPc+rCY+q4drF2zZg1KpRKFQjGtzukKANzIBrqu+jUZ+JysGzKZTLOqSLvN60LXamPtQNhksE6XeT5bukvddkG3CatQKFAqlchkMk3ZzNYGdAW6V69ejbGxsc50FtKuvksGOug2mVatWsWePXtm1DXtPM0WwNM1LqxZswaZTKazfU7VYsyISRkbG08be4yNjWety/OV51KNbYbiZjHQQbd5NlkPJ/u8qdqzZ4/OtqtPn6xP/dVGlymob3vUN29Tx9z5+tOp/epi29DNaqDr+h1d7VLXPdPnni/3USfa6U/eY4VCMS3/uj633O1Zu19ds2bNnEaaQqHQtEdd9XDy3ujz/jFbH3Ctmq2d3gzvV9fK1NXkC9mGferz09R+Vt8jJhb6jKRr0uPkWD515byh3veuFV11cjZNPpsaGxvPOsbpM6EPZn9OulbN1VYW01ddj/H1WlhpBvr1es9dKCvaQFdfIsb7DIGuTpq/hXl5sf/FP1OcWznhQ3Scx0diTpyvF3U1PahHoLv3U/wcpOxbdy/NzcMTK6wr2vGWWpMWm2L467qB1Ke+TEZCBlZ7NqMevkJFSRMKWytSohLITSugoqSZlKgEgu0tSTN9lKqMJPoGviQ2KJSmxkHktpbEhYRTmFlCkKsTR9f/lebmYYNf140mbztrvO2sqak8S3JkPK2tY0T5BdA78CX5GUV4WZsR6elGQ7Qjhf4Ccok5lSWN5KblU1ZYT+/AF8SFhCM9tJ2QMx60tY0taf5WpIGeZ3wPmQf/h2RhPXFuVsS5CqQef2iaiiTr6Y2VcCE/YFaph78xeAVbKepTX6axYUCnyosbKMgspvCqirJLqa9V0dgwgI+dFd62gkaelsbIDm1DduhdXE4fwNtWwHTby7z9wH+x4fc/Zt2vb+H4pqfxEE5fNbIt2PbIat5+8L+nmdthXl401vdr8nC28+K0/Kr6P6etdYTmxgGaGweoKSijJr+YaFcblI4CEY4CfjbGhDlaUVfdRWPDALlJGYTYCxpl+zlRHe1LTWzArKqM8iFHYU2Wp0CWp0CChy2+DnZ4WxzC2+IQAUaPErL1v3Dd8wwuL69Ctv0pvKxNkUsEwuUKvKVWBDg78PYD/4XRS3+Z9wzz2jBLuuOmqyfekg+zJ/RBji3nctzpizGnN3gXqrBD1CaFkBDgQ4CwHx/jbRrVZqXRUlI8U8XFtJRXa8p2YlZXAe15sRT4CcQozpDgdIQU86dINXmY1BPftttovwCSg2a21bH68utaX0UDXeR6sdgAj3YgVl+jdbEBntkCv3NJ+7zd2QIFc2mu1UfXI6AyPj4+a5BzLk1d/aF9TqG+Wui2wgtFe9tTfeuRrrqw2Pp3LSuC9MnDjWygw0TdmM0EmK9d6GKhwbS1a9fOaJe6WOq2C7OvStHVj8yGrpXl82kxdeBmN9BB9/agC+3LtNG1enK+OqHPThWT6Nv2J+uydt+kT3kuxdhmKG4mAx0m8ruYOrjQOqRdL/RBezycq9+Z6/fm28J9Mc8T2tJ3tdjNaqCPj4/PatbO1h4Xcs+X20CfbXLcbPVZu5+7ngb6tWj16tULGrNuFgP9er9fXSujELTZAAAgAElEQVS66tp85uts7yX6Hi2xmGckfdu0rjzcbAb6YjU5kVRfbhYD/XqMr9eCaKDfGNe9kg30ntpGCgOdSItNoalRTXv7+9gd2YVcImhWn8utTUj086Z/8CvizkhoahxEPQK1VV0c2vAw4XIFzU0Tf4v09UNuY0FXj7iV+6Ta2s7hZWNBbmo+3apPyE7OIdjdjSA3V/IzSzjbeZFY/wDifBX0FkaR6ytQU1JL/+BX+DnYEeUXQG11FzbvvUFRdhmHX/krQS6ODAyJnuKkmpuG8BCMSQyLws/Bjj71ZcqK6slOzqG2ugu5RMDfzpLC1CxG2xupjnImyO40+ckpqHo/ISYgWDMpwWLXRsqL6vCWWi9pHlekgX6hIpbx4nDGi8M5XxrNSEenwSvLStHA8De0d4xTW901Q9UV7WQlZZMel6rRZGMpya/G115KtH8QcSHh0+RsfBijdf/H7iduY/cTt7F37W9xMzuGl7U5dkabkRltwc9OwM9OwN3YiP1P3cauB/+NvU/ehuupffjYCshtLDi5+RneffQ2tj92B44n9k8zjuNCwokNCiXMUSDMYabSlZHUF5XRmJtKfWktVWUt5IbJSVdYki4XcNz0e6TrbyPV5TQ50s1kOewk2suVQNNdxAZOXFOyvxeZXlZkeApkeAqUZebqLCeNKtupyUgiTSEhyUMgUeFAXFAIcSHhKC2343fsFRTWJsglAjb73+H0O+s49dbzRPkFEBcSztmz49RkZ9DV8zHxIeE6leDvSZLchmRPQaMw6z34n96CQmI+sT261Jw27810+W2mM3gfFRFuKE9vIGzTPxG458/Y71qH15bbSDW6jZzD05Vh8QwZwvPfyvx5MsyeJ1X67rR7PJmflvRwhrsGDF6P55NooItcLxYb4NHe3lDfYP61BHj0Df5OrhDWlWelUql3YHHt2rVzGnDXM6AyuTX7fHneuHGjzjQnV/3qG0Ba6Bmxi0XbfFzMNuz6fk/Xd/Wt73OZzJMraXXVlRvdQJ9E3/q1evVqFArFnHVD16raueqpPmbCUrfdSeYzYDdu3Dhv3RofH9frmteuXat3e/8uGugwUVZz7T6gXV76ni2vz7igazcEfUhLS5uzbUzdCnwx9w2ufWwzFDebgT7JXKuHZ+vjN27cqNcRKLC4AD9M3952IXV1oeNFSUnJoiZOrVmzZkFnB9+sBjroN+Fn9erVyGSyGWagoQ100G9cmtonLrbOLpRrNdxWr17Nnj17FjVW3SwGuiHer64F7ecofbdh17WzkL4sZqydb8Lj5Piqq7y/ywb61PFtodwsBvpkXq/H+LoYRAP9xrjulWqgd/V8TEFWKaUFNaTFJpMYHkVieDQR3j60tEyYiY0NA1hvf56zZ8dRj8D7VfGEWO2hf/ArOrs+INLXH7lEIMovgLa2MWoqO1BIrUiPS2NAXDRK78AXJEXGkZGQzsDIFaor2pFLBGICQ8jPLKGm6izxwSGEucpobZrYcfr9+ixibd/lbMcYAc4O9Kkv4+8oo7vnY6IDgnA6ZcTJNx6joa7P4Nd3I6h/6GucTh0gJjCE2qpOEsIiqSprJS0ula6ej8lJzcPbViDSy53a8mbUI3CuIZdcPyu8zd6jtrye/MxiivOq6R34EvUIeFoaExMYQn2tasnyuSIN9KFzoB4Vda3qG/yS+rpeKstaZlVpYS3xoREaxQWHEeLhjlwi4Glliu3Bd7HY/QZuZsdxNz+J0Ut/Yc9z92CxayPCe5uQHdlNkjKWJGUsWUlZdJwd15mX4rxKglyd8LYV8Lkqb4kZkr1vItn35vSV1DYWOBzZzokXf4/j3vWaLfnnUmVZCxXF9aSdEUj1EEhzPUGm3TZSPSxIdzpArOkGAo0eIXjX7/A13obCxpSiAAvynN8hQ/oqvrZXz/q2MSPovd8TcfxJyguqppVVUUoyGT42pCuEGUoODSZJGUu63Ip0L4F0L4EMT1OKPfbSn+VNU7hAfbyCquIaKstayE0r0JRbkjKWhoZ++oe/nl5uQ1/Q7vkq6lEYHLpEX8tEPqoLiqlLV1KXrqQp0oY27820e71Ka5ARzZHmVNivo8j4bjLOmJLhJZB+xowEk5fIsd1Eju0msiXfKsPtOI3JwZwvi9WpwaEvDV6Pl0ODY4bq3URWGtqBmsUYDNfye4sxaSfPqduzZw9r167VbL+qVCr1zv/4+Lhm677JdCZXEM52nrWufCz0WhobG6/p+hsbGzXbDa5du3baFsj6pqVSqTRb+E2mM7mlu74GwVKhXR76or0lob5cS31XKpWaumJsbIxMJtNrB4GF/p52vVruNjkV7fq1mLYFE/fH2Nh4WruarZ4utA4sRdudLa+LaU9T8zXZrq41T9erb7nW/uhamLyHk2V1LWUP344LU+vdUvZpk1upT20X2mbiYu6brmu4lrHtenKzGuiTzNaXTG7jPrml+UKZWgcWYjgvlsWOF5N91lzbY0+aKwvZuWES7fZwrQbSUqenD1PH/bna40Lu+WKeexZ73ZOTJyfH9Mmt+rX7putVZxdytvhS32td9WcpNFs/fzO+Xy3F7+p7ndfyrLvYsXayPSx0fDXE+95CWOq6qy/X0p7n0lz342YZXxfCSjPQDfmeOxdXrhg+Bny9NTByhfKSRhLDozR/a2kZJsovgNSYRCpKm+js/hAvy9OkRyrpU38x8bnhrymTPkFFcS3qUWiu78THbAfeUivigkNpaR1B6euLr4OU9o73DX6dhi7jopxyzHe+hnoUulQfkx6XenVXYk+qKztoax/Dx/oUWXGJ075b7bGRilgvMuJTKMmvJiMhnfLiBtrPnsfplBEmbz1LpI8PTU2DBr9OQ6usqJ4Tm59B1X8Jha0lqoHPCXR1RtV/iYKsUpTeCrwsjlF1tc6qR2G0s4OGBE8ijJ+jPj0Y9eCnZKfkUlZUT//QV6REJRDj70+gqzP9Q18tST6H3zdcH2cwA31YNNBnqKK0idLC2hkqzq8iMyGVSB/FNGUmplOQWUy4pwc+UgEfqYCXcBLL7S9jsW3dxN9sBdxMj7Pjid+w7te3sO7Xt/Dmfb/Aau9mZEd2c2rLcxx65UEOvvIATicPaAxuf0cZxXlVM/LYp/6Ss2fHGRj5hva2USqKaikvrKIwPpacEDnJnlLiXQXiXAUC7AQCHGwoya+mJL+KaGdhiizJ8HenMTtFp5q0lHrGWpM3hbUx/kdewP/QWvwPP4dcYoHznnVYPnYLjjseQ25jMfG542+iEI5wfNNT7Fu3BnfzE/Nujx7nLlATZkldhCX9SZZ8kG3JhzkTer8+k7HWGj7MtKHZZR3Nri9RF2pFWW4puQmJBJ1Yj/+RdRqluh6jKlahWzEKynKLKM2roMjycUoLaynPyaUyRCDb34nsIFcKPHZPyHU3Bc4Tyg50IyMmgbP5KbxfkcL5yquqymC4/6LB6/CNJNFAFxERERERERERuVFZ7iCriGG43gaciIiIiIjISmWlGeg3KivRQD/bdZHs5GzKixtQj0Jr6wi+DlICXRzJTskhIz6NvPQCAuwEOs5+a4QPjl5htCadPH8rqsrbaK1rQWmzldjAYAIcpWQlZVFT2YGXtRmZiRkMjHxj8Gs1lPqHvsZHJqEwuxT1KDTU9+F06gCupseoLG1GPQqJYRFEeDjR3jo87bvvNxVS6fwsZdn5yCWW9A1+SbCHG109H5IanYiHxQmkRm+REpVg8Os0bBl/hfTwDlKjE1ANfI6vva1mwkFRbiWZCRnEBQQQIDWd8d3zdenUJAVRHOFMT0c/6lEIdnejp+8z1KOw6Q9/h5+jlNKCmiXJ68hKNdAHR7+b6h+8TGF2qU4lhCnxd5JplB6Xqvl/ZyyNyUzImGHqelqZIj2wlSPrH5gmm31bsNz9Oiabn8LD9DC+UgFPi2OcfuMRXvvN9zDeshZfqYC7+UmObXyCg688wMFXHsB852vIJQK2B9/F7vBO4oJDyUnOISc5h6yEVBLO2BHnIhDnIpAil5Eil5GmkFERJqM43J3s6AgqE4LID3Yiw+wp0kyfwm/vIzhte5jo40+S5HiYJA9rsuJTyE7OITs5h5yUHBqz00h0E67KkrRAxazlNKkypQcVYfYU+QkU+glkJ+eQER1D4P4H8T/8PHKJhaaM3M1PEKFQkJ2URXZyDmUW95Mf5EhOSs6syk1IoChAmKZk+134m+8kyOxtwk8+Q8SJp8n3PECd84vU2z1FvfQpwjfcQvhrPyBg70P4HX6JEMkRKq0fp1J4YJrKHDdSLD9CseLEdHmdIDcudlr55KTkUJGVw7nmWoYGLxm8Ht/sGhINdBERERERERERkRuUlRpkFRERERERERFZCkQD/cbgyhXDx4Cvp9QjV6ip7CAuOIzBURgY/pr4kAiOb3qa1JgkzeeiA4JobRmZmcbwZdQlscRJd3K2c5z8jAKSwpUofXzISc2lvrabUM8zBLo40t5+zuDXaygVZpeRl17I4Cj09H5KXHAYptteJikimsFRaGkZIthRQlZsgs7vf1DkQYjs9FXvrYz8jCKKcyvpVn1MiIcre9f+jkgfbxrqVAa/VkMpys8fL2szulUfk59RRHZKDv5OMgqzSinMLqO6rBm3k3upLW+a8d3Rri7ebywgOcCLzLgkVL2fUJBVMjHhYeQbTN56hjPCaYLdXOkfvHzNeRUN9BtYbW1j5KbmzykfmQRPK9NvZW2Kl7UZtge3c2jDwxx740lsD25HLhGQHNiG3ZFd+Mis8ZFZkxqdSH5mEfmZRYR7edI/+KXm31OVGhWPr1SYLjsBf5kVCmtj5Dbm00x3HztrHLc/SYKrQJTsJO77XiLBVZimRA8JGcqIadeSnZRBgqeMuKuryGVbH8N17S24r/s7Ag8+gVLYSoKHOeEH7iPCcgdB2/4H5+f/Fo8DLyGXCPideA1v4TDedtZkxKdPSTuHkgBTyoItp6kkyltzjcXR/pQFCBqVBwqUBVkTcvQ5inzMKPEXJtJKy59RPnU1XTPuXavbK6gqJzrac63VvN+YT156PnmpOZQGmFIaYEqZ90GqJQ9rVOG6mQrPnVSd2UGK9RZCDz1JyIHHyXExoizAirIA6xkqDXWmIreI4Zoi3q+frpGuPgaHvzJ4PV6JEg10ERERERERERGRG5XJIOvGjRsNnRURERERERERkZuOSQNdoVAYOivAyn22W2kGenOTmgAne6rL21APf0NDnQq7IztxPLmf1pZhBkehvKiOvPQCelSf6ExjoOcctZ5vUpJTQn1NJxHyM+RnFJGTkktOai45qXmEe3kRHxrB2c5xg1/z9Vaf+kuM33mRgqwS+gcv09oyjONJI+Q25prPpCijCXGW0tGmY5LCKJxrr6M2woaCQDOCT79In/pL8jOKKC2ooamhHw+zY0iN3iIzIYOBoa8Nfs3XW+XFDUiMttLcPMjgKPja25KZmEluah6hnmfoVn1MjJ8vQTLzWdMY7eygJVmObO/L1FS0MThyhWB3V1R9n1GUU4a72XEsd71KYXbZNedXNNCvg7q6P6D46tYD2or288ft9IEZ8rQ4ToCDBD+pgJ9UQLrvTY6v/zNmbz3NGdPDeNsKKCQCr9+zSrM9+rpf38JLd96K0Yt/4cirj3By87MYv/MisqO7UUgE/J3sKS9u0JnHouwySvIqGRy9Qm5ShkaZynDi7Y+S5iGQ5iEQ6TSxXfuZo1uIOuNIRkwCKXIHktwFjZpy0mgvr5xTbeWVVBdVEunr/+326FanCDjwGAFGjyK3MUMuEfDa/SBHHvwhx954ikAXR6KdThK0/z68bMyRHtrB6befx+HEPhS2wuySmBN88iUqlM6cb8jmoxxLPsqx5INiL87XZ3C+LoOLBd50eL5KucWfKbf4CwVnDpEVG09liC3VwQKBe/9M4N4/E3rwYQo8jCg8c2B2uR8g0uR1koL8yEzMIC/Innx/S6qDBGqCLKmKdv9WSjeNypOiaC2vZLSxknNN0yWuCr+5JBroIiIiIiIiIiIiNyoqlYq1a9cu6nxsEREREREREZGVTlpaGmvXrr1hzgJfqc92K8lA7+n9lGj/QM4IpxkcnTDTI339kB19j+TIWAZHJ7bFjg8Np7Ghb/aY9fCXDFelUOv5GjkpuRRkFhMXHEZWUhZNjf3kpOQQ7O7KGcGY2qqzBr/u66302BSi/Pwpzq0gP6OQuppugtxcqK/t0ZR7cngklUW1c6Zzrq2WRs+XMXluFX3qL+k4O47S24fBUSgtqMbx2C4ivRXUVLQb/Jqvt5yND5EanUjfwOfkpuXjLbUmP7OY7OQsqsqaqas+i2z/mzTXdc+ZznhVND6nthDtH0Bn10UqS5tIi01mYPhrvKzNiPDywEdmQ3Fu5TXlVzTQF6jmJjUZ8emkRCdOU1JEDD4yGyRGW5EYbcXLxpyU6ESiA4IIl3sR4Oyg89xr59MHMXv35Wk69upDvP7bW3nviduwP7QNH1sByd5NvPOXf2HjH36ErdFbKCQCDsf3YbZ9AybbXtbI9N31uJgcISM+jYrihmnKiQxDabWXYOOtGinNt5Jtv5XQY88Rceolity2UnD6HgpO30P60XuQbf4zXsfeJtJpwjxPjwinvLiBwuRUijPzqSptoLWqgcaiEuLOyDSf0y6fqcrwdyLXcSsZfo6URnhQlZlGeXEDxdnFhJi/i9/x1zWr2n3tJUQHBJIQFklpfjWlYfa0em+koqRhTtXHONCotJym0kBzpHtfx+GtP2oUeGoDebJNFJ38I4nbfkb4+lsI3/A9grfdRtCOP5LufpIsuUCr68vT1Cx/l9rEAGoTA2cqIZDK3KIZeRptaWCsdea2E6K+exINdBERERERERERERERERERERERERGR5WElGeiN9X2Yvrue+toeWltGiPILIMo/kITwKIpyKxgchTh/n4ktrfs+nTOtEZWagYh3SQzyoyong0S3YxRkFlNd3kZ2cjbJkXGEeLgR5R+wolah96m/xN/JnsFRGBj6irKiWgJdnbA/vhdV32cMjkJpYS3Zydl6pfdRtiU2+94kIyaOvoEvKMmrojC7lG7VR0T5+mC5+3WykrJW1Cr0wqwSnE8f1GxfH+jihFwikKSMoaayHVXfZ0R5ywmxF+ZNa6Snn7OpZwhxFEh13U1//8cEODvQO/A5ZYV1JIZHo7C1JMLb+5ryvKIN9MqyJhLCo2aVp5UJpu+unyZ/Jxm2B99l19O/Z8cTv8Fk28vIbQW8bMzwtDYlJSqOlKg4ctPyqKlsJzkyltSYBGoq22eVn50wTSGuDiSEhuFjJ+BifAi5rYCfox0xgUGkRMVRkJJOtr8ziY7HSfMwJ/2MMEWWpPi6zriWuMAAwp2s8Ty1A2ejjbjufgbPDT8l9N3VVMUqSJbbUm96OwGnN6I0Xs/JB2/B5Kmf4Hp0Gz5muwnefRdBe+8hwu6gJs009yNk2a4ny3Y9eU5v0hRhSmu0JTWVrd9eX0Ur9XlZtCoFjZoTzlCTqiRO4UKki0BSkC8J4VGkRMVRUdI4rWwa6lUMjsHgGKhHvqEiK504+70Tfxv5irH2Bs5VRlGaFEWGqxHZ0vVkS9eT5mlM3ok/kn/sN+Qf+w15J+8h7YwxebYbp6nCYw/N8V40ZMbpVE15MzWV7Yx2TNdId/9EIxoTJWqmRANdRERERERERERERERERERERERERGR5uHLF8DHg66HegUtE+vpxxsoY9cg3VJW34COzIcjdldz0fDq7LlKSV4mfzSlqyhrmj1sPf8FQQyk1kXZEyZ3JivCjveMceRmFFGaXkpeej7+jHZ7WZtTX9aAevWLwMrgesj24nZqqjokyV39OpJ8ffo5SinLKaGrsJz40gszEDNo7zumV3mhnB02RFhx/43EGx6C1bYS4kDD6hy5TkFWC7Ohuglydqa5oM/i1Xw/1D10mNjiU/MwietWf0z/4JcfeeApPa9OJch+F5qYBhG3P0dai1ivNC5VhxHpYUpocRrIyitrqs8SHKenq+QCTt9aSk5KN6TvPkZ9VvOh8r0gD3Wb3ek6/+SSOR7fjY2OMsO059j3xvxhvfBhf6bdbfzudOoDN/rex2f82R19/jFf/8I9s+eu/c+Clv2C1dzM2+9/GxfgwjfUqGutVtLYMMTTGNJUX1RLm6UFVeQsd7aNkxyeTFBKiUZSLQI6XQJbnxNboXmYHkb56F977nyPaahdZnhP/L9fHlopIBXUJITRlJtBZ30JPq2qGultUdDRN5Kemqp2UqDgUtgK+xzYQ9M5/4nfidRS2Ai4n93DgiV+y+6//D/PtL+Nufpzk/behsBWQ25gj2f82dod3oLAV8LE6gZ/x2/iZbMPH8oimfELsTlKeFE5LcS7t5UWMttbwYZ6Uz5VruRS3iQsVIVwoD+ZCngc9vlvIOvi/pJs9Tby3CwnBgVRGONEZLdAZLdAaeoL4I38m5dQjpJk+OV1mT5Fi+xaxQSGE2Z3Ed98TxAWFEBcURIK3CymeArXBAj2Be2jPCqO1OJfG2k5aivJpLcyhtTCHlqJ8WhpVjHbN1MjAxRn3TZSoa9HwOUP1biIiIiIiIiIiIiIiIiIiIiIiIiIi322uXDF8DHi5NTg2YSqe2PQ0Lc2DNDcPEOnrS3xIGJkJ6eSm5TEw/BX+UjMSgwLoG7ikX+x6+HNGKmKodnmGIFd7SvPKyM8opDi3nM6ucRyP70Z6cBvhci86uy4YvByWWynR8TidNEI9/BVDY9DaOsyBl/9Ky1W/r6fvE7KTs8hMTF9Quhfz7MlNSiEtKor+wS+pKGkgNy2Pnt5PCPFwxWL7K4R7ulNbfdbgZbDcKsgqprSgmt6rdTQhTMnmP/8b1eUtDI1B/+AXRPv5UlFYpXeaI/2j9Ga4kxTkS4CTjJGKYBrqeojy90dhY0Jn1wWifLyxPbCV/qHLi8r36HnD9XEGM9C3/uWf2XDn93A1OYT5tnWYbHkah6M7cTlthIvxQQ6+cj9b/vJL9j7/f9gf20N+RiENdT1UFNdTVlBNTUUrrS1DtLYO09KsJtLHhzA3B1zfuneaAnffS+COu5Bv+iWJB39D3qm7KT/+P1Qe+3eSd/87ti/8O3Zv3kuwvUCYi+1Eek391JdW01BeR0djJ71nh+k9O0x+YiLB9gLB9gKhzrYoFV5E+vhoyZtYx+MkH/8rcZJ3iQkMoiCzkPqaLpKC/fE13Ym35TEUtgJBrk7kpOZQVlBNZWkjxbnlJJ96lNbW4XnVVZREX6IlnVEnyfB3JsrHhygfH068/jCHnvoPjj7wPY489Lccf/7XxLiaE2e5hYS3f0L4+lsIe/1HhGz5JWFv/ZK4XauJt3qbaFeBRDczOvz3MRC0c0Lhh+morr6qGtprm2htHaatqZf2urZp+WlrHWaga5hR1TDDw18YvDMQJUo00EVERERERERERERERERERERERERElodvvvmGmMAgg8eBl1MDQ5cJ9fRAIbGgo+McycoYCrNKCHZ3ISclmx7VR0TJPYjwcKJrgUb3WGcrHeGH8LE1JSMumZ7ej8lNzaW2qoOmBhVm29fjcHwvzU0DDI5eMXhZLJf6B7/kyGuPUFvVwdDYFXp6P+bwa4/gaWWs+Uxz0wAZ8al0qz5cUNqjvYOM5HkR5mLFWH0iTY39JCtjGBi6TH5GAW6mR5Fbm1CSW27wclhOFeWUEeBsf7WMJ/52cP2DyI7uon9wws/r7vmQIFfHBac90n+OxNMPUVfeQIKPA739n+LvaEdDbTcJIWE01PXgIZwka4GTHzT3cCUa6M0N3cQHh6CwtcDD4gRnhFMovb052zlOR8cY5anJpMj2k+Z4mNwzpvjtX4vs1TuQvXoHAXbmhHl6EObpgbfxTmQbbsf8qZ9h+cKv8DDej4fxfoJOvUGl5ClUmb7kJ8RRJd9LtuMO/AUjgqyMOPj4Lzj8zGp8NtxK0Bt/R+jWfyZs278Qd/ReIpwFEg7eOUOlEU6c7RyfIXWaC4OJwlVZ0psdQGFSPN5Wx/GWWhLgbE+Unz8leZXTvtfV84FmRs3QGAwMf4Xlu89+WzlGv2asq4PzBWeoj3Ei2uptEg7dScKhO4mxeJ2444+RuHUVys0/JezNnxG67TaaPLdz1n+/Rp2BBxiMs6I/K4CuprMz1dxFZ/vwRH66xhnsG2ek/6rEVeGibmKJBrqIiIiIiIiIiIiIiIiIiIiIiIiIyPLwzddf4+dgS5/6c4PHgpdLoZ4eBLo40FjfS0JYBNXlraRGJ1CUU0pmYjplhbUE2llQllu88Pj1yJcMN1VQHmyBv6MdpflV5KXnUVZYjXrka+ID/fEUThLk6kSP6iODl8VyKSYgkDOWp+jt/5ShMQjxcMP+6HsovRUMjU2sRg8/40peYvKiyvhikRuVBWVY7XgOVd+nVJY2kpOSTXlRHQEONvhKLQh0dqDuO7wKPTMhHV97CSEerjTUqUgMj+SM5Wmam/oZHL3C4OgVIhQKuroXt9vBSJolkV4udJx9nzCvM7Q1qQjxcCNc7sXA8FekxiQgO7qLgUWsQl+RBrrTG78l5Mg6irwFjYp9rakMdaQy1JHm3HQG+j/RqKfrPF0dI3R1jNCj+hBV7yeoej+hLMAMT/Mj+O55kKDX/56AI8+jsBVwNT7A0Zf+xJY1P2X/i/fhue9JAsx2aLY+nzDtT+JjeQwfq6k6jrfEnCCZGQXJyfR2jWh0MdOMrxX/wdeK/+By8L18nGnMh7lO9AZuJ3H7z4h958cEOwiEONuQFyBlLFnQaCDekrwAKYGujnPK/907id317wS5OhLk4kiwsx3hTgLFvhacizVmOD+E3q4RVD0XUHWfp7dz5Ft1jTGk/ojhwU9mavi7O4iJEqVLooEuIiIiIiIiIiIiIiIiIiIiIiIiIrI8fPP11yhsLYlQKAweC14uKWwFvKWWRPn5oer7hLqaTpIjYykvricrKYMwNzZKmAkAACAASURBVHvC3R0WZQwOjcFYVweNURICTr5AUaiE/sEvyUxIo7aqg37150T6+FBT1YHS21vv7eFvJvUPfsnhDQ9RW9nO4OgVgt1dUNgK+DvJ6O3/jMHRb6iv6SI+OESzUnphusJI/zkG0uzwMt5Olstm1MNfUV5UR1ZSJnlpefja22C8+SmSwsJRj3xt8DJZahVmlVCSV4Gq7xNUfZ+QEhnLjifupLK0UbOzQe/AJULcXRf9G8NDnxJ/4A5UvR/SrfqQQBcHwr08qavpJDE8kv7BL4gJDMLN7NiC016RBrp68DMGBj9ncPgyg8OX6VF9QEZsIj7SiXPIfeys8LWXzFD47ruI3PwP+Nscx9deQlZCKv3qL8hPz8XbxgSFxAyFrUCwuwulBVWo+j+ld+ASSeERFGTkMzB0eW6pP2W0oYixpJNUyh4n7OB9+NlLMHnnBV777a28ftctvH7XLbx21/ewP7wNPzsBX6kFYa/9iPBXbiFsw62Eb7iViFdvJfK1Wwnffjt+dgLhTgJ1wQIXkr7VcEuTjt+/xID60xl/Vw9fZnjkMkOj370GLErUckg00EVERERERERERERERERERERERERElocJA10gyNWRfvV371hXPwdbfO1taWsbIdLXh7bWYeJDwqipaCUtJpHinDICZRZU5Jct/ndGv2GstZrKYHN8pAIl+ZWoh78mJSqOhroeBoa/Yv+L9+FifFhzdvV3SVG+fnjbWdLVfZFgdxe6ui/i7yQlwNmeoTFoaxshytd32k7OC9cVRvpG6Ym3wNvWnOTIGKrLW8hKTCc/PZ/c1FxSImPxllpSV9Np8DJZSqmHvyI7KZPSgm/PNY/y9UUhFdj19O8mVt2PXsHPwXbRk0AmdSHfiUCZGUNjE9vBe0st8ZHZEO0fwNAYVFe04iOzJjctb0HprkgDPe69XxCx+QeEv/VjvKUCQS4OVBRWTxjEo98wNHqFUZWaCyVBfJguXJUFI10qqkobCHSW4S0V8L5qtuf/f/buOzyq8877P45/2Yc0B57dJLubbDZZG8ftSbK2Ezt27LhjJ4BjDMbYYHoHU0QVII1Qr6Dee+911KUZ9d57b1OlwdhgY5r0/v0hPAZLolliDNyv6/pc9ozOnPOde47uEec754w0F4V6DMXlyw18MymRMcizChhSjTKkusSQepRPCt35NNuMhmgJgQfeIfLD+4lY+QNCdjxL8I6XiVxyvz4Vkhf5LM1syigVXxj8l0FEROTriAa6IAiCIAiCIAiCIAiCIAjCzBi9dAlvazM8LU0J93C/q76nu7f/LP6ONrhJDhLu5UF7xwhRvr4oNFBV3jr+1b22Eoozb64ZOFm07Q3o6rKQSTMozC5AoRkjNSqe2qpOFBrYu/gZHPdvwcvK9K46QzohNBwvKwmtrRr6Br4k1M0FLysJPrbmKDTQ0XkSH2tT0kODvvW2VAM6+pLNiAsKprq8GWl0NMWyCnLTcslNy6VYVon1rnWkRMUxqBo1+NhMV/LTZeSny/S3+wbPsf/D+ZQWVOvvW/6nnxFw3G56XtMNc+ntP0vfwFkivL0ollVitOwV/QdsYgICcDM7NN7LvcF13pMN9KGBU/T3n2ag7xS6TDM+Sd7OOacfcc7pR3zu9zTDqUdRxx+gzXsl8ZYb8DY/RPC6eYQvnYVs/+Nooj/mZNIBTqYcRpcm0ac7VkKArYQAOzP87S3xd7TB39GGEJM1BB/bTsTO54jc9iRB1gcJcLIhwMmGXH8bPsu04bMse3Q1eSg1iIiI3OFRiQa6IAiCIAiCIAiCIAiCIAjCjBgbg57e02x+8w/U1/YQ7etn8GPC0xV/B2tcJQcJdnZCoR6jpVlJXFAwDbU9JISEUZRbSoiTFeX5JdOyveHWKqoiLPC1OkJxfgVKzXiDualhgISQULytzfCyktDZqTP42ExHBhXnifH3J9DJjuYmBRFenrS2qgl1c8bH1gKFeoyqknqOLn9x2rap6VPSGS/B186CjPgUivJKyZPmkpkopTC3hKxEKV5WEqrLW1GoRw0+Rt82A0PnyE/PpyivDKUG+vq/4Miaf2JrtInWFhVKDfQPfkmQs9O0bfPTQhf8zPei1ED35Uu5u0kOEhsQqF+mIKuQPOmN92E192IDPX7jzwje/iy+kl34SnbhZ25EmKNEH9sti1nz5zns/vvjeH68kNjtTxG//jcTEn3wbUJcTuiT4nuCT3NOcKogAG17K0otIiIi92BUw4aa3QRBEARBEARBEARBEARBEO5uY2Pjx2F7ej/Dy8qEpPBIurtPGfy48LdNZ6eOoOMOrH15nv75hXu4o9RCbVUHrqb7CXa0oiRHNq3bHWmUE7DnDSLdHBgYOE1mYhrVFa0MqS4SdNyOIGcnvKwkdPd8avAx+nYZIyUqFi9rM6rLW4gLCqa5aYgIL0/aWtVEenvR2qrC1+ooObEx07Zd9YCW7jQnpGEBlBZUk50spSBLRqCTPQH25lSXNZAen4Kb2SGaGge/A+N06xlUnic/I5+clEyUWugfPEtiaDjbFv4JeXbh+HKaMQIcrBhQnJ/WbafseYyOjmGUWujoGMHx4A72fzifvoEvUGqhvLgOWYZMf/t60egMN8cZrIGecehFknf8Xp+8Iy/zab7npDlZkYK6f9jgO52IiMidE9FAFwRBEARBEARBEARBEARBmBljY2O0dwzTN/AFCSFh5ElziQ8ORakZM/ix4VtNZ6eOmIAAHA/sQKkdQ6EZo76mi9SoOAYU50mLSWDf0hfIS0yc9m0Pt1ZRGe1IxKFXKUrwp3/oS2IDAmltVZMQEkZz0xA+tub42JgbfJy+Tbq6PyE+KIQwd1f8Haxpa9MQ4upM38AX+NiYM6i8gLe1hEQfl2nftqanl9ZYCWkxCVSWNZGXnkd6fDJeVhIqiutRakGy+X1yU7MZVF40+FjdaoplFXiYH6E4v5ze/jNkp2Ti72CDt7UZDXW9KLVQW9FCjL8fg8oL07rtIfUlghwtUFyeB8qLatn7/qvE+PvTP3iW1lY10tgEslMy6R88e/3X7F5soKtHDL8TiYiI3L0RDXRBEARBEARBEARBEARBEISZMXrpEv4ONig0Y9TVdLFtwdPE+PvR1qY2+LHhW024hzsVJfVsfvMPKDRj9A99SbDzcZRaaKjrwX7fZiJcHSnLK5yR7evqs8n1MyPM3ZWywmoy4pOpLG1gUHWBE8Y7iQ8OxtPShJZmhcHH6lai0IyRHp+Cl5UEeXYh6fFJVFe0khgWSX1tN7EBgdRWdxBgb07+DHxIQd2vpjPDg5zoILq6P6Egp5hQJzOCHCTkpmXTO/A5uWnZ+Nia095+Z57U2zd4lihfHzwsjqDUjJErzSUrKZ34oBAivb1oa1XT2qrGZMXLdHRop/81Vo+SFBpCU+OA/r689Dwkm94jK0lKXGAQCSEheFmZUpBddN31iQa6iIiIyDRHNNAFQRAEQRAEQRAEQRAEQRBmxujoKKlRsdRVd9Ld+xnhnu44Ge8iM1FKW5vG4MeHbzbNTYMEuxzHw/wISWERKLVQVdZMRnwKA4rz5KblYLX9g2m9rPg3M9xeT3XsCYozM4ny8aCpoY/MRClVZU3sXfwsA4pzxAeHYL9/GwrNqMHH7GbT1qYlPjgELysJMf7+tLdrifT2oqv7EwKc7BhUXsD241XkxsfNWA2aviHqY+3IiQqiuqKV4jg3UrzM8LQ0paayDaUWspIzKCuqY0h1552FXlpQhavpAUpklXR0jpAaFUeElydBzo7UVLah0IzhbWFMarA/A0PXPwP8VtI38AWhbi4oNKN0dp0kPT4Zh/3bsN+3RX9meoCTDRFeHvT2nbn26yUa6CIiIiLTG9FAFwRBEARBEARBEARBEARBmBljYzCgOEewy3EUmjEqy5ow3/ohWUnpSGOTDH58+Gai0IwR7euLt7UZXlYSBhTnqCpr1j+P9nYtIS5OVBSUUVlYMaO1nKxNI9PbjLigIIplFfQNfEGI6wlSo2MpK6xhQHGePUv/RlV5s8HH7WbS3j5MnjQPV8kBgp2daG1VU1fTRVaSlN7+MwQet6essBbjJX+e8Vra5CkU+xrR1qahuryFMA83PC2Okp2SSW//5yi1EO7pTmlB1R31QYXevjPE+gfgYX6Yjo4RZJlyIrw8SI9LIic1m5YWJXU1ndhsXkxzY/+M1fHV1x2kxcSTlZROsIsT2SmZOB3aqb96QmVZI25mBynMLb3mukQDXURERGSaIxrogiAIgiAIgiAIgiAIgiAIM2NsDIZUF8lJyaSytJGWZgUhzk7EBwUT4+dPc9OgwY8R32hqK9sJcTmBr6050uh4hlQX8baSoNRCb99pYvz9SIuIJDMydMZrGe5oojbBhSJpGrlp2ZQlB5CdkEipvBIvSxMU6lHSouOw2b3+jmruyjPlJIVHEuLiRGlBFUrNGHEBgbS3aagoaSDA0ZYAWwkFqdIZr0XTN0R1lC3yuBCUWqgqbcL5iBHHD+3Uf0e4PKsAPzvLaf+O8JlMRUk9Toc+Jk+aizyrEFmGDFmGjAjP8a8mqK/tJsrDmezYGPoHPp/RWjrblLhsfZ34oGCUWmhtURLgaIufnSWtrSqUWvCztyTS24vunlNTv1b3YgNdMwIqrYiIiMjMRC0a6IIgCIIgCIIgCIIgCIIgCDNibHSMElkFg4pz5ElzKMwpQpaRjzQmAR9rM7KS0lFqxwx+nPh6UWrHiA8OwcfGDG9rCb19n1EiqyA3NRuF+hJZiVJM1i+mPLeAmtLa21LTcEcD6U5baKlpoiL+OEVZOfg7WJOdnE5xfhl9/WfwsZFQVlht8PG7kbS1qpBlyIj09qKsoAqVFqrLm8nPyKOv/wwhLsfxtpIQdfzYbaupQ55AabAJrc0KVFpIjojCdMMSyovGX2OlZhTzrSuQZ8oNPn43kr7+M8QHBeF+7BCVJfVkJUkpzCmiMKeI7KR0KkrqCbCVkBzkR1/fZzNej1p1lp7iZGIDAlBdngcy4pMxWvoSgY42tLeqqKlsxengdkrkFVOuR3tPNtB1oBoWERERmZmoRww1uwmCIAiCIAiCIAiCIAiCINzdRkdHkWXmU5RXQmfnCDF+vjTU9RDh5U5KZAzRvj401HUb/Djx9VJV1kio2wkyE1IJdnagu/dTAp1sUQ1DnjQHH2sJES521JbW3ta6WiIPURAXRF//GUrkFfg7WJMnzeHwyvmohqGr+xOCTjhQUXx767rZKLVjFOeXERsQQH5GPm1tKqorWpBnyenp/ZTSgkr8HawItJNQlldw2+rSDCgpD7ekODlcf5+3lSkx/n7kZ+Qjy5QRdMIeb2sJCs2owcfxWukf/AJZZj7S2ATCPdyQZ8mRZ8mRZcqQZcqQZ8nJz8jD/fBWqm/jftw38DnyLBmVJePbLC+qwXbPBmx3raUkvxSldgxfW3OifL3p7j016TpEA11ERERkmiMa6IIgCIIgCIIgCIIgCIIgCDNjdHSU9Phkgk7Y09t/GnmWnNzULGSZMvKk2fg7WhPh5c6Q+sJ3NhUl9YS6niA9PonslAwKsgvJSpZSmFtMdrIUWZYMbysTEn2cb3tt6vYmki2W01bfxpD6Av6O1nhZmmC6diFD6gv0DZwhNSoG+32bDT6O10pTQx+x/v54WZogzy5gSH2BlMhoaipbGVJfIMLTnUAbE0qy8xlSnb+ttXXkRVAUbEZjfS9D6gvUVLZgvu1DksIjKMotpn/oC4rySshKSjP4OF4r7e1qApxsSQqLINzTjbrqdorzS8lJzSInNYvYgACiPZ3JSUigu1t3W2trrOsm2c8BTXsNra1KEsPC8bI0Icbfj6aGPmqr2gh1O0FKZBTdPacmPF6lvWiwOU400EVERO7KiAa6IAiCIAiCIAiCIAiCIAjCzBi9eIHArU/hYXEY611rkWx6jz1L/8bRde+w7/1X2fnOc5huWEJadBw+NmZY71o7ZQaV56bMkOo8Cs2lSTOoPD/l41qah665zWBnRyx3rGLr35/EdONSdi1+HrMt7/Px289isWMl2xY8jfWuNYQ5WVBbXj/JNs4zpL44RV1TP5/G+p5r1mW1czXhnm64mR0kcNV/4rB1Ida71rBj0TNs/8eTbPvHU2QkJDOoPEdbm4q4wAAKsgu/MWYXJq1rSHVhyrra2zVE+XpPWVe4hyvS2ARcTPddo/41uB87eNV6S2TleFocwdPiCPIsOaXyCgqyC+ju+YQh1UXCPVwJtTtCT+8nk9ZVVd6I1cerrjlmUT7eSOMSOW68c9Kf2+5eS+CxnVTly65at6JnkNyYIApzi4n09qC0oILs5HRSIqLo7vm6Hi/LoxPHq3WQZF8XnIxWT1lXTIAf0th4HA9un3IZJ6M1ZPjYX3OfGVSeQ3HFvnbl/T19n5Iel0hqVAySTcuorW5Hni3HePVCDq54kwMfzmfr3/8Xo7efxHzTu/rtxgeH4LB/65R12e9ZQ6KP8y3X9VW6uk9SHO9HVcheyrKzsVr3Flv/8SRb//Ekh9csxHrnGozee4ktb/2RY1uWkxgahjQuEevd67DetRZ3s70Gm+NEA11EROSujGigC4IgCIIgCIIgCIIgCIIgzIyx0Yu0+izHz96S+OBgHPZvJdLbE7PN7+N+7CDS2Hgivb3wtjYlxs8XaWzilFFqRq/K183e8+SkZmK6YQmSTe9htnkZZpuXIdm4FJMN71JV1sigcrzB/s119PafvuY2wzxcsTXaQJi7C8cP7yLG3xdbo40khIZiuWMl0tgEjm15nwQvx6trU19kUHmemspWvK1Mr6rLbPMyTDcsobaqXd9g/2Zd3b2nrlmXh7kxqdGx5EqzqcpMxHPV/5AY4Ik0NoH02ARMNy5l5zvP6dfXWN9LYmgYQ+qL+jFLDA3DdOPSq+qSbFxKlM/4pbIHlecn1NU/+AVlhdVT1lUiKyfaz5eEkNBr1J9AnjRbv86mxn4ivT3xtDxKUngE0W527F/yFw6smI9k41JMNyxhz6In2f+PR+js0Fz+QMTVtXV0aJHGxl9zzIKdHSnMLSIrWTrpzzPiEiiUSulo7puwj7U0D+HvYMVHz//X+IcoNr3HtgVPYbxqAUfXvUN8cDAVJfWkRsVcPV4Dp6kqLCMrPmHKusqLavRnV0+1TFZ8ArWFxZPuY4PK8wQ62WC64d2r9jOT9e+SGBrGoPI8Xd0n8bO3JCk8goLsApqbBkmJjEYam4CfvSVmm5dhtXUZUR7HyYj7erv+jtakRMVMWVdGXAKVhWWT/F6O1yXLyMfOaOOE30vTjUv0tQ+pxl/LgcZqqgL3kBkdRW58PL62xzDb/D7Bzg44mxgR4eXBljce5dDKv+NhfpjK0gbSL9eaL8002BxnsAa6VgfqYREREZGZiUY00AVBEARBEARBEARBEARBEGbE2NgY6vZmWmLNSI2KobK0nmhfb+ICAyjOK6VUXklPzyncjx0iKSx80mO4Su0YSvVFlOqL9PSc4uCKNzm44k0stq8kPyMPlXaU1uYh8qQ55KfnkJ+eOx5pDnnSHLq7P0GlHcXy41X6xyaFhevXqVRfQqUdm7BdlXYMb2sJkV4e9A98TkJICNF+vlSXN5EcEUV9TSfxQUGEOx2jvrKZcE83/fp9bY+h0o7S03uK8sLqr2u6nDxpDr29n6LSjpIWHYvxqgUcXPEmphuXXLcu9TBkJqRSXd6kv92feJS0YE+GlOdQD0N1RTNL/vAA0ph46ms6MHrvJTa/9QdsjTZQIitHpR2lobaLfGnO1bVJc6itamNIdQGVdpSDK9/i4Io3ObpuMenxSV/Xphmd8ph7ckQkTQ19k7+WmlH9OqrLmziw4k12LX6e3fMf4sSWheRn5JEWEUGMjwf56bm4mx3EcsdHuBitJi8hgSHlOVTaUdw2z9eP9bEty8lOTr9c19RjlhASSkvz0KQ/U11RV01JNRZrvl5/XIA/Ku0oCcFBRPl46cfM5egeLLatwGL7Smqr2lBqLuFhcYQDH77BwRVvYr1jBWVZWTc0ZlE+XnT3fDKxrmH0j+9sGSDS6Zi+LlfJfmoqW1BpR6kqbbh637/8WjbUdjOkOk+4pxtrX3qITfOf4PBHb2K/433SomNRqi8S4emOxaYlyNPS6R84fdX2wz1c6es/fd0xK5Smc2z112OWlZSGSjtKW6uKopyiCft/fnouKu0ovX2fEebuwsEVb3Jo+d+wWTaPXO+DKNUXyU/PJSsxldzULIJPOFBf04m/vQU7/v57XI4aMTh0Vl/L8L34HeiigS4iIjKTEQ10QRAEQRAEQRAEQRAEQRCEmTE2Bmr1l2jTJbgeNWLbgqf56K+/Zt0rD2OyfjFZSWkoNZdwNd2H+dYPqa/uQKm5hOOBrex85zl2vvMc4Z6uKFQXUGnHUKguUCqvoFReQWVJHV1duhs+FlxZWq9/bFuLEpV2DJV2jK7OEfzszPXbCzxui1JziVJ5BXuXvUJsgB9KzSXig4LY+o8n2bbwaVa/+Fs+/uezbHrxl3S2KVCqL9Lc2K9ff0Nt5w3X1d6mpqygklJ5BeVFNfq6OtrV+NhI9HXZ7tlAWWEVSs0lMuKTqCptQKm5NH47xJMtbzzKjrf/zM53niPGzwerj1ex853n6B84Q5S3B6tf/C3h7s70TNKonSpfPZ/ywmo62jX62gqy5Pq67PdtpqK4Tl9LUlg4jXXd+tvGqxaw853n2LX4eRJDQvTr6Os/jTQmHts963Hat5GUYH/kWXIKc4roH/wcWUY+AY42BNtJqK9oRKm+qK+rrrhCX1tFcS2dHcOotGM01HXharpXX1tKRKS+jvigYJob+7++HRzMzneeZ+c7z3F49cKv6+r7lMrCr9ffernp3tN7iuxkKc2N/aiHobNjmF2Ln8dVsp8hxfgHF2orW/nwmX+nVF5BVUkdvV0j+vWmREbp63Ix2UtDTae+lkgvD7q6RlBqLiGL9NMvd+DD+aTHJqDSjjGkOEtzXae+rrqqNvoHzlz3NRxSnMPVdC+rX/wNpfIKMuMTCXNxoLv7JNXlzRxdt5iVT89lx99/z853nkOeJdPXFebmQm/vqfHbqgv6ur7aH796bt2dw1RcMWadHdob2r+U6os0N/TpH1efGUl1iDEl+WXIM/M5tuV91r/6CB/99dfsW/RHCtKz2fr67/jwmX+nu/skSs0lhhTnSIuKNNgcJxroIiIid2VEA10QBEEQBEEQBEEQBEEQBGFmXLx4gU2vP8bOV36Bx7L/y4KH7rucWbzz2Gw+ev7XbHztMZY//W8s+f1PWPPi/7DhtUd594kf6Zdd/vTP2Pj642yaoax/5Xcse/Lr2pb971w2vPYoq/763yx+4oes/Msv2fjaY6z4y3/y9iPfZ8FDs/TLfvjEfTNa13v/O1e/rcVP/JDVL/yGja8/zkfP/5q1f3uQja8/zsbXH2fFs//BoofvZ+G88do++PMvWP70z/jno//CxtcfY/ULv2Xx4z8YH+/XH/vWtX30/K9ZOG9iXRtff5yVf/kV616ed/n2o7z9yP83/hzmjdf11To2vv44a196iOV/+jkf/OnnrPrrf7P6hd+y+sXfsvH1x1j53K9Y/qefsf75X7DptUduqK61Lz3Ekt//5OvX55lfsPH1xy7X9UvWvfywvs7lf/o5C+aN1/XPR79/Q+t3ev/XHFr0kH5/fOex2bz/1L+y4bVH2Pj6Y2x49VH9mH/zsR8+8x/6MXv39z9hzRWv34fP/AfrX31k/LV95uf6+hf97v9j5V9++a1eqw2vPcL7T/0rix//ARtff5x1L8/jo+f+i02vP86aF/+H5X/8Me8+cp++tvF95Ku6/p0Nrz56+fZjX//+zruPd5/40fTv968+hGTBz7FZ8mtWv/AbFj/xQ/3v29sP38eGl37Dkid+wOKHZ7H+lcuv5WuPsX3BHw02xxm2gT4iIiIiMjPRGPDSHoIgCIIgCIIgCIIgCIIgCHezixfOs+jh+3n7d/ez9snvEbXzf2lrVVCQLcf56B6cj+whNSqa5IgospPTifHzoSCngLZWhT4f/PkXl9fxfTzMD9PSPDielsGrlruRtLSMP7apoRf7fVtY9PD9LHr4fnYtfv6q5TwtDuMm2U9iaCi5aVlEeXvgfGQPLiZGVJU30taqYNVTP+bt340/fsWz/3lVXa03WVdri0L/+BJZmb6uve+/Muny8UFByDLyJtzvaXmE5qaBy830+1j08PfY+Mbj+rryM3JxMTEiOSLypuuSZ8n0da175XfEBvpP+phILw9KZOWTrGsAz8X369excN59GL33Ei3Ng+SkZOB81IjU6FhaWxXEBwfhfNQIHzMjKosqJlnXkL6unNQMFj38PRY9fD9b/3w/adYrJ60rzN2FssKqCfc3NfZhv2/z12P+1m/oznTTr7+1ZUi/bE+nghTTNylLi9bf52VpgvNRI1yOGtHWqqBUXsb6V35HW1UFGRbv6te7feHTpMXETlpbgKMNtZUtE+4vkZXqH7/h6e+RZPb2pHVNFReTvdTXdvLBn39BW8sgZYVVhLo6URTnh+kr403zvYufIS8pcdLH+9lZUF/TMeH+qrIGzLd9wKKH72fzn75HiuWyK+oapK31+rXpc8VrWRDljtmr3+PAi99j71/H94/c1Eyifb0pyiumrVWBv4MVHz71UxwPbNOPQVeX2mBznOEa6CcN32ATERG5eyMa6IIgCIIgCIIgCIIgCIIgCDNjbAz6B8/QP3iGwa5+ehOOkhweiWp4lLKiaoxXLcDLyoQ8aQ5lhVWkxyVQV91+1THc/qHP9etQqM/r7y+Rl7HkDw+w5A8PsPvdF8iT5qDSjl6VlMgoNrz+mH657p6T+scPqc5/XZvirP7+iuIafGwkyLNk5KRk4GtngY/NMbytJTQ19qEaHiPcw5Uwu8P0D4w/fmDoc/3jmxr7sNq5iiV/eACjZS8jz5JNCisF0QAAIABJREFUqEulHWX3khf1dfnamukfrxoevaKuLyc9rp2ZmEp1RdOE+xXqCwQet2XxEz+kf/AMrS1DeFocITE0lIa6Tsy3fsA7j81m8RM/JNDJZtK6ti/6k74ufwfLr+vSfl3XwNAXKDUXJ60tOSKSpsa+SX+mUIw/vqmhFw/zQ8QHBVJb1UbQoaWYvvF/WPzED1ny+58Q4+eD/Y7l5CYmXf5e81E2z/9/+rpi1/7bFHWdQak+N+m2E0JCaW0ZmvRnQ6pzV4z5F6i148+tvKiaw6sX6rebafcBmrY6EkOCaWtVotKOErvx1yx54v/wzuOzWf70v+Fvb4GnxRHigwJRqr/8ujbFWZTaS5NuP8rHi57eTybcf+W+MDB4BqX66/3Bz8FCX1fJ7p+ga8i+6nX8LM+RxY/PZsnvf8yih7/Hqhd+Q2yAPwr1BVSai5TJy/C1NKZQmo5qirrCPVzpGzg9SV1jDCnPTTrmnpZH9HUdf+cn9EduRjOguqq2iBU/0S+zc/FzV7yWFxkcOoO6LpdCf2MKsgvITEyhuryJ5PAIWlsURHp7sOKpOfhaHMTfwQr1CAyfNNwcJxroIiIid2VEA10QBEEQBEEQBEEQBEEQBGFmjI2BSntJn/bKUjJMX9PfDnc/we4lL+BtZUpZQQUq7SUOr16ILDPvqseptJdQai7gJtnPoofvmzL7lr1ESX4xWYnJbJ7/xJTLvfPo9wk6bjdhGyrtJUoLyslLy0SlHSU7WcqWt/6I2aalNNZ16pfZ+rdf0df3if52a8vgNeta9PB9RHm7ox4e5ejaRVMu8+4TPyDU1WnSur7OKJkJyVSVNaIaHp3wcz9bM/3/N9R2smjefSx8aBYLH5ql387CefddPkP9PuKDAlAPj3LwwzeuWf/G1x65Tl3jtSWFR9DU0DPlMj29J3HYt5lF8y7XM+8+Fs6bxcJ5s1g07z5MXrmP8OWziDzyLi117Xxa4s+o87+T8tF9LH1s8trWvPDfJIeFTl3X8CgJIcG0NA1cs/6R1nLqjWZd97WscF9FrLMpHzz9b+PjeXl83374PpY8Mks/5iYvzeJs1JLrjlmktyfdPbopl9H29tAduBzr+deuzW7POjo71IS5OrH48dlXv+7z7tOP+cJ592GxfQXVRWWUZGVPWVeYuwu9fZ9OXVdPJx2+S7F449p1OezbRE+PjuATtrzz6PenXG77n++j+OiTnKzL4GRjLgUBJnhbm1BT3khiaDDNTX2ohkcJcXHi/f83Gy/Lo+N16C4ZbI4zWAN9+OT4dxSLiIiIzES0ooEuCIIgCIIgCIIgCIIgCIIwMy6dZ8xsztcxn4PK+McUrPq+/r7YZT/G5NXZRC7/CR3b/gX5mh8R+94P+eTQA1c/9jakd/dPqNj4I84f/gE1G2dz4MUf8c5jsynd8BP9MklL7ydtxQNcML29tX2Vum1zOPDSHN774xycF85h+ODEZeLWzeH84R8wZjYH3cEHOPHWbMxfmc2Foz9izGwOCct/TOS7s7lo8uNprc110Xhdbm/PQXdo4s9HzX6Kcvdsdv5lvDbF3geQr55N+7bZRCz9MU075nDR5Mf4LZpN2RVj/m1TsnEO0R/NYfPzcxjYO4exY98+ORt/yMkDsxk1+ylRS2cTs3wOnxvPJmXFA6h330/UsgfI/Wg2F0x+dM31mLw2PmYB787hS9Ppqe38kR8Qs3Q20cvnELV0Nl8c/SkpH/yAUbMHGNo9m/B3ZxO77Ec0fzz1Og6+PF7Xe3+cw1mT6anrpmI1h7odPyZiyWx6DszmksUD5K6dQ/iSH7DqTz/lvT/OIeLtWUQtnc3YiScMNsWJBrqIiMhdGdFAFwRBEARBEARBEARBEARBmBljTDwm216WT77DMgYVZ9GMQFlBBd7WphTnlXDi8E7y03NIi46lqb4HtXb0th0rVqovUllciywjjygfT4JP2JMZn0SQky2NtV1oRmBg8AwmH75EZ7vK4Me2rxWV5iLBJ+zRjEBX5zDBJ+zxsZaQEhHJkOIs5YVV+FhLKMwpuK11DSrO4mq6j8SQYFSaS1SXNeBvb0mQky25aZloRiArIZkwR3Na6toNPo7XyqeVESS5H6OjTUmEhyt9faeI9HSnoaYN4w9eob66DR9rCWnRMbe1roGBM4Q4OxLi4kRv7ykiPFzpaFeTEBREe5sSHxsJAbYSZEkJBh/D6+Vks5zCYCs8zfZTX92GZgQivT3o6/sUzQh89Kf/i7+9JUNDpw02x4kGuoiIyF0Z0UAXBEEQBEEQBEEQBEEQBEGYGZM10IcHhmhNsCErKoRBxVm6OrV4HDtEhIcLQ4ov0YyAeniMGF8venpO3pbjxEr1BcoKKkmPjdffl5WYgq/tMcoKKujq1KJQnSfW35euTq3Bj2tfLyrNJeL8feht6UAzAi2N/fhYSwh0tCE3NZOBwTMEOtkQ6uKkH/Pbkab6Hg588DqaEWhrGcTXRkJiSCil8nKK84oZGPocP/P9SMNDDD6GN5LPilwJdZSgUJ3H19aMQcVZwlyP092tI9zdGR9rCYmhofQPnL5tNUV5e+BjLWFQcRZfGzOU6guEODug0lyitqIZXxsJocetKc3ONfj43UhO1SbjuPY5MuISUKovkBoRRXNjH+rhMaK8PXE6uI0I9+MGm+NEA11EROSujGigC4IgCIIgCIIgCIIgCIIgzIzJGuiaEWgrk1Pgd4ji/BLiAv2JC/DH0+IwOclShi6fmZ4Rl0h9TTsq7aUZP05cX9OOm+k+CrLkaEagf+A03lZHiQv0pzCngLhAf0qzc0iNCKe395TBj2vfSBT9I+SYPEtnh4aOdhURnq4khoSQL80mIy6BgiwZIc4OyDPy9FcDmMmoh8cIdLJBPTKGZgQa67pxPLCNoOO2FOUWoRmBgmw50R4naP6On33+VU5VxyH1MqelsRdfGzMUqvMkhYXT0aGmtXkQH2sJPjYSMhOSb0s9nZ1awtycifH1prmhl7gAf5ob+0gKDaO+up0oH08C7MzIjY00+NjdaE62FFEcZofb4W001XejGYFQ1+MMKcc/+LHmxf+5hxvoOhEREZGZifakoWY3QRAEQRAEQRAEQRAEQRCEu9sYUx+brSytIyc1XX/b29qEgyvepLKkBo0O1CNjhHu4UFPZNN50naFjxAr1OdLjErDftwmNDvoGPiUzMRkfG1NKC8r1ywUeXkNjZb3Bj2nf8LFv7ZcoZd7EOR9Go4OGylrC7PcT6e2Ov52EkrwCclLT8bGRUFfdOuP1NNR1khodfXnMz5MWHcOWt/4wfhl5HfT2naIgW0ZtVYvBx+5mcqomnmCT1aT5mNHU0ENv/6dE+XjQ1T1MtJ83PjbjZ6F3dY/MeC2+tmZE+XgwMPQ5QcdtaajrIDk8grrqVqSxcZQVlhPuYkt5vtzg43ZzYxyD78Hl5Kdno1CfJyM+kfqaNjQ6SAgJJsJDNNBFRERErpvevlPUVDZPmqykFFKjovRJj4011PQmCIIgCIIgCIIgCIIgCIJwV7tWA72lqQ9ZZi6dnVo0OqgsqWHPkheI8HRlYOhzNDrISUnH8uOVKNTnZ+x4cnNjL06HtlGcX4xGB/npWTjs30yktzuN9V1odFAuL0EaE0tP70mDH/++mQz2DFJot4Dmxl6aSuVk++ynvKiKSC83CrLlyDLzCHM/QZ40i4GhMzNWR111K762ZvqmZ2vLIJJN7xHgaIXm8ocjSuSlyLPy0Ohm7sMSM5KRMQokf6Y50YxAJ2sGFV+QlZhCU2MPHR1qQlwccZPsQ5aZR1eXdsbqaGnqx2T9YhrqOtHoINDJBl9bM6rLG8hKTqW7ewR/OwmZEUGGH7ObzMm2MnRtZcT5ulAiK0WpuUBGQhK1lc0MKc/iYrzFYHOcaKCLiIgYJM1NfVQUV0+a8qIqMuMTiA/wJs7fm1h/b2L8vAlzP4GPjUQf58O7kGxaivPRPexf/hrbFjylz/FD2ww1vQmCIAiCcJerr6+nqKjI0GUIgiAIwnfWV++VX6W+vt7QJd0WPT0998xzFQRBuFYDXaOD1ooyipLC6ezUoNGN4WV5BIf9m4n2caenR4d6ZIwDH7xO2RVngk9nFKpzZMQnYr93/Ozznt6ThLo6YbZpqf7M6NbmftwObqSyaGZqmMloNZ+jLI1CHuFCiawEWUYuhbmFFGTlU5At01+e3sdGQlND94zVEehoTVZiClmJySSFhZCdlIrNrjX65nl3j47CbDn1t+FM+JnIqfo0cv0k+Nsfo7ayia4uLbEBfmh0UF5URbCzPdKYWAqyZTNWQ2JoCCkRkfQPnqamookARysyE5IIcLRGoT5PUW4hES62VBeWGny8biWfVoZRkhyG9c5VdHUNox4Zw8/OnCHlWY6tX2CwOc5gDfSRk+PfUSwiInJnp7W5nzJ5OSWyEkpkJZRe/m+JrIS8tExCnO0nje2u1RiveAPjFW9gv3sNftZHCbCVYLJqPkc/egPj91/kwJLnOLryDU4c2obxqgXsWfo3TDe8i8vRPfjaSHA8sJUDH7yO06HtVzXWfWwklBeUGWp6u+dIJHXY2TWhUp01dCkGUVRUhK2t7bTmdquvr2f+/Pn6REZGTsuywt0vMjLyqv3hWgcLDb3v3Eytd7Kenp4Jc0pPT4+hy7orFBUVsWzZMmbNmjUhTz/9tKHLu+OI95KJ89J0EfPAneObr9NMfzBnpva5u11kZORVr9O9OmddT319PcbGxjz99NOTvlde+Z5pbGx8V30QTafTsWXLFubOnXvVc92y5eozpgz99+hMb/9ummOufB43E2NjYyIjI8X7rnDPGOPax41H+vupCDtGWVoMWh3U5yYQcULC0TULyIiNQ6H6EnlmHofXLJyR49Yd7Uosd6ykvKiK3t5PyIhLwNfWjBg/H5oautHqIDMhiYzoCPp6dQY/zn4rGVZ/Rle2L+leptRUNJKdlEJxfjGFOQXUV7cS5e2Bj42E7KRUBgbPTPv2K0tqyEvLRKuDQcXnOB/ZxcEVb+JydPcVy9SSm5aBZmTM4ON1SxkZ5XSuBF+rw0RbrmJw6AyyjFzqqlvR6saoLKkh2seTwmwZHe2qad9+Q20HsvRs+vpOodVBqNtxfG3NKM4rRpaRS1/vSex2fEBVQYnhx+oWc7KjhpMthVhtfoecFClq7UXy0rIolZdRkl9gsDlONNBFRETQ6kAzMkp1eQMFWbIJSY+NI+i4Ld5WJhMS4emKn90xfGwkFObIcZPsozBHTmGOnKzEFPzszCZNgJ0ZVluWcviDl3HY9RF+1kcIsJVw5MNX2PDif7H5tXkc+egtwl0dyUmREuHpiv2+zRxd+0+cj+6e0DD3sZEQ7igh2UVCiqsEqYeFoaa3e85TT6Xos29fFU1Nnxi6pNvK1tb2mgeIbiW3W1FR0VXbv1YT/2aWFe5+39z/r3Ug1ND7zs3Ueif75jjfzc/1dtHpdFM2zg05d9/pxHvJxHlpuoh54M7xzddppn8XZmqfu9vNnz//qnG70xuD062oqGjCGN1oHnzwQWxtbdHpdIZ+Gresvr5+QuN8qn3F0H+PzvT2DTXHTPXhjfnz57Nly5Zbep7T8e/6+fPni/df4a53vQa6Vgdd+WGUhVnS0aZE19tGapDreEM3OZWiHDlK1TkOrnyLwmz5tB7rVmnOkx4Xj93ejfT1n6IwW05aVBS+tmbkS7PRjowhl2YgjQynu0tr8GPz3yaDzXVUuS6hJM6dwqx8CnPkFGTLaGsZJDM+ER8bCelx8RTmyBlSfDGt2w51dUSpOjc+5tqLZCWmYLxqAeEezhRmy/S1NNV3G3ycvk0+aZZREnSESLNlaHXQP/AZBVky6qpaqCqpxc/GBH9bCaWy0mndbkNtO1He7jTWdaHVQUVxFQGOVvjYSCjIlqEevkRuShrOe1beuR9QuJyTnTXUxNgT7GBGcbgZmuFLBDpZozNgq0E00EVE7sL0939KSX4xeWmZ14yP5SGcj+zC+fAunI/swsviML42EnxtJLiaGHFwxZuYbniXE4d3YbJ+MQdXvIntnvUEOlkT5nacMLfjFGTlUyovo1RehlY3huPBbZPW1NE6SIE086qU5RdRWVhGuJuTvgl+Ytf7OK17GZfNb+K585+kuUluKIXpmeTGRZPoZkGCs4Q067WGmt7uOVc20L/Kli1l90wjXTTQ782mhzBONNC/e0TjbPp982Ds3Llz9WcZXfkz4eaI9xLRQBdEA/1OIRrok9PpdBgbG0/5b5or3y+najDf6XOUTqfjwQcfnLB/fPWcRQN9Zt3ohxxnzRq/8sHNnHE/2eOnOuv8elddmD9/vjgjXbhr3UgDfWRQQVdOIEWJwXR2qEiJiCQ7KQ1ZRg5BJ2wZHPqcUlkZe5a+OG3HxjXDo+SkSAl0sqEkvxh5UhyFoc4khYUR7mRGdW4OTfXdBFgdpCgjE63uzm48Dqs/Q1kYREXgLlJ8rCiM9aAgK5+ygnKa6ruI8vEgNTKSEBdHuruHp227RblF+DtYotJcQDsyRlZSCsYf/Z3qsgYGBk+TnZyKv50ZecnJBh+jb58xPsuzoCinkOL8YrQ6aKrvQhoTS3fXMBFux7E3Wk9CcCBtrYPTtt2sxGQyE5Lo6x8/+zzax5O977+MLCMX7cgYCtWXmK15i7rS6u/AGE3DGBd7EHHcjNIYJ2Tp2ZTKSinJkxtsjhMNdBGR73hqK5vJTEgmKyGZzG/E49hBbHavxWb3Whz2byEhOJDMhGRSIyMIc7Yh0E6ij+OeVRxc+heM3v5f3I5sJ9BOQoiTJY4HtrDw4e+xcN59bHj1EZwObMXHRoK72QEstn6Aza61+qa6r42ECE9XpDGxZF2u6auotRf5qoGuUJ4lLymZ7OhwEpwOEC1ZS5Ltx2R5jJ8h7nt4Aw6rXyDGzZbMhGQyfGxJ95CQ7iEhJ+gE9fnZdNfWXjN1uZlIfY8Td0JC3AkJ0qgIYgP8CDyyioBD7xNkvsNQ09s9Z7IG+ld59918MjIUhi5xRk3WQL/TLuEuGujCrRIN9O8e0TibXlfuN3Pnzp3ysr1SqfQ2V3bnE+8looEuiAb6nUI00CfS6XSTNg0ffPBBvLy8pmwWFhUVYWxsPKHpfKf65t8J32zQfnPuNfTfo3dTA32qffB6udGvYLiV91GdTodUKp20qT937lzx96JwV7qRBrpWByMDg8i991CXn0FzfRe5qekEn7CnOK+I7OQ0VJqLmKxfTG5qxrQcT1dpL+Jra0aY+wk6O1Qk+LlTn5uOj60Z6eHBDHYriffzINLFht6e6WsoGzK6nnaaY0zxP7adgoRgOtpVyDPzaWsZoLmxF4vtK0iLjiYvLQOF8uy0bPPoun+Of+/38Cia4VE+/uezWO9crf95U30Xcf4+dLYOGHx8piMnO6pRlMQQ4GhFSX4x/QOfUZxXRE15PaXyMnysTfCxMaWieHqa2XVVLRTlFtLb+4n+PsnGpYS5HUeh+hKtDrISEnHbv+aOP/tcP8bdzTTF25KTmIif3TF0DSlEeBw32BxnuAb6J6A9KSJybyU/PZu0qOgJiQvww3TDu1fF+cguEoKDiPB0JTUqCnezA2QmJlNX3apPnjST9Lg40uPiSIuOIuiE7fhZ3MY72Pfus+x481HMNy7G31aC65Gd2Oz4kDXP/5K1L/43Vts/IMrbnVBXJ8y2vI/Z5vc4tnU5rqb7rrosepS3B7KkePKCjpPlKZk0+eZvk2u1mAxfGw6teI3GGGs64s1ojzmM3HktLrvew3/fYhL3v0Dusdep8V5PRawr1cUV1FW3kuTrTPRxCdHHJST6e046RlcmPdCVQs89NIYepC1aQlu0hIbiIuqqWwmxOYCfZBsBDuIS7rfLtRro90IjfbIG+p1GNNCFWyUa6N89onE2fXQ63VVnzInvvJ1e4r1ENNAF0UC/U4gG+tUmO+v6VvbfyMhI5s6dy4MPPjhDlc68K8fhRp5/T08PRUVF+tzuS9ffTQ30K5vnc+fOxdjYWP98dDqd/sMak1394Eb+pvu276P19fWTNvjF35PC3WaMGzwurhujP9eHwjB7OtoVJAQHUiIrITMhiarSWqQxsVSXN+BnZ05eWsa3PgafHhOLv4MFVWV1ZCWlUF5USW5qBrlpGWQnp1GWnoLnnvcoTJei1Y0ZvGcwHRnWnEZZnUGBy0pibDdRV91CR4cSWUYOHe0KCnPkpEZFEehkQ//AZ996e7KMHGx2rx0/M/okpEZGseypfx3/XvCT0NurIy8tg9aWAYOPzbRFd4nh1nIKvHZhvelNPuksoq6qmazEZHp6RkiLjubYxsV4mR+kbRqed25aOtG+XkhjYunq0iDPzMNm91q6u7X6ZQ4s/jOtDR2GH5tpG+MxThceJ9jRjNqqZrICLGlp7DTYHGfQBvrwSRGROzNa3RhJoSHXjKf5IYxX/YP9H7yuj5vpXv2Z3Gtfnse6Vx7G10aCl8VhrHasxOXIbjLi4pFlZFMmL6WxroPmxh56+07iaWFMWUH5xFpOjlGYkUlqWCDhztYE2UuIdHcgNymJpJBAvC0PX3UGeahkM5FHV5LqsJscT1NyvSTXTJavLUm+LkS7WBHpJCHSSULcvldI2PI/+sTtf41A4xX4mRvx8cIniTVZSrTdLg4tehDzVS+Ob9vyIP4mGwiz2EyiizHJgR76sWqKt6Y70WzKdKU60JnpT3echO44CV0px+kry6Q0PoBUdwmp7hKSg3xJCg2hvqaV5sYeWpt6DTW93XNupIH+VV54IZ2goC5DlzytRAP93mx6CONEA124m0VGRt7Rc/t3nXgvEc1M4eZ91RT6KjdL7HPCtzXZWb/XukLL9fT09GBsbDzNVd4ePT09d9zflndLA/16Z/5fqaenZ9J99nqXVJ+uD6Jt2bJlwrpu5lLygnAnuNHj6SMKDcq4TRQESahPtCM7OpAARysGh07TVN9JckTY+NVPPZy/9bF7P1sz/OyOIY2JobasjuzkVMoLy8lLTadUVkzkCXOyI/wZHPzU4H2G6czJ7kbUcg+CbYyI9nZDqxsjKzGJ+ppWtLox4gJ8CXE0JzE4EJX2wi1vpyArjwAHC6pKa9EMXyI1MhIfGwmO+7eg1Y0xfBLaWwdICg3W375bMqI+RX/iIU7sX0thUhhDijOUykupKKqkKEdOYnAAMT4exPh509mhvOXt1JTXU5Qjp6m+k6b6LrKTUghwsKCiuAr18EWGT0JqVCSexhsMPibTHd1AP12Jx0iNjKCprpPshASDzW8G+xeTTjTQRb4D6e3VkRgSRFyA74Q47d3A/iXPYbT4GX0CnSyJ8x//eZC9RB/XQ5vZ8rdfcui9v+BneYAgewkekr3Y793IupfnseChWSx4aBYOezfpG9l2RhuwN9pwVXM70MGKGF9P4gJ8KZOXXVWrt9VR8tMyKM2VkRYWSHKwL94b/4rXumdId/wYuY+EbE8J/rYSAmxMCD9uSYqfK7k+FuR7S/RpKythqFtx3TSWVRLuKCHEYXydvjYSAve8RejqXxJotAD/o+sxee9J1j31L3z0p5/iZWGMr42E3e/8mfZEe7wtD2NvtJ4Txjvws5VcM7EuEhLdvk6yh4TP882uiAXaxAOUmz1L2t6nSHLYSZyvOxEHFxG6+pdXJcXoadL2P0O68YuGmt7uOTfTQL8bG+migX5vNj2EcaKBLtzNRKNpZon3ErGPCTfvm++lN0vsc8K3Ndl3nt+rZ9R+8/fxTvjb8m5ooH/zCkE3emn1b141YcuWLdd8zHQ10GFiE33u3Lm3/eoDgjCTbvxY/BiflfuR4XGI9poqYn3dqK9uISk0BLX2AsEOZvjaSAiwtyA7MemWj/fHBwWMn0Tm4kB72xBdHSoSQ4JorG0nIy4eaUQI/pb7GRw4ZfDexHRnRPsFn7SVIg80xc/WhIbqZnp6RshNSaOzXUl3t5b9y1/BXbIPpfrcLW8nKSQYXxtTent1SKOjaW7oxtdGQtBxG4ZPQltTL8771tLTPWzwMZn26C4y3F5LXaQpYTY7KA0zobq0lvy0TIpy5MR4OhPmbIevjSlN9Z23vB15Zi6lspLL2xwjOSyUUlkJFts/pLtLy/BJ8Lczp7tDYfgxmYGckVnjb2eGVjdGZ/ugweY30UAXuWtSXVZHlI8HUV5uE7Ln3RfY+PqjbHhtPNsWPEmUlxvh7idw3L8Ve6MN9PSM6JOVkIS7ZB8nDm3n+MFt+nhdPpt71TP/xrq//ifuEiP8bCV4Wx5Gsv6fvP/kHJY/9a8cWvEGfjYSDq9agOn6xTgd3IbTwW14Wx7RN8vrqsbfwLrahygNd6bAR3JVYo5+gMN7jxK07lGSdzzKkUUP4XlgFXVRx1BKj1F7+LfEWm/C88h2giz3Erv+Z6Qden78OXRr6e5S09c7Qk1xGbGeToQ4jDfDI9ycJh2jrxLtYkHSjkfJN30JVbIERa4vfS2tlBeWE+Fsib9kG36Wh/C1kZAeE0ttRQMNNa30dA/T0zNMYpAfrTmR9PaMTJn+ujKUOc6o0s30KXVYQOT6/8DPxgQfqyNsf+U/cdk6n5R1PyNl3c9IWjWX6Pf+hfAl3yfs/TkEGr1Nhc9e1BHbJqSvsYH+1nZDTW/3nFtpoF8ZO7smVKqzhn4at0w00O/NpocwTjTQhbuZaDTNLPFeIvYx4eaJBrpgSPX19RP+3XOnnj0+HUQD/frrnwlXXiHoek3wqR73VRP7WqazgQ5MOAv+ZmoXhO+6mzl+P6I5jabQj8xAJwLsLejrPUlXp5r4ID96urX64+bRPp633CPwtzvGmr/+F50xVgwMfEpadDS1lY0k+7mQYL4Oty1vIk9ONHgvY6Yyov0cbV0mxU6LqE71Y1g3hjQ6mpbGboZPgq+NKd5WR4n0crul9cvSs/C3O0ZdZROpkRG0NvUR7euJn60Zvb06hhRniPZyId7L0eBjMVOKaAzfAAAgAElEQVTRKTT0J0uI9/ekqkBGfnoWpbISCrNlZCcmU5Qjw2H3KtwlRnR1qm96/UmhwYQ42zOkOMPwSZBn5uBvb05bcz8tTb0MDH7G3mUv0942ZPCxmLExVukYTD5MQnAAuk/GDDa/iQa6yHcuWt0YGXHxhLo6ThlPc2M+ev5XrPzLL/U5tPJNfKxN8LWR8PHbz7LkDz/Bds86fG0kuJnuw/WoEe2tA3S0K+jsUDI4eJrBwdPkSzOx3rn6qhqU6nP6n6eGBRHsILkqne0KWpt69dvztZEQ6+dNVU4W+Z5HkHkcoshPgszzEAVeRyjyk0xIjLv9+PNxcSDI4RhBdhJCzDYTvudVQo5+RNhHPydo8SwCdvwNP/M9GL37HA5b3ybY9hAHlj7Dij98H7tdH13evil+5kb4Wx2YMFY5gbYMpJozkmk2IUM9gwwOnmZYas5ImoSRNAna7ON01DeT6OtMmKOEsOPmhLnYkxmXQHvroH5cBgdPo9KcY/gbl2EZHPyMzNhohk+CbkhJt9SJMDdHoo6tIn7rr4jf+isSNvyChFVzSFj5AAkrHyDScivl/ofQxhoxkixhOFnCUKQRqjQ7hnoUk2awfwS18jQj6okZPjnGyCeGmt3uPd+2gX6nN9JFA/3ebHoI40QDXbibiUbTzBLvJWIfE26eaKALhvTN74K/18+iFQ30669/JtTX1+vPQL/ZS6F/8/vQr/X8p7uB/s39ZdasWde9jLwg3Clu9tj/Z1URDOdIiHcfP0t8SPH5/8/ee4fFdZ55/7LfX8ruL5tEW7LvtZtkf2/k2K9LdmNHm3VspyfGTiw3yZaLiq2OepdAhQNIwFAl6gBDL0MXvVcNTQIkQCCE6L0NINlyUVw+vz/wjGcOMzADMwy2+F7X99IlmHPmKfdzn4f7e+77IdT9LKPjU2W/N//6R4R5OpMZF2f0veOD/Al2EfC3P8bI4Ht0dY2TKAvk+rUuQt0ciHK3ozAhmv6BOxbXQMzJyZZyqsJtifQ6S0PddfoHPyQrPp621kG6uibYbvUYYc62yKU+Rt87My6OYBeBmzcGkEt9iPU/T9vNIWQSe0bH4WZLH8dX//LrPcbKzxjruEFL8hlyEpO5pLhMSXY+ioJSIrwkXC6vpaNthFObXqKqtNKoe1+taULm6kBRZo76Z857N+C87x1uXJ8SzEeUnxN49iQjY59ZfizMSOXAKPLt/4Fy0nL+bUlAX6JZOTj0MRFeEsI8nLQY6n4W5z3rePvxf9Diul98D8n+jUS4O6gzprc99c9s+Pk32fjzbxHpLhDhJhDkbIfTng2s+ul9vPDAMnb+5eccffNPvPLIt3n54W9yatNLBDjaaAncwS4C/QMfTGtjedFFHHe+SW/fe9RW1BB73onY80747vgTzs8tJ/PsO1SGCMR6TpUbnzrP+xgRnk5UhghqVoU60Jgdx2DfBMMjd2dliJujul0yh4NEbfw3ot79MSHCLoKdT3Ni/bO88uAy9r/8P/gKRzj42m9w3/kSMicbAp1OflEy/fSs5dFDXKfKzCsi7BnLs9cujV7qzPvFztzJE4h/65vErf8ukaffIcHHifZkB1qkbxL9xjeJfuObxL75d8St+w7x6/9BN9/+B6Js3yTC04n8YAfCPZ0I9zxLboDAREkgw22tDA2+N8UBbQ4OfcTwyF1GR+8ypsHRsbmfxbIkoC8cTCWgq2htXcW1a1+dCVwS0O9N0WMJU1gS0JfwdcaS0GReLD1LlmxsCcZjSUBfgqUgPu/7XvbdKiwJ6LPf31yQy+WsXLnS6OvEL4FIpVK9nzW1gK7r+5ey0JfwdYHRcduxv3G7OpRkn6m4eF//HXp63yPGz4sR5efUVV1l029/QnJYiFH3TQ6V0d4+SsCq7zA4/DH9Ax8QHxTA0Mhdrjd1EeR8mjCXE5RnZVpcMzE3x0bvMt5YgN/O35Lt8TbjPW2kRUfR+kXG8s4/rkDqOFVh1pj75qdmIHN14NrVm6SEh9J2c4jI8+5EeXvQ0/sePT2THF71n3R3TVh8DMxNZW8fbSkCWfEJ1FbWUJyRgaKglLK8YvJT06mvbSY5NBiZqwPtbcMG3zclIhRfjRL7helZ7LD6GQVpGYwopwTzuEA/enpvW3wMFoIj6Ye4EB5sMf+2JKDfoxxRfj4LP2Nk7EsOj35CU+PUWRZBznYEOdsR7GJHsItAgKMtu/76BKsevJ9VD97Pq4/+HR7HdiKT2LP2ieUEOZ9GJrGfxmCJvZa4HewisP/Flax5+H5ee/h/4X5oi9bvVj14P68+9vecP7mfFx+8n43P/HiaQF5eWKazP7Xx56kOFbD/43ewfeo+bH+1DOHXy4hecx/n/3I/e6weJEpiQ47wPI377qNx731csHmWoLMnidj1X4TYbaO5sYPhsU+njVP7zSFkLsKXlAjafdX4XdT2nxGz9hvEvH4ft7NP8X7+GUaUn9PZMTZtfIozc6fN29WaJnr73vvi/58zOq4xX19Q2dPN+0WCFlsCX8X9leW88dh9vPTgFE9seI7wrf9F7GvfIPbV+7UY/dY/E3pyE7kB9tzJ1uat2nTGhm5Z3IZn45KAvnAwtYD+VRPSlwT0r2/grL6+HoVCMe/MGtV95HI5UqnUJPfUB6VSaVAmhqnatJACulKpRKFQIJVK59TmJQF9fjDUtmDKvrKyspBIJGRlZRmdHaT5nSo7lUgk6nmf6/2MhSmDwKo1J5FIkMvlZrW/+vr6BcsIVCgU6rk2dn4M8QeqcTNVhpamPZnqvh0dHWrfpLJ5Q/3TV0nMVK1HU9qu6n6GjFV9ff2Crf3FjIUQ0M0x16aGqfZo+u5tjvtq+gpz7wc7OjpMntkqlUqn/c1jqexzTRud717DEOizCUsI6JbeD6vsWN94L+RzbS5zLhawZ/p7xBwCelZWltY9Zysjv4QlfFUwp7jt2F3eqwwgyfqfCHc9wdDoJ4S4Oqh1i9aWPsI8zpIeE23wPWP8zmkl0PX13yE2wJu21kF8Dr+Dy+qHKE1NtnjMeqE42VzMxTCBiAO/5FrpVMn65FAZHe2jRPt60d1ziwAHG6J83A2+Z25yCsEuAmEeTrQ0d5Mgk9LVNU6o+1lGlJ8T7ulEkp+Lxfu+UBzvbud6okDehVSqy6opySmgJCefEDdHrly+xug4HHrtN9RWXTXofvW1zchc7SnMyGJ0HIoyc9S6V1PDVAn+5LBg5F72DA59ZPH+LwSH+8dJ3fdTi/k3ywnokzA6scT5cmj0bwwMf6STPb2TOllZWkGwRCBYIhDodJIAx+MEnLEhyOW0+udvrvxnXnhgGa888m1eeeRbvPZf3yPA8TjOezfwyiPfZs1/fofDr/+WYIlAqMcZairrdLZvw1P/zuDIXUYnYHD4Iy021DQQ7SEQ4yEQ/UW2+eVSBX19k6RFhRHqKmhxeOQjBgducTnKRSdrolzICnQh3MtlKrv7i74ESwRkTjbInI5P/d/5JOGv3kfom99H7udGWX4xh1c/SbjEhmCJwLG3/swrj3yb01teUV8fuW0FIQ67te/pbEP8pu+TfehB7pQ6q7O6b9WnMTb2IWNjH3HrWjG38x25lXmcW5nHGWm5wsDQHdKjQohwtyfcXSDE2Qa5ryuD/ZOzsraqlo7OMQaGP0J5OY6JAgci3e2I3/UgCZuXT3Hr/yZ+24MkrPs+Ceu+j3zPk5QFHmc0y4U7edqcbL3K6PinFrdjc3DMgqU97jWYS0BXcfXqYnJy+i3dTb1YCAFdLpdjZWWlpiHBAltbW4OvMbWAvnbtWvX3zuWteolEor5+7dq1Rl8/GzTHRfPcxvr6emxtbaedT7ds2TJWrlxJVlaWwd+RlZWFtbX1tDKBmrSysjI4EKMZ7BGPuUKh0PouKyurBWkTLIyAXl9fz9q1a/W22dra2qAgsbkFdM01Z6jdi9e2oQFQa2tr9TW6MmfE638mmMK2VJBIJKxYsULnPK1YsQK5XG5Q/7KysnSuQ3HAce3atQbf01Bojpu4L5q/M2RslUrljGNijP3OJJoplUqkUqnWmJkziK9QKGZck6r5trW1nbFv+vyBXC7Xef/ly5djbW1ttGCjVCpn9H3G+j3VPWeb22XLls1qo8YKDUqlUusZO1PbjfED+trR0dGBra2tzn4a+1xUQZ/9rFy5Uj1W9fX16r2AeN5Mgbn43vr6eoPGXQypVDrjs2G2PZ74e8W+UZdfsrKy0mt3CznXc4G59mjz9aHieTDm2aPKlDXF3mumfYzYd5r6JVex8GiOPfpM6OjomDZPup4TEonEoDU9V5vQ9K3itqxcuXLaWhSfET+Xv+vAsvvhmZ55qr2oaswX+4thYjueaS2L+2qKvZVSqTTLfZewBEtjrrHb9y6FkeRrT7BEYGj0E0aUnxFxTsLoBDTUXuP4609TU1VH3oXUWe+VHC5DevYE4a52jCg/o2/gDrEB5xkZ/5xL5Zc5vs6KxpoGFJnpFo9ZLyQnmwpQOP2KuO3fpbkil4Hhj0gMCaS37zZhXs6Eezmz5Zl/Y3Dk4xnvMzz2CUWZ2YS4ORLqcZamxjYGhj+eEtC7x4nycad/8AN2/f7HDM1yr68Vxz+juTiBMr8dDI19QkVJOSHuU7pUtNcZWq61Mzh6l/2vPsW1+lZGJz7Xe68R5WdkxMnxst3D4PDHlBdfJMzTiWCJQN2lekaUnzE4cpeTb/6attZ+y/d9oaj8G7cr/Szm3yy2mxmfnMoQXeIUR8Y+pbfvNr29t6axq2ucG9d7uHG9h/a2IXp7b9HZMUpX5xhZ8fFaoq4m337iexr8Lm/859+x+qFl7H3+MUKdbIh0F7Bb9wc2/PxbbHv6Xzh/dDP+wmF8Th3A/fBW3vjFPxEsEZCePcHGZ37Mxmd+zL5XniTGz0vNOKkPFQXFdLb2TGNvew9v/eIf6eocpfdmB/GSA8RLDhDrfIBQh/0kSA5R/sV54JlSZ6L9vPDe+RecX/oP8rz2Uyf3ok7uRUWIA+UygXKZQEW4s84x6u29RW/XCH3tPfR2jVB8IYlYXzei/bymuPn/I/rt7xHscopAp1Ns/v0DbHzmx+x58b+J9vMi0tuNcC9nrb7pYuw5R2K9BGK9BBJ8nWhr7aO7e4L2K5foSTpIT9JBehN2MZi8j9FsO8bSjlFl90vi3/wmMa8tI9TmbWQOB7gRdYDRTIGR9FPk7VtByjvf+5Kb/pnk7T/WSbnLvmltulPkxful/ha34cVGS56Nca/B3AK6ihs3Ls4/LBdCQJ9LoEMcHDCVsGnIZ+cjVCqVSq1guTky3HUFLcXjNVNwarb2zyaoiGlIH3WJnCohRVcgayHaBOYX0HVlO+kLmM4WzDa3gC5uqyFBTHHg1ZCAvLiEqi7RQGzPM2E+tqXZptkEb817zBTYtra2NspWly0z/vzLmWDsd+tDVlbWjC+riCkOsIuhL9Cv73vMEYxVKpXY2toaPUb6yqOK/YFSqTTIFy9fvtzgOVcoFAbPw2xzoHlPY33qihUrdNq9MUKDUqk0ymcY4wd0tUMulxs0doa+MKR6kcFY+zHHeq+vrzd4HFUQ276h/da0FV02NtuzSdeZuYZQ3zN2IeZ6PtD8PlPu0ebrQ+eyh6mvrzf42ajq72zCr6426vseU++hzX3/mWDoflDFlStXzuor5moThtqj5rxqYi77UUvuh+vr6w165qleXljsArq4LzPZyWx+Ya4Qr9evc0W3Jdw7mE/89k65N3Lvs3R3jzM6/hlxQX709b9Hd9cYgfYH2b3qF2TEyRkc/kjvPfoH7hAX6Mump35A+81BxiYgytuNoeG7dHUpkZ6xIUxymosZqRaPVy84lZ9QEbiLppA15Ic7cf1aOykRobTdHCTax53evttE+bgjc7Wf8T6KwhLKC0vJkMcScd6Va1dvkBodSXfPBJHe7nR3jSOT2JEZdu9pFBPdN2lMdKQk/QIjY59SmltAqOQEwc4naKq/ydgEpISHEOh0gv6BO3rv01B3nUCnk5TmFnBJcYmS7DyKMrMJ9ThLfW0zA4MfkBQi5eaNPsbGP7d4vxeS47cs59+WBHQzcHD4Izo6RvTy+rUO6muuabGu+iq+whE8ju/E4/hOzp/aP5Xl7GrP+VP72W71GNutHsPBei3xQf4I29bgsv8d4oP8dTI2wBuZq6BmsPMpXA9sZPdzj7Lz2f+L3eZVaqHdfsfr+DscI9LbjX0v/Bfv/uoHWP/xJ4RLThDlIZAk9eRGw/Vp/Whr6aa55irys7sRrH6AYPUD7H//LRx+ex9eL/4TybseZsevf0CK1I3Erf9K9cF/oXDTfVxY9w3snvtXXN/+BSH2Owl12EXxhQT1fTtb2uhquqZmaqCEBG9hej+l50k4L6iZ4vAmafseI+bUW1RHnKbrSgUd7cN0dIyQGhWhvi4xJJDBkY+15mxo5GN6+26r/68ceZ/xwRH6u0foutFGV3MTXc3XGCj0Zih5H0OJu+iL30Ws0278Tu1h/7P/h12/+YGaZzb+DrnbcS6ceIm03Y/pZHygD4nB/gzm+/N+6Ze8fSXX4jb8deCSgL5wWCgBffXqYgYHP7R0d6dhSUCf/lmxCD5b5psm5iJCGgtxsEdXoGumQPJsgSnx/deuXasOKEkkEp0Cwmz3FIucMwWzdI23OdoE5hXQdbXJyspK3WZdAu9M329uAV0sbM90pqKuzy9bZlg2l+Ya0Vf2cT4CurG2VV9fP229rFixAmtrayQSic6MRn0+Qbz+VVnMYlsVBx5NidkCxIb4e7lcPu1zK1eu1OqLrgD8TPOvK9A/k5htavvWJd6q5kiVWavKphN/Rt9a1/yMeF41s/gMtUUxZpsHXVnps/klXfdUtWft2rXq7HBda0gXDBUajBXPYX4CutjP6KvKYIy9iX225lzoyypWZW9q2pepbFuzL4b4XnHfDSm7KxbqdQk1lhbQzTHX84F4jHWttbns0ebrQ43dw8z2bFTtY8SfWblypcGVO1RHUugbD1OKcrr2LAuZNSu2W/EzVVd29MqVK2d8IWGuNrHQArol98O67FjTnlX+YqY1uZgg9skrVqyY8fPmsnnxnC2dg76ErwPmE799ryaGkc42Qt0d6OocY3D4I1IiwujpmeRGczfSsycIcXOgKDNb7z1SIkIJlghErF/BYN8EnR2jJIYEMjr+GXVVV9j7whMUJkQxPPo3i8erLcFbzYUUO/wPzSVxpEYE0dY6QFygD719t/EXDtHdPc6uvz5Bd/e4zusHBj+kLK8IqdNJwjyduN7USYY8hhvXe+juHic5TEa4lzOxrrYW76ul2FwQS4XsIP0Dd6gqrSTm1IuEnt7A5fIatd2dfOcFmhvbGZuYLn4Pj/6N3OQUPI5Z09f/HhUlCiLPu1KaW0BRZjbNje2khAUR7+NMT9eYxfu70FwS0BcpR5Sf0tMzQWtL7zQ2N7ZTU3GZS2UVWqwuLScvKRGZxA5/4RDuhzfjfWI3Mo2S6cfefpYNT/+IDU//iFce+TYvPLAMYetqNv/+p2x4+kds/v0DOOx4neTwEFKjIqgqrZjWNunZE8QF+ky1c+wTOtuHabvRq2ZjTT1J5wQSzwlEuAlEeTiQGRnE1YsXKUyIJsZTULOmqIC+9l762ntpzk+iITVEi5VR7vjvfJbk8JAphsmI9T/Puf1v4PDs9zm/8RfIzhwmWCIQtvsppKu/g8J9LS1XGwlzs6Op4SbBEgE/h2NsePpH7Prr4wRL7Ag9uZ6oLT8masuPCTv64tQLAxI7koVXyDrxtJrKUh8+KHHg1o1KJlurGe/rZby3l8nWGm5lHKcvajO9cXvpKEumtaWXstR4LvgKakY67uRaWS5tNRW01VTonc/GumZaW3pobemlQ5FMT7o95eECOad+T7bNSrJPPEWq1Jmsk8+TfeQpso88RZbtn8iPOI+yJIT3FdM50X7d4nZ8L7G9bUg9pzdb+yzl3u45LETmeWJi16IUz0G3gD5XGvodi11Ah+nBHkMzxjSDX+YKJugLbokzefWVSly+fPmswc3ZylWLA1Kz3VNzPm1tbacFqlTlRPXNsznaBOYT0MUilb5MInGm9EyBsIU4A10sAM4ETdFCNb+GCDKa36FvjcxVQDfWtnSJevrmVZzRpcsWjRG0Ojo61EK0uTCXLCqx7a5YsUKvrXV0dEybK31zqmv9iP2Sra2tSc8L14TYF87UL5iab1XfZvJLYuoSj/RlLs/0XNHlz/SVeBaPpb7xEwfeVWtGn0CjslGVKGnId+vCXMRzmJ+ArqKuF4F0ZfXPtl7F60JX+8X3NbegIBbKZhLaNOdec1xn29tofoe+55Oxz6b5Zneae67nC11tM8Uebb4+1Jg9jC7/o++lOl2VPWYSfmfqg2rdmOM8cF0vclhCQJ+tTLn4WTFTZRFTPFfncga6MWve0vthXS8L6DueRSqV6hTSFxPEPmO2ox/MZfPiOTDnXnYJS1gozDee+15NFOm+Npw/uY+xCejoGCU5TEZ72zByqQ/BEoGMODk9vZPTru3sHCMhOIBgiTCVNDf8MSFuDoyOf05zw02C7PYSfd6Z8qwMi8etLUblJ1QH7eB6xJvkRbrTeOU66bHRtDR1sfNPDzA8+jcSQwKJ9vWks3N02vVVpZUUpmcS6HSS4sxsurvHyUlOprNz6kWF+tomwj3OkBsTYvm+WogT3a3UxTmiyJqqclBZUk74ORe8bPfQ1DCVhT40cpdoX09Gxj7VunZ49G/UVNYS7uVCQXoGVWWVlOUVoigoIcrHndqqK3R1KfHY9ya1FZcYvceyz8cmlgT0BWFX5xhNjW06WVd1heKsHKrKKmm80sLF/GKaGtu4ermRDHmszvLo52x2sf/FX7D9jw+w/Y8PsOnpf2P1Q/ex5uH7ObXhWcJcTnJ2+8usfXgZ1n/4P7gf2sTZPeuw374Gj2PWU2KzpxNndr2FzfrnsFn/HEkhQaTHRFOQlk5zYxvNjW00NdykobqWmoIcNRtKcpCe3E6M21FuVuTSVJhI3vm9pJ5ZR4LbEQKPbiD05GYKpQIFgY6kxUSTFhVOnJeAbP8qsrwOcy0zmmuZ0TSkR1Ae6U6hVKBQKnC1omra+DQ3tNKiyKFFkcv1agVN9TepLCknLSaaBOcdRG55gFCbN6deEHA+hf3217BZ/xwJwQEkhQSSFhNFWkw06bMwM/Qc2YH21GbHcP1Kg3oMyvIKqPR7l7oD93PlyN/TmniSy36baY8/zhXn3xOzZhmRmx8g1OYtQm3WofBcR0fsQdqT7GhPEig//RSFB35Kwf4HKNj/AOnRkVNjosHU6AhSI2RkRIdptelGXjS3KqIZ7+1jbPwzizuLe4WdnaN612tNRS3FWTlavHK5AUVhCZ42uzi7Zx1BLqcJ8zhjKfd2z8Hcwvlix5KArvuz4kwVQwLhWVlZCxKYMyRorAldGYcz9We2+6kgnteZxl1ftoshJSrN1SZdnzeFnXV0dGgF4GbLIALtgJih576aw76MqaCgEsRUgXVDgnmGlG+HuQvoxtqWOOg/m6inKUKJg7ticXIxnAdprFA1F9uF6QF/XfM6UxaquUt/6grgG3oOuUKh0GtH4n4sX758xvuKA98z9VtTcDak5LvmGtTn38XZjYaegaxUKo0+j1rz2rmI5zB/AX02gdDQPQzMXsZcBbGtmeNlEBWMKeOu6es02zhb2X9D+r0YBHRTzvV8If4uU+3R5utDjdkrG+t/dPVDn73o68PatWsN9stzgaUF9KysLIP8gbgK1kz2aornqjkFdEvvh3WtLUPKvRs6/gsN8d+ZhrwMZC6bXxLQl/B1xHzjwMqxj/mg5Aw7rB7helMn/QPvk52YSFtrP41119VHr2bGxWrHjztGSQoLJiEkkDB3R3p6Jrne1El6bDTDY58QKjmNx9uPkxcTcs9mn6t4q6WM/NNP0FmVSsGFZK6V5xHm4UhaTBTXr3XQP/gBsQHnCfdy0rqut/cW+alpyFztqSqtZET5KTlJSTQ3tjE6/jn+DseQuZwiLzbM4n20NJuLk6mK96KnZ+pFj7K8Ina98ATZiQkMjdxlbALCPJ24Vt+qdV1H+zBhHmdJDAmisqSckpw8KoovoigspSy3kOqyKlIjQ8gID6T7Hsw+H5tYEtCNN8bGduprm3SypqKGrPg4LV7MLyY5TIbzvo0I26dKn0vP2BIsEYj29SLK2x0H67UEnLEhJTyEk++8QHZiol7K/c8R6ipoUWp/GLt3/8Kev/6nWmT3dziGg/VanPdtwO3IVuy3voLDu1YE2W4h8ZxAqr8zJQnhlKfGUZWdztVL9dTXNlGWmcm5vWumuGc17pv/hPNrj+K37lGitz5K6tHfkeK+j0zPXaQdf4bEvY9RcPQxEtb9HbIdTyOx+ibuL36fUJvXiLJbz7WiFBoqK7hWEK/FRkUxVy7VU5KdN62PebKz5AcJUww8RZFkLblnXiH84LOEuDmQHh1JfW0T5UVl2tdduEBXl1I9V7063gxTjn7ARGcTAzeaaKy4SFNhPE2F8TRn+HAjfCs5e35IxN5fE3Z0DWFHX0Py1s9xfv1RnF9/FNe3Hifz3BG8Nj1Nvu9RipzW6mReiCvZiQlkJybSdzGR25cSee8LKsfu7QfmQnJo5C4tzd0612pVSTn5F1LISYibxnjp+al1dcYWYfsaLR55849sf/ZRLXoc3YHL/ndwsF6Lg/VaMuPk5KWkWMq93XMwtXB+5EgNOTn9lu6WwVgS0PV/ViwKzRb40gz6mDOQMJeAha6slPlCqVQa3BZdIqcxIpY52gTmEdDFoqyxAVN9AbGFENANLeOu+bm1a9dqCRSzvZxhiA3OV0A3xLbEtmJotqjmPGiKCmL7mC0raCFgrFA118obSqVSS2jTlTmmL9BvqJg6H2i2zZDKFIbC2L6Ig9/6bE78OWMFZ11ry1Bxy1jMZGMdHR1zFs9hfgL6bCXcChEAACAASURBVGVtYfoZroZm7s+2LhbSvg2teqH6nMo2VM+bmcbJ0H5bWkA35VybAubao83Xhxq6hxH7CkNfYITpLwnpGmddfViI8s+WFtCNgXgfqa+dpniumlNAt/R+WLzuDbVlY549CwWxsG/o31DmsvklAX0JX0eYIob8Xl0CeVIbwjwcuVbfys3WftKiI2lubCMlXIZc6oP0rC2dHV9mSOddSEXm5sDFgmLyEuO4ermB7MQERsc/4+rlxint55wT1QUFFo+RLwbWBG2lKfQ1hnsHKAnaRZi7PfW1zYS4OTA2/jnX6lux376G1pZexiagt+82FSUKwjzOEu7lTHNjOzdb+ynOylEfU2y74XmiJDYMDLxv8f5ZnOOfUp5fQFWJgrEJGB77hBA3B6RnbLmkuERDXTP5F1K1zpsfGr1LVWklUT7upISHkJuSwuXyGkpz8rlYUEJVWRUFaelEuZ3iRuNNy/fRQrynBfTayjqdLM3O5UJYkE5GeJ4l1FXA58RuPA5vxuOYNSffXcXJd1dhs/45dr/wBLtfeIJ3fv0fvPDAMrb84UFcD23Gy2YXboe3EnjWlqw4OYVp6dRW1DKq/DKzuH/gDoXpmer/9/RMcLWqjqvVX7Iiv5DsEC9SzgtEuQvIHA4SfnobeeHnST4vkOwtkOItkBt6js6rdWp21F2itbyQluJ0WorTuZIRTarHEWKFrSS6HSE/OYnCtHTyz+3G+Y0ncHn1J7hZfYPz7/43IS6nkJ/ZTrrdKjLOHyU9JorS3HySw2QEnLHB0foN9r38JEdeeYLQnb8gcveXjD3yJ4rkUsp8t2qxNPAQFYG76Mt04P1LMt6vieDWdQWTrXXcKXKhxfdlmr1fpEn6NrWVdVwqKaFEJmixOS+a8dY6Wq/onsfywlJqK+uozwzmamYktZW1XCnNpzHentoYOy6ee5cKu5UoXF+gOPocJSGOXDy3VYvKigRu16ZP462mcosv3nuJ7TcH9a7X/NRUSnPyqK2s43L5ZZJCg0gKDSLW3wv3Q5uw27RKTZe96wlwOIbboc0cee0Z9r/4BPtffIJNT/8ba/7v/ax+aBnuBzYS7ibgb39YvZ53v/AEh9b8GukZGwrS0kkIDkAmEdQsyyvUatOV6quWcm/3HEwpnJeXj1i6O0Zj6Qx0/Z8Vi4kzCQ7iz5ozaD7XgIU4+9AUQRRDbUc8n6YUsebaJjCPgD7XEr6a4uV82zofGFLGXVMIVwUkxQLNbPeeaWzmI6AbalvGZNtrQnOta9qAWJA3tLqCOWGMUCVuv7FljsWii/gFAl2BflOJuDPBUNF6LhD3Z7ZgtngM9PlvQ8vYiqE5B2L/YC4BUZ+N6SoBbex6mI+AbohtGbrPENuQMfc1d3UFQ8q4awrhqnWt+bzRNy+GlG8HywvoppxrU8Bce7T5+lBD9zDi7HNjYMi+WdyH2Y6LMRXmewa65lnl+miqvb+h1ZRM8Vw1p4Buyf2wsWeFa2KxCehzFc/BfAK6+NmzJKAv4esAU8Sdlcq73CkSCJVMxX1rKmspyc7lUlkFWfIoEmQBJIYEkRkXS1fnKDeu95AUGkR6TBSx/ue4eaOf+CBfentvUVd1hbzkJEJcBTJk3haPqS8W3mqtotbvZepKcukfuENJdg4yiUCQ8ykar1ynv/99MuPjSIuJYmwCrtY0khYdQai7I2nRkYxNQG5KCteu3mBsAvzsjxAqOUVxSjyjY59YvH+LgU1XrlFRUEhX51Sm+PDo35CetSUtOoKCtHT6+t+jMD2TtJip8ezpmUDmak98sD/lhWVczCuisljB1cuNKApKyElKIi0ylFx5BN06yuvfK5y4FwX02orLVJdWaAlgmnQ/tJnDq3+lxZ1/foi1P/s2R9f8iuCzxzl3ZAsuu9/Aed8GVj2wjFcf/Tvst62hNCeP0pw8LkSG4mt3CF+7Q0Sel1CcmUV1WeU05od5kRfiQXVZJYr8IqK9XbiSG099sgfVIUfIcdlApp9AxKlNnNv+LJnhUgoi/ckN8aQkPY2CxFhSPI6SL3Oh9WIerYoveTUngSw/gSw/gZwgF8rSkrS++1JhATXJ/tTGu3OpuJTqskrqogWKMzMJFXYQsfcZwo6vJfDsCXxOHcDX7hDSszZEekvIToijNCeP/AsXCHG1JzcpUd13TV7MzeNyfjp1SR7UJXlQkxnFpbJKajKjKRKeJn3zt7gkPMq1c3/gcvAeUk69RPyxZ4l57f8hZvUyot/4DuH7nyX+yLM0uD1Lvfda6qIFLVaFC5SHCpSHOVKWlqT+7qKMTEpz8qgIOURFyCmtdtWX5HG7Po/bDflMdrejnGCJC8SG2iada6GiqIxoH3ctxgf6kigLwPP4Ts7ufpsAx+PIJAJJoUHq+ZUHnMff4cgXc56lXnd+docIEA4htZ+iy+43OLP1JaT2hwlzEwhzE9R263FkK0dee4bDq39FiKs96dGRlObkkZucrPYLkR4OpEkl5Ia4EyM5RqDDEfXv/E9Y47njr7hvfZaU86fICFgq4b5QmI9o/utfZ+Pqeu0rKZyrsCSgzxzc1mzHTOV5DQ00mwJzDVgYW97cEBgaZBJ/zpyiwnxEl/namThgZ21tbVDQVXUWtuo6XeLWQgnoYmFZl81rBthVbdUMeOrKvja0fDvMT0A31LbEIqWh86Q5D+KAsL5seFtbW7Oc6TobjBGq5pr1rMJsx16I189s5c5NBXFWvSnXjbHBeUMFdM1AuZWVlcF2qdlXzfkTz40pA926bExXCdy52P58fPlczlj/Kgro4meOLr8qLt8OGFTG3dCy9ZYW0E0516aAufZo8/Whhuxh5lqZRROzVSMRPyMXMgtc/N3GrE/xtbpoKt9q6N8qpniumktAt/R+WLyXNWauF5OALn6eGnvUgbnW20L+XbeEJSwUTBWvvtWYQ0WYLeV5eVQkeVNdVklZbj4FaelTR942tCGTCBSkpREn9SHW/xydHSNciAhFUVBMcVYOl8svU5SRSWVhMTHnzlJXdtHicfjFxImmElJd3qW/Z4zh0bvIJALBzqfxPLIZ5cSUoFuUkcmli9XkX7iA7Iuz5a83ttPS1Ikiv5jOjhGa6m8Q5nmWhPOO9PVOWLxfi4bjn1KWlUltxWUu5hXS3NBKQrA/kedc6O29pf7c0Tf/SE1FDYr8YkLdHYk870pdVR2Ndc0UZWRys6WX8sISQpxPkOjvTlf7oOX7ZkHekwL6pYsVlBeWTmN+SjLhboIWs+JiyEtJRup4jFMbn+f4G78jwOEYSaFBlBeWoCgoRiY5jc/Rd/DZtYp0HzstZge7EWa3Hdd3fzuNGcd+S67t78i1/T2XIu25KPcl0tORqpRgctw2kHj092Q5vU2S+1GCtv4Cr+fvI2jTw0Qc+B1yLzuKs3KoyEqhOsaB6ig7qqPtKS8sEfHL/lXk5VCV4MelSOFLRgnIj/8VmZONWgwUX1deWErjlesoJ0E5CTdv9NJbnsJk9031z5STcOtmNbdbSrndUkpFThqXou1QyI4SefB3RO36ObGvLyN64/8mcu9vv+DviDn0LMXee7kUIVARbIP8yPNE7P0dVaGnuBQhTGNVvI9WuyqLS+muKeXWtVJuNSsYH7ml1aYlmpfT7W2KOQnxhLna6WSo65Sd2a5/jsOv/1aDv+PwWm067nyTEFeBEFeBRFkAJdk5lBeWcr2pg5Gxv6nbkRkXo9WuwcE7VBWXTGN1cSn5yQnE+rgSeGIbiW5HSPexI8NX+JJ+9tSkx3KzqoTGwnTR76aYG+5DWVam2g6LkuXkOrxMju3vyPA5hef2Zy3l3u45zEc4v3ZtwtLNnzeWBPSZ/+AXf15foFYzuKHrnnK53CiBbqaA8FyDdeK+GJthqgtzFdDNKSRaUkDXdd7iXKirHQsloM9WTUHz95rBcU2RSVfQXXNsZstqm4+AbqhtibP95kLx+tMlHIq5fPlyrK2tF0Q0MEaoMoV9aV4vzio0h/8xBOYMhBvriw0R0HVlSc6Fmv7J2OeeMRDbjb41YEwZaBXM5cv13V/fNYu5hDto+zJdvlfz9yoxSlMo1SVyiu1wpj5bWkA39Z5yvjDWL6gwm4+crw81xA+YwleIx1os9omfhwsJcduMGcO57AnmirkK6HN5rppLQLf0fng+e5rFIqCLn6dzWY+GjOdcIH7OL8SzbglLMDdMFuee+IzJXFtivR3pqskiNSqcpvobJMoCuJhXSFNDKynhMtyPbMN530Yu5hdy9VI95YUlxPqfo6trjGhvCUMjH2H/7l+oKSmxeNx+0XH8E64GbqC6IJtR5aeUF5YSeNaWzb/5D5STMDbxOU0NNwlxcyDU3RGZRKA0J39KPC8opr1tEOUkpEaFU5KWwuWSEkbG7lq+X4uILY2tXMzLIzksmMYrzYyOf4rroc3kXUhRaykX8wqx3/EaOUmJOO/fSHVZJd3dSsoLS2hqaKW6rILUqHAiJCdQZGcxNv6ZxftlSU7ctpx/s1wJ91ugnPwcRW6uFisLC7lUWEBmuD9hbgJBwj6i7K254HGETJ9T6mzuLD8BRZw/Ny7mcONiLq2KPJpLc8gL85zGwtggCmMCKZCepsj5ddJsrQhY/X28n1+G5E/L8N/ySwK2PUnA9qfw3vMCTjvXkBUgIGx9lf2vPMn+V57kwOqncdv6RyIOP6dmnLcjioJiLhfmUpviTV2yF3XJnlyR23NFbs/VyIN0SJ/no7yDfFB6ljulnnyYdYib8SdQhAmUBx2iyv1VKvy2Uxt5iivRgpr1ckduN+RyuyGXgZpcSrK1mREbRaP3GhrjHFFEO1MhPUBZagKKaBfKIwTKIwSuhh2m0fM5GnzWUJsZyeXCXOoSPLXYfTGFW9erdFI58anFF8e9wqHhj6gsUUybZxWjfT3wOX1AJw+9+uQ02m1axXnb3ZzcYMXJDVZs//1PWP3QMlY/tIx9qx7Hz+4gMonA6c0vYbPOSs2T76yaVg0ixteTvJRkvW1TMcDxGIrcXHKCXUl1P0C65yFyAwRyAwTiHbfjvuFJop0PU5KdS2FiDIqcLBSZqRRE+pIX5smNyhI6aqum8VppLqk+Aqk+AhlBbhQkx6u/82K0B4ooCaXpKZRk56KIlKAIEzj82jOc2vSipdzbPQdjhPPnn88nPLztayGcq7AkoM8ejNBsi65As1gY1JUZoCszda5BuLkG6+aShahUKsnKylJnhMzWD30wZTDKVG0C0wvoutbTQgYMTQXNDHNxQFZf5qKmIKMrKK6Z8T1bVtt8BHRDYYp50rWGDBHRNcfBnFnYxghVphCYxC8laMKcIu5MMMYfzOfephLQ9Z1payw1x9cc1Uf03Vuf7S90CXdT7zNmE6lVEItG5jxrWwXNDHOx79V87otfatH08+K50czenK26wpKArg1j/YIKs+3R5utD57KHmYuvmK3qx1zHxxQQZyUvWzb70RsqzFb1w9j+1NfXI5VKsba2xsrKasaX+gwV0OcyX+YS0C29H57Pml8MArpcLlc/T5cvXz5j1aaZYMh4GgvxS2XGrKMlLGExw3Qx8s+ZaC6jLuYkZbkFVOdnUZ7ggaKgmIzYKEqz8ygvKuXga78m8Kwt3d1KMmJjyElKpKq0nLLcfKqKSynNycN916uMaiR+LfFLjrdUkiS8yvDwHZSTUJKVw7pf/hNVJeUoJ6GlqXMq81wmJSM2hov5RVMaWPklxsY/Iz0mkuzEBC5I3entUVq8P4uRzaWpVKTL6e6eGp9LF6uw3fgXijIyGZv4jOHRj3nzv/+FIOeTpEZHMKL8hOaGm+QmJdF+c4D0mCjC3QTy46Pp6hiyeH8szXtSQL8cuo+sIAn5UoEc3xOEHl6N5M3HkR5aS15iPCVpF6irvsLl0osoUuO4lJlI66VKOuuvaPGCj8PUmeM+DmRGBFKQmqZmUbQPpec3UxpwkKI4GYVJMRSHu6KI9yfO/h3CjryI/ZYXObXpRU5teomUcBkJwf4E2mykzm89F8JlambIoykvKKau+oqaly5WUZyZRVG8jDK/7ZT5bqY05AQloQK5fkfwfvcxEnY/iML9ZQola4javZLzq75FwL5VhDgeImL3M0Sv/XtiVi+j5NDDlNs+Trnt4ygc/kyxTFBTESpwLUagMc6J+tyEqXFRVNOuyOBGVSn1BUk0ZMi4Ul6u1b7J1i/Y0WxxI7+X2Hazn5LsHC1bVDHI+RRuh7fgemizFp32rsd2w/Nq0TpRFkBVaQV11Vcoyy0gPSaSlHCZTqZFyrgQFojnoXc4s+1Fzmx7EfcD60kK9qWyuIyijEx8Tx9A2PwiwuYX8Tl1AHnAecI8zug9QkHMaI+p7O9c/ynmSzZSZPMrio8+ztWwQ1yTC8i3PUD9pTpq/NYTt/nfCX7jH7kgsSbZWyDbax+5ji8RIWybKsXuLpARHaZzjMQsycqhrvoKV4uyuCYX1GxI9ac+K4LiGG+ivLT7khwWzNVLlj039V6CMcL54OCHlm6uybEkoM8ebBKXbxW3RbOt+gLri0FAF5fmnOlauVw+7cxcQ6gPpghGmbpNYH4BXaFQzIm6AlELKaCLg8ya0BTCxW3Q9zux7c0WCFxoAV2VEW4s9QmCSqUSiURiUJa7OQWEhRbQZ1p7SwL63AR0qVQ6J9vUFG4XUkBXcfny5SgUijmf2wqLS0AXC+O6MurF/Z1L+eu5QCxmaPZD05eL532m32k+a2c7U3lJQNfGXP37bHu0r4qAPttYL9TzTxd0VfiYjz80xKeLv9/a2trgl+xma+NXSUBf6P3wV1lA13zerFixYl5Vu8S2ZArfJ35xZKEqCi1hCeaGSWPr458wdPkCFxxfp79niKqMcDJiowl1c6Q0O4/UyDA8j1mTHhNFcVY2lcUXifU/R6LLPi6VlDGq/ATbN37D1Yoqi2sEi5bjn9AUspGyrHSUkzA49AGxvq4IW19FOQm1lTWcfPdFfE4fRC71pqq0nPKiUjrah6iruoL3qf2khvpztaKK4ZGPLd+fxcjeHooD9tNSM2WHI8pPcN63AZlEoCQ7h9KcXKJ93dn250cYUX5Cd7eS0px8bjR3UVd9hVA3R6LcBa4oKhibuLezz5WT96iAHn92C2Hrf0CK/RsknztNltMbBLx4H9J3HkQmEZAHnCc7IYHshATypcfJDXNT/1+TDXVNNF5ppvFKM9eqL3EjQVCzJe0czYWJ5Ie6EnLmy7OSo7zdqS6rVF83xany6AODdyiR+/NBgf20iZrsvMZ7VxMYrEqgSraPHMe/ELv350Tu/R8i9z5N7Gv3E/PWd4na8gjynY9TKnmTmoCd3IgTaI45QbXvdoqdX6c2cA83Ep25nh1Bc0HiNDaVZmu1rbWhmcmOZiY7WxkfXHqrZyFZW1lLbnKSTtvLiI3mrPUaLZ7ZsQa3Q5sJcjqJsG019tvWEHj2BDKJwOHXf4uwbTUO1mtx2PE6Djte58zON8lJSiQnKZGijEz1nN9s6VWX9LhxvZvOjhGtdtVVXKLwQhIFyQkUJCdQeCGJK1U1NF1tpqqkbKpEu7CH4H2riBM2keNjS75UULM0TEJhkIPWz/KlAoUhLqJ1McXq9GiyTz/HBdvnSHI7jN/u5zn1p3/g+NPLuOC6i7xAgcBXvoX99jU4vv4wh37/XXb+zzc4/MoTyCQCsV4CJXI/6hQKrftezwnmRrK9fiYJdCUc427cGj5O2cRIxtSxB3mBAoVu6yk68wKVvptpirHVWvu3L8fxfl2ypdzbPYeZhPONGxUkJnZ9LYVzFZYEdMOCTfqyz8TBOH3ZZvX19SYR5sB05UF1Bffr6+v1in5WVlZaZxhKpdJpgrY+zCcYZa42gekFdPHLFqbMyFhIAX2m88pVP9OVZa4vO92Y8u2wMAK6MQLRfNDR0UFWVha2trZ6X6SZS3lrQ2CMUKWZxSqec0Oheb04a9VSAvps5YTnA2N9sSFii7EvmxgC8fea0t517SE0s80Nee7ow2IS0MXzorJxW1tbJBLJtOeOsS8LzBf6zivX7KN4X6EvO92Y8u2wJKCLYaxfUGG2tbIQArp4DzMXXyEea/G+eK7jYyqIxb+5nBuugjECuvgZq+lHrKyspmW3GzLXi1lAt/R++Ktawl3TPk3xHBHb23x9X0dHx7QXQMzpT5ewhIWEqePxo30DNIWs42J+Eb29E5Rk5xLmcRaf0wc4u2cd+ampZCfEI5MIpITLiPU/R3F8OENDdyhITcP74NuMKj+xuK6wqNnRTNzR36Oc/BzlJHR1juJo/QbuR7bhtHc9wS52RJxzwVc4RFVpOZUlCq5ebiBO6kOku0BlXi5DQx9Yvh+LmK2Xy7mYHk9P9xjKSYj29UAmEQjzOEOYx1lSI8M4s/MNcpOTKM3Jo7mxDeUkXFZUE+J8guILiUsZ/l/wnhTQ9720kq2/WMaWX/0TW363gmMv/4xkz0O0Xi6n5Vq7Fm/UVtOe60dHqr2a3VEb6Pd6mPdrwvkw14a/RT3L3diXGM4QyPQXyPI+TO6ZV8m1e5Yav010JAtanLgYzPvVUVpMj4kiNTKcMMkJAg+9SkZkIDnn95Bn9yy5jmvI9j5ElnQqK7wldAfdoevpDl1PZ5LAjdoabpbnc7M8j5vleXRUFzPZ3a6fvb2Mj33I+CRLXCBmJyaQHhM1jVHerhxf96xO7n3hcXb88QG2/2HFNFr/+SFc9q5Hsm89ngfWE+x4mCSZHz6nDxDkfIrzJ/Zy/sRegp1PI5MIuB/ehvSMDSES4Uu62pMREzUjPY5uJ/jscXLjoog5/Q6he58l03UnJYGnKQkS8N38FM5rHibO24n0mCiyIoNRxPhytayUuqI8mqsq6G6+QV9ru04WJ0QQf86eOC+B+POO6nHJCPUhy9eG9JgokgK9iHSwRrLtOXY+9ygHVz+No/VanPasJzcpkeb6VlLf+Q5lOXlazEtOUp+fHnnOhZTwYDJio9TMDHEjSyqoWXD8UQqPPkDBsYe+/LmPDXFH/szJP/6/2L/5S3xsdyCTCITY7yH0xHpiz1iTeeYN8g/+jIK9KyjYu4Jch5fICTpjKfd2z2Em4fxewJKAbliwSZx9pgpoaPZtoQKBcw0+ioN34r7rCorMdlbzXM9ANxTmbBOYXkCf7fzw+WAhBXTQLTBrjoEuIUzfubqaAUFDBLSFENA12zRbiWJTQpWdLg6gmwPGCFViH2escCIOls92fu9CCehiscQUgrQKxvpiQ8UWQ8uFGwqxXxKX8p4PdNmyWHAVP3sM9YuLSUAX29FMXGjxHLTHWHN+Z/Mxmn5eJXSKsx9nw5KArg1z7dEWQkCfr68Qv2ii64W5uY6PqaArC32uLxUZ6tPFc7tixQrkcrnel24NnevFLKBbej8s3tMYMzaWEtA1nzNWVlYmeY6IbX2+vk+z0pSl1vASlmAumDyOP36XvupUMp1eRznxOQ2XrxIqOcnJd1fhb3+Evt5JOtuH8Di6HY+jO6gsLmPwCzH36CsrudF4w+I6xFeBrdHW5KUkMT4JAwPvEeh0EteDmwl2Oc2li5XkJiUik9gR4+dJVYmC6tJyUiPDiPEUuNncjnLic4v3YTFzbPwzsmJC6CwLZ2L0Fq3Xu4nwcmHLH6YSiINdTlNbUYPU8ThpURGMjX/KjeYuijIyKb6QSG1pqcX7sFg4eS8K6FeqarmsqFKzrqqWhtrGaeWp0z12kH3iV+Qcfoic/T9SM9v2STJcN5HmJ5DqcRDfzSs59PT/g+3qx6cyzV1OEnpiI1Hv/oSU9d8lZ8cP1Ux33kKqrzCNvalOtLX20Xq9m2tXmmm/0U3HtWt01FXRcbWW9uabtLX20d3Wx1hPH5N9U5wYHGN8yWEsGAcG3iclTKaTHkd3sO/lJ3VSetYWmUQg1N2RttY+brb00HS1hZZr7Vq2qMmaLxjmYov3sS1q+hzbSmVBEU1XWzh/Yi+7//pzZC4nkQecJ9TNweDS6HkBAqVB2rzo8Q5VB35IvdNv6Io/Qu2Zp7jm8yL9mfZ0yfeQuPVfkb/7T8RKDpO88yfU+66mLWobNxK+6J+rQJy3E0myAL3jpMma8kt0F4XTe0FQsyfXj/aWTqrzc7TamxQaSHlBEQ2117h5vZu21j4GBt5DOfE50kNrps3VyOjHtLX20VlbRl+GvZrFTlZEb/kREYf/TKjTUUJcBaK2PELsa/cTu2YZsWvuI2HrT+lNFuhNFuiU29AQsIWm4J10ym3oTRbozg+ho6GBttY+2pta6bhyWX1uentjMx03+y3l3u45aArnR47UkJNzb439koBueEBFU9RQBYI0f7ZQb+DPJXChVCqnCdFikUMsEBhSMtDcAro52wSmF9BBW5AwZWBpoQV0XWfgagaB9QmRus7V1bQ9QwTMhRDQZzuawdwQ27Y5YIxQZYjwMRPE/REHyy0loIvn2ZRltY31xXMRW+aTHakJcYa0qc7m1rSxFStW6G2r5vcbeh76YhLQVT7M1tYWhUIxTURQzacpRSJjIC7jrqp8ofq/PoFQ09ZUlTA0+2aIsLgkoGvDXHu0hRDQYbqvMKZ8tFi01OVv5zI+poauv33msnYN8eliIdmQctdfBwEdLLsfFvtEY14GsYSAbuyLpoZCbOfz8X3i9W3os3wJS/iqwBzxf2VvDzdiD1CancvQ0B1Ks7LxOr6TEDd7mupbqCpRIHW0IcDRhhvNXYxPfk52QjxBJ3cwNv6pxfWLrwT7+wl1d8Rhx+t0dYxwqayCrX98CJd9G7l25Tr5Fy4gDzhH4FlbFPlFJAT7kxjgwaWiIoaHP7B8+78C7GnrodR9DX03WhifhKjzrrz40P9CJhGI8HKht2eCYOdTpEaG0dE2QFJoIHIfVy4V5jM4cNvi7V8svCcF9InbMH7rC07c5XbrRW4rzjOUbU994DpiNv2AmE0/IOLQHwh12EXUloeIXb3sS77+bXrjjzGUKjB0QaBHjW27xQAAIABJREFUfpSbYbvoiNzH0AWBgZJIujuH6Gltp+d6sxa7O/rp7hqdxomhsS/btESzs6W5g/hgvxl59LWn2f3cI+x+7hG2/XmKe15cqc5qDnEVcNqzjrd++QOOr7PCz/4IXja71LyYV8C1q81cu9pMV+fI1Fx3T81zb+8E6TGR09p1taqG1BA/LV5vaKGne5SkkABC3ewJcbXD7bWH8Nm4klLpSXI991EWdJqLwcKMvNnYrGVzF0J8iJYcJfHdfyFh56NEewhEu9kQc3YXcslBEs6dJmrvUzi9/EP2/OlH7Pj1v+C0+U8E221HJjlNiMNu4rxOkOgjkCbzoLtrlJ7mBoay7WdnhoBS+js+8n6Qj1O38H6eQKK3QJLHEdIO/Tdpex/h4pk/M5QhMJQhMFAWyWBnD2MTn+qcT4+j23mvpYiEYD8SpR6kCi+QfvBR0vc/Qrr1CtL2/RfJEmuSfASuhh1mJG4Xw4mHGb5wmv7KNHqbG7XWad+NFiaGRvVz5BbjE5/ota+JW5bybvcerK2rOHKkhvLyEUs3xSJYrAK6uGT3YhDQNQXFtWvXagXFFjKDVbP9hn6vruwXMTQDRoYGugy1nbkGo8zZJjCPgC4OMJlKUFloAV3X8QSqYOhM4qrmOlGd36x5H0PEwIUQ0EHbzyx01qjYTswBY4UqsQhuqH8Uz7Eu/2IpAR2Me54Yg9mEEzEMFdDFa88UwXSxvZlKzDC0Cou4moghYsZiEdA1Xy7RVbllsZSvFb/kp/nc1ydyaIpMKmFPc0wMeeFpvgK6sX73qySgm3KPtlAC+lx9ha6XAHS9qGMOPzQX6DpSxdj9miE+3RQC9VdVQLf0fnguz36lUjntOnNCqVRq2aKp90ZiG5+r79Pc25t6PpewhMUCs2gHE5/QUZ1HruQNxm9BXVUtAWeOc2LjX7gQIUN6xgbHnW8Q5HySmzd6GL8FEV5naW/tsbjm8VXijeZOQt3s6R+4TaIsgJPvrmKH1WMkygKIOOfyxdGzCSjyC8lLSSbG056WhuuMT35u8bZ/JTj5GX355yiICWBg8H2ivF157effY/2v/p3mhlYuRIQQ7HIamcSOYOeTnNr4HKVpyfT1jlu+7YuIk+9Zzr9ZTEBPDgkgZeePSNn5I5K3/YSEU68jPycgPydQEnSC8eSDU0y1YfhqGQM9wwx09WlxfOQWE6O3dVP5ocUn9l6ioqCYGD9Pndz4zH+w4akfTuP6J/+Vt5/4rpqOW1YR5SEQ5X6awy/+jE3//V28j2wi2OEgwQ4HaWvtxdfuIO5HtvHub39CsMQOmatAoNMJfO0OTpVH1xDWQ1wFor1difXznMakkAAarzSx/U//lySpJ1GOe/Bc8xM8Xvkh8UdXURkiUBki4P/uSk7/4bvIHA8Q4+dJcbAjFSECFSH2dLf30dMxwMjQbb2sKsgn1tuZCHeBCHeBaB839bgk7f8Foe6OyCR2hJw5yPmjm9j46/9g+7OP4nP6ADJXgZKcXEqCT1CZ6E97Wz9tN/vITowjzOPMtL6GujlM9c/XTb2WVEwQXidl54+4sPV7XIk9zUhPD5kR/sS6H8f2pYfZ+Iu/590n/xGZqzDVHqejhJw5SLjLUWK9BOLsN5K040GS3/03kjf9kLgzO6bNc03kKeTeTvQP3Ka//9bUmu3WWLPdg/T3T9A/cJvRYdF6Hf+Y8VumffBa8myMJdxbWIwCuq4/0heDgC4ODmr2ayGDCOKxme38ZEODHppZZ4ZkPYoDYzPZzlxFTnO2CcwjoMP0DC5D7UOhUOgNKC+0gA7a/dAc25kEPU3xb+3atVrtNiTzChZOQBdnJxsqoqvKsIvXnpWVlcHzshAl5I0V0HUdmTCb7dbX10+7RpfoZkkBXTzPxmRNSaVSvfaueU9TCugwXVAzVETv6OjQe8yF2C8Zc08rKyudY2bMMSbGnq+8WAR0wKh5thQ0bcba2lrdv9n8i0osWr58uZaNGlqFYr4Cuj6RXp8v/ioJ6Kbcoy2UgA7G+wqlUjntGn3r21i/aS7oarOq3Ya+1GGITxdnQs82b7ra9VUV0MGy++G5ZEzrOq7DXBDPtTn+lhT3xVjf19HRobPiymx+TQyFQqHFJSxhMcJsmkNvJzcSbInx96Q4M4vurlF87Q7iYP06h17/DSkhfnTc7CM9NpIYf0+aG1pQTnxmcZ3kq0Tl5GdEnHOms3OYg2ueobbiMo473+Dt//nfeJ/cS3lhCTJXAWHbq7jve4vaiwrGxvUntC1RB8fukGH7FMlSF0LcHfAVDuFrd4ikkADCPByJ83PF9dAWdjz3M2ROx6nIyVh6QUHEe1JAH1PeZWT4vS85+iEjY3cZGbvLmPIu4+ManNSd8bpE8zA5LIhwL6dp9Dl9gDX/+Q/TePLdF6aEYFeBhrprdHePMTT8gXo+Bwbf08v+gdtUFhQS7mJDqOTUlIDrKhDkfIINT/07Lz/8DV5++JsEnrUl3MtJLfAGOp1Qf1bMTH+BqlCBah28emA59bu/Se2+fyTW5SDpO/6d9wrtuV1gx3XpK8jXf4uYdX+PfOM/IF//LVoC13Ar15bbBQLpMjfC3O0JdRMIdRN0jpGYioIiRitiuJ0nqKlsb2Zk9COSZT5a7Y4L9OHmjR4Gh+4wPPrx1FoY/5SEQG+K0lPV8zM2/ol6bEfG7nLrUii3C+3V7I7dQuy6bxG1+/Evzx/f8xtiV99H7KvLiHv9m8S/+R1iX/s2Q/J9TKadZDzVlolUW25nCWpOKsK//J7RjxgZfl/nelVRqZz619L2q+KSgL6EhYIlBPSZAjy6Aomz/cG/UAK6uC+aQeeFhK7x0RXwq6+v15lho0/EFI/9ypUr9Z5rqMtuZrKduYqc5mwTmE9A1yUqWltb68zGUiqVyOVyrTGab1tNBc3x12zfbFmJmpnqmteZ4+zj+ZbaFAdLVWeT6kJ9fT22trbqudW0Ac0XB1auXIlUKtUZqNV1Bropy3VqYi6lksUip6p94r6o1pwuO9cFSwroMH2ely9fjkQi0bkmFQqF1jzrC+Jr3s/UArouEWWmFzSysrK0+qivpK14vqysrHSu546Ojml+Sdc9jRHQYfqLATP5ksUkoGtmJFpZWSGRSHRSVXXDEmVtNYU6zb7N9qKC5pxoCiWG+iVjx168DsQvLtXX16tfADDF94FlBXTVHMx3j7aQArqul6l0+QrV/kWcsTvTy2jG+k1zQp+Ivnz5cvVxDbquUSgUSCSSafOnrz/isZRIJDrHJysrS2d7vsoCuqX3w+LxVD37xVC9KKZr/ZoDYttbuXKlzmeKra0tVlZWM3KmvbW4L4Zm4Yv3FJqci9C/EGO6hCXMF2aL705+RsvVBkKcjpIZH4tcep7wc8542ewk2tcdT5upM7wTZAH42x+mt0dp8Xj0V5G97V2s+9W/EePnyajyb+SmJPHCA/ex75UnKc3JpatzhPMn9+K4+a801TVYvL1fRd5SeLP9N/+Kv8NRZK4CHe1DhLjZI3MVCPNw5JztblY/+k3OH97I4OB7Fm/vYuM9KaBrlXBf4jz4OcpJbaoyedtu9usVmVUMcDjKDqvHeOGB+3jhgWW88MAyvGx2qYVX71P7WPXT+9j49I+0rstNTtLbpv6B25x669fcbOlUt3F88nMGB9+bKlGuwRhPeyry81BOfEZJdo76/o4v/5RcyRYuhwkG86Zi6j6lOblqBxS15afEvH4/oYL1VGa18/Ev++Gwh9D1/47z/o2s+ul97LB6DOlZG71j1ZVmzwfF9nxYMguL7PmwQOBvYb/hc6f7uCt/BUWoQLi79v3a2/qn3ibSRY1s7PhAHwrT0nj/aiLZgfZT54XvfpzYdd8g9u37p4Tx1fcR8+b3CXEVSPcT+DBHm7ebLy4CW11YLgnoS1goLISALs6+UAUIxQECzQCcONiyWAR0XSUqF1oIEgeCxME7KyuracFMQ4Kauvq2bNmUoKi6r67AniG2M1eR05xtAvMJ6KA7aKiag9nmSdccWUJA17V29bVPE5rCu+YYGJrVtZACOujOOFKJ/yrqGgdNYUpsH4auy+XLl5vsPGox5nrWsFwu12m7KvvV18+ZBDdLC+ige54N6ZclBHTQL+4Y4v/0CdP6/JLqvvp+p8/nGCugw/Tz0PXZ/2IS0PW9oDUTl///7J13eFxVfrBNviS7yZdls9mQJ18CySawYRe2sMAueFlYIICpphhjbNwb7kWuki3pSlYb9d5n1Hsf9d5Hzeq9V6tLo5FsUwy83x/CY49lG9vYHnt93ud5/1C5d84599wz9/n97jnnJz9hxYoVt3W23eWu33e98HTxOH/x8deyfDtcf9tfvCT+d92DN+PzQH8J9Jv5jHY7E+gw3y+uVM6rjRXftZLL9Y6bt4NLX+y5Ua/1pY9L+8OSJUuuOvbezQl00O/z8NW+8y73PfqTn/zktizhfrVnxuv1atf9am1+Oa/2OU8//fQNvxx2LWO7QKBvbmV8tygrmz3v/oEcpZKpGSjJzWffB38kyNma4ZHTTM1AQrAChZ3E4KBa7/Hou9GxsTn8Vv4YZVggXZ26+aS81DROqioxWfO/WG9fRlNdi97LezeaEhmKh3SQMA97bdvK7cyI8HLCx+IIK5/4Ee/9zyIc9q7Ue1nvREUC/R5yYuoco+OfX9aRsbMMDc3oeGp4bn6Wdl4hcjszFA4nCHCwIMjZmiBna7xOHGHbkl+x/Ikfa/U6ceTbJb0lAqyPEmBtSJDsGKEOEo57V7LuiR+w4el/wGzdqwTZGlOWm0esvxebXnqE9x/7ASt//wCeZocWLA8e5GRJoJ10RWtKyxgbmaG/d5TjHz9HgMV+opwlIuwMsX7lh8je/CllclPK/QzJ8zqG1+HVOGx4nmBna4KdrUn3PkGZYn72eG9zyxXbSevYWZqqawlykC7oON82Ibv/QIDhCuS2pto6fPLMv7L8iR8jtzUl2NkaL/PDHFn1ClMz0FzfToiz9UIdT8wvK+8gEfytCmtDFNYXlosPMN9Bxr7/QJNpiFrlT11RDiFO5sitj2L0ycusevJ+zDe/TdimnxH9yQ+0Rq35EVFrf3zBNT8matWPidj2a0JkR7Xtogq1JkcxX56OkxVMT905s7zvZEUCXXC7uB0JdLj8XoNXCspFRETcssTmzQg2XZqEuVXJrytxafCnuLj4ioGnS//3uxKYl5t9eiWNjIwWBLyvxM1cZvtmlQlubQIdrj6j5Wr9//uW9WZyad+6lmXYL93D+VqPO8/tTqDDfNL/agHsS710BlVdXd1ll7m8mtezlPiNcKMJdJivz3e9nHJxPb5rRtKdkECHq78ccKV78kqJxEvH1+/iehPoMJ9svJ7kzvnZdVcb6y/dc/Va+/t3JTKuNRl2rfuh3+0J9EvHv+vd6/tGuNxKC9fCpeP89ayscyNtfy19+uGHH/7ObQNuxbX+vlx6j9+sZ7TbnUCH+bHier7Xvmu1g8u1z53ClVYEuNZx90qzqs9zrd+nDz/88F/MHugXo8/n4asl0S/tj5cr561AXwn0G/Hpp5/+3svLX3pOgeBO5FbFdrs6hgh2tiHI0Yz8xEiqSlSYbHqXQCdL7A9tISM2mpGROZJCAwl0tibYRcbomNjW93ocm/iC9S/8jJ7WDpRHn6W5oQObfevZ9vqvCXSyIthFhvnmdwh1MsPZaAepUeFimfzrdHzySw59/CIN5aVE7fwf/GXGKOxP0NHWj7+thJ/MFMdDmzi6/Bn8ZCbkpqQwMSVW5L7YezKBrtbA9Mzd7cjIaU4Naa7qQP8UXe0DWnOVSuS2Ev42JniaHcLdZD+eZgfxl5ngcGgrHz/1U1Y8+U+sfe4h1r/wMwzXLCHc05FwT0eSw0PITVZSXlB8hfLMMXxKQ4iLDIWthL+NMVteeIgtL/wHBu/9Xpvw9bE0xGj1K98mdt8h2F66qiEOZiQGeNFV3/jt/t8Spf6mlPoaovLaP6/HbpL2PUHYJ/cTYLKZDS/8jNbwfQzGH2QwzoDu6IPIbU1RmO8gdN2PST/8a8bLwrTtNDSopig1acHe3Rcb7umo83OU1XaKzF9kNlfGZKrEZKrEaE02p4Y05CYrte123tGxszrt1dbUxZFVr8z/PP0lE6PfXreBcYZ7BxjuHWCiNJCplMNMJRswmWHKZKYZyu0PkLDlH4l0koh0koiS7Sd++y+I3/yQ1rhN89Y5fYgmw4YzuY4LnDk1qvc+/JesWiTQBbeJ80vlXeytYHJy8oqz/x5++GG2b9+uk6S4tFxXSzKdD3pdy1J21/O/V+Li5OCtWnr5alwp+Ojt7X3ZAN31Bj6uFEQ8P5vO29tbGyS8dGnBK3Gt/3c7ywS3rp9dSnFxMdu3b7/ibPpL+//3LevNxNvbW+dzr3VW4ooVK27oOLi+a/h9+9bFTE5OXvE+On+/XdzXLkd3dzfe3t6sWLHiqjP0vL29b3lC7dI+c6PnuFIC5XrqcTPG3pvFd13np59++orL917MxfW5lsTRpW1wLcecp7u7e8FKLZeOgxEREdfVp642Ll08tl7tnBf3seupT2pq6nf2h1s1ll/p/Fc65mbNTr2el4hulPP7Bp/3WhNq55ejvt7j4Mba/kovhlzL9+GtvNY3g1v1jPZ9x9Bb+QxjZGR0zS+T3ugYeLs4/x1+tWTv+RVqruV74mIut+3Jxd855/v9tV6rm/G9euk5ruXe+D7Po/p6Hj6/fc6ln3v+5YeLr+PNfK68Epe2+/fxatf9Rs9pZGT0nc+718Ol5xcI7kRuRVx3cvprSrJzMdu6jOnpLxluyMN33585uvo1qsuqSI+Jws1oG9Yf/47mikqmZ2D/B4vp6hjUe0z6bjLCy4koHzfUk6fpSTjOtiWP4XpsDyEuMgIdThBgb46fuQGqjDQK0tLxszamsaZJ7+W+m4z2dSfERcbQ0AyhDsYoLA8it5UIdzEjzN0e9+O7sdr6DunREcj2r0eVV0BZfqHey30nOSMS6Pq3r3f8sna1D9BU06RjV/sAfb3jJAT6avfDVthJ+FkZ4mq0A7fju7W/s9m7Vrs0+tL/+T8cXvny/NLox/ew483fsur3D7BtyeN4SAe0Ce74AF/6esfp7x1n+NSstoxjY5+hDA0kyseV4eFZBnrH6e8Zobu5na6GJlLkzkQ7S0Q5zc+YDnOyoK93nLbGDsIcJa0RTmZkK+yoi/P4Tov8JIr8JLK8v52NbnMMhdkOFCf2EHh4KaFrH0C+/O/xfPdvcNv5Oj6WRshtJTb++b9wM97Huj/9B6t+/wDrn/9PnRntl6qwlSgLkRhJM9M6l6u7NLp6dIwzWaaMRu9gNGYPp3K96W4foDA5cb5MF1mRHsdAS9NCm5sYaGmmr3ecmvJqjDcupb93nMGGcuojzYj1lJFgvQHlgV/Nu/dxlLvnjXOzIMbPA02+B2cKL3i6PAz1xGm99+F7xYnJLxkaVF/2fu1s66OptpnGmiaaalv0NbwJBLec4uJiiouLb/vM7ZvFxTOi9bHP6ZWCsxdzvo2/D+f3ebydy89+F3dima6X7u5uve2RK7g+zve175voPn+eu/2a/6X23bvtO+lWjIPnr+3dPLbeCi6dJbhixYrv7P91dXVX3D9WtO9C/tLGlNv1jKYv/hKew66Hi+t7s156q6uru6u+c24V+nqmOP+593r7CwQCXW5F/Le78xSeZofIS05mfOILyvKLMFyzBG+Lo4xPfEFpTj4BBi/gfmAZbc3dTM9Aclgw/jJjJqe/0nv8+m5wcGAaua2k/bm3exjLLW9ituFV2hrbSI8IIND2OBZblhLj40J1SRmux/eQFR/HxOSXei//3WBXxyDSlg9oqmtlaFBNnMKH0PX/hFxmTOD2nzPQP4m3tJ+siADamroIdDhBkKMlxVnZCyaD3suKBPpNckr9NUNDM3S1D17W+pP1VBartNZV1tLZ1k9X+yChbrb4Wh0jIchfR+8Th9n+6qNsev5BrTZ7VuNjaYSb0TZcj2wi0PY4wQ4Sroc3snnxT1nzu7/HW9pLkL2Ew6GtrH3uQdY+9yBbX/klVrtX6ySOAx0tiZV7kxDkT6TLCSKcJK2RLuZkhPrSUqGip1pFT005CX6OyG2MKE0KQ+m4j0Tb7bhv+D3WSx8k7cRHFDltJs/vhE4dUkL8qYnzpMBPosBPoijAitqclCu2U1f7IF1tvfTUlJHkIc3rOX/OWFcTQjY8SNDeP2vrYLX7E/Z9sJiDH72A3FYiIcifHa//mlA3GYnB/ldW4YbSU9Ka5CkRYbOXAOsjKGwlSn12UC/fzED4ZoYiNzMUsZk+xRrCPlxE6Cc/IcB4I66738Vu2X+QvvPBBaYdfILUo4t1PbSY1MN/0mmf8+WpTPBntq1M7wPCveRA38RV+2F7S4/OPVtTdpKKwhIivJxxOroDuwObcDm2Gz/r48htJcy3LWf/sufY98FiDn38or6GN4FA8B2cn5WirzforyU4KxAIBAKB4Ptx8eoLN/J9e+nSwXfijFvBzUU8owkEAoFAcPdxs+PFk1NfocorwHTze0zPQHN9G8EuNkgblqCwOsDI6GkGB6eJ9ffkwPLnKUzP0CZ0932wmI7WPr3HvO8GI72cSQj0Z3T0DPVV9VSVlHP8oycpcFpFb/coKeHB7HjtUSI9ZJRk51JRVEpecjLBztbUlFeLJPp3ODSkxmbfWlR5BUxOf01CkD91lXVE7Pg5cW7zq0TnJysx+eQFsuJiGBycpqmuBWVIAOkxkVQWizzVee/NBPosTGuu7Pjk5/R0naK1qfOqFmZkUJCeTkF6OnmpKcQH+CC3lfA0O4jV7tXYGmzU7udttPZ1tr/+aw6vfBmjta9jf2gLicEKUiJCqSgqxeHItgXlGBk9TXlBEeEe9gTYSVq9zQ5g8en77HrjcTwvmj3ucnw3RmuXYL3lDaKdpe9UKXehruIkrU2dFATakusrkesrke+0lRxPQ6L3LcbhjR8SsvkRwrb/BtvVT2Kx5U1KAo+Tf/wpck2fI9phvn7Be54h5NOfE+kuo6WxQ6ed6srLSfORFpga5E5KRCipcnvSvKULehqSaf4m3XES3XESXUo7Wps6qa2oISUiVMeG6sYF7XZ4xQt0tPYwrYGZoS6mB7pobeqkraGJjrIMOlTpdGV50xu0ht6gNfRE7aE7UaLC/nUy7TeQ7i1hu+5ZjJc+QorhK2SZvk6WyUIr3TYxVx7K6cs4MzR41T4mvLm2NXdf9h6tP1lPUUb6ZY32cSHATsLDZC/2+9diu3c1iov2rXc3NWDTS4+w6aVHWPen/2Dtcw9xZNUrGG98hx1vPsGmlx7BdMt7RPm4afvj6NgZpjViCXeB4E7l4uXb9bUEsQjOCgQCgUBw67k4+X0j+wuD7v7b4jv7Lx/xjCYQCAQCwd3HzYwvT6m/prG2CYW9OYXpGYyOnaEkO3d+yWuLrcTYbKU4K5O0yBDC3GQEOZgR6HCCgtQUxiY+IyM2Gpu9a/UeJ7/T7WjrI8bPg2kNtLf2YndgEyGuMjpqKhjM9SQz1INQFysC7YwpKyiivLCYymIVJTm5xCm8CXGV0dszqvd63Mkqw4IIdbOlp+sU0xrwOnGEOIUPYR4OTGaaEentwtpn/oXSNCUtje1kJcYzMfUl6VGhWO1YQY4yiaFTM3qvx53gzJz+xje9JdBbGtporGlClZtHVlyUjnnJiRSmpxMf4E2gnUSgnYTz4S1Y71iO06FNyG2OEWA3n2Db/vqvtUukf/D433H445cx37YcwzWv8+lrj7P/gz/icHirNiGnDAuir29swUWYmvkGxyPbmJr5moH+CZrrmmiqrqOmIAdVYghZAY7Eu0mEO0kEO0hEOplSkZ9PityZWBdJa16kP/2NdbRkx3yn9akhZMtlBNt/u4y51WECDVcQeHQ5QftfQW55EO9V/47VO/+MrcFGgpyssD2wkWPr38TrxGEM1yxh25LHcTi09arLo8ttJaJdJToST3Aqw4qzBWZa5xoS0PQ1c6bMn8HgDXT6LKfTbxVtcZY0VteT7SuR5mFI4NHlBB5dTqzNdppzo65sThSNlZVYbHsfVW4ejbVNtCWcoCXOjBx/C7IifMlz+Gheu4/Is543x1ciKz6G7oIY5qp0VU+d1ftNeq84qf6KjrY+GmuaLmtJTi4ZsVEUZ+dQV1VHaW4+dVV1NNY0Eehgcdm+53TkU3a9/rjWzS/8Byt+/QOWPboI2e6PcTq4HpPVL3HgnV+z/63HCbIzwXzbcsy3Lcdi58e4mewn1M2OhCB/XI/vwXz7R7gc20WcwoeMuBiKMjKpq6ylsaaJioxEypKjKEuOoiItVl/Dm0AguArnl2R9+OGH9VYGEZwVCAQCgeDWc/Ge89u3b7+hc1y87/WNnkNw9yCe0QQCgUAguPu4mbHpsfHPCHGVEeZuz+jYGUpz84nwcibG35PCjEwaq6oIsjUi0s2K1voWkoO9CXGxwvHQJmrKq5hUf8X2N35DU12r3uPsd7IhLjL6+yfn8wHT58hOSiA+yI/CtFSa8+NINFnCsfVvkp+aiiqvEFV+IT3dI6jyCwh1s0NuK1FVWsHE1Jd6r8udaF/fOMEu1tRW1jKtgbaWbo5veIuS7FwyYmOYrY2mKC2ZnS89RFfHAH29Y+SlpNDbM0prYwchLjI8zQ5SVVKm97rcCd6TCfQwN9v55b93rmDf0id13P3mrznw/u+x3bMSvxMHCLaXsNy6lJ2v/DfbX/4vjNe+hr+VIWZbPsBk41J2vf0ku95+kn3vL8Zy1ypMNi3Fz8aYXKVSa1ZMBEpfe1J8rMkL86Iwyo/CKD/K4vyoT/GjPtmPE9s+pF5VQpniCGnmS4kxegunTS/gtuEPRJl+Qqa/jJyYUHKVSpL9HMiMDqMpV0l7gZK6lBCyvM3I9JLI9rempqL6itblKqlP8aM6O4HicGcKgmzJTYwlPdhGqIIfAAAgAElEQVSDkF3PELzjqfnko8wUL/ND2B/cjK+VEblKJb5m+3AyWE1esvLqJkRSGChpLVCYkuq6nyhpBSkn3iXlxLuknniXMu+ttPivo9V1Kclb/oWwZYsIXfF3BO1fQuCRD2mKlKgPPEDp8Sd1LDnxvxS5bl6o82byohULylOcpmSuIVPvN9u95PDILE21zVfti8nhwSQE+c0bLKcoK4twDweMNy7FeONSLHauxMv8MHJbiQgvZ+S2ptgf3EyQkyUZsdFY7lpJUkiAzr12sWlR4QTaSzr6WR7BzWgbx1e/gtORbRxb8yqWOz7C1+oY2Qnx5CqV2B3YiMmHT2K+6lkUxzeT7G1NQZQfBVF+qNKTtOWvzM9D6W2D54GPcd6xFNnqZ7BZ+SS27/4b8fsX62t4EwgEV6Curk4bFPX29tZbOURwViAQCASCW49MJtP5zr2e7/7JyckF+6DfK/tG38uIZzSBQCAQCO4+blo8e+Yb6iprkduaUpieTnVZFcqwIJRhgZTk5FJXWUtvZz8KwxUkeJhxalhDamQY6XIrVNkZFKSn0VDTSK4yCV/r47Q0tus9Pn8nmpeaTFKIgonJL5jWQE35STa++DAjo3P0dJ0iI9iVgN2LCbbcSVZ8NCVZmdSfrKe8oJi+3jGSQhT4y0wIcZUxODit9/rcieanpVJTcZLJ6a+Y1oDXicN4mh0kMz6WKfXXTEx9ieWGl3Hf9gJyO1Om1F/RWNtMXkoyE1NfogwLwmbfOjLjYxkYmNR7ffTtPZlAV+XmUZSRSX5qKkH2ko4Km2N4mxngcnQrbsf3aGey+lkfw9PsADYbXyHG/jA26/+M5SeLSXKXtKZ4W1GQEKmzb3JlsQpVZjrZQS7EWO/B5dNXsfvoFzi8/re4L/sp8cffQuW7H5OlPyNEdoTo3b/Fa+l9eKz4VzyObJyfGX5sJRG2+8lLTtY5b7XSh5o4R05G21IabEZpsERpqBVFGZnzpqVQHOtHaaCkVSU/SqLpu0RYbqM0UKImxpGq/DzKC4svHJeRSXFWNo3Vjag1aC1NjiI9wFH7s2awk6m2MhrLy6hR+lAT70hNvCO1kWY0Or0+r/MbNHitpMpnC6lHFuOz9YJKy3Wo/A6j8jZYYKm/EUUZmVTmZjJXr+tsV71OuYS31p6uIarLqhb068piFcpgf6K9HBYY4W5LsKM5nsa7sdj6Lg4Ga/GzMsL+4GaOr38LwzVL5vcLf38x+95fzDs//yt2vf0kRz95laOfvIqHqQEKOzMyY6O1s7xHR0/rlEthJ9FY08i0+mvUGqgpVelYmZtNVqATSvf51RuC7CXCbY+S7GlGqrelzr2b5C7RWV5Ib7WK3moVnSWZWmtTw4m3MyDezoA0hbP2Hklyl3Db9gp2Hz6C/et/i/+hD5HLjAk8vpZ443f0NbwJBALAyMhIJ9Dd3d2tnUX28MMPMzk5qbeyieCsQCAQCAS3h4tnkJ9/Bjj/jHDps0B3dzepqals375dZ/l3Mfv83kE8owkEAoFAcPdxs+Lf0zNfE+IqI8jZioG+CeIU3qhy80kJDyE/JYWeziHSo0JIcT1IimwtrZUl1JRXczLJg3AXc3q7honycWVa/TVe5oeJ8fPQe0z/TrO1sQOzT5fR2dqLeuYb6qvqkMtMMN7wjvZ/2po6SfaTURdnT5z1esqTA+nuGKQwPZ2m2maqilUEOVoS6GRJaU4ek1Nf6r1ed5Kdbf0UpqfT3TGgbc8db/2WSG9nxic+R62BiqISAsx2cirVDOu9q2lraGagb5zSnFzaW7qpLCrVbiWdq0zi1JBa7/XSp5p7MYFeU1JCZX4+GV4SGV4SaZ4S0S4SAVZHCD6xi+wwH/JigknxkLQWhrnTWphOd3n+Fe0sz6euKB9Vbj5p0RHa5HvAsTUE7X2RwMPvo7A8RID5bkxf/wlHXv0XXI/tpDQ3D9NXfqjdP/3Qihcx27rswvGmGwkw3bBgeeqgI+8QZPAijYkOzNXF8lmBGZ8VmHG2xJa5tgLmWrIZzbClxuZFauxe56TPdsqTQiiP86EyWCLO5AOC9r5I0N4XiT6+lPIgYypDpCua5biVZLdjqPLyUeXlUxHvRWWYRGWwRLXrCqqCDed/DpOoDPrWYDOqYj1oK8tnrukSW0uYGRnT+01wL3mytBxVbv4C81NTCXWVEe3nTlZ8LCkRIdq/JYcHE+hoedkl0s22vMfRj1/Ucd/SJ9n8/L9z6IM/YLbhdcw2vIHd3lX4WRmyZ+nTvPuLv+HtRxaRGhWm/Yzz5wt1lV22fIWJMaT7yS7cj8o4ZPvXk2y7iZNhxtRESOSYvEiO9ArJLkdx2vQi3nvfJcVDIkPhQFFKIqrcfHIjFaR4SNSkRercuxUJgaR6mZPiIZHqab7g88syU6iIdqUyRKI8MWD+d2lxlGWmkhnkTNjRpQQc+wS5zBi5rYTD4S23dUwTCAS6XBwAvdTU1NQ7pmwiOCsQCAQCwa3jcjPJr9cb3T9dcPchntEEAoFAILj7uFkxc1VuPoGOFvOx4LwC8pKTSY+JpLaimlylksLUZEIdJTqa2ulMsaMqaD9D3d0kBivIS0lBlVegPbYkOwc/G2MaTopJgBfra2VIYrCcsbEzqDVgvm05bsZ7qSwqRa2B/p5hEhWe1JZVMFiZSoX3BtLcdlKdk0BjTRPlBUWcGlJzsqQcx6Pb8LE0ZGRkTu/1ulPs6TpFYpA/yeHBVBWrODWkxl9mjJvxHno6h5ie+Wb+OlgaMj46w3R9OkX+B4mVbaS1sZ2G6kbykpPpah8gOTSAADuJICcrWhra9F43fXpPJtBLrN/AYd1i3Ha8pZ05XpgUTXleHgWxQRTGh9FUPj8TtTEvhewAR+0s1bykeJ2Z2hfP9i6JdEWlMKQ41p+ypBCqlQFUFqtI9pIIMlhCoOFHKKzml6QOc7cj3NOBlPBgKotKsXzjH6gqVlFVcnVrlL7URprp6HviAF6GG/DZsRjfbU8Tsv6fUYVIlPnsIc/gUcKWLSLsox8QsvERgnYsJuvoYso8tlHruoIG+yULrPf4hJpYh4XGuXEyM0GnPHUqFRNNKma7alFPf6H3Dn2vODl17vL98Fujfd3xMDXQmhSioCAtjWPr3tTO+r6QtLalNCeXWLknytBAwtztcD2+57Izzi821MlCZ/WGKE97ijOzCLA3w3zr+xxfuwQ7gw3EB/hSmpM3P2M9NAB/k22473yLaKtd2pnd8XYGJDgeJitSQYzDUWRrFutot/4FIg++Sr7ZEvLNllAR5Yy9wVpKnT4mw349YUfeINVkCcrjS7Ba+SQub92H+3t/h3zLY0QdfZUcuRnFiWGUBkuo5AZai5MiKMrIRJWXr1O3qqJiqpP8qA2T5g03pzbalmKFMdH2B5HbSkT5uJKTlDBft6JSneN7ugb1NbwJBAJYMHPsvBEREfoumgjOCgQCgUBwmykuLmbFihXXnDT/yU9+wvbt2+nu7tZ30QW3EfGMJhAIBALB3cfNiLNXFasoyswi0MGC4qxsKgpLKMnOobygiNKcXCqLSonxsiM9XM7U9Dk0g120Re6jMjmA0pxcKnIzKcnKpqKwmOKsbArT0/G2OEp8gK/ecwh3ijXlJ3EwWEtbYzvTM99QkpOL6eb38LMxRq2BsfGz5CTEEOYw/7NmZJi+gmBCjiwh23M3U0P95CqTaGvqRK2BlPBgwtzsyE9NZUr9ld7rdyeYHhNJqJst5QVFVBaVkhDoi/m25TTVNmuT58VZ2RSmpqDWwMz4NMNJh1Aceo1cuRED/ROU5RfS0tBOae78BOFoX3cyYqPv6Vno92QC3fa9f8Zp51KCdz1J8K4nCTV4nmQvU3KVSeRFelLkvklrme9O6iOOUV+QRm1ljY5NUeY0RUnfak5TojOlEQ4ozHcR7SqRF+FBrjKJsvzCBceOT3yGehbUszCt+YZo293an9XqL5jtb2aqVkljdjiFASba8pRYvkKp8ZM6ppu+TZrpUq1Zlh/RHCHRFG1NQ4r/Za0rymW0tYbZroVqBroulEV4y+3tHiZXmXRZ/a0McTq0aYHORzYTbC8RbC/hYbyHXW/9TsdDH7+EyaalbH7557z76F9juvldfK2PExfgQ2KwP4nB/hf6cV2zTnnyUpKR25oyNDSNehY6mjsozUynKCVJx4bKk+T4zO8trrAxxH3XW0RbbCPNzYhML0lrabgrzdkxtOcn0Z6fRHdFAf31J1ElhlAY7a+1KDaAyrxsVPEKSl02kiotxWXd73B/cxGeW57Bbc87OK79HY5rf4fDttfZ9eZvSJJtJsbHkb3v/oFdb/2O3e88hfnWdwk6esEYy3WUJiqoKy2gITuchnS51qZ4G1rlaxgLeY/PUzbxRepmTjckcbo2gdk8e1p811KgkCj02kux/XJUXjuoCzG86L6X6MtwRXMyltN1SRSnzV+3/NQUfQ1vAoEAiIiIQCaTsWTJEpYsWcL27dvvmL1Li4uLtdbV1em7OAKBQCAQ3DNMTk6SmpqKTCZjxYoV2ueE888KMpnsjnleENx+xDOaQCAQCAR3HzcjNh/mYU9GXDSR3s6cLC2nv3eMxGA5bU2dZMbHUJKZTpDMkK7Wzgv5nO46cpzW0VFbRWKAB/19o0R6OzM6fgZVXh5h7nYEO1tTll+o99zDnaCz4Q4yw/wYH5uj0N+MCA875HYSFYXFqGehu70Ph70r6WzumD9m5itm2kvJddtGiPVuOuur6WjrpTgri4GBCSamvsBix0fkp6agysvTe/30bXfnIGHuduQmJ6GehcmpL7Heu4YQVxnBzlbaPI+PxREmJr/NS6o/Z7Ipj3LfzcQee4Haimp6u4e1q08XZWYQ4emI9a4V1FWc1Hsd9eU9mUC3P7QJhZ1EoNFH8x5fSYDFXhR2EpEupqiinWnJj6ElP4ae8jRmSr34InUzXyau4POcQ5ypCeV0TTSf5ZhRcOQxCgx/Q57dSrLCvCiMC6A9VtKx0mcbebLl5MmWk+O2m8zIADLionWMst5BntN6MuOiyYyNICvUjXyFRE2wEZ2KLbTHmdNaEENrXjStubrOdDUw29u8QM1Qn9472L1kU10TmfExC65tRlw0sv3rMd+2HOu9axb8LSFYjtxOwnb/Wva8/Vusd69Cbicht5OwO7ABix3LdVz26CJW/PoH+FocJtBewsfiMIc+fpGNf/4vTDYtxdviCMVZWTTVNaPKyyMrIZZIb2cC7M1IjQqd72OXmBETQWqYnMy4aHwsjmC2eSmpznsodlxOseVLFLh8Sp6vhMLgHWw//g02yx8jLSqUOFczmuqaaayupyo7mZNZSnrqqhlsbdaxOCGUWFeJWFcJZaAnGbGROm2QJ1tOrt0qskLdyIwJJSvQluJYPwoSwgg0XI7CfAeOR7djvn054Z6OZMZHkxkfTYKfA3WVJ8lOiCUzPprsxDia6pp1rK04SUFqCtmKE+TZLyfPfjm5PofIigogO8iOXI/d5DmsJM/+I/LsPyLLxxjLjx7DeuVv8Nz1KkEGSwhZ9xBhHywiZtXfk7Xrvyg49Bi59mvJ9pN0bImUaI+SaMuP09fwJhAIBAKBQCAQCAQCgUAgEAgEf/F833j++VVJDT78E/Un6xgamiY3RUltZQ0lObmU5OQS7WVPVlQQU+pzF46d+ZL+VAtKvDYQ4nCMsTolLXUNZCbEMjp2GoW9hNHq/yUuwEfvOQt9W1miwuXwRlpr66koKqZcGUqomw1yO4mJyc8ZHlbjI+2mMCVR57iZiSmGK2LJ8jlKdWkJ6llobmijJCeH4WENrsZ7sN+/hiAnS73XUd9mJcQS6iZjYGAC9SycVJXjYXaA2opqyguKyEqIw9loBzVllbptPH2a3jw/ko8vpjZWoi4zkMriUsryC8hPSyE/NYUgJwti5B4MDk7qvZ76UHNaf+Ob3hLoXe29tDd36VrfQFd+MO3RR1C5riLDw4DUyBBSI0Nw2fcBJkv+AdOX78NkyY/wNngHz73vkGG1grAPFhG27D5CV/0TIRseJmrLw2QffIIM2VrSfSTSfSRq/HbRJ19Nn3w1PXES7TWVtDV36dheW01HRa5Ombpauxjt7kIz0MXM+LTeO8u9ZGFGBimRIZc12tcNwzVLtLoY7cTH8ih73/sDm156BKs9nyC3NUVhJ6Gwk6irqqU0N5eizAxW/eEBmutbFlz/tuYu6qpqKM3OIiVMQZjzCUIcJK1VRSW0NXUS6GSJzd7V2O5fi7/NcSK9nWlr7qKxppHM+Bi8j23Bcf1ivHe8gu+uJVr9TXcgtzXB+uMnOPHew1plH/6cEqOnqDD5Pd0xx+iJl1DabMDXeAudJUpyAq0IN1tDjPVWYpyMCNz5e3yX/S0+791H8Nb/Rm4nzbdLqB8Zdp+QdWIJGY4bF7RZRVGJTl2701zpiZe0dqgyaC5UorA+jPzbdgtzt6MoM3NBO42MzmmvU15yEmPjZy5cO8055jqKOFMTymR5KOWRNqSZvEjUnl8RbPBnAo3XELr1UcJW/ojQ9f9J6MaHCd34MC1BB+iJleaNMaXcaTUVLutojjSno6qEjtKMBbbX1iwo23T//P2qmZjW1/AmEAgEAoFAIBAIBAKBQCAQCAR/8XzfHECkjwuJIXLsDm5mdOw0hRlpNNY20d05SKSPC0lBPqSG+jI0OLEwsTbYQWe8EYk+1qTKrZmYPEuAgznTmm+oP1mH45GtBLtYU5ydrfdch76sP1lHkLMVJanxlGSlU1txkpTIUJobWpHbSUypz5EVH4W/tIup6S8XHD/XUUR/cRiqTCU9HT1Mqs+REhlCb88wne192O5fh7/MhIK0FL3XVV+2t3QR7GJNTlIC6lloqGngxI6PiA/0ZWR0FvUsdLb34XxsJ5MXvwQyC+rZb5joaaLZ/yOKfDZRkZVAZXEpqrx8IrydSQ0PpLKoGPNPl1FXVaP3uurDezKBfrY2jDNVchpSfEhx2Era8T+SZvoyqdYfk3L4j8R+8nfzCbZ1DxKy4xkKbFdR77VJa0fwftqD9tGfLae3RrXQukp6Wtro6Rykp3OQsf5BZk/NqxmbYGbmHDOzCG+Dk1NfaJcsv1RfiyMc/nDxZfUx20eIg4TCzpSNf/5v1j33oNZPX/0l9gc3aXUz3osyNICq4lKqSlS0NLTS3Tmgvf5T6gvXe/Wz/4+RkRntzwO9I2RGBZMa6q+1siCfno4+smIjCXY8QaC9hPunL+O28VnyvI9T6CdpLQmwpFHpT6PSn5oYdyrj/GgqLaS5QqVjZ1Mb3R0DtFZV0hm8k86ATUSs/Sle7yxixx/+hl3P/C0Grz2IwWsP8unz/8Knf/43DD98ik9f/eV8vRf/K+v++O9YbX4NhfEGAqXNdJ0s1Naxp6OP3oaT9Nap6CtXMphixmCKGaci1zPm9itO+/2WL6Pe5lzwy5xT/JHP0wzI9pNQekqkGT1P6tHFZBn/mcEkScfxLDvOlPtrrUrSvYaux3cRJ/ckxW4DaUf/SNrRF1D62ZLsJZHlK9EadpRTIZs5FbKZgdwAejoH6W1qoK9GpaN6oFd7j16sZnTshvueQCAQCAQCgUAgEAgEAoFAIBAIbg3fJ2+QFR9De0sXnpIB3Z2DjE+cJcbPjSn1Obo7BgiwNyPU0YyS1ITLn0NzjrlKOUmuh1DYmTA+fpaezkGSwwKZnvmaqhIVhz5+kWpVOVUlKr3nSfRhfmoy/icMaKtrQCl3oa97iAhPRxKC/OjuGGB8/AzHPnyKtvqmyx6vmdIw25JNrlwiXuFFX88wHS3dFKSlMjo6h4/lEdxN9hDsbKX3uurLjNhIPM0OMDw8n3MKcrbEaM0SqlUVqDXfMDMLmXHRdLR0a3/Wcfo0ndm+5Nu+wXBDNpVFJcTKvSjMSCczNoqm2kYiPB2w+PQ9ujv69F7f2+3svZhAT/G3Jd5dojrElLHYg4zFHmRYFcdgVy+DHV0MtTZpHezoYHLoFJrR8YVOzun9At4rqme+pqO1m1h/jwVGejtjvu1DfCyOEOvvwaEVL7JtyeNsW/I4n772GOuffUDHfUt/h8JOwsfyKC5GO7Tuev0xlj26iA9/cR9OhzYT8O1MaJdju3A22oGz0Q58LI7Q0tBKY3U9AfZm2lnmoW62ly3bpS5/4n5ivOxJ9rEiaf/jBOz8M0U+xyiVS0Qc/QBpyQN4Giwn2uf8nisjDPSP093cRldjE2ODY4wPjevYUVdPuJNEuJNEpJs1MX7u2s9LsFxLksETKPc+Tpy7GbH+HsS5mxPnJhFsuReF2Q5t3RT2ElUlpTTVNlFRUEBZXi7NtU06dnf0M9A3xkD/OAmBvsT5e8zrJUN58FcoD/6KJONXSLDdSrLBL1AefopEm3Uk2O8k3mEvDhueZe9zP2T7n36Cl7QfhZ1EyOZfEvbBIsKX/RXJmx4gedMDKHf+gnibbcS5STrWh0mMJkoMNZ5koH+cns5BBvrGGOzqZqiticG2Fgb6xxnoH+fUwDhTwxfdr1Onb1t/1czqa3QTCAQCgUAgEAgEAoFAIBAIBIK/fL5P/Dba15UYP3d6OgdQa74hOyGG9uZOhganiPJxIcheIi82lLHR2SvHgCemGc93Jmjbw6QH2qPWfE1TbTO5ykTGJ85SlJFOhJcjGbFRes+v3G7rq2oIdDxBWXoS2bHhtNQ1kRoRQld7H3KLg8zMfoP71peIsDNkeuarK7fx2BiDRcG4bnueykhj1KPDJAb7MzQ4RUt9C9G+Lux54zGSguV6r/Pttr2liyAnS7LiY5iZhaoSFXKZCd4WR2htbGdmFoozM2g4Wce0+kpt/A3TPQ20yD+mMkqiqiCHotR4SrKyCHG1obmumeFTavysjUgM9mNs/Ize6307vScT6GOjs4wMa5gc06CZ0KCZnGVG/YXeL8a94sTkZ/PLQHg5LjDA3pwtr/yCdc89xLrnHmLTiw/jZX6Itc89xOpn/5Wdbz6hTVoXpKYwMqxheHgGq10rSY+JYGRYQ2/3Kbo7B7T2nLejn5rSMhSWhwh1lAh1lAhzMkOVnUl+SjI+FkfwkPbjKRngLzOms7WHkWENwc5W2s/0sziI1dKHsHjr37D++EJZFHYSjp8uweR//5Foo2WUyk1QKSROHvk51XvuZzzpCFNpEnKrwwx299PT3kuo2QZCVv41EXufIsRBolBuRKnFcwQYvIbCzpQQVxkRngvb6FLTosIYGdYwMqxhrKWSySwZU2kSU2kS4ydTGO3pJivSnyAHM53ytjd3aY8bGdYwNnYa9czXzMxCf+8IPV2DC67d6bZczpa5c1blRJbR7whb/+N5N/87gZYGBBmtIHz5XxO24v8S/uFfEb78b6iyfp2pZImpZInROEOGIg8wFLGfySQTxprKGRkYZqRvQNf+U4ycmtIp38iwhqlv79k7fRUHkUAXCAQCgUAgEAgEAoFAIBAIBIJbx43GbtOiwojxcyfAwZyp6XOoZ74mzN2O6ZmvaW1s48CyxaSH+jLUN/qd5zpb4UVXdTG733mCKfU5JiY/J8LTgZlZ6Grvw+fEIRLkbhSmp+s9Zn07Lc7MRG5hQKijRHO5ivzkxPltaOOiaalvITUyBLnJlqu+oDAzCzOab5hrSiHTdTshdkfo6ehldHSOpBA5oyOz7F/6Wxqqagl0MCcnKV7v9b5d9nUPE+XjjDJEwcTEZ5wsLSfYxRqFnUS1qoKp6fn8SbibjIH+71hld+YcLVkKSu1eQd1ZSlluLsVZWaRGhBDubktXex/dHQMcXf0qfd3Deq/77XJq+kuUIf56G9/0lkDXzOm/8f9SzEqIJdjFeoGBDidY/eT9l3X9s/+C+ZZ38T5xmJ1vPsH7j/1A68qn/xk34z34WhrOa2VEQoAPIyMaRkY0jI7OMTn5OZOTnzN90dLosn1ryUtO1Cnb5OTnxHjaEuVmTZSbNdHuNmRFBTMx+Rl1VTUo7CScdryNyYv/l8jD71ARIOl4MtSK6lBrnd9VRzoyNqphbFTD+NiFskxOfs50fQYzaccoMX6aUOPVbP3fn7PsF/ex7BeLWP6rv2X5r36Av81xlv/2Ryz/zY/44Jd/ywePLuKDX/wV7z/2A/a//wzFaUomJ87onHdy8nM0lYHM5pkzm2t2wRxTTmccZC7PnC+SNvON/Y/5Sv4HWsOPEOUiEeIoEbH3GaLW3E+r53Jm0o4zmylpPZtnxWf51jr2J1sT72WNn7URvpZHCXGxJuLQC0Svu5/oT+4nwvB9Qu2PE+oo0R15jLlkQ+aSDZnNsGSqv4fJybNMjml0nJ48w4z688urufLbZXezIoEuEAgEAoFAIBAIBAKBQCAQCAS3jhuJ2xamp9FU24TBh8/R0zXEzCyEutkyMfk5o6NzxCm8UNgcIz829PJLXl+q+nPOlHvgbrSV0zX+qDXf0N7cRVZ8DJNTX5CrTOTA8j+RnRin95j17bKisIhAxxOEO5lSXVTIxMRZkoLlDPSN4bz+WcZGNPiY7iLe3fLaYu0T04yqgslTSIS7WtHXM0K0rxujo3Mo7EyZVn+F27GdRHo7673ut8uOli4UdhK5ykSa65ooy8snOyEOhZ1EY00jM7PguH8VlXm5Onm0K7ZxTx3NfsupiLZkSn2OoowMAh3MtRMx1ZpviPR2JtjZionJz/Ve/9vh5NQXyGXH9Da+iQT6HebFM60v1mr3Kt5+ZNFlff9/FrHs0YVuev7fL8zatj6G2ealLHt0EXvfeeKyn/F99bUyJMjOmDBHCZt3/h9mzy/C6n9/QEWAMeXyYxguXoThH+/D/J3/JMBOIt7djI6i5O/VLgo7icCjywje+SQKWxOd32955VFk+9fr/G5+KZJvOHVKfdnPqausJsTFigB7ScfQHb8k/JP/Q/iq+wiQGRG+6j7CV91H2Pp/JMBO0i41b/bpMt5+ZBG73n4S7xOHdT47ZN3PCHt/kY6Xq0+ql3Q9th4AACAASURBVMRYeeJN6U/3siKBLhAIBAKBQCAQCAQCgUAgEAgEt44bidsmhwWisDdDYWfK2Nj8lp8BDubMzMLwKTUhThYUKaMYPjV17bHg8THOVMkJ3/kgM7MwNnaaaF9XZmahrbEdd5O9BNhLFKSl6j1ufTtU5eZxdPmzxBq+x3hHCwWpKTTXNTOlPkeEpyMnlv6MWBfTa3tB4VtPN8ST5bmPujIVGbGRDJ9SE+7hwOTUFwQ6mHNqaIp1z/yUzLhovdf/VtvfO0qYux0Jgb60NLRSkp1FQVoK4Z4OnCxRMTFxlsL0NKLdLBnsHbnm89aWFqIKM2Guv5qREQ3pMREYLHsOueUhBvtGUWu+wdfKiPHxs3pvg9thkJMlQwNjehvf9JdAPw0zc3e+6tlvmJo5x+TU55d1dGyWkVHNArs6+lDYSfjbGONnfQyFrSl+NsfxtTLC4MPneO+xH2j98Df/wPLf3s/y395PgL0ZIS7WhLrKyE2KZ2YORkY1NNc3Lyjb9Mw5Jqc/11EZ5EmUuzVhThJhThIxXjLGxjR0tHQQZC9pDXezIcJdpvO788o+/g0BsmOEuFjrGOVmQYXckArFMSoCJSpt3ubk1kV0O/2ZmXRjxpWGjLXXMqXyYTz5ANGb/pHAj+7D1/IIQQ4Ss3lmDKeb657X2YIQR+k7nRqdQDOlQTM+ztmc8zO4TdCo/Jkc11BTWrzgmPaGRmZmPl+o+jP6+0Yvuo5nmZzQMDmuQd1awGyemdZi098Rve6HhEurCHU0IdTFiui1/0z0J/drzdj1MJ/lWF/R2d5Gvffje1HNnL5GN4FAIBAIBAKBQCAQCAQCgUAg+MvnemO2RRnp2slyrU3tTE5/QairjJk5GB2bIzksgObaBvJig6/73GdVjoQ6mRHr78GM5hynhqaID/Chu6Mf5yNbOf7Ji0R5yDhZWqb32PWtUq35msriEgLsTAmwOkBDRTlTM+dIiw6jt/sUMX7uxPi5EeVqxmD/6HWff6LYi1x/Q1rrG0mNDKaro4+EIF88TPcyOf0FDdV1HFn1MlPqL/XeFresjWe/obOthwB7c7ITYqmrrCbC04GyvHxylYnUVpxkeuYcNp++Q3Vx8fWdX32WmkR7qhIcmJn9moK0FEKOvIjcdD3dnf3MzMHgwATBztZMTn+h97a4lcb4ueFpfuDe3AN99vR8gut2qp75ivHx04yOahZ4anCS3q7BBbbUN6MMVeApGVzWT1/6bz558n4+/MV9LHt0ER89/jes/N39rH/+P/G1NOT4ujfY/c5TeJkd5MDyP7HuTw9hvfsTnRnHbY1tly3Tefu6h6gtr2RsVMPoyAzDg2Oc6h2kWBlNtItElJMJITaHCLIyoKejj9FRDWHOJwhxkAiw2I/VOw/iseEp6qIdL2ttlAOVwRaUBUiUBUgMdvVe+PwRNWODw4yOzNBdmU/oJ/cTuPVxPCQDjq17g+W/vZ+Pn/op1ntWE+JiRZCTBXvf+wPrnntQ66YX/1tb1ygfF526jbeWMZ1tplWdcRR12gGt01mmTKdLnJY9wMSx+5gw+SHdEQdR2EkESFsJXf2PhH5yP0XSn1CnGKJONNA6nXqM6XRpgZOpEiEuVkR6ORLp5Ui0/T7itz9I/OYHiT36BpEeNtq/dSsd+Sz/grNTc7e93wpvXIFAIBAIBAKBQCAQCAQCgUAgENwaridWOzF5ltSIEMLcbAl0OMGpoSmUYQH09w4zM/s1oe4yfCwOkxHieUOx4NmJcc5WerHq6X9iusKTkWE1KeFBjE+coa2pnSBHC4KdLClIS2Fa/aXeY9e3wua6Jgoz0kh3O0JFnB+aOciMi6KjtYvJyc8IdTDB13QXiT6yGzr/mcZEcrz2093cjNJfxkDfMJFeTnS2dRPj78rIsBofi8NE+7rqvS1ulYP9YyjsJJLDAmmorqMwLZWTJSpUubmUZmdTW15FRkwEcV4yBnoGr/v8daUFnIySUPeeRDMH+anJ7Hjzt5Tl5aHWfI1mDsLcbQnzsNN7W9wqxyfOsOmlRxgcGGdOJNCv31NDUwwOjC9woG+UrrYeWuqbF1hdVkGs3BOFnUSwsxXRvm4Eu1gT4+eO6/FdfPraYwvc9tpj7FzyGDtfe5Qtzz/Ihmcf0Lr5T/+Gr+VRAhzM2fzCQ6x75gEOfbiYGH93wj3sFyzNHXAFA+0lwhwlwp0uGGFvRKTVLqLtDhDpYEjAiZ0ke0kkuRzB79NnsX55ETEHXkLluZs8+3X4rPkfHN99gHCZAQH2EiVyCVWgxWXb6FJ7ugbJSYwj1tOKODdJa6y/O7Fe1oRseVSnHo5HPuXT1x7jxPblxPp7EOvvQVNNA2Ojs0wP9jCrPqNzraamPydW7kGcvyvxHhLxHhJxHhJRToYEWuwk0Pqgdqn0kN1PEb7yvm/9K4KOryLGxYQ4N4ltf3qAbX96gP1L/vtCGT2stGWIt9pE0q7HtMbb75uvw7d/1/5fgDeT05/rfRAQ3noFAoFAIBAIBAKBQCAQCAQCgUBwa7ieWG1qZAjBzlY01zWRFhVGT+cA8QE+TM+cY6BvlL3v/YGmk9UUJkbccDz4swpPYl2PE3XgVwyfmmawf4yM2EiaahvIjI0iOz4ahZ0JdRUn9R67vtlOTX9BRWERcpkJZZkpaKbPMjY2S15yIj2dAySHBeAvO05qgCuDvadu+HMmSv3J8tzLyNAYylAFzRXFxPq7c/jDZ9HMQXtzO2ZbP2BkZEbvbXKzVWu+pq2xTbuSdGFaKq0NLZRkZ1GYnkZVcSnFGWmEO5rQ2dx2Y5+jPkNdrA01Sm+mpr9AMwfJYQF4SAb09w5zamiKrLhoDD58jpFhtd7b5FYY4emAn40RmtlvGBvT6G1803sCfWb268vO/D5vZ2sXDVXV1KhU1KhUVJeqOFmqIszNViep6y8zxuHwFpyNdmC0Zglrn3uQtc89yNZXf8n+Dxaz/4PFeJ04RGKwP4nB/pRkZTI+cYbM+KgFbxvNzH797czvQa0dTW2UpCeTHORFlLs1oY4Sif4ulCTHEOdhRaSzRKSzRIzbCUZ6+qgtyNb+7mKjXC2I93fTliMx2J+UIC8K3XZR7LyJYrcdFPlLFDttJGfzP9Age5muaEOq/HbSE3eEBsVmssxeJHjjvxGy/ZeEfPpz4vY9TmvYboZSzehSWpIS4ofSywyll3R1PSWUHiZkehxmoDiaz0rdGU2RGEqSGEo0pq+miL5a1fz/eUooPc1I8pVRnJV52U49Pj7HeMRKBsoTtdevr6GCvnoVfbUq+isyGI7ZwVCqGUMpEs3ytWTsfYg06XWSPSWUcidSrdeRfnixjjO5LpxV+V/WM42ZaGa/1vsNLbwzFQgEAoFAIBAIBAKBQCAQCAQCwa3hWuO0w8NqPEz3k5+iJCHIj/7eYVKjQubzCN1DBDtbEuxoTn5cyPeOCZ/JNSb04GJSwoMY7DtFS30zOUnxVJWUEu5hR6SXEwWpyYyN/WWtNtve3E6g4wm8jXdSmZPO2NgchempdLZ2o5kDy10rKU5PIS8miGn1Fzf8ObNTMxRYvURXTSkzmq9IsV5KsLMVwc7W9PeOoJ45R2NNPQmBPoyOaPTeLjfLmdlv6G7vJdrXlSAnC7ITYxnoH6VaVY4qN5fyggLK8wsIkv1/9t47LK4rT9ftmTnn3jP3nLln1D33ztx5Jra6e9rtTrblTs6ybBzl0JKwZCUr2EI5I4FCoYyEQIAQWWSKnIucC4pMFTnnDEUuQGpbeu8fWCWEAAECCknrfZ7vD0pVa/32b6+19tb69lr7GEkhfvT0zD7H3VW5ZPhcoUyZT/8gtLX1YbzpPRQJ8ch8PKivbaW5qYsgVzud52Wu1VDXxqFVr9LY0E5DXRup0eE6G990ZqBnJiUij40mWRaO6b71mO5bj9mhzdidOYSrmQQ7k4Nc2b+ec19/wsGVv2XniqUc03+VQ6teYfuK/+LsjtVYGu3Sruy2P2fIN+88x1mDNQ8Y69EBPlSWVk+ohro2ogK8aW3pprqsmurSSgpTolElykjxcyL0ugTfy4dxMFyP9KoxWUlJFGRlE+l+A39LCVLTgwSc/5qCUEdKoz0mlTLYjiRHCUmOEuQeZhTIEx+IIz8jC9/Dr+OxbSnO37zAxb3rubBnHYZrl+NiZoL7tfN4mR3D/fRmjDboce34DjwsLz60wv3mFQk+dhaUFpZSF36WujCTB1QffIwGzw00eG6gM+oEXUlW1Pkfo8HqTYoP/U+yL76N9Oqx0ZxeOILH1z/Hc/tPqAuSjCrgBHX+RlQroqnOiKEqP+uB4ygrLCPSfDsRFvuI9HYm0teD2IufEHdOj7jTo4q9+AWRvh5E+nqQG+HBcNb3yvZksKFM551T6OmSQCAQCAQCgUAgEAgEAoFAIBAI5ofpzNG2t/UR6euFv6M1hbkq4kMCKcxVERvkT3V5LaEeN/F3tCbY9hLtrT2PPSesyXUj2vkCuWly0mS+FOcXkhgeSmZyMrGBvuSkpnLz8mkUCQk6n7+eK3V2DZEeH8+VA5uQmmxDXVlIVkoqysxsuntuU6wsxPPaOWRuNnR1ah67vq4MV6IsttHV0UdLczfxoYFcPfo1nlaX6B+E+tpWPK0uEeXrqfPczJW6u28R7GqPIiEBD8tLpMfHU6IqITE8lMI8FUkRoUT7eRHqdI3a8urHrk8VbI4yyo26mmZam7txvGjEyS0f0dTYqf1OmOdNairrdZ6buZT9OUMCb9rRN3CXQOcblBeV6mx805mBbnZ4C2cNVnPWYDXnvvmUfR/8giOfLePakc14mEuwOLSBAx/+gn3vP8fJ9cuxNzmAIj4OeUw0ntam7Pv0d5zc8jHOl08/tEW6q5kEHwsJQVYTK+T8V4RIVpPqcx0v64vUxdqT4iohydEIp3X/xLWP/ydeB94kyXQNspN6eHz9PMGSPxPnfYMQZytkNyQkOEiQS20ozMqmRFUypfLS5MR5WBPvKBnVzQvE+txE5uOBp5XpAwa43dkjnDVYzYU964gN8iM+JIjMpCQqop24FX9a24hKlEXEBvlpFe9+hYSbEq2ibY/jdmINbpKvRrdHv3IKtxNr8db/K7z1/4r4cx+Q4GiCh/Fagkx3YmPwNudX/4KQK3uId5Dcl/P5+/VIHUm8uHpUl/SJtz/xQAz31JoRzID66dueQ+jJk0AgEAgEAoFAIBAIBAKBQCAQCOaH6czRJsvCcTU/Q1lhKcmycMoKSwlwtqEor4DU6EhUWbncvHgMRWTw3MwLD3xHr8IRv6uHqCytIiZw1EQPdnNA5u1CZkI8fg6W+DtaPzVbYJcXV4x6ZJeOkx4VSmtLD+nxcVSWVtHU0IHFsR1ILU5TV1lLX//j7+g70NNPqqkeFXkK+gbu0NzUxeE1r2N75hD1Nc30D0JRfgGelhdpburSeX7mQhUllYS4O3HzioT0+Hg6OzXkpmeQn5lNXnoGnlam+NlcQpmW8lirz+9JXa0kyceGKF9PivJUqLtHOLV1JZF+XtpdtRsb2nGzOKfz3MyVqspqOLV1JbVVjZQWlhId4EOE902djW86M9DLVIUU5+ZTnJtPYXY28shQ4gK8cTX7fkv284ZcP7yBC5ve4OSqF7h5cish1yWPVLjDZRJDA4j3sCbOXkKcjSHxlzeQcG4l8dd2E39lE4nGfyLJ8AWS7Q5xcdcqSi6+SJbzXmTnVhJotBz3/a/gdmItHnteJOLsx5QGmlAaaEJRvC+ZYW6kuEoerZsSUhyOkmb6CcVO29EkX6U5VEKpr4SSYDMKU6LJz8giNSaKxIhQrXLk8oc7inqE4oQASn2MaWlooTAnn8KsTIoSAymOdqY4ypmym1spv/EJpb5Go7F6HURx+iXSL75LirOEFLeLpHhbI7fcel/XtpJhY0BLnC3DqtAJNVQcp/NOIyQ0Gw1odDW6CQQCgUAgEAgEAoFAIBAIBALB08+j5mhbm7txNT9DpK8HPT23ifaXkh4fR2p0JAHONjTUtRLgZI3HhQNzODd8l57mOhSWq8nPyEIeE01umoL0+DgSQoNJj4ujrLAUHzsLkiOf/K3cOzsHSY2J4uYVCf72FpTmK0dfhZyWTm1VA8G2F/EyP028nysd7XO38LGrKJ6wS2vp6Rmhf/AuccH+mBtux/PaqKHb0/cXCnOVpMc/DR7TXfwdrUmLjSE6QIpaPYIyK4dsuZyW5m7iQgJwM5MQ5elAfVXdnNWbkZiIPCaK9u/fJ5+RmMjWt5aSnSqnf/AuPX1/IcTdkbLC0kWQo8dTbVUjPnYWREjdUGXnkhgeQkFOPunxMTob33RmoMe7XCbQSoKD0RbsD+uTp8ggIy6ScBsJ4TYSwqxPEmJ+BIXfDWoU0VMqN9SFaDsJ0XYSEtwsyExOIszVBlfJdtxObcbNcCXue/7A5W3LOfnBP3F+y9s4XDiGi5kEu7OHyLikR5inM5f2fcn53V+MrtieRPHOEgr8TB5Socd+iq+/T4nNhwxnXqdN7kah2wFyTv6CkI3/J4F7f4230ae4H9bTyu/UKhTuElRB5qMKNEcV8L2CrMhTZGiVEiol/LoROeFuKAIcSIsKQSG9RObNA2Q6HyDTYVTpsiDSYqPJS4pmqGiMKjMY0CAk9ExJIBAIBAKBQCAQCAQCgUAgEAgE88Oj5mcTw4JwMz9DVVkVVWVVhHvdJNLXg+zUVNLjYinOL8DlkiG5iTFzOzfcf4tOhQuhVkdpbekmIyaYRB8r/B2tSIuNpqG2mTyFAscLxynIydP5PPZs1d09QmZyEj62Vwn1cCIlPJDGqhoyk5OoraonPS4W6/2r8DUzpLa8iv6BO3Nav+Lqh5RmpTCggZ7eW0hvXOHwqj8woBk19rNTU0kMC6a2ql7nuXoc5Sky8La5go/tVTo7B2isbyUuyI8u9RAZSYlYHv+GCDcbasoq5rRetXqYxGAptRU12s8k2z/B5vR+SlSFDAzepb62ebSPlVfrPE+Po9hAX9zMz6JIiCc+NJD+wbt4XDuPZkh345vODPTEi5+SavUVKVZbiXK8QGZyElnx0aT72RJpKyHGxQy5LIis5ORHKtdLQo7n9/K7SmZyEnH+7rid/grXszvHGOCnuXnlNH4O10iNjiQzOYm02Chq3LYxoIGGuhaykpMeVHwU2SH25HpLtAq78AUeh97C7cJ+XM1Gt4x3P/kl3vp/g/SLvyHPSp+EawZEXNhAss0+3Pa+gffhd4k3+YD8i288oFynPeR4nh6Vx2ly3L+X51kyk5O0KkxPoi43iaqsJDTNNTptyEJCT4oEAoFAIBAIBAKBQCAQCAQCgUAwP0w1N1tf20yImwMZifEMaCAhNAiv65eJDfJFkRCPWj2M7aldJPi5zsPc8F26GyrJc9xGUb6Kpupyol3OEebpTKi7I9mpKXR3j+Btc4UoP086OgZ0Ppc9GzU3duBtc5kAJ2sUEX6UJEeQm5ZGVkoKVWXVBLva4WkuIS0ikM6O/jmvX12WToDlEQY0o6u066obsTt7hBB3B7KSk1FlZZOREE9abLTOc/U4cjGTYHZkK3npCtTdI+RnZJKnUNDW1kuQiy1XD3xJdkI0vb235rzusqwUcoJt6GhuZUAD6XGxGG18j4zEBIryVai7hwl2tePmlVM6z9NsVVVWjb+jFS5mEuQxUbS1dpOdkkJmUhLKzEydjW86M9B9JWuQXd2GwuscabExpMXGkB4dRm6wDSpfk0mljHBG5XcJlVSiVX2KN7VJnmS4S1BIzUiLjSEjMYE8heIBNTV2PHRiWlvUSM9/w4DmLgOlMaTHxpAeE4Ei0IZMl4NkOuwiy+wTcs7+kWzTd8l03IPyxnqKLPQocDlIgZdkVNJzqAKualUQeI36ZClDlYopNdjdq/PGKST0tEogEAgEAoFAIBAIBAKBQCAQCATzw1Rzs/dWH/f03qamso4QdwdczCTEBPrQ0d5PsbKAKzs/ob1FPT/zw/0jtGT6EWm5i77+b6mrbiA6QIrFsW+ICZAyoIGqsioCnK9TVfbkrd7t7rlFWmw07tfOkxIVQVKAG9XZKdpFmRlxUQTfvI7PNQl1FfN3fGmRAajksQxooKO9H6dLxlw+uJkSZSHd3SM0NXYQE+hDVkqyznM2G2UkJuBiJsF0/wYGNNDS3EWkrwdq9TD5igysjL4h0tOe2rLK+Ymhf4Qi/9PkxQejVg/T1aXh0r4NxIcE4OdgRf/gXcqLyzE9sJHy4jKd52s2ig8NxM38LC5mEhpqmynIziU1OpKevr/gZ2+hs/FNZwa61OaydvX2PXmaS4i0l5Dqdl+1oSbcSrmvkUwbWn13knXmD6SfepHUm6dIDAvCdv+HeOx8UatAw+XIrbdNLMttpDoZkxzqR5IsDIfzhiRHhJLmJqHE9yzF0W4UpUZQHO1EcZQTxTLHUcV4UpSeRHtZHpqacWquYkBzV+cNTUhI6L4EAoFAIBAIBAKBQCAQCAQCgUAwP0w2L1uQnUuQiy01FXUMaEARH4fpgY0EudjSUNdC/8Adbpw0IDlESt/Ad/M2P6xua0cZao0yM5ve/m/JTUngutE2PK0uUlNRy4AGlJlZJMnCaGt7shY7Nja0YXZ4CzlyORUlFQS72pGVkqw10FMiQghxtCAjJmJeVp/fU1eXBqmVBF87C8qLSkmKCCHSx4MwT2ftd1KjI/GxvUpDbbPO8zYTKbOyUcTHcXzDO2QmJ6HuHkYeE0V5cTltbb1ESF2xPbWb3MQYevtuz1scPY2VxFzdSGvtaJv1tLpEenws/k7WpMfH0tk5SKiHE86XT+o8ZzNVQXYuoe6O2J87iiIhnp7e2wQ4WdPZMUBOWhq5aXKdjW86M9ArS8opLSimIsmXymATrYq8jxB15n3cj63E1UyC9cFV2OxajuzYH0k1fJ5Uw+eJMvgXpKv/Bq/Pf4DHtl/gZnaKPIvVVNs+qCrvI5Qn+T6oxO8lj6RUqaK0oFir8sJiNA2lDHa267zRCAkJPb4EAoFAIBAIBAKBQCAQCAQCgUAwP0w0J9vS1ElyZDj5GZnaz9zMz3Jyy0fkKTLoG7iDKjsH68Nf0lzfOr9zxIN3qC0pItrbjgENtDZ3EOVzk7MGq4kPDWRAAz09t4jwdqX+CTJ3u3tuIZO64XTJmPqaJtKiwkiXBZIaLSNHPrqFe4CDOSFOFrQ1d817PCXKQmwkB2ht6aZ/8A6FufmYG35NviJjtE00q/G1t9Dm/ElR4E0bIqRuXD6wiY6OATKTk1Bl5dDR3k9csD83LxkR5+tKS8M8t2MN1KYFkBzqg1o9RFlhKTIfd6Q3zMhKTiZPkUFZUSk3TA6Sl67Qed5morhgP87v/oIwT2c6OwdIjY6kOL+AAc1dvG2ukBgWqLPxTWcGeoqFPnHn3yPe+HckHPgJCQd+Qrzxn0hyNKbY2YAGz13UB0godt6D0nY7FVFO1CiiqFFEUT1eZVVomh7WYOfDW7YLCQk9OxIIBAKBQCAQCAQCgUAgEAgEAsH8MNGcbGW2nBSXC/T2/YUBDRTmKrE+uYcoPy+6ujQMaMDG+BtykxPo6/923ueI1R09FCTLyE1LZ0ADzU2dWBrtxPrkHhpqWxjQjL6v3fGiEQ11LTqf056OOjsHcLxoRF11A7WV9XhfN0UeFUZuWjoZiQlkJiXhbSEhPzVpXlf431P/4F28LM8xVJfKgAZqq+qxPXMY92vnKS0oZkADybIw/B2tqK9p0nn+pqOctDQ8LC+Qk5qK61UTuntuEehsQ3fPLcoKS7h6dBuJwT5kRIcuTEz9tygLOosiOoTevm9xvWpCbloaKZERqLKyUSTEI/Nxw+H8MZ3nbrrKz8gkxM2BSF+P0Z0pBu/ia2+BunuEAQ0cXvMaoc7P4BbuzSXZNBak06hKp1E5qobCXJpqG+lpakTT9qAGe4cY1CAkJCQ0bQkEAoFAIBAIBAKBQCAQCAQCgWB+GD8f29rcRUZMBIXyRHLT0qgoKcfT6iIuZqdpaexkUAP5GRl4mB6jtaljYeaJB+9Qqcoj0f+m9rOygmKsT+wmNVpGqLsjqVEy0uNiSY2KoLt7ROfz2lOpt+8vmO5fT0H26Ero9PhYUiIjcD2/n3jXq7S39RLhbkeg7WXaW7oWLK6aklISzf7MoGZ0VX9mYgLXT+4l2NWessJSOtr7cLpkRGygj85zOB2FuNnjctWEwJs3qKtqQB4TSXG+ivbWHvwdrXA8f5SMyGA6WrsXLKb+2nxCJB/Rox5ElZVDfGgA/o5WNNW3Ee55k1JVEY4XjchOSdF5/h6lssJSslNTCfN0pqK4nIHBOySGBVFZUkH/wB3CvVywNNpJpMszaKBrhmFwSEhISGj+JBAIBAKBQCAQCAQCgUAgEAgEgvlh/HxsRXEZIW729PTeoqmhDXlMFDevnCIzOYmBwTsMDsGNEzsoyFDQP/Ddgs0T9/aOUJCVSXZqCoND0D/4HXHBfnhaXSRPoaC9rYfe3tsEu9rR2Tmg83ntqZQYFojTJWP6+v9Cc2M7ntaXCHCyJj7Qm9rycorylEgtz5CfmqDN+UKof+BbCtNiyIryYXAIKksrcTY9geOFYySGBTI4BAmhgbhfO0dVWZXO8ziV4kMCcLM4S01lLe7XzjGguYv0xlU6O/qJDZTidlVCpPsNGqrrFja2wW/pijlNmMt1entv43X9MnXVDUT6elBRUk60vxfymEj8HSwpUap0nseppEiIQ3rDDA/LC1SVVZGTmoIqK5vevtsMDsG14zsItDlHZ1uXzsY3YaALCQk9tRIIBAKBQCAQCAQCgUAgEAgEAsHc891333Ju5xqtJNs/Zd+nL7P/099xbucazhqsZs/HL7L5tX/j+PoV2u/tev9XnNry4QO/XQgZbdTj8JrXOLdzDcab3mPPxy9goPc8xpve035nz8cvYvL1Zwse20y0+8PfaGM+vXUlBnrPY/DeLzm0+hXO7ljF6Swo1wAAIABJREFUkc9/x74Pf4nJ9k8XPLbTWz5k/zv/wrmdazix+QP2frKMg6te0cZ8eutKti3/GYfXvK7zPE6lvSuXYaD3PGe++Zyd7/+KQ6v+hPHG9zD5+nN2ffBrdr//PMdX/46zO1YteGznt7+P+6YfcX7nana+/yvOfPM5ez5+gTM7/syxdW+zd+VLGLz/S45+8YbO8ziZjDe9h+Hat9i2/Kfs/WQZJt98zoHPf8+pLR9pv/P1Oz/H8JNfYX1ip87GOGGgCwkJPbUSCAQCgUAgEAgEAoFAIBAIBALB3HP3zh3ksZHIYyOJDfLBdP8G3K+do7Ojn66uAULc7Dn51Yc4XDhOdmoKhTm5+NiZU1pQRGfnAJWlFaTHx2jLGKvYYF8sjXdx9Is3pyXbM4dJiQybsKzM5ERqKmvo7OwnV+ZErMMR6mubSAgNxPGiEUf0X0cRH0tX1wCdHX1cP7mX5EnKksdG4u9oOe247M8dJTU6YtKyCrJz6OoaeEBxIf6osrIe+ryrawCzQ19py4sP8cN0/wau7F+Ph+lRZFJXzu/SZ8db/8HBlb95ZGyTxSSPjaQwN2/C+iOkrpQVFj/0eU1JMfLYSBRxkeQEX8dh+6+Qx0QS7GqH6f4NnF6zjF2v/JA9H7+Igd7zfPX6f7L/s98/FNPul/8P7I9vnjSuvDQ5TbWND9Uf5uFERUn5Q593tPdOeZxWhlvY8od/YP8nL2lj+ObdX/DV6//BwT//kW3Lf8rh1a/x+c//mi9/+39hun8jl/etx/nsPhSxsgfKmigvXV0D2ve+PxBXRx/FStWkcfneMOXgR8+zW++5Cc9dxP7/YOubP2b7G//Oxt//P8QESrE5vR95bCQhbvZc2rce030b8LK+RH6Ggsb61ofi8rE1p6nhwc/b23spzldOmbPzX3/Etlf+iYOfP3z+7unw6lfY9PLfYyfZO2EZXtcvYbpvA9Yn96LKyiI5Mow8RTptrd14X7/MlYOb8bl6nM6OPrq7NTob44SBLiQk9NRKIBAIBAKBQCAQCAQCgUAgEAgE88Og5i6DmrtUlVVx4qv3aapvY3AIivNVnNj8AU6XjFDEx1KQnUOOPJWC7Bx6ekbuz+F+//t76uoaxM/hGobrlnN07XKsTuwiMymBzKQECnPzaG/rpaWpE2Vmpvbz87v0ObpuOYbrlhPh7fJQmYOau9r6Ojv6yUlNoURVgDwmCkV8LMab3sP+3FFam7sYHIK66gY8LC8wMOb3He19+NhexfD7eq6f3qetPzMpgfqaRgYG71CiVGk/87K+hNHG9zBct5zjG96ZMq6xSo4Mp7SgaMJ/czM/q/1tXXU9Bu//ivO7v9DGJdn2MT43LpOZFE9mUgKNdc0MDN6hKC9fG5eH5QWOrX8Hw3XLMdqoR1yw37TiGhyCmAAptZV1E//797/ta2uiwnsPnlYX2P/Z79n5wa/Y8+5PsT6yAe/rpgS72uJidhofWzPKlPkUKORkfR/bnpf/G0fXvoXhuuVc2rd+grgmji3S14P62qYp47qn1roG/C1PYbhuOfs/eZGT698i1NWGzKQEnC+f4PKBjVRXVJOfoeDa8W+4fHATFoc2sOXNH3N4zevsXfkC8T5O085ZsKsd7W09j4ytuaYWH3Nj7bk8v+Mzwt3ttOetvKiUnt4R6qobyE5JpNFrE5f2rWfrW0s5vOY1DN79OR4XD6FWawhxs8d403soEuImzVmAk/XkrysYd2wKWSBnNo3GtfejX+NtfV7bxiqKy+jtu0VtVT1ZyYlkJiWQFB7El7/5W46uHf2N+aGNFCtSGNTcJS89HRczCf6OluSlK1CrNUT5eVJf08jgEBxa8ypeV45TX1nD4NCol6wrhIEuJCT01EogEAgEAoFAIBAIBAKBQCAQCARzz907d0iPiyY+xJ/9n/2ONS/8by7uXUeouwNu5me4dnwH8phIUqNl5KalERMgpShPiVqtwdxwu9YodLpkTHpcNOlx0WQkxlNdUUNPz8isVFFSri0rNlCqrcNw3XLczE1QqzVkJMajiI8lKSIEZWYmkb4eWBhuxcfWjFB3B05u+YhPfv7fObr2TW1ZmUkJ1FTWzjqu7p5hbVmJYYFcP71fG5eX9SXUas2ouoeIDw2gMCcPdffQ/c/VGnZ/9AKGa9/i6Nq3cLxkhOTrT9m2/CcoMzLo6RmhIDuHSB9Xmhtapx9X9xBlhcXa2ELc7LVxXTv+DXmKdG393d3DyHzcKS8ueyCuE5s/GP3N2jc5vWbZ6DF6mRN58jWaahvIz8ggys+D9PgYvG2uEOhggbf1RZwuGVNZWjFhXGq1hqqiIm1cMQHeXDu+QxtbuJfzAzkL83SmurwKtfp+zsI8HLXfP2uwSltWelw0xfnKCc/R1SNbiQ3yoaOjD187C4Jd7SgrLMHZ9CSdnf0EOVtz88xubTlhHg6cN/izth5bk4MU56vu56xnmAAnaxrrW7Sfpfraar9/YpMezucPa8srURZM+9z1NZZTE3yCm1dOExfkS0VJOXbnjpAWG0Wwqy3GG1aw/c3/ZM/HL3J6w1soosPGnMshfO3MaWnq0H7W2tTBxa9GH144vPoVzmz7UBtXniKdpoa2Wbf/xrpm0uOiCXS25vKB9Rxb+wZb3vwx+z59GYtjOyhRFaJWa/BzsMRA73m8Lh+lq2sQtVpDT4/ujB6dGehDw6AZEhISEpo/CQQCgUAgEAgEAoFAIBAIBAKBYO757ttvObPjzxxa/Spb3vgxBu/9kiNfvMHmV/+Vz3/5t+i/8Pfs+/R3HPjzH9n17s/Y+vq/snbZj/jipR9iuG45x75coTUST275kLMGq+ZOO1Zx4qsPtOUf3/AuBz7/I1+89EO2/ukf2Pfuv/PN2z/BcO1bGLz3SyQf/R2blv0tW9/8McfXr2D72z9j86v/xrEv357buAxWYfL1Z9q4jq1fwZ6VL/HFSz9k7bJ/4Ot3fs6uD3+D0YZ32fHuL1i77B/44qUfsvJnf83XK/4Lw3XL+fz5/8GRL95g65tL2ffJy9oyD3z2O/Z89Js5iev4+hUc0X+dLW/+mC9e+iFf/u7/5Yj+G+z/7PfsXbmMTa/8C1+8NHouT275EOMv3xiT63ew3LsSvwMvcuizlzi25vcc+exXo9t7r32TI/qj39386r9x8M9/4sw3n08Zl2T7pw88CGG8SY9dH/5mNGcv/wMG7/2Sne//mpNffcjWt5Zq29juD387+q7t739ntH4FZ79eOWk9Bz77PXs+fpFTWz/m1NaP2fXhb9ih9wsk2z9l/2e/58Tm99mp9xyn1r76fRv7nNNb3huTs7c5tOpPbH7t30Zz9vt/xGjDu+z5+EX2ffIy6//wT9rzfGrrxw/k+vS2yeOaSgknXmLfh79k+9s/46zBKk5s/oADn/0ek+0rOfjZMra+uZQ9H73A/k9fZtOr/6qNa//HL7DzvV+y79OX+fL3/6jN5Z6PX8Rw7ej5Of7lck5veW/u2v03n3F4zWtsf/tn7Pn4RXZ/+FsOfP4Htr61lFW//l988dKP+HrFf7H2V/+dA5++xIY//n/fn8df62yMEwa6kJDQ0ykdbu0hEAgEAoFAIBAIBAKBQCAQCARPOy1NHWxb/hOOr1/BtePf4HTRCOsTu7A+uZvYAG80Q+Brd5UbJwwozMygJF+JMkOBMkOBzel9XDm0mSuHNpMQGkC3WkO3WkNXZz8NNY001DTS3NBGT8/wpHPA3WoNjXXN2u/fK6OjrQeZ1FVbvqvZaW29ZYXFNGf643LwbZJCfbUx2pzeh5XxTmwl+zE7/BVb31qK8UY9bZmdHX3342ocXY071fx0c0Or9vttLV3acqrLKrVx2ZocJDbQB2WGgvLCEtRdA6REhlNWUIRmCMoLi8lIiOWbd59DanMZs8NbuHJwE4fXvIbxpvdIiQyluaENpSIDf3sLylUFdLb3ThlXV+cADbVNo7HVNmnjKi8q0cZld/YQcUG+2pw1N7ahGYLYQCl1lXW0NHVQmJ2j/feQEyu0v3W6cGQ0X5X5FHofJd7flVRZIMlhviSFB1NZUoY8WobHtXO4mkmoLC5jYPC7B85je12tNq6SfCVXDm7Qlu9nb6Gtt7KknJ6eYaJ8PWiobUIzBEW5edp/D3C0vN8GLuyjtyR2tI119NJcf7++lto6IjzstXlPjgjRxldXUkB9TQO+Ny7jcPJr2pvb6VZr6GmqRRlkfv+4z+wmOchdW3dHew+aIQhxtaOjrYem+haUGRkoMxRkJSfebwNnDpKTmjwaV/uDcXW3NKLpH5r0XKpL5dSFSdj+9k9pqKqhqrSCmABvSlPDcT/+GUf0X+fwJ7/C0+w4OakpKDMUdHb0oRmCQCdrujoHaKxr1sacER+NmcH7XDm0GQfjTSiDrmrPQ1tzBw3VdaPtuaGR/r7J+uVdNO2N3x9DA401dXS0dFKcr8TV7DRWxjsx3vQex758GwvD7UT6uOFpdYGs5ER8bS6z++3/oLNjtA0rMxSU5OXpbHzTnYE+MmpwCQkJCc2XBAtDUVEPra0i4QLBbJHL5djZ2WFqaopcLkcul6NWq3UdlkAgEAgEAoFAIBAIBALBpNy5c4fYIB+MN71HU30z5UXFhHk4EhfsS3pcNPkZClqbOwhztyVXnjzlPG5jfTOq7CxU2VnIY2ScNfgzx9ev4NK+L4n0caUgO4uivDzKi4opzldSkJ1FQXYWwa43MPn6U46vX8H5XWtQZmagys6iMDeXlqb2KevM8DhJTqgdPb3DJMtCyZMnEuXnzgWDz2msa6KpvplDq18lJTIUVXYWKZGhnN0xGpfp/g1E+Xlo4ygtKKSssIjCnBztZxd263N8/QqOr19BmKeT9vjKCoumjCslKvyB74R7ORHiZkdv3y00w1CYk8Oh1a+iys4iIzEOF7NTXDn8FXtWvsTx9StwszijjaE4L5+K4hKK8vK0n/nam3Ni03scX7+Cywc2aOMqLyp55Hx7bKCUuqq6yb8z9B29LfWosrNQpiUSc30fl1f/C2e/fIFLG3/DeYM/E+nrRnpcNKHXjbAx3o654XYyk+KRbBmNyWj92zjveInYICmq7CwqClUM9ainjCvKz4OGuqYpv9PdrUGVnUVBhpyMwOs4Hv1Ue34urvslwdbHyZGnUJ6fxU3T45gbjsZWID3F8fUrMHjzXzi08jfEWBpQII9FlZ1FdXnVI3MW4mY3aqZP8u99/bepqahGlZ1FerAT9oc/0cYVbvQKRZF2o+cyN4tKZRaF35/HguwsfA6+is/u5zj43r9h9NnzFKTFkSwLIdTNnsb6ZgKdrXG4YEhSeBDV5ZUP1BvobE1X18CkcfX23aKmomo0Z4oUAi0OIPnyDxxfvwLb3W+QFuKqjaNCmUVp3vdxZSpQXfj96DGse4NLG14m6vpBnC+fwPrELlqa2shOSSLYzRZVZgapUeGUKJUkhPrjem4vrldO0tM7oo1jaER3Y5ww0IWEhJ5aCRaG116L5LXXIpFIlBQV9eg6nAXH1NSUH/zgBw9Il6hUKvT09B6QSqV6auqbDLlc/sA5MDU1XfAYZoJarcbU1JQlS5Y81H4Wsh3NNG9jv6unp7cgMY5FrVZrHzJ4nHY2Ub+djpYsWYKenh6mpqY6aedPGotlfBA8HhP1BQMDgzmtQ61WT1jPo8YkqVT6UBsTPMhsxjo9PT0MDAyQSqXP9ANdk+WnpqZmVuXp6enN6Do/0Rj6uDIyMppV7I9iJvcTM+23T9L9nUAgEAgEzxp3vvsWJ6ONhJruoDAugMhrB8mLcMfj9Ff42ptTnJeP6yVDLm19m+RgT4rz8inOy6c6P4N2ZQKdyrgJ1aQIJdb6EE573+HG169x/tMfY7ziR5xd+e/YbPsTl1b9F8YrfoTxih9xadXPsN/5Fk573yHZ4QQd+bGTltuan0Rlfub9OGKsibXYgjzCj4zEeDwvH8DXZCPpgY4k2h2nQhGHn8lGrhvvoFMZR2NaMDGWB76P61XOffqf2jjM1/8Wy80vI/ngn7Wf2e54Hae97+C0951JY7qn+ny5Ni6Z2zVSI/wpzstHmZmB4do3qYj3oVMZR0VGHJv+9M+4H/mETmUcbXlxKIJvYrnjHW1dV9f9WhvD+c9+jO03r3Huk//QfnZ5zXM47l6B0953SHc9O2Vcdflp2riK8/IJdbhIRmyE9u+pzmNxqA2Bu39BmMG/YvL5z5B8/l9IPvxn9vzp7zj0+v8madePOPHGf2PLS/+Drcv+FvtNz+G05/vjMHgF6eGp81aTr9DGEWx7lsyEqPuxZqdP+rsuhTc9vhvJvfAKTnvfwWL7m5z+5Cfa/Jx773/xxS//msNv/L32s6NrXuXMir/D++Db9Nq/jjr6wuRx5aZQnJujjcX/mjF58mTt31Mdkzr6HNnnXtGey4urfna/rX/0Ixz1f8RpvR9pPzNb9yvc9i8n1fDHWH/1EoWBprRkhZPlZ43C9zp5/hZ4nNqIo9FG4qT2FGbfb/8OFwzJS7/f7upzJo+rS36TSsd1BBuO9rXxbd1+zY8w/+R+XCf1/lF7DCGGb1F4+Q1uGG4k3e0s+WFOxLpeJdr2BBkBtkTcOElKqA9uZie4eXYfbmd3oMrM0MZVUVSsszFOGOhCQkJPrQQLw0svhT2gI0dySEvr0HVYC8ZiM9DHT2D+4Ac/QC6XPzX1TTeOxTzBqlKpWLp06SMNjIXgSTDQa2pqMDIymjRn+vr6SKXSGZU5WwN9IpNJF+39SWGxjA+Cx2OuTcSJsLOzm5WBvtiuwYuRuRjr9PX15/R8PylMlo/ZPkAyUwN9ojF0Lq5b88FM7idm2m+flPs7gUAgEAieRb779i/YbnyeIrOPubn1t+RceB+3rb8k3HA51id2YX50KyfXv4nHybUEXjuGm7kJbuYmRF7bR4nlGiotP59QNTZr6Pbbx+0YkxmpS7qLSquJy6y0/ByV5TrCLA5p4wi1PEyi2Srs97yBw5m9HFr9KpknXsRx8y8oNf8E6y+fo8hsJZtf/r+RH/kNNTf06fHbP+O4bseYTBrTPaVc+0YbV5jVIfyvHcfN3ITdH73ApX3rKLBYTabx77j+5XNsfePftb/Lu/gBjtteIsty86zi6vDcMWVcSdd2aONyMzdBZn0An2vG2r+nOo/Ntp/zrdfnDLl9SKHFh/gf1aPQZhMlrocostnIQPARUq5swGXnnwg/s5bGm1u5HT0a11+CdjDiPnXOYi12329TVvuRWpzQ/u1+/vu2MIXaPL6mL+gQWeZfkn11DX2BB7kda4KXwUucXPcarQHHuB1rQpv7dkw2vkW3zy6GZSceWW705c24XT6ujSXaai9eFqe0fz/q9+2e33A71mT6ijnNreCtKM/+CaOPlpJn8hoZF1cScfQNVOeXIzvyKtZfPofJque4bvS1No7rp/bgYnZa+3fyxanjanTawEDI0ZnFFmuC2mc3/rtexHH/B1RafU7s8Tew/vI5Qnb/hvCjbxApWcnpNb/l8q7PcLlsTOz13XiYS7RxBThe09kYJwx0ISGhp1JDw7oa3Z49xhvoY410f/86XYc37yy2yXthoC/uCVa1Wv3QqnN9fX1MTU0xNTXFyMhIO8G+ECxmA12tVmNkZDQjU2C6q5vH99ulS5dqz8FE0tfXR09Pb9IdA/T19Z/pVZqTsVjGB8HjMVmfm8txdrIHZISB/vhMlNOpxrmpHvCar9XLi5WprjmzGcuEgT6KMNAFAoFAIHh6uHPnDtH+XhTm5iKPkaHKyiIu2JdkWSh11XWEuV5H5nad3p4hnc8VTzqH3N9PsZ8xqng/0mIjKYpxIFUWSFFePskRIaiyMjHZ9hEBDuY01jcvaGy1lTWc27maqrIKNMMQ4X0T16sm2Jzei2YY+vpvoczMICMhRud5nErDHfXUJzoSZL6XpABH1B1qctNSKczNobd3hMSwAOQxMkLc7BnU3FnQ2Iry8kiLjSQ7JZFSVQHKzAyun9pDYU42A4PfoRkGF9PjKKJDdJ7HqTTU1097ii3+FkdICA2gobZh9L3mmZlkJsUT5ulEgKMlabFRqNWDCxZXX/9t8tLlBN20oauzn/ZWNQmh/nhZXyQmwIuK4lIqS8txMtlDYWYaA4PfPtx+nsUt3IdHRg0uISEhofmSYGGYzEC/p02b5E+1kb7YJu+Fgb64J1gNDAy0MS5btmzSFX0LZcYuVgNdrVazbNmyB+pbsmTJAw8bGBgYPGRoL1myZFom+vh+O5NjkcvlD5zHsSa82J78QRbL+CB4PMb3sbFtfi4Y207Gm7fCQH98ZpMftVqt3WZ7/O/nevv+xcz4Mf5xr4FzYaDb2dlpX2UyG83XdUoY6AKBQCAQPJvcvXMHeXQEGQmxlCpVZCTEUltZQ7inE/KoUEKdLKivqND5HPGjNFKbRq7/FYqz0/GzN0fd1Y+X9UWGhiEmwAuXyyewNNxCQqj/gsXU3NCCn705sYHeqLsGKFEq8bQ8j+tVCYr4GAYHv6MwOwv/G5dQd/bpPIePzHFdBsXBpgRbHqIyOwF11wBJ4YE0N7QwNAwe187ia3cVVWbGgsXU2tSOIj6GiuISbc49LM+TLAuhoriE/v7b1FRUYbbrc53n75Ea+g5NUwnlQRI8rS6QmRhHQ00D2SlJZKckkSNPITUqHB9bM3LkKfT1jixIXE31zThdOk5WcgJDw1CUm4vrVQnSG5fJV6TR1ztCkOM1Ilws6WztmrAMYaALCQkJzYMEC8OjDPSxRrqNTZmuw51zFtvkvXgH+uKdYK2pqVl0RuJiNNDHm+dLlizB1NR0wocK1Gr1Q2b2smXLHlnH4xjo95DL5Q8ZKtM18J8VFsv4IHg8xveVse1eJpM9dvlj+/D4rdzFO9Afn8e9R5HJZA89rPSsrEQf3xbHj/kzvY7PhYG+GO4dJkK8A10gEAgEgmeTO3fukCILpbt7kEgfVxrrmshJTSZZFoKv9TkUsgCdzw9PS/2D9GY6E+thTlyQDyWZSWSnJJIjT6GtuYNI75vs/+RFgpwsqauqXZCY0uOicLx4jNrKGopyc8lOScTjewN9aBi6uwawl+xGERmo+/xNQ8OdjfQXR5JgfwBVpB3DfX3kK9IpzM6ir3eEuEApVsYGuJqdXrCYctNSiQ/xo7d3mKFhyEyMw9PqAnnpcvIVaeSkphDsakt+SrzO8zetHPf20KFwI+bmeaL9PKgpryIvTU5empy0mEjyFelE+brja3eV1qb2eY+nv/82eWlyIrycGBqGro4+EkL8cDh/FJnUhcbaRqrLKnA3PYoqPYXBwW8nPi5hoAsJCQnNvQQLw3QN9Ht6//3Yp8pIX2wG+myQy+XaVb0zfZf0YuFJMNDHG0OLgcVooI/tU9M1pMebEo9qx3NhoMPEK+WXLVsmtnMXPFWM7ytjX62gr6//WGWr1eoHyh//oNFiHMufNObiHkWlUj1koj8L70Qf3xbHXzNneu0QBvrsEGOC4GlGKpVq/x+2WPu3QCAQTMld6GjrpjAnh6zkBJrqmvFzuEZCsJRoLwcaqxfGbJ4LjbSUoPQ5TVa4C8H25+nvv0VKZCilSiV1VbWc37maqwfXkxQeNO+xNNQ04Gt3lYRQf4pyc0mPjUQRH0Ow6w1SZCFoNHdIjQzF2WQXPeoBneduuhpuraA6zo4Iqz1UKTPpVg8SGyilraWLrs5+Dn62DJcrp8hMmn/DurywmEBnK4rz8hgahsqSMiTbVuJrd5Wuzj7UXQNE+bqRFB7E4OB3Os/dtDT0HZrGQipCzxPt50lOarJ2BXpajIy8dDmqzEzcr50lIyGGvr75XYXe0d5DgJMl3d+30YKsTC4f2IDPjSs01jYyNAx+NheI9LBF3dE7ebt5Zg10ISEhoXmUYGGYqYE+1ki/fLmI1tZhXR/CY/E0GOhjj+FJXb33JBjo49vKYmAxGuj3TOmZrOaWSqUPxPYoU2+uDPSx8c6kfoHgSWJ8X1GpVHNmpI59sOheP1zsY/mTxlzdo8x0d4CngYmOd6YPbI1FGOiz41lrd4Jni7HjgmjfAoHgSaW//zah7va0tXSSkRCDu7mEMBdLqooKdD43PFP1p10j0v4UHic/ZbAmla7OPoJuXqd/4C+kx0VxcfcaoqQ3KczNmdc4MhPjcDY1JlkWgjIjnaykeNJiIwlwtKSzowdlhgKXCwepLi7Sec5mJM0tblXGIbPaT4yXDV1tHVSVlpMeF01PzxDWxjuQR0fgZnGG4rz8eYujs6OHUHd7/Oyv0tc3QmNdEwFOlpzfrT+6hfz33/O3N6O5oZmh4bu6z900Ndw/QHtOIDn+ZuTKU7QGuiI+GpnUhdqKarJTErE02kFzY+u8xaEZvE1taiAR3s7f57wXqY0pp7Z8SIlSydAIVBSVEO5mQ3Vp6dTHdEt345vuDPRbum9MQkJCT7cEC8NsDfR7eu21SCQS5RNrpAsDfXEgDPTZsRgNdBhd7WhnZzft7890VeBcGuj34n1STA6BYKZM1FfGPjTyOOPt2C2x7xmRi30sf9KYq3uU8ePss/Au9Ina4vg8LF26dNrlCQN9dogxQfA0Iwx0gUDwpHPnzh2SIoKoKi2jo70bqc1lPCwkpIR40dc/ovO54ZlquKOaumhzfC5uI8HzMkMjo2Z2UW42vX3DJEcEYnF4I3HBvvMWQ2lBAQFOVqTFRhLp60Z1eSUyqQvNDS14X7/E4NB3XNmzmuz4CJ3na1Y5bqugNcObYOtjJIX5ou7qJ8TVls6OHipLSon0ccX1qoRg1xvzFkNBdhZ2Zw9RqlLSVN9EXpQU26Pr8bG9QltLB0MjEOxkTlZiDP0Dt3Wes5lK01REWcAJ0uOiqKuqJSc1CZnUBQ/L81SWltHbO4Sr2Wkifdzo7ZufftrXN0TMTVNy01NJjQpDHhOBr91V0mIj6eu/xdAIJIb6kZMSz6Dm26nbjDDQhYSEhOZegoXL3xIvAAAgAElEQVThcQ308UZ6WlqHrg9pRggDfXEgDPTZsVgN9JkyfgX6QhvowEPvYl9M+REIHoeJ2vXYPjcTA3EsMplMW8aSJUu0rz5Y7GP5k8Zc3aOMPV/PyrmZ7HhnuwpdGOiz41lrd4JnC2GgCwSCJ507332Hl/VFhkagtrKaQ6v+SIyXHW1N87eydb410pBFQdBFTqz6BUPDd+ns6CXEzZahEaivrsPh3GEivG+iHLNSeS6lSIjB9aqEEDc7CnNyUGYqyElNIi7Yl4qSUnLlKVzd9Qm9vUM6z9WspLnNrXIZsY4n8LA8R7MygobKEhLDAujrv4W18Q4qS8qwPrmbguysOa+/s6OXcE9HvG0u0T9wG1VWJgE253E+d4AceTKDmu8oVanwuHKMtuZ23edrNhoYpD03mLyAK1SXVZCVHE98sC9xwT5E+brT0tRGQ20DDheO0tXZO+f1D2q+xUayj9qqGjo7e6ksKSXMw4Hrp3bTPzBqnpcWFJASEUhTXeMjy3tmDfThESEhIaH5k2BhmCsDfayOHMl5Yox0YaAvDoSBPjueFgN9vHn9qNXr82Ggj3938w9+8INpb0EvECxmJuor499dLpPJZlyuvr7+hKuZF/tY/qQxV/coY8/XYjZy55LJ2uL48X7p0qXaB0CmQhjos0OMCYKnGWGgCwSCJ527d+/SVNdIb88QkVIXoqTOpAa763xO+LGkGUGTdhW7E1vJirjJ0PAdasorSQoPpH/gNimyEEz3riVXnkx1Wfmc1l2qVOJnZ06gkyXpcZF0dvQQE+BFY10j/g4W9PYOc27bByjl8brP0+Oot5uuTDdk9hJCHS/S2dZBUW4OWcnxZCbGkpkYg/2ZQ1w7vGnO6y5R5mNlvJOKoiIqS0qRed8kNSqUCC8nylQFDI+A9dFN5KXEMTj4F93napbSdLVSFGJKnsyZrs5e0mJk+NmZ42FxlvqqWoZHQJmRhoXhNvr7R+a07szEGBzOH9X+XVlSit2Zg+Sny4kN9CY9VkZqZDCKWBkazbePLG/kWTTQR4SBLiQkNM8SLAzzYaCPNdL9/et0fYhTMhsDXS6XazXRu2Plcjl2dnaYmpoilUrn3YTTlYFeU1ODVCrF1NQUIyMj9PT0tMc803fqCgN9djwNBvpE26c/qv3Mh4EOD5sjRkZGc1KuLpHL5Q/00Xv91NTUdM6NHJVKpR0bJxr3VCqVdsyws7Obk/rvHZ+pqSkymWxSE+xebHZ2djN6vcBsmMuxcS6YrK+MfXBFX19/RmWONyDHnu+FHsvHt3F9fX1tG5tOvsde0ydrP3K5HKlUOq02q1artedfX19fG89U7XMq5sJANzIympMxUyaTYWpqioGBwby06/nM3fi2OP7Brem0VWGgz46FGBPGth09PT0MDAwwNTXV6YNwY68FdnZ2k8aiVquRy+Xa/jWdmGtqarCzs9OOe0ZGRtMe8yZjLvvffNwPzPU9xFzl8HEN9Lm+BgkEAsFsGB6Bro4erI12kBrsgbqzR+dzwo+rkaZ8OjPc8LaUMDwC3eoBgm5eZ3gEqkrLuHpwIxaHN5GZGDtndTbU1JGTmoTTxWMEOVvR3tqJPDqcyuIScuVJqDIVhHs44nnxAAMDt3Seo8fV7eIA4pwllCqVxAZ609HaRYDDNXp7hzi18W3qq2pxPH+ExFD/OauzvaUTP7urhHs40FBTT05KIgkhvvjampGfLqevbwR/mwtEedrS3dmr8xw9loa/oyMvjHwfCXVVNXSrB4gN9MbKeCdRPq6ou/oYGLiNy5WTpMWEz2ndx75cTntLB8Mj0NGmxsvqAh7XzjI4+BfaWzpIkYWQFB5It3pgWuUJA11ISEhoHiRYGObTQL+nTZvki9ZIn42BPtFEoFqtxsDAgCVLljxU3r3VTdOd9HjUBO1EMU9Hk9U/kwlhtVqNnZ3dA+/PnUwGBgbTnnBbrAb6THM8ntkc1/jzO9VvnnQDXa1WP9SWpmNaz5eBPr7cZcuWzUm5EzFTIwZmZqTZ2dlNOh6Nl76+/qQT9jOJc+x3x54TU1PTB96VPVZLliyZsaGtVqsxNTWd9PgMDAy0Zvn4+GeS75nGNB9j41wwWV8ZP37MxDQY21fG95OZjnmz7ctTtYHx/XiqLbonu07W1NQ8dF2f6njufX+qWJYsWYKpqemMzv/jtN2ampqHVp4vW7ZsRvU/qr+NbdezNe8WInfjz934h0DGvoZgMoSBfp+Z9NuZjgnj28JUY6ZarX7oAZHx0tPTW1AjXS6XT3rtWbp0KVKpFJlMhoGBwYTXxkeNM5OVPdtrzHz0v7m6H7g3/szlPcTj5vBRv51MkzGba9DYfMzmNSxjrwuzfY2LQCB4uujtGeL0to9IDfGivnxuV2TrTEPf8peMK5Tk5RF2/iOGhu/QUFNPXJCUbvUA8YHeXDu6lWAXG6pKy+akzsLsLLyvX8LV7DTKjHSKcnNQZqTT0z1IuKcj8cE+OBhvpatdrfv8zIUGh+jPcSPe3Yy8tFTSYyMpyslBHh2O88XjDGq+JS06HMMvXp+zOiuLS7i070uUinSyUxJJi44gMzGWtBgZhTnZlOTn43p+P5UFSoaG7+o+R4+poe52VP5nKYh2ZXgEGqrruHJoEzan99LS2MrwCKi7+vGxuTxndabFROB08RjDI9DbO0Swy3UOr36V6tL7Y0N+upyclMRplykMdCEhIaFpqig3B+/rlybVplf/Ff0X/p4Nf/gnXQ1vzxwLYaDfe0d6a+uwrg/3IebCQFepVNM2qqazTe5iNtCnYw6Nnyic7grAmU6wLgSPOzkmDPTJkUqlD02ITtfYmS8DfSKzY76YTwP9URPhE2kyg/FxDPSJHpCYTNNd7a9SqWY8Ds1kPJwt8zU2zgVT9ZWxfXAmOy6M/d34tjPTMW+mfXm2bWCy45uoXUil0gmv65Mdz2Tfn0xLliyZtqE30zFJrVZrzbnxv9XX15+RsaZSqSY1rmY6lkzGQuVuonM33nh9VHsVBvp9ZtJvZ1LuROb5ZMx0LJhp25wNs71Hn04+ZTLZtPvKdPvJfPW/ubgfmMn5na6JPhc5XAgD/VHXIKlUOuu2Pf7hoYXoFwKBYHFz984dEkP9cDE1Js7rBkNDd3Q+dzxnGhzhVtpFrhxYiyI2kv7+WxTmZJGfnkpFUTF2JvuxObl7RkbgZGqoriM7OYEQ1xukRIag0XxLUnggNWUVDA/fJdTVFg+LMwRYnkIz9J3uczNHGumsJfrSalqqSqkuryA5PAiPa+fo6R4k0MmK9pZOrp/Yhc2JHY9dV2d7N15WF4jwdKJSmUOyjx0FWZmEuNiQK0+mo02N88ltRLtZ0ts9vZXRi1936ShKIi/EhrrKaoaG7xDt58HVo1uJ8HKip3uQ4REoLyoiOSJoTupcu+xH9PUNMzBwm/ggH5wvGeFsaqQdG9Kiggl2NGdw8NFbt2vbyTNpoN9m9D3oQkJCz6TKClQEOFnibmHykFyunGTVc389oY6v+SM+lhJOrXuFgx8+x/F1b7L2pR+y8qd/xcqf/hW2Zw7gevU0npZndTW8PXMshHn+5z8n4upapetDnZDHNdDHP8FvZGSk3U54okmf6Tzl/6gJWqlUqt2KWU9P74EJliVLljzwb2M11ytMly1bpt0G+p5kMtlD5U1nFe9iNdDH5m+8iTBRjscjDPRR7m2xrK+v/1CbHdtOpmvszJeBvpDvQZ8vA10mkz2Um3vbfo7tp+PHqLl4wGb8+HCvzyxZskS7ne69djDR5PKjDOXxE/BLlizByMgImUyGXC7HyMjoobY1dgvae1u/zse2vvM1Ns4FU/UVOzu7B/I5Hca2sYlW7c50zJtJX57ogbWx7WvsOR6f78kMlvHmxWQPoCxZsmRCo2G8kfGDH4yafmP73US7ISxZsmRaZur4sie7xk9l6ujr68/YuJ0o13p6etqtk+9tKTxRvqZrZi1k7iZqi2q1+qF7qKnGobkw0JctWzblOZxK82l0LQYDfSbmeU1NzSPbp5GR0UP3bvO5En18ex4bz7179/HteOx25PfGron6z/hr+/i+cu+hmbE5Wbp06ZT3VfPZ/x73fkAul2uP5d61/nHvIeYqh2NfiTM+N0uXLp20/07GbK9Bs12FPvbBoensvCEQCJ5+vvvuWy4f2EBGVABN1dU6n2+ea420llIWYMyxNX/gVm0UzQ3NRPu7U1VaSqCjOTfPH+DirlUoM9Ieq54SZT7uFibkpCYyNHKX4rwcVJkKenoGifRxwc1cQqC1hL5ejc5zMte6le9MmL0JXZ09+F7ezqDmNu4WJlgZbWf4FtRV12B9Yif56fJZ19HXP0yMvweBzlbkyJOJD/GhVKUkPS6SvPRU8hVyIh3O4XpyM3XlpTrPyZxq5C45geYUx3sxfAuGRu7ice0M/z97bx4d1XWlfePk6347Saff0HF3utNJdzpOYueN7TgJjpM4iePENk48B2MBNmBmZDOaWYC4AgESmud5Ks1Cs1Sa55KQBJolBEIISWge0DyUBPbv+0OoKJVKUpWmkuE+az0rMdS9d59zz973cJ6z93E/f5S21k6G5JAeE4b+60/P+VnBzuZ4mxsyJIfunkF8LI3wsRSQBnoyJIfbtbfJS0uiubFVq/sOj+guxokCukiRIiewf+Auff0jatnTM0RXV/8E9vbJyYyLwMvsBB6mBvhYCvhYCkisjHAxPsQnf3uWfe/9GgfD3Vgd3Ya/3bkp6Wt9RnH92D0E/GyM8bM9i4PhLna9/hR6T/8jxz/6M742ZxTXffq3Z1n19NexO76DlsZmerr76e3p11V4e+Sw0MJ5fHyjrps4LeYqoM+0yKducWqmLHRtF2inKpOoKbQVyFauXDnjwpnq4tZMC7FLVUBXxmzOQBcF9DHMlJGl7fteKAEdJvv3QmULLpSArux7mvTLeInQ+bBTnYA31cYIdeLcTBnQyu99qswwVZF9scb5QsXG+cB0vtLZ2Tnh7zUR6JTboG7saNs+TX1ZXQbjTBnVyuXHp3o3qvdTHb+BgYFTPkNVkFmxYsW0Ap1q9uNMgq2qfdpyNsI5TBYnly9fPu3cRV2m6ExzncXuu6nGour3ZL7iIagX0OfChYwXuhbQtRHPYXLVj6k2bYwfsbTQ3wTVzRia/rtAE/9U549TXVdTUzOhb6bq74X2v7nOB2ZzzUyl7+e7D8cxVx+d7TdINXZpUuVMdZxqU3lGhAgRDy8+v3cPiZVAosRW52vaC8asM/haCUR42dPV1U954RWKLsmoLC0hKcwfP9uzRPu6MDj0udb3Hhz+gqryckLdrInwdqAgO5OBoXtkJ8Zy4+pVBoY+58L+9Xid3U9VSQEDQ/d03x8LwHiDX9FWV8WQHAIcTPC1Pk1lSTGZcZH09g2TIQ3H9sQns+rjITm0t3chsTLC++xepBe201jfQG5aAs0NzRRdkhHp44i/+VHK82Yv0i9ltra0k5+RTF3NLcWfuZscpf5WHTbH9bleVsbg8BcEOJjM+hmyxBjMDmykf2CUvv4RfG3GdJ4oHyeG5DA49DnFlzKJD/TQ+t6PpIAuHxlLvRcpUuTCcGDgLl13+tSytamV5oamSbx9qxapvxsSSwEvs5M4nzkwgQdWv8jqn3+T9/7f/2HVM99g9c+/ib3hbrb95ces/9132fC77xLiYkGIiwXxwT4T7JH6u+NtdkLJvlF6ugfo7upTsFiWQrS7JeGOZwmyEQh3NqE8N5O6qmskh3gRYC0oWJKdRn93n4LNFfk4bHqec29+l3NvfpcLq36oq/D2yGGhzjxf6sL5OOZDQJ8pi3ChS4QupoCuaeaOaibvTH0kCuhTP+dRENC1FXlEAX3qa+bbj+YioM+0wK4uW346KC/6TpfhquoXi3H27ULFxvnATH2sjbikar+6dms7BjUdA9oInaro7OyccixOFZdmyqJWFSJmyvYcR0lJiVbjfrrYqSlXrFiBs7PzrM4v1tSHOjs7J2RETpfZqIu+m2osqtqybNnUmayigP4A8/ketBXPVWOBJht/lN/dQnwTlKt5zDSelW3R09Ob8d7Kv9ekhLrymFZXWWQx/G+u84GZYgioz/jXxJ756ENlzNVH5+sbpMlcWLXPFusoGREiRCxtfH7vHjEu53W+Dr6gbL5KTYwx8cE+xAV5cavqOumxYVQUXiEnOQ5ZXAROwm4KszMZHLqn1b2bG5rJToghzN0GL7MTtLd2kpeWyNWiAoblkJeWSJDjBaJcztPV2aP7vlggjpb6EGZzhJ7uAYblEGBvgofJMYRNrzEsh8b6BsI8bCnKydL63v39I/hanyHG14UoLzsa6uq5UVFBdmIs5VfyyUmMISPUi2CLI9Reu6rzvlgo5qUnUVlcRF/vMD3dA1gd3sIZ/b/T0tjCsByGhr8gzMOWjrY7s+hjOSEuFgQ5mdHdPUBGbDhll/PwszUeyz4f+pzCrBRcT+nT3tKm9f3looAuUqTI6djd1U9bS4da3qyspK765qQ/L8hKw8HwUwVdjQ/ibW6Ij6XAvrd+zsYXHp/AVU8uY82z/4TNwfUEWgtYH9nKml98i9XP/jPrnn+cjb/7LywOfkyElz02x7bjfOYzRaZ4fU3tlPaNU5YQTUKwNx0NdXTUVlKeFUechxkR9gLB5oeRGO9GFuVLa3MbV9PCiPCyJ9TFDJf97+C89TekOxzgapT9BBYGmJDnLZDnLXA1JYSW+tuK57W3dugqvD1ymE/hXF8/l/LyLl03SSvMh4A+045/1UXJmRbLlrKAPpf7TrcIJgroUz/nYRDQlUuTjnOqctu6PAMdHi4BXRuBcT7sVP2tJplNqovlU0F1rM+06Kup2K4LaBMb5wMz+YqqKDJd3ypvCJtK/Nc25mniy7MVfDSBOuFCE0FONQ7NZRPQdNdqOkfp7OxUlF2eqszxTJnkMLfvsabX6qLvpmuHsvg5XeycDwFducS4tlxIsUsXAnpnZ+ekcarJd0N5o4am33/lzT8LkXWrPDZm+vZqc3SG6qYlTf1RWShV9fnF8L+5zgdmc81UY2Eh+nAqG+ZLQNf0uAZt36VyZv18zBFFiBDxcODzz++RGuii87XzBeXQKH051kS5nac8L5PilCCul5WRFOZPZmwYBZmphDiZYHtsG7eqqjS+7+DQParKy/CzNSbA3oTc1AR6e4bIT0/mRkUF3V392J/8lEjXC9yqKGVgYFT3fbGATBb+QHPtTYblcOt6FX62ZzFY/yp3OsY2DlSVlxHl40T3fZFdU7Y0tuBtfpKTH/2J+sxgWhpbyEmS0lBbT4EsHeej65EIW7lZVqzzPlhItrW0k5MUS1pUCDF+rrQ2teFjKRDiYq4YW91dfZza8qZiI4OmzEmSYn10O113+kgJD6CyqJCLrpakR4fQWHeb5ttNXHQ8R3qYz6xsFwV0kSIfEXa03aHpdiNN9ZNZX3OLsst5E1hReIWKwisEO5vjfOYzvC3GBPAwDxti/NyI8Xdj/3sv8OkbzxLj7zaBnqZHOfz+Cwqe038X93OH8LUSFAxztybGzw0fKyO2/uG/2PnnH2JnsIMIL3ti/N3wtzuHjcEOfCwFYrztKMtK5GZxHjeL84h0t8DHwhCJpYCr4U5cTmzF5cRWXE9uJ9TWkNALu4kw+xSpi4DURcDdcBuOJ/VJtt1B9P6nCN3zHGk2n5LjKRBh+B4mK7/O6T8tw9v8JL42Zx70Te0tmqpK1PZZbmqCor2x3tbEup4m1kUg1kUg3t1YV+HtkcNcRfM//CHuSymcj2M+BPSZoLooOdNi38MioKsuik63qCMK6FM/52EQ0KdCZ2fnpAoNmpyFLp6BPvU16hat5yK6zEVAn835zlNBNWtKG7uXWjzRJjbOBzTxFeVF9elEC2URe6oFfm1jnib2qb7/+XynqmNQk4xQmP35szC5dP50Qoa2cw7V54yXsNf0earZwNrGD+WxNFW/6KLvZhozqmdlq/PL+RDQF9rfZ4vFFtDVHcmgiWioaqc2/Tn+vIWY/yiPH22PLZoOqkeXaLpxSNlPVO1ZDP+bj/mAttdMtRlhIfpwKhvmQ0DX9BukauNM8XAuviNChIiHH7peb18MDnZ3cStIn8zYMCqLC8lJiqXsci7hnnbkJElpbmjC09SAtOgQ+jUUulub24iWOBHp40R2YgwFsnQKZBlUFhfR0z1AfLA3PhYnSfC1584ssoK/bJR33ibI9hSDg/cYGv6C66UlHF33Z/xszjAsh56eQS5nppKdGKPxPTvaugj3sEUa4E6IiwX9/aNcLyslLy2Ja6UlBFiPnS1/OSmK7ju9Ou+DhWZaVAjpMaHc6ehmWA6NdQ1sf+UnlBdcZlg+lq0f7etC4kWJxvdsb+kg3NOOSB8n6mtqiQ3wIPGihJuVlYS62zAwMEpeshT7w+tnPzZEAV2kyC8fG2rrqauumcSqslIKs1K5kpE0iVHedvhZG+FjKWD22QYu7F+v4Okd77Hl5R9O4IH3f4fh5jcwWP8qrmcPEhvgTsJFCXU3axgc+pxh+Vh5jVNb35pgW2/PILdv1kxgYWYyaWESYrxsCLY9TaC1QEaIKxWyBMIdjAizFwizF4h1M+VmYQ6d9TV01tdQkZ1EmL2An7AFt12vKhhsuo+4ADcSLkrwPPAO7ht+hPv6H2L9zr8SaqhH2Nb/Rrr93ylwWE+Bw3pChQ/wsThFfnoS/rZnMV/7BGbbXubC/vUEG68nYNfPSDz9FxJCvEm4KFEw0deK5AurSXQXFExyOUKSzXbqLl1E3ljKSHU6o8W+3M08S1OMQEO0QGPYQV2Ft0cOcxHOBaGY5uYhXTdhTpirgK5J+d1HVUDXJitCFNCnfs7DLKCPQ1Wwmcm2hRLQ1YkdC4WFEtBVhUblRXJ9fX1MTU21WjSdi4CuySK1pv2tjeAAaHV+6WJjLtl/s4EmvqI8bqYSIVR/M9X71TbmaWKf6qaD+dzYojoGNRGMVTfbzCajVXmMTpeFOh8xqaSkZJJAPJXNyr+bzREDqpuiVN+VrvpuprGoSTloUUB/AG2+war3VSeea5oNq+77ryk1Lck9G2izaUu1XLmm912+fLlW7R2/TlmQXSz/W8j5gLbXzHcfTmfDfAjo2m5a0nTTk/LvFuP4GBEiRHy5oOs1+kXhwCDdua6k+llQXVlJTpKUoksywjxsiPJ2oLq8jEvJUnwsTlFz7fqM9+vvH6Hsch6BjqZEejsii4/mxtWrFMjS6erspSQvB7dzh/E3O0Jzfb3u279ITPMyoq66mmE59PUNc9HVkqNrXqKzvYv+fjnFudkkhwVoXGY8PsibK5mpiqNmm243kRDiQ1+fnPzUODyM9xPjZU11aaHO275YzJUGcaO0UJF17nR6H0c//DP1N28xLB/b2HFh/3o62rs0ul9ckBc+lgLXy0pJDg+gpbGFKIkzNderSIu+yI2KcgKsT1GanTprm0UBXaRIHbKnZ5Ca69eprqycxCuZqWTEhpMREzqB6TGhWB3ahMnuDybQ6sgWLA5sYP/bz7Hr9Z+y6/WfsvGFx3n/p19h1ZPLsPxsHf6WY1nbn7z+NDtf+yk7X/spu/72LOd36+Fvd05RFt3HUiAhxIfK4kK1til49SpH1v2JW1fLuJknpTQ5lPwoL6ROAlIngaDzu3E5+AGpQS7cKC/lUlwoqeH+pEYGE3BqI5Ijq6hODeRmevAEXkuUcMnPlAx3gQx3gcKEEMUzbxZlczMnipuyUKrLi6murORWlDG3IgSkp/6qaNfO137Kvnd/zRn9VRxe8xKfvfMcxtvewFh/1STGBXpQVV42oW03y0uoyQmjJtmRWt8N1AZsodZHjzr3N6m3e55av43U+m6h0ugn5B57kqwL7+JveRwfS4GAUx/qKrw9ctBWOP/rX5MeCuF8HHMV0DUR7h4lAb2kpERRalR1QUcU0Je2gF5SUqLVouLKlSvnTcRSdwbtdJloCyWgq953IRcYF0pAh8mLqeq4fPly9PX1Z1yonYuAPp9tUl30n66cqmpG1kwlqxcDs42N8wFNfEXVB9X5n6YlirWNeZrYpyq2zSeU76tpNqaqADabb5aqv2h6RvtsoS7Oqo49Vd+ZTWyd6XxqXfWdJs+ZKQt9KQro2n63p/q2LpaAbmBgMMmfx79JmgiH6o4mmA3nG9qIk5ochTEOVZ+dDZXfz2L530LOB7S9Zr77cDob5iqga1sRADQrUa8a2zUtES9ChIhHB7pe218sDnR1cDPSkNxYXxrrG8iM8icjwpOLblYUX5IxLIcA+/OkRYXQ0z047b2a6htxPr2fTGkEFYUF5KbEU5ybzdWiAlqb20i46IuflUBKsAcdrR06b/tiUX6nET+zQ4r/7mi7g4+5IVE+jlQWFyJLiCbxoi+XM1LoutM37b2aG5qRWBnhbrCBpttN9PePcLWokAJZOrdr6wi0OoHvGX3KclIfiexzRZ9ek5EVaE5bUxPDcsiKj8L17CEkVkY0NzTT0zNIXJAXEV52M96rsa6BCG8Hgp3MiPZ1obd3mPhgb27X1BLkeIHO9i4CbY1IDXGf27gQBXSRIueHzQ3NVJYUq2XiRQlxQZ6TGOJshuWhzXibn8THUiDS24EMaThZ8ZGc2LgSw81vYHFo0yTaHHnAC7tXc/Dd5zi95XW8LxzDz1ogxs+FaF8XLuxdy4H3nmf/28/hbLSP1KgQgp3NkSgJ5QG2xiR6m+Mp7ERiKUygm/ApvsafEGV3ghhHgRhHgVhjPaTCO8i8DJF5n2LfuyvIjfIkw24LDu9+HY91/0G65SbS3AWk5z7Ec/svcPrsPTxNjxLhIFCUlazol2tTsPxKPrkp8WTFR5IV5obMR1Aw2+0A2fZbiT31Or5mhyeI/nFBXmPX3Gfp5VyG5VCUk0mWvznytppJ703e3Ya8qYy8oPNk+wr4HX93jMfewG/PL/Df+SMCPvpnAj7+DgF6jyozHdYAACAASURBVOH/8b8Rd24t2V4CMi+BiPObsd/2Wyw3PEeq8xFkXgLZiTG6Cm+PHLQRzh0cruna3HmHKKDPXkAfP2dVOatnOooC+tIW0NUt9M/lnWoLbbLQF0pAV13UX8izsxd6cVk1C3QqznQm8lIR0FXvr+n40KZc63xhPmPjfEBTX1H2QdXfqS7QT7d5RtuYp4l92n6ntcFsYok2cXoqaLqRYj7brpplrZpVqe18RZNnqPaNrvpOk+fM1P6lKKBr+92eqh8WS0BX9w0a//+abFpTfQez5XxD0/LYqhtZtOnn2VL5/SyW/y0lAX2++3C6+89VQJ/tfFb5nairCuDs7Kz4+9mI9CJEiHj4oWs9YNE4fJeOygyynbfT1tJOXUUeMc4GSKwEEkN9aW/toKO9i3BPO4pzZfT3j6i9T//ACLmpCTie2sO10mKyE8fKwednJHOr6gbpsWEEOZwj3teeloYG3bd7kSkLdeR6WSnDcuju6ifMwwaj7e+QGhVMR/sderoHKLoko7K4aNr7JIT44GMp4LD1twwO3aO6slJR/r2qvIxgJ1MuJ0dTe+2qztu82CyNtqE8J5m+PjnDcrA/uQsfS4ErmSk01TdQV32TM/qrqLs5WccZZ3trB7KEaByN9pEaGUx9zS2ul5WRFR/J4NA9/O3OUShLw9VwBx2t7XOy99EV0EWKnIryL7hxtYKyK3mTWJSTSaSntVoGOZrgYylwYf96Tn78Oic/fh3Xs4cw2v4un636Lfv//oKCR9b+CSdhL07CXvxtjclJjCE3JZ6aa9cYHLrH8AjYGuykQJY+wbbqilKuFuRNYHl+NlfS40mL8CPAWsDr9CeEWXxGspcJcS5GSJ0FpM4Ccc4CtQVpZAXaEnf/v+OcBaSOhkRZ7ifO5TS5KfETmOZhRKLRG6RYbCHF5QSeR1bj/N4/4/zmMsKPvcplz8/4bNULhDkIBFodx/Tt/8upPz+G4ZvfxWTPWmIdjlIc40BecuSke+cFm5DvL6hlaaQF3ZcDGM214W72BboTBG6ECVSECFwNMqAiwpSiiybk+xmR5yuQf5+tV8IZqcubxLIkf8KsDlIg9aH8Sh7lKf5UxNpQEWXD1QhTroYZKXjF+DdcMf4Nl81WkhfrS16sH5dd905gY7Ijo5XxU1KXgfVRw0zC+apVaQ+lcD4OUUDX7nlTnaeqCUUBXRTQp4M2vrgQAnpJScmk58/l7PCZsBiLyzU1NVNm+6lyKkF0KQnoqmNUT09vwjsaj0+6iCULFRvnA5r6iqoPKPetcr/OJHJp2/+a2Kfar/OJ2cSS+Rhnqv6yGAK66kYIVaFlPgT0mfpGV32n6XNU762cqSkK6OqfO1sBPTAwcFJG9Ewlxec6511IqJYKV83ylclkk8qfz7TBa76/Z4vlf0tVQF+IOcFc7z/XmAuTv9+qY0+5usZS/DeWCBEidA+d6wiLyIHOZqqjjcmX+tDbO0T11Qp8rU9jfWQLVwsvMzwClzOSkVieoul2w6Trh4Y/51pJER6mBpRezqW2uppoX2eKcrIovZxLYXYGcYEeRLheoCJfRn+/XOdt1gV9rc9QW11NVXkp8UFehLpZEeZho/j7krwcksP8aWlqUXv9tdJiIn0ccTDcTV5aIj09gySH+dHe2kFrUwsJQR5EuZyjKD1O523VBeW9neQFnuNG6RUGh+6SEhFEuKcdmdJwksL86O7uJzk8gGBnsyn7+EpmKmlRwdgY7KC8IJ/BoXsEOV1gcOguZZfzCPOwIdj+LIVpsXO3d1R38U1nAvrIyJiILvLhZ/GlLIqyMyaxMDuD1IhAfK2NJtPKCOMd73D8w5fV0mDdSxise4k9bzzDqieXsfnF/8Rg3UtYHd6ExFLg/C49jqx5iSNrXsL1zAFOfPw6XheOT8jsDnK8oNYuZRpte5sID2tKL2WQ6WtOqrsRKW4CKW4Cic4ncdr9OjbbX8brxEaKsjO4JA0hPdARWbg3iW6nKYz2oP5KMg1F6WqZ6CKQ6CKQ7GnC5dS4B89OCqY42omizESKE/xJtt5BgPE2jHe8zZG1L3F4zQNmSMPY986vkAib8LEwnECJhSESy1PE+DqTn5ZIUU6GgsVxHpQ6vEVJ0AlKQowotf7zGO3foCTEiJJggRLPT8k8/BQBm7+H34nVSC4cRmIp4Ht8NX77XyLp5J8oOv8ypaYPWOKuT3GgMIlFYVbkRPuTnRhNoSydomhHioIMKfI3pCjajcLMZApl6RTK0hm9McaRmmxGulpnPfZELA6mE87j4xt1bd6CQxTQNX9eSUmJWnFoxYoVGBgY4OzsrChRPJ6BqemisSigT/2cR+EMdNDu/PGFENBV/UDT81jn63maYDaLy8oY90t1JXCnEkWXkoCubpPDuO3qshIX+h0q27VQsXE+oI2vTHV2vPLi+0ylX7WNeZrYp2nJ7tlgNrFENV7NZqypbmzR5Ez52fi9tvdT/rvZZCqqVr9QrXChq77TdF6hap9yHyxFAX2+sNgCunIcmWnMKEM5fi61TFp139bxM7dVjwdYvny5RsfgaHp0hqZYLP9bSgL6fPfhdDboSkCHqf89qDp3WuyqPCJEiPhyQNfaw6JyeJS28mTyvfbR0thMb+8giSE+GG5+A1lClOJ3cUEelObnMDAwMuH6vt5BXIwPkBTmR9edXoqyM0mNDCbxooTK4gIKs9NJCPIgKcCZlvp63bdXR7ySmYI0wJ2a69eQj8D1shJM9qylICsN+Qg01tXjY2FIRmyY2utDXS2J8nHAbt/7DA9/zo2KsTPq+/qGyUmIwMVgE6Vp0dyurtJ5W3XFroJAkl0O0tvVQ1tLG1ESJ/xtjCnISqOyqID6mlu4nT1EflripGtbm1rIS0vA2+wEaVHBdHf1UVF4mYKsVIaHP0diaUSUjwNxXpbcae+cs60jooAu8svAnu5+8tOS1DLcwwbXswfV8sjaPylE64suFpTm55B40Re7E5+QKQ0nxNlMLcNcx3h+59uc3vyaguZ7VlOal8OlZCnOwl4MN76G+Wfrx4RdK6NJJdCnor/1ffHa9QFTLLeSeuIP5NmspyzwJGfWrSDa9TyV0ebkWryL66p/IvrAL4hzOEK80wkyjF8l4+xKEs+/j8RSINhGINXfnrxk6ZR9pczSPBnlEeaUBwsKlsU4UpYeQZqnERIzAxXR34S8tERK83MUHJZ/gbfZMbqrcia9szsdXVyXhVMeaqRgjPG7+H/2In6HXsbvyGv4WpzAf8/vCfhg2RjXfo1wg9cpDxQoDxTIdviE0COvkXB+LYXeRygPFCiTelKak05ZcjBlEVaUhZndpzml6VET7Btn/fVy5P39izpmRSwOVIXzjRtlj4RwPg5RQNfseaolJ5cvX46pqem0izCigC4K6NpAlxnoqhlwy5YtbPY56EZAV0ZNTc2kRXB1i/lLSUAfFyeWL18+Y6b3TFmM84WFjo3zAW18Rbn89rg4pewf6krDTve8+RLQVQW2+Ty/dTaxRPU8WW2FPNVM8Omun0+/V4116jbOqMYFbWOhqlCoer2u+k6becVUWeiigP4A2viN8m/VHRvS2dk5KTN7qnGnOoY1EaEXA8oipaoPqPKJJ57Q2G7l2KdJ/J0Ji+V/S0lAn+8+nM4GXQroqj487kPK5d0Xa2OhCBEivnzQtWax2BzsaqcqyYUrUm/kI9BU34Cr8UEklgItjc3IR6Crswd/m9O0t7Q9uFb+BRUF+Zz9dDV3OrporLtNmLs1BVlpZCdEczk9icLsDCJcTCnPzWCgX67ztuqKQ8OfkxUXwa2qMYG7vbWDAPtzmB/YyM1rlchHICHYm0D78zQ3NE24tjT/EgH254n2cSIj2InBwVHiAj1obWqhKCcTX7MjxDkJ3Ci5ovN26pR93VQF7eNKShRDQ/eQWBpRkptNfloiWdIICrJSSY++SLCTGc23GydcW5idTkKwN9IAd1oam6mrrkaWEEV/v5zqqxXYHt9JmONZqksL5sVWUUAXuei8XXOL7MSYKelqtAeH49sVtDfYjv3JTyaJ0Bf2fcT+936NwfpXEba+peCZne8R5m5NjJ8LcYEeVBYVUFlcqAhwhdnpmOxZO8mu6vJS8pJjJvBa0WWqSgrwtx4TvQMsT3Lx7DYizXaR6iZozIrLl8bsuM/S3Czi7A4Sd/BXSE+9SayTgPehtzF+5R8JOPgKOd6GGOqt4NyWV7Hb+Xtst/6Kg3/8R/b9dhkScwP8rASyvAzI8RPID7d9cO/McK6HG03PUIEq679wL3YH91JP0J8skCMRuOS6j1zzt7nkuJ0ir/1cvyhMYM9lP0YrYxitjEE+OKzot5tXK4h2v0BOYswYI93JddlOrtN2cs3eJtf2Qy75CVzyEyh3XU+Vw1tc9/mE68GGVBZc4lq8G9fiXBS8le7HSH3B1Oy4jXx4dFZjr7TsGmHhMQoWFVXQ1z8yq3vNRBGLg3HhXF8/l/LyLl2bs+gQBXTNnqd8dp6mC8CqgocooD8aAvp0mWPTQfVMzenKRM+ngK4ue3ghzz4fh64FdJgsRMy1DOtCt0l5nHd2duLs7Dwhs2/lypWYmpou+OYHZSx0bJwPaOMrqhsCZDLZBN/UZGOCtjFPE/tUM+jmM37N9r6q2abaxD5t4vx8+r2qOK7uuapjWpvNKJrOd3TRd9rMK9SJhJ2dnaKArgRt/EaTd636LZ5uDqD8u6UiCCqPS0ARO8fHzBNPPIG+vr7Wm39mKs09GyyG/y0lAX0h+nAqG3QpoMPEfh+fyyr7y2LOj0SIEPHlgq51Dl2wtaqAgosmNNU3IB+B2hs3sD/5KbkpcdTX1HC18DLSADeypOH03xfCh4Y/x9ZgB0WXMunu6iNTGk5CiA+yhGiuZKZSWVxIQoArqSEedLa167yNuuUXNN9uINH7AvIRGBy8S/GlLCwObiLUzYrmhiaaG5oI97AlJTyAO53dY++hqoqLLhakR18k0mQ7HW2dXEqSUlVWSmdbO77n9+J6bAO50RJ6exY30W8pcqS5nMtee6kszOdq4RVyEmMUmznyUuPJSYrF0/QYVzJSFNfcvFZJcpg/QY6mVBYVEBYWxbH9uzE9dw5nF3eEvVuIC/QgzuPC/NkpCugiZ8uengEKszPIiAmdxLTIYM7vXqOWJza8yp6/Pa2WB956GtNP3sVs9/uY7X4fh2ObSQjy4MK+j/AxN8TT9EFWtP3JXZz79AOchL0ThHU/69OkhAeotSsjJhSJpcCh1b8jWxpKtvQi8S5GhBiuIcFmH1meApkep3Dc8UdM1zxNUrDn2HXuApneZ6kqKaQgPpDyjGjab5ZPyZwwd6IdjYhyFIhyFEiLDJpgQ3J4AH7mx/A1eB/bXX9l15vPcfCD33Nm599xMNxFZmwYxvqr8DPdT1q4L6mRgQr6WgkTGOJ0QXHfzFBXMn0EBbOsViMTfoHM8Blkhs+Q5X6ITC+BLKv12K9ajskHP8J802/G+u7CEXxPrsPX4H0iL+wY+53p35EdeVrBTMfdZHoJZEQFPmhPVBD5EoHqq+VjLM7lZlYQNzODuJkRSPXlNMXf9dSWM9L4gPLhe4s6ZhMSUjlxQuDECYFXXnkNY+PztLR2LcizRCwOsrPbHknhfBwPm4A+m3KWmjxvNuKxpmeUgiigK0O1375sArryop2mUBXtZmrLfAnoUql00nMXazF+PoQYddCmNKeqSLSUBXTlrLmlFB8WOjbOB7T1FdVsNW0X37WNeZrap9pvs4kzc3m+KtSV+tbE/1TFnJnOQZ6NqKSKzs7OSZuUpnquunisSbZsZ2fnpMzbqca2LvpO27ih2l+mpqaigK4EbfxG0/YrV8CYzgbVuKutILoQJayVN0bNN1TPVtc26161vYvhf0tJQFe1Zz76cCobZjOHnO03SB2UfWjFihUT3tlSqzwlQoSIpQVd6yO64GBvL5WXkiiUpSv+LNbPlYsu5hRkpXKr6jodbZ24nztC150e5COQERNKfLAn8hFoa27D38aYCE87sqQRNN9u5FpJEcG2AuWX0he9PUuRQwNyrqV4UhBhg3wEblVV4WlqQLinLWWXc2lpaCJTGo6/jTG1N6qRj0BaZDB+1mdoqm8g8NwuhuVfEGB3jr6+YZJDfZGc20ei6+l5y4x+GNibakikhyXD8i/uZ/Q3khDsTe2NG0R62RHtbU+4uw3Xy0qQj0B+ehJ2Jz4h0tuBtpY2zhsZcuTgAc6ePc+TT/0UvTdfIT3Uk/qqynmzURTQRSIfgY7WDlIjg0gO85/AhGBvvMyOY7j5b5PoY3GKIEdTJJYC5Vfyqb1xA2P9VdRcu8atqiouJUvVMjdFSnZ8BAFWJ7E+8CE29+l0fCtWB9bz6V9/xo5Xfsyet58jyP4cCcHeSCwFfCxO4W1+ctrS6EmuAlmeDygbp/MBcg79hIIzL5JisQGj1T+lMc6IRqlAhvHLuL33GEFbvkPU3p8QvfcnFNm+y1X3j6iLPom/tUCEvUCk42mSw/wm9ZE6ll/Joy7Zkfoogdv3WVdZTs31awTYnZ1gc5ibNdmJ0ZTkZXOrqoraGze409HFjfIybldfZ3BwYoZ07Y0b1F2/yu1EM25LjRQsdN2Ev/5P8Dv6V3zNj+FrJeC/61cErP4KAe8vI+D9Zfhv/gE1wce4HSFQ5LiZfOsPKXT4mNsRArcjBOqTnKirKKL2xo2x55Rcoi5PqmBtZZni7xS/qb5Bf3OtzsewJmxq7qTi6g1iYxNZvVqPyCipmIEu4kuNh0FAV80kUSdwdHZ2TrlYpMnzVBc1ZxIuVH8/06Kptgu34+cIj3MxFqQXQ0BX129fJgFd2R49PT2NF6k1FXbGMVcBvaamZtIzxxc+F+tsSG38XLW87XTXrFy5En19fY2ETtV+nOs5pouVga7pYv9iYKFj43xAW1+Z6qx5Tf1Mm5ikjX3q7NJEOCspKUFPT2/Ke88llqirnDHd2JxNxQtt5yiqkMlkaktKayNkziQ4qYtRenp609q12H2nrYCuusFo+fLlk9o4E0QBffJvZ2q/6rhQ93t1mzU0iQXj3/6FmP8of0/nu4qNOuFaEwFYJpMpKrOoYqH9b6kJ6AvRh+NQ7pepNjKXlJTM+yauqaDsG8rveSbfCwwMnPBvKzFbXYSIRwu6XmvWFZsbmiiQpdNYV8/10hJk8VFILE8RF+hBZ/sd5COQlxpPSngAQ0P3sDy0ie6uPvr75eSnJyk0iaqyEtqa24j3dyEl2J2uzoVJNPvy8Qv6Wmop8DOg+moFPT0D5KcnEex4gQhPO8ou59He0k6oqyXJYX6U5l/C/dxhSvNySI8J5ea1SlLCA6i5do20yCCKEi/iLWwnO9yT/r6hJdC+pcGRjhoK3bdRnhpAfnoSJXk5XM5IpqLwMqV5OQTf1x5zU+K5UVFO4kVf7E9+yqUUKYNDdwlxt6e4oIjwiBi+/2//gr+TJaWy5Pm18ZEU0EcfXg4P3+NW1fWxUgVTMNTVApNPV3FU70UOffAiB1e/eF8QP4mvlYDXBQM+/v332fKnH3J8/au4GH+G5eHN2Bt+ijTAjdL8bErzs7l1/RpN9bdpqr/N4OAII6Ow+82fMzg4Osmm+uoqUkI8FEwPl1BZmEd9dRXxge74WQv4mh3FRO9pQoUPiT63mdgL28nxEmbk9ZwEhR3Jgc6E2guE7/4ZETu+T5idIWH2AmG2Jwg7v4VIs09wP7GB/W8+hbvBWg799b8x2/YnfM9smcBoRwPi3QTi3QQabtXQkmA0M+MEWmIF2pz/zLDzL7mXsJdcX4F41zEmHH+RJMM/cfvGg35rqr9NR2s7cvnnat9nR1sHQxVhZIV7EB/oQeLZN0k89XsSDX9H0p7/JfHAMyQ4HibeTSDP6zCt/ltoDdlDa5QhzfkRNFfm01yePYHy9lpGO2+r5Uh3GyPyuzofxwtNSytbLCxtaGpuX7BniBCxGHgYBHTVNoxnHNTU1CCTyTAwMGD58uVTlmHV5HmqC8njizKqi09SqVStMDnTwo22C7falHCdL8xGQFddsJtK+Ovs7FQ7Fmdq21IT0NWdYzrdIpy6rEhNFsK1FdDHfcHZ2XnShpNxLtaZ2eNQtWOqhWiZTKZWPJ9qDKqWwB3fYDI+7jo7OyeV5Z6uD5eSgK46tlauXKmWenp6mJqa4uzsvODn4y50bJwPzMbv1Y05TbM8tY3N2tinbgPCypUrCQwMVIxzmUym2GSl3I6FENDVCcfj31uZTEZNTQ0lJSVTvn9NshW18ZHxWCeVSjEwMFArnKs7g1odprJXKpWqnWOozkNm2uSy2H03m3mC6nEL2rwLUC+gr1ixYsrYNd2z5toWbW3VlYCubh6hbiypE3RXrlw5aWyXlJQQGBg44Zu7EPMf1SNRpnvPBgYGmJqaIpVKNd4Mpi72qfvWjM91lPtQ3btcaP9bagI6zH8fjkO1reObGFX7b6q4O5dv0EztHPcRTSqULXZ1HBEiRCwt6HqNWVccGrpL+ZVcEkJ8uFZSSGdbJ0mhEkz2ruNGRRkjo9DXN4j9yU+xPLSJmmuVjIxCd1cvPhaGmB/YSGVxAQP9cgoyk/C3MOB29XWdt2spUT58l8aKbNLcjzEyCjcqyojxdSY7IYqEEB9uVl4lPToEf1tjzA9sRBrgRk93H6FmeynISqYgK5XiS5nkpycQ5WZKpMVeOltbdd6upcb+Simhx1+hqzyKGItNNN2+TXK4P/39w2RJwzDbtw4X4wOEulmSeFGCj4Uh10uLuJyZTFVZCYODI2zZup0DOzYS636B/t6BebdRVxAF9BlYV11NlMRRLU98vJJP/vbMZP71aXb85Uds+u2/q+Xe13+C/eENeBrvJSXUBy+z46z55XLeeeof8LxggMRKwMfyFPYn9LE/+QmuxgcUpcL9bE4T6mpBtMRxElMjA+jt6eej3/wHbc3NJPg5IvU0x3HDMzhveo6Qo2+R7yOQ6HgM209e5+y7P8BL2EaMxJ5Mn3PkeQtcCTChtuQSPW3N9HW0Tcnu1iZKsxIIsRMIsRMId7MgSuJItJcNQftfRHJuN5Jzu/E9q4+n6TE+fOHf2fzSD5BYCfhaGyGxOEGkhxWNdXVUV5SRHh0yqSy6MqN8HIhxFibTfDPS3d+h1OplRq+FUymLIcbFiGibzzB693/59A/LcTixA4nlqbFnn/0EX+OdxBz4BbGfPTPG/c8Qu3eMMWc/nPSepRI7Yt2Mqb9aSHtLC+21lbTfKhvjzTLab1XS3txMe0sb3e1tjHY/4MhAPyMjX+h8HC81xsQmYGRkTFFROcNTbFyYDasrypAGuBMlcSTW31VX4U3EI4aHQUCfKltQ3aLtXJ4300LyTHwUBXRArYAx3aK5JmfUjmOpCeiA2nNix9ulr6+vyGxRLQ09Tk0yt6babDAbPvHEEzpZJFS3kPvEE09MGBfKY2f58uWTxpIqlMuca8PpMrGWkoCurs80bd/4uekLgYWMjfOB2fi9ugzk2TxvvgX0cdvUxY6ZuBACOoz53VQbc6ajppt25ivWLVs2lhWuTVbhbGLtypUrNfa1xey72cwT1JWz1ybGqRPQ54MPs4AOk8Xxqe6vTkTXhNOdrz4XqJvvaeozmvTLbL+BU/nLQvrfUhTQYf77EMDZ2XlO99DGlzTFbCo0iAK6CBGPNnS9zqxL9nU0kR/nT9nlS4yMQvedHoStb+F69iAdbWNJY/62xux5+5eKa5obGtjx6lOEuVszODhCe2sbMd42JPo7MjT88CfVacuhzkZuRRiQmxpHe2sbBVkpJF70IT89cSxTuiCfC/s/wmTPWmpvXKf8Si7FmYmEuJiTmyIlN8iS5vo6zug9R3Vxrs7bsyQ5NExH7H6i3c8T6mjE0PBdaq5Vcik5ltamZjxNjnBk7UtIrAQCHc5TIEujv3+YlIgAGuvqCAwK5ddPfQ9vk8O0NTbOu32jd3UX3x4pAf1KZjJh7lZquemP/zOJR9b+iWCnC0isBC4lx5IUKiE7IYquOz103emhpaGRxro6tbxRXoLX2X0TmBbmQ3p0MPvfe55Nf/g+1ke3EuRogp/NGVyMD+B8eh8+94VeVfpbC8Q5C1zxUc/C40+Tt+dfiXI0ZMvz3yBVYkpfmhE9yYZUem3C8+x+JCfXErL5W+QY/47uhGN0XAnmTls7mbGhBNgIBNkKBNmNCfRT9dM4Iy12UWT5Jr1JwhhTz9F98zLtrW3EelshsTypsD3Q/iyNdXU01d+m604P3Xd6uNNxh67OO4p3MzAwTPf9vxtnb54rvWlGD5gqEPDxt/Df/t8PNhSc/JCAVcsIWfOPRG75d0I2fgf/td+i3HYVbWEHaQnZR3fsCXrjBHrj7zPhDN3N9XQ3101mW4vi/Y6zu2vMnmHxAzYvvHb9JgbHTxIdE8fgkPo+lcs/pyArZdox6GS0l73vrpjgs4abXsfL7Di+VgIf/eY/dBXeRDxieBgEdJiczarKuWagw9TCqLpnjYukmi7EPMwCumpW0kwLqNr0xVIU0Mfh7Oys1cK2plmRMD8Cup6entbnps43psosV+dP6vxPHQIDA7XKZHziiSemzdJeKgL6bBf6tWnrbLGQsXE+MBu/H6+KMU5NfVP1eQshoMOYcKbpOF++fPm0xxrMV1zUNOY98cQTs+7P2XC8/bMd+1OVgJ9qfM8Gi9F3s7Vtuu/NTBAF9Mm/1TTeaXoe+lSVbKYbowuxmUoqlc5KzFemJsK0NrHviSee0GiesxD+t1QFdJj/PlR3pIA299HGlzSFctya6VikcYgCuggRjzZ0vdasU47cozgnndIkL0a7GxgZBWmAGxc+W09qRAB9fYOEuJiz6plvcCUzmYEBOYGOJlgd2UJPdx8jo1CSk06w3Wl6e/p0356lyJF79NTkU+p/kKqyEq4WXSEp1Jei7HSKcjIolKVxSO8PXPhsPc23G5CabCIrOoDSPBmBI27HzQAAIABJREFUDufpbm8n1NmUi6c3MTQ0qvv2LFGO1mdTelEgVXKapDBfmm83kBTqi1z+OaV52Zzfs4YL+z9CYiVQWVxAXloCNyrKkMkusWOHPqbHdhFmd2pBNDRRQNeSNysrCPe0IcjRZEp6mB7jkN7v0fvlcgXPfvK+Qng12/8R657/N3a/9Rxe5idwNzmC5wUDMmJD6ersoquzi+6uXvr7h+nvH2ZoaBQfi5NESxzV2iT1tiXCxUTBxAAXuu90U5idpnimv60xSe7GXPY6Tp7HMQp8DCn0FWZkpdSdrs5uCrJS8LcW8Dc7SODe5wna9B0CDd4mcMdPCBA+wt/8CBKrU2x5/utILE+y5udfY+1zX2fPGz8bE7MtDZGYHcXP8jhBdgJB9sYEOZpwLdKYoQyjmZkqKDhYFEh/9x2KZYljwrutQJDDOULdLLldU6Pot/7+YQb6hyf117D8HgMD8rHs7IbLlEaYEux4notH/0Totn8d40ffIHTd1whd9zWCrQ0IsRMYkh5lKO4YQ4kCQ4kCg/ne9Hd3TeJwfz8jQ0OMDA2r5xIISo8K62tuTvDNvTs2sebtV7EVPsNs7xq2v/R9Njy/fAJNd39AsP0Zgm0Fgm0FHI9t4uNf/hN7X/1fHI9tIsBawMfCkLOfrGLtim/z5o+W8eaPlrH33RV88Ny/8Pef/RM+5id0Fd5EPGJQPUtbk0VJ5d9qeuaiNteonkGnKZTL1Y5nshoYGMy42KXt81QFuvEylapnkav27XRZb6p9NNOijWoJ6vk+b3KqZ87mvYxfq6enp1igHC8/raenh7Oz84S+0aYvtO03bcfuXNHZ2TmpDKa6RUVtF7TV+a0mdHZ2nlDOXNcYFymV+2fcn9T5rja+WlNTQ2BgoOK8V9VsvvFSzDNBm2fOJnZpGn9VF3anK+Gu2l5lLlTmISxMbJwPLLbfaxOT5mpfSUkJBgYGE/pd9fs3k7/PZ/90dnYqykWrlo/X1Oems08bjpdany+MlyJWHePjm5HmGlcXuu9mKwapbibRJsapfqPniwshbC3kfGK28c7Z2XnCtdONsZqaGpydnSfEf23mwnOBtqX6p5sTaWqnutin/M3R1vfn2/8Wcj4w12vGMZ99OL6RY1xI1+Y+C/GNVj5eRtN+Ec9AFyHi0Yau1551zaGhUQoibbkuC2NkFGpv3CDceg9+FsdwPr2PopwMirIz0PvFt8iMC0PY9hZ990tcd7S1kxImITchXOftWNIc6KUu3R2Z5BSVxQXkpydQKEuj/EouAXbGRHrbE+5pQ6DDeXwtT+Jnc5oA+3P09Q7S19vPsde/T21Fke7bsZQpH2UgXcDf7AAxJ36FXP45t6quI4uP5HppEac2/41j6/6ExEogIcSb4twsujq72bFDn+16bxBgcYyujs4Fse2RFtALslLxtTaaRLsT+mx/9Un+/tRXWf3TMZrtX4evtREBNkYE2wqE3GewtSHGm/7CR08/xq6Xvzf2ZzYC/lanOPnx6wpxbdMf/webY9sfZHZbnkJieWpiuXBrI/yUmCUNU9jqZXacSG87chMjuGhnhM+pzZj87XFOv/RVLrsfpsRPINNDwMv0KGbrVxBgY0SiixHFfoKCjUVpY6LxDOzvG5ps14nV+H/wGH77fo/Easz2XW/8nLd+vIx1zz+Og+GusXYZ72RoaHRMMFfXRhX6WQn4WU9mhKPAvWwj7mWfZrTYjds1N/E7vRn/HU/ibX6CU5te4/hLX8H/g8eU+BUC9L46mau+SsDa/zvpPftZG+FvY0RJoBEjty4hl3+OXH5vMkc+Rz5Vf+k6uDxCvJyRpNZffa2N+PvTX+PtJ7/K209+lTW/+ld8rY1wMtrLoQ9+j8XBjUisBA7vXM//fv+7PPbYY3zlPlf+8QXsTx/Ex9JQwfefeow1z/wTZ3e+q/BXu+M72fbnH7HpD//N0XUvs/H332Pnaz/F/uQnSteeIi81nsHBEeQjX+gqvIkQIeJLAlPTB9kVS0UQFTE1lM8hXwhxR8TDC9VMRE03zIwLArMpZSpChAgRIkRoAuVvzIoVKzQWHktKSiZlz2tyVrUIETNBed4kCuEiRIjQBLper14KbC1LplDqTnNDAyMjX5AQ4oXESmDd84/T2tSMfOQLzmx/k/ef/Wf87c5SmJPOyChUXMlBcuEw8pH5O+L0oWXbdW5GCuQkxVKan0PRpUwuuppjeXgzEisjhYZwZO1LJF70obKogJFR8LMWCD2zUdSRNOHQIHcSDLA8uIGSPBk9Xb1IA9w4s/M9EkK8cTypj+HHK5FYGXGjogxfv0D+5wc/4CtfeYyvfvUr/MM//APHT5yad7seSQH9/K4PCLA/S5CTKdkJUVgd2qC2cwqz08fOzFYqZ266+wM+fuFx1j77NbwtHpQKdxT28Pef/RMfPv9tzux4R60orMy0yAB6untpvV5Eka9wn6co8jl+/38NyLDbhf+uX+H/8X9i+ffv4LD7b1RHnGIw7SQDqceJdh4rue6/8Vv4f/iPZAorGBwcVbC7q4eCrGQCbAT1tDMmwNZowp8FGm8mfPO/Ik8TkKcJDF9xZ3BwlBvlpQTYn53A6qvlk/qsuqJsTGwehRH5KPLhUQYHRxgcHGawf4DBnjsMX5ciTz8+xsxT9CYeJvXIjwg8t41AG0HBkLXfIGTtNwhe+w2C1zzgxT2/pijwLPfSJ3O0o173zv4IcWj47oQxN86BATl9fYP09Q6oZbTECYmVgLf5CbzMjuNldlzhS05Ge9n68g95+ydf4Z2n/j/eefL/Y+drP8XWYAfC1rdYu+LbvPvTf+DYR3/Bw/QY/nZj41GdfU319RTKUhmWf87g4ChDQw840D9E2kUPQu0ELio2xJxkoG+Ars7uCf4aLXGgtuoaLRW5lAWdnZJpXmcJtD9LsNMFXYU3ESJEfEkwnjGip6ena1NEiBCxgFDODtPX19f6etXyqrO5hwgRIkSIEKEK1ezz2YiVqmdoi4KniLlifM4jzndEiBChKXS9Nr5UmB/lyo3Lqcjln5MU5ofvkT8jMTuEv60xvT39eJkdR++Xy+nrG6RQloqHyRHyUuNorKvTue1fCg700l0eS2m0HdIAV4pyMrjoYo4sPgL5yBckhfribX6Sw2v+yJXMZIaH7zE0dJetL3xL97Z/WTg8jDzXnJLMaOKtP0Yuv0d+eiKOwm6a6uvxsznNvveex8X4AAkh3pRfySXc04Zwh9N0d3YtmF2PpIA+OvqAzfX1HHzvV4yMfMFg/zB93X30dvXQ3dbGrfJCUgKdCLcfE9iCbQVksUF0trZRkZ9NsK0RQTYCQTYCUW5mNBQkUxFmMSML/c6Q7i4QYH0/E9viOL6mB/A13oHf1h/ie3or3qv/EfcP/gWvg2/iayVwfsufMf/0beyO72DbX37M6p9/E/sTn0yb3R1sJ1AYKNCfbqTgQLoRIzIj7mUbcbeljNF8JwbiDtEvPUB/8il6c1xorL01Zo8S0y660dvWNDXbW+jt6qWy8DK9Xb30dnXRl2ZEbbQRYfYCYSYfE/HJf41xx3eJ2DLGMOOPifW0oC3RgntZE6n8nkQuLEfkn9PfO0Bvd98k3mnvpK2pmdbGJro67ij+vPtON/GB7mrHns3RLex4+Qd8+MtvKqj3zP/h/aceY9WTy3A+uYNgW4GTer9my6//hW2/WU6Q9SlcjQ/ganwAy0ObOKT3e+yO78Tm6FY+/duzbPjddzm5cSW+lqcIdbVQsKW+jjstTdxpfsCulrFxeauikNzECAoy4vExOUC45RiDzA5gte5pksy2cEUikOJ5jjBXc5z2vcX5d/6bCPcxXy0PNaMowJgrEoErEoGbsii1fdTb3UfvnTv0tjfT29lBX0+/rsKbCBEiviQQs0lFiHg0oCwsaFuidRzKIvx8nTEqQoQIESIebShXQ9L0DG5VqIrw4tnTIuYC5fEkjiURIkRoCl2vqS8V3u1u4pL7bm4VpNB9pxsnYQ/+NmfoaG3n+Ecv8clfn+bj3/0nF53NGByQc6uynDBnE53b/WXi3dZKqmPOkxrmTaSXHYkXfUgO8+Pm1XLiAtzZ/NIPOL7xNZJCJQwNjeJx/jDJEhud2/2l4kAvXennSPI1pyrVFZczn+FtfoJYPxd8rQQMPnyZ/R/9jfjwENqamnE+sZ3CNCnDgyML994fRQG9tfYGzTevcafuGrUlOVgf/piW+lryYyVEWuwiSPgQ2/XP4LTxWZJMPiLf8xgJ3pZEedsrmBFkT2W0PfkSgXyJwJWA89zMS6KzrWNK3mm4xZ26a6QF2hHlJBDlep4obztCz2/Bf8Pj+G39X3ytBDxNj3F6x7vseO0pzn7yPlHe9niZGeBrdYooH/tpGe1hQbSToGCYrQF+53fhd+EQflZjpdGrIo3oSj5Jt3Q/dR56hG/8Jv7vL8P3zA4cDqxm1x8fJ2abGm7/d6I//R+i9z71gHueInrXU0Qf/C1RriZj/XPflhgfe/LCHLlblaB753uEONA3NO04vF1zk9qqawrWVd/g1vVKLrqY4WS0FwfDXbgaH8DHwnBs88ZuPXa98XN2vPYUtsd3EO5uTZS3PS5n9k/wCWWGuVsRYHtmQha32b41fPbOc2x/6fs4ndo1QXCP8rYnxMmUzb//Tzb95nF2v/4kLoY7CLEVyI4OoLXuFh0trRPa0dZQT3PNdRw+fQ2j1/8d4bXHEV77Nqdf+goO73+HmL1PEbT31zjtfhmnNf+K2wffIHPHP5C25TEc3/smzgfew/f8LnzP7yIvIYT25pYxP62/pmBzVSE5kR5EuZ6b3E5XkzE/Hue5D4ne/wz+h18nwM5YV+FNhAgRXwKUlJQozkEWy7eLEPFwQ/U8Vm2hmoFuYGCwAFaKECFChIhHDVKpdM7it2oGujivFTEXjG8YFDcLihAhQhvoeh1+KbHtkieXQ0w5u/MdTPasofHmdUKcL+BpeowPf/1vlFzKxGzfWtKjg5HFh9NUV6dzm79svNtcQnmoEdaHNpIc5svtmptcTk/AaNvbmO5dh/v5w4S7W3HrWiV7Xvkfndv7paN8lLtNhdxMsOLQB78n1NWC6opSxTHREstTrP/b7zi+cx3uZw8Q42ZKV3v7wr7zR1FAt3j7cc68tIyAzd8jeNczmO5dQ6STwCX7jaTu+DoxO/+TIKOPxs7oPvwafsJHlF3OobWxcSKrLhPnKkykx3mkAW5I/ZyI8zQlzkVQMP7MO0R/9iw3A3bTFifQdklCa0M9Vwvzx665z+QwX6qvljJ6FwVvVpZxu6b6wZ/1ddDRct+OGwW0VuXTWpVHW54/7WHbxxi5mxuSj0nY+z3ijVYS7yI8oN0BEk6+SvyhX09gvtk73Lvspp7FvtxtuTrBLpELyzsdnZPHXWMjLQ0NXCvKV8v0qED8rAXczuzD3mAbHucP4qt0Fv2uN3/Oxhf/iw0v/hfrf/ufvP/sP3Pu09Wc2/UB2//yY7a+/ATnPl1NuIc10gA3rhZdZnBweJJtpfkyRu/CyOgX3Glvp62pUcHq0isk+1qPbeKwH6vekB7qTtWVDLKjJEQ4GRNqLyjY29ZIT3MddTnhVMW7TWCy7V68jn5ApJuZwkfCnE2w3/M2xn/9Ng7bfzdWKcFKQGJ2DJ+P/o1rgUe4UV5CZUEOQdYnOHNQn+2rX2XXG2Ntv7DvQ/w+exH/bd/Df9v38DN4C1/Lk/haCUR89jPij79A/PEXSD/7Z5qiDnCv2Jm7jZe521LC3Tu3GO1u5G5ZED1Re2gP3kZb+D7a8oJpvV1LgsdZEjxEAV2ECBFTY3yxUSxNKELEww9VgUJPT0/jErcymWyCAC+WxxUhQoQIEfMJ5W/M8uXLNa6M1NnZOSmDXZzXipgLlOdLYoUuESJEaANdr90vNcabrsZ85ysUZqeSHWJBgI2A6d61hLtbIQ1wxf74duwNtnPR8azObf1ScqCbiihzLLf+DpM9a7mSkUSsnwt73voF10oKCHYyobL4Ch88901u3xB1tNlwpLeDyosGnN7xLgmBbtRcLcL93CG8zY/jZ3OaA9vWYXZiHwfe/H9cvZy94PY8kgK64wePY/H6Y7gaHyA1MgD3cwfxtRJwNT7AsY/+zL53V2BzbNu05dF9rQT89X/M3XIJ9wpsuZdjNMZiF+7eucXdpmLuFXvRG72XJr8NNIUdoKEkjesFMjL8LUh2Fwg4sxk/YQPJHkY0FCdPy8LkUErzZDTU1tBQW0NjpjMyH4Fkd4GU838l5ewrYzylRLOPKImXcLdQDa9GM9rbqXOHeJTYUHuLhls1k1h9tYyCrGSuFuZzu+Ymt2uquV1zk4ZbNUj9XdWOPa8LBuz8yw8V3Pzif7D2519n4wvf5sDbz2J3eAOG615kz2s/xPqzNfhanMDm6DbMD2zg9Pa3kVieIilUQqy/CwbrX8Fg/Suc361HlI89l5JjuHW9UmHfzZJ8rucmK1hXkExDVRmlKcE0l6bQUBRPhusBpKYbiDL5GB+jrQQa7yDNxYBsL4H0AFuSQiUEGm/HbfcrpDoe4nq8O9UpEqpTJOR4G5HtJXDJ9xzVhdlq+6jhWuGYL1wvoeFWDaUpIaSFehFxbgP+O57Ez3AdvlYCPhaGmOxZg8H6VzDdt45wq8/w2vUbLE4bcOrQHpJDJVPT35pkTyPKkiU0lqXTUFtDfXUVFZnhFFm+TMmBr1By4j+ocHqX2rCjNIUfImn/j/F/fxl+236C33E9/E5t4LbPBprDD+oqvIkQIUKECBEilhj09fUniAzLli1jxYoVmJqaIpVKkclkCgYGBmJgYDAh61xcUBYhQoQIEQuBkpISli9fPuFbs3z5cvT19XF2dp7wfZLJZJiamqKnp6f2myZmn4v4/9m77+i2zsPw+06a9G2ajiRNs9pf08RJEyeOY9d1nLge8d62JNvasrVl7b04L6dEigPcewME9957772XuPemSHEB5Pf9AzJkRvJsbMj28znne2xC4MVzF6SDB7j4uN77N9D7/+3z3nEoPn0uCMInpevX+++kZqav4W56ggDTvfS01uNpcZoAG80HxurKCpDLjMmIDOTgk/+P8pw0nY/3i9j4yChlMW6kuZ9BYadPhKcNsgt7cdQ7QFtDLYuLaq6c3M6hZ+6mr/Oqzsf7RWxyfJLEQEciZefwszxKsq85V05ux9vyLHlJkZzY9SY7n7mX06/eS3V+BguLqs90PF/JCXTbs+9gfnADQfbGpIT64ai3n+y4UHI+KoU1OQHSmupK8ylQmFPguJkCx80Uu2ynUX6Y7uD9dHtvIv/ivZoJtiMPIdffRKL5JpqV5+mKkSgwfJDcc/fc7OJ95FhvuH1+xreMcbo8FFVtKMuLizo/sL8qLSws09naTGdL022rLswhPzmKvKRIba111XS2NGF1fCuXjm7C+sQ27UR4mPsVIjxtMT+4AS+LM2REKUgN8yM9IpDsuNDbFxuCQiatycfiFB7SYbwtTnHytfs5+sI92JzcRlyAC5kxSrLjQrE/v4cL63/PuVfvIcbZiNrMSG31+Ul0tjTRXldBbrgHPoa7cD29CdfTm7Dd9b9ceusevHfeg3zvPSQbPE22/Aq1ts8Re+5/CD/2G7LO/Ybs0z8ncOPfYvvad7Hb8AP8zryI3GgTeXJzuoqjbltncz058WFr1y86iJwga3L8pJu5HCTJ6GmU5nsIspfIig2htb6aqoKsNb+fmxDBYF+vdn8NVKdS7r6XzKxcwsKjNLfPDKMabWaqr4ne+kK6SmM148l0pTv0ENnnfknwtr9DYbCJgAsbkO3+I5Yb7+HAEz9m84Pfw2n/Y8TaHMb+yCsoTj9DzqUNt5Tnb6qrpzdBEARBEO5A739x+JN29913i+8CFQRBED4T4+Pj2ktnf5r09PTE5LnwiXzQsfTd736XmpoaXQ9PEIQvGF3PFdxJFWck4m+jT23wGZJ8LdHb8Qy+VhcJspfIiJIze22OSwfXceLl3xAb4LzmNXTRRzc3t0B2XAgpgbaourLJ9jPG38aAGH9nwtytiPKxp7mmgkAbfWxPbiE+yI2x4WGdj/uL1MKCivryYmLdJMaKfUjxNUd2YS/Ge14m3MOG2pJ8PF2dOb7hES5u+hN+1hcZGx75TMf0lZxAf/8GmJ6cJilQhmqsVXPb4gKqiU7memvobammrTiBtmx/2rL9aY+8QIf3Rjo812uS78Pr4nZkb9+vzXXfn4gx306h62EKHXbetoJoXwqSY7heG4Oq4X21pur8IP0qNTk+QWtd9W3LSwgjPdzvllJDvAl2kAi+MWnteH4XrsZHMTuwHrMD6zi/+XGOvnK/tg33fosL257E1/oidmd3Ynt2J476ByhIjqEgOYa60lsvMzEzNcPs7HXtz31X2+hoqF5TcUokSR6aS6PLr5wj5PIRyuL8yFU6keAmaatND2O4uZyx9mrG2qvpKUmguzCG7sIYQk13aou2PUFBcgyZCnvkJ5/Edvv9WL3+I6yevguPk68SZC+RcHkHaRbrSPUxo7ogi/R93ybW34kAWyOsT2zDePdLnN9wP54HHkBxbG3JFq9Q6Lrz1gKNUNX6o67zR92gQDVYjaq7gIW8K/QFbKPdfR3tAftoy1FSlxtPccgVCgIkbT2FYSz1VtBef/v9WJYQSLLsIApvF5yvmNFWX01bdiDtsSbUhUmUOL9NsenDFDltpTDEmsJA0zXnaoXHQUazXFA1xBDhbMTp3RsYyPKgO9WZo2+vIzn5g9+tJwiCIAiC8H7j4+O4u7vfcln2D2rTpk3iU+eCIAjC5yI/P5+DBw9+rDd73X333ejp6YmvFRE+ldtdZUdMnguC8Gnpen7hTmmov59AOyOK0uO5WpFBlNUevEyPEGhnTF5iJPnJUaSFemN7ZB0+lqexPbWd9Ei5zsf9RaqjuYG4QBc6mupRjTRRl+CCtOtZUsP9mZubJ0HujpP+u0R6WHFi3UPkJ0eTEa3Q+bi/KC0tr9DV1kKUj4yRwUGWp/rJcz/I5ge/h/nBDeQnRVGZn4nphZPYGx6nvjQf4yM7yEuNY35+iWUVFBaVfqzH6uzqo7dvSPtzfUMzk1PXbnvfr+QEekuqB43xMhoTnakuzCbc0YDiwIs0VpbQWJxBU7IbDRESVcES5R77KPfcS7n/ccrCbSj3O0e513FNYbb0lCWjbvmLOnJQTQ7o/KD7KtV7tYOGipLbFu3rQILcnfqywjW35yVGfuDl+aVdL3DuzYfXdGb9/7Dlvm9hfWQ9SgdjPKXDWB1aj8m+V3ntv77Oq7+4Cyf9A5RkJFKalUxpVjIBtoa4mxwn0M6QhvIiGitK1lSTn05+qBN5ShllySE0VpRQlRxIXaw9rclOtCY5kGe/hXS386R7SbgdexnXoy9SX5pPlp8lJWmxFCSEkOB4jljb4xQG29BXlqytOs6TbF8zMr0kMr0kaouy1m6fsgIakz01lebQWJBEXaIn5RkxJLtdQH7sYYJMNZ/6lva8gv353bibHCc1zI/IHd+iNCuZ4vQEguyNCbDRpywr+bbVZobRlOJGU6IDjXlRNJYX0lhZQrbTHuJ2f4MK01/T7PhnahUXiDF4gSi951Ae/A2KN+5CsfunyM+8QJLRC9TYvECT7AWagk7QGC5pKw+SKAuSKFOYabd9aVYypSlhlMV64XHFGGv9o2vG1FmazEKj5pxVzV//yGPsamcvZuaWBAYqcHXzwMrKhv7+27+LTJdPrIIgCIIg3PnGx8fJz8/H3d0dKysrbUqlUnzaXBAEQdCpmpoaEhMT1/z99N4lt8WkufB/VVNTo/1KgPf+7SOuYiAIwqel6zmJO6GpiUmyYpXE+jvTXFNBQUoMtZGWOB16En/ri/Q2FtPb2cHOh/6Zkb4e6kryMdr5PHEBLvRebdf5+L8ITU1MkRruT4LCg2WV5g0LoZf2cuLZfyfA1oDRoWHa6qsx3fcKY8PDZEYHE2QvEexkzlBfn87H/0Xo+twCcpnmysPLKpgeGybG8TT6bz1AfJAb1dkxpAU7sfXZB7mw5w2621s5eewoRza/wPDAIGVlVTg4OH2sxwoNjSAwSMHk1CyDg6MYGZvQ1Nx22/t+JSfQ6yMvUR1sSHWICVUFWZRlp5AZJaeqIEtbS2kW041ZqPurUV2/hurGxhJ9ts1fX6ShvJiaotxbKkqLI9jRdE0ZkUEkh/hgdXwLF7c9ibvpCe0keLCTOZX5mQTaGqJ0tqAkM2nNPr5dCYEuKB2kNVXkplOVn0WAjQF6Wx/HZM9LBNkbE+PrSFVBFhlRcgLtDHG7sAOl+T7SvU3J+Itcjr6E/b6nsN/35Jo8Dz9Jmv4TpOk/Tr7dNqoT/SiVbaTSYR3JlzcScvYJkg2fIN31LB4nX8f+pW9g/+LXkJ99ilCjdZTnpFGTm0httDW1EWaaUvy126y6MPuWdawOtaBaKd0s2JAifz2CrpwjyF4ixs+J8pxUqgtzbvndmakZ7b4KO/zbtftvcQH1YBXqnlxm2nJpyQnRjinFZjvBB+4meMvfErzvbhQnHkdx6knkJ54g6PgT5LkeoTpYotT3HIHHHyfswksUepygWm5426rSI9aMa7ktC3V7Fuqrebc9riora4iPT2Jqavb/dHwqlWFs3/42O3a8Q2xswofeVxAEQRAEQRAEQRAEQRAEQfhs6Hou406oqaqMcI8r5MSFUl2YTW9HG7H+zpQFS7gbHyTRy5gA6/N4Gx+gqaqM2ZlZcuJC8be6QGlmEuMjIzpfhzu9xopi3KRjdLU2Mz0xRV5iJJ5624gw3Yjd4ZcpTI0lJz6UEEcTOhpqGO7vQy4zQS4zITNaofPxfxHqamkk2NGM6sJs2upr6Gisw+XsW4QYvk5ZYhBXq7KJdjXi9N7NuFkZU5GTSnhoKA/d81M8ZVYcPnSYjo7uj/VY2dl5GBoaU1xcTmCgHBMTM7q7+z/w/rqiswl0lVqV+7XIAAAgAElEQVT0maeCqYkJynPTbqkkM5F4f0f8L5+9pQCrcyhlxigdJHwun+fMW49oO7fpMfTfeRb9d57l0Iv3su+pXyC7sJcQF0vCPawJ97CmNCuJ+rJC6ssKaawqYXl5FZUallWrTIyO0lZTph3j2OAANflpa2oozaWpooACpT3hTpoJ9ATHsyQ4niXDy5gML0lbSagD/RVp2gZrcqhNufH93R9QrtmzZBj9GYeXvoHDa/+I0/7H8D74MD6HH8Hn8CN4X9xE7OmHiDJ4GbMD69asv/6Opwk89xzy88+h1H+JhgRHzboWptKQ4EBD7BVN0ZY0RJjQ4LuT0fB3UGWdRl0fwEquxEr6WVZyjKlUSlQojKi0fZkKn8NUBZ2nIUxa03CeD+qONNQdafRVpVGVv3Y/Ou1+iIrcNCrDLagM0qciOYiKSBsqQySqQyQafN+lUfYcjd47aUjxoiFdQUOsjIYoa20TlTGouwpv33DLX+14nJicoaCwmMamFiIioiktrUClhqudPSgUIUxOznys5XT39LNz126OHDnK4ODIh95XEARBEARBEARBEARBEARB+GzofA5Ex02OjZMTF0p8kBspob601VXRUF5EbUkeqQHW5Lod5MKWx3G/+A6j/b3kJUUy0N3FyOAAcQHOpIb5UVOco/P1uJObnpwiQe6O0sUSlRraG2oI97TB0/wUDfH2lAQZ4GdxjCA7Q7paGkmLCGBhfgm5zISaohyULpbUlxfpfD3u5JZVq6SE+jA6OMhgTzcVeekoHE3xMD5Ab0EgNZGWpIZ6Ex/gxCWjC3g7XCbCw5rB3m7273+X3/3ypxzet4uFheWP9XhTU9e4dNkKMzML9u7dR2JiMtfnlz7w/roiJtC/II2PjFCUHn/bsuNCyIiSU5Aas+b2gtQYrE9u4fT6B7WZ7nuFIJlEgK0hDhf2YLb/FW07//QD3vjVXex48J/wvXSGYAcJP+uLSPte0eZidIiW2gpaaisozUoiwtMGuUwiJdSX4vT4D60oPY5kpQf2xzZQnuBDhc+7lPieIs9XIs9XQqG3EdsdDxLvfZmi9HjSAmyoK86hpbaCkmgviqM8GG2tuKWW/DiS3CWS3CWywjwpSo9bsx2K/c5R4n6AotRIzc9yiQJ/A5RGbyI33Iin2Qmkfa/gqH+AuEAXEhXuhOm9SIzVHpKUniQq3LXVFufSUqNZ/+bqspvrlxBAidcBTSGWFMd6U6KQKHXfRan9K5TKXqPE5yiKfT/H5dWv47TrfoLsjQiyM0Cx6Vso3riLiO3fpsToQU1WL1Hid55iuaStRinREibRkhtJS3WpZj9kK2mpqaA1R0Frug8t5bna/dPTWMF8dwXqvgrU412olj74CejzqqKymrLySpQhYZiZWdDW3omNrT1yhZKZa9c/9nKMJROsrK985P0EQRAEQRAEQRAEQRAEQRCEz4auX2/WdS21FYR5WBPt50hFXjrtjbWUZCYyNTlJjL8jrdES59f/njBnU5ZVqwz0dJEdF8LC4jJl2UmYHXiNtIgARoeHdL4ud2LXry9QlpNMkEyiv+sqg709JId4E+UrIzMmmIH2WjpzgzDZ/CBuRu8yMTqq2QdZSTTXlFOckUB6ZCBuJsd0vi53csUZCRSmxmh/bq2rxOCdZylOj6OxIJ5C35P4nn2JwuRwHKwt8LS3xM3kGGVZiYSGhvKv//oDzu589WNPoKvUkJtXwBtvvMWJk6fo7Or50PvqiphA10HtjbXkJUXcNpvTO7A6vkWbw8W9hHlYI+19heOvP4jV8S0EySSCZBIFqTF0NNXTUltJYVoszdXldDTVa2tvrCU7NpjcOE1Z0UHE+zsQ4ihpi3S3pDwnmeaacnwuneHS4TewPrEZf1sDWuur6Wiqp7WuSvOY9kYEXjpBsOEWTUZbUVw6SpBMItDWAIdDL3J5071c3nQvSbIT5Hrpk6/3IIX6/01njMTV+EvU50RQYfkQXbWFVERYEaH3LAnmbxDvJhF0/BFcX/safnpvESSTkMskMqMVH7it3qs8N027zlfzQ+mMNaEzRtJ2NcuPqMu7CbI31G67ENdLtDfUrNleQ329LC2voFJDnJsRxQlBt+w7dXc26pZI1C0RlHrsQnH0d5pO/gHF6ScI3vJ3BG//Hop379W0/9eUOr1DZ6REZ6REmfNucqzeIvvyG1yNMKajqZarucG3VpzA1YbKNeMb76pneaAe1ewEKtWKzo/jT9N7E+jjE9NcuKjH/gPvcvrMWbp7+j/RcsQEuiAIgiAIgiAIgiAIgiAIgm7p+vVmXdbX2UF2XAhRvjKSlN4M9fdSnJFAZ2sj5blptNRWkuh7GcWlY9iefQeVGubmrlOSmUjv1Xba6quwPLQBN+ND1Jbm63x97sQmRkcJc7cmQeHOUH8vlfkZ5CVFEOZuTX15IfPziyT7W+N64I/E+1iRmxjO9bl5Qtwus6xaRelsQX93Jx5mJ6kqzNL5+typ2Zx+m6mJCVRqGB8dwcvyDApHU67NXKO9oYZ4x2N4HH2chvJCQpQh+Dha433pLGHul3lrwzrOn7/In37z7zRVlX3sx5yemWPr1m14efsy/xET77oiJtD/j5VmJ5MZo7ilBIU75vtevm3uRu8S7CDhYXqC02/8kf3P/FLb5WObsT6xVZvswh7iA10oyUygLDuZpqoSejra6OloY3pqSjuOno5WFA4SE2Nj2tumxsfJi1NoK0hQUluYQf/VNkoz4lE4SLidWo/bu48TdH4d6c6nKfCTtHVkBnE1S0FHZpDmNn8TSsNlNOYnaCpIor3mxnjaW2iLvUyTx1aaPLZiueV+Tr94N2ce+RvOPPJ1pA2/RHrjHgy3P4bJy/+CtOclzm9+jAOP/ZAD//tdzbrve5qyKAd6miu16/j++hJN1hZ5hH7PJxnPsWEl34TV0JdZSdxPW6QxWX4Smb4SWcaPkmX2NB1h5+iNk+iL1zSQaIaqJgh1nULbUJGCnFjN/pMbvkn4lcNkxijIdt5HtuXLZJu/TLavEdn+JmT7S3QHvEO//zb6/bfRF3WR3pYaeitS6C1LWNO1zgrUo223TdfH7+fdexPoKjUkJqXwhz88TGhY+IdenuN2hUdEEReX8JH3EwRBEARBEARBEARBEARBED4bun69WZc1VZXibnqccA9rulqb6GlvoTwvjcnxcRKDPUiLCCDKzZy+8lgak10IsDVgeXmF/u5OchLCmJudozgjHi+LU0T7OtDRVKfzdbqTmp9fpDQrCV/rC3S2NFJXmk9+ciSVBZnkJobTUFlMY2UJYY5GNMqPkR5oRUttJbmJEXS2NpEVq6Q4I4HWukrqywvxMD9JT0erztfrTisnIYz0KM2HSedmrxPhZcu5zY8x3N+HSg0jgwMUJiqJubSN+lRvYmLjyUpPI0hmzPG317F18yaaW9p47pmn2PXyw5/osXft2kNISNhH3k9XdDaBrlbfWfVebScl1PeWYvwcCbA1wPbM25zd9OgtHXzmF+z/83+8r59iuOMpAmwMcDi/G4fzu7lyYgvHX/4tb/zqLk69fj/eFqdRyCRcDA9y+KXfYXFwA7LzuynPSaWpqgT5jU9fy2USCgcTIj1tbju29xfqYsnx1x4g1scG/+NP43voUZRnX6IkQKLIz5BYi7e5tOFuvM+9RUqoL5V56Qz19dDbXMvVqny6aouY6G3j2nDPmmaGuol2kW5kQpyXlfYxU93OkWrwKKnOxzU/B1wh1Usi0U0PV8P92J/frc3F6DD1pfnkxIVw7NX7qS/Nv6XO5gbKc1JIDfVdU5r586RJj5F2+qdr0/s9aU6HSfOWSHU9g+eBhzj31D9jf+JNguyNNdvQ8iCKbf9C0oEfkXb4PzQd/RmpHnqkeklrKg2SGIyVGC6LYaijnqHOZob6ehhuq2C4MZ/hhnyGezoZ7uthuK+H5fEe1BM3mhnW+TH8Raiispry8krUapDJHHnooT8QGhrG3NzCB/7OzMwcpWUVdHb23FxOYQ7h3rLbngsGO5/j7KZH0dvxtK6e3gRBEARBEARBEARBEARBEL70dP16s67q62wnIyqISC9bSjISWFxYojQriavN9VxtqiPK245QJ4mqzFiW56ZQldriaXqUvCA9FheW6WispSI3jc6WBuICXUgN8yUzSs7Y0KDO1+1OaWZqijC3y4S6XqKxopja4hzKc1PJS4qgpjiHa9MzBFmfJScqgIWxbppCztJQkEh5TgqNFcWUZSdRnpNKosKD2ZlrJCrcCXY01fl63Um11VVx5dR2rs1cY2lJTWVeOpePb0bpZK69T0NZAVlRAUy0FVKV6IWrzJbqmjrqSvN47OEHkc4cYnJikqioGB558HekRwR87Md/bwL9o+6nK1+6CfT5uXnqywpICHK7pUA7Q/R2PM2Rl+/T5mzwLsdee4D9z/wXetufQi6TCHW9RElmIuMjw7TWVpAU7EFpZgIdjbW3dLWpls4b+Zgexks6SMClU4Q5SiTLXRnq7aYoNQZvi9O4GB7Ex/IMFbmpjI8MMzLQT2NFMZFetshlEnEBzthvuw+TF3/IlR0PrZlI99TfheW6nxJy8XVKAyTKLr9I+ckfUq33SwaU+2kMPMJVuz8x3lHNUOwZ/Df+DYFbv0WEs0SUszGZXhco9T6M/6XTyGUS4e7Wt91GtyR3Y3xkmPHhIcbbK5hIkW5WEsBIWyUFcYFrxqp0NqerpVHzezeaHB1Frdb8xXJhy+O32XerqPsKmc23ZiLdhDSDhwje+yOC9/4IhdlOFJYHCX7jrrVt/FvSz/+BiUSJiUSJwYizXA08yGDEOSYSJcabCzXj7mpi/GrtzTrrNLe/b3zjI8NcGxtGNT2Men5W509cX9ZiYuK4cOEiLi5uPProY6xfv4GHH/4jxsYSJw/u4fUnHuCVR+/jlUfv441nHsbezo7D29ex7bGfc+i5X3HsFc15e+noxjXHnNXxzex98ue4mxzH1fgIzoYHcTc5pqunN0EQBEEQBEEQBEEQBEEQhC89Xb/erIumxsepLc4lKyaYsuxk5q7NUVeaT0t1OQvzi+TEhaBwNCXaRWJqTDMvstKZxkBxMPYn36S9vprhvl4yo+SMDw+TFx9KuPtlQpwtaKku1/n63QnNX18gPtCFuABnOhpqyE0Io72+mtLMRGqKsqktzqWhvJBQez06GzQf2FsocybF7xLjI8M0VZZQkZdGuLs1kV62qFQr9Ha0EmBrQHlOis7X707J/vwu8hLDUauhobyQ0sxEzN5dR3NVGWo1tNWUEeJgSHdzHerlZSoTfbAzPEZNTR0L84v4O1ljuOcVRgcHmZ29TnNzG0a7XqC5uvRjPX5nZw/j41MfeT9duaMn0Ftqyon2kd02Z/19HH7ul7z71H+u6egLv+by0Y14mp/kzJt/YvMD38Fw5/PobX8KswPr8LI4jYfpCW2pYb70d3Yw2NPF2NAgM5NTXJuaZuG65hOxQ73dRHhc0R5E71WeEUeiv2xN0xMTTI2PoZBJ+Fkcx+T5f8F+86+IMNhAeaCkrTbMiqYYGU0xMhoibalUmGn/bLS7jfH+LiaG+pmZnNI0PsJ0QwrDYQcp9ThEoNVZ9N78b3b87i7evu/rHHnq33E4tRH/HT/m8FP/zp4/fZfNv72Lzb/9Glse/B7HX3uAMBdzSlPDby7zvRriuJZl8iFJ4PIzcPk5K/6PMJAgEe0qEW2+hZh9PyD+6C9odN/ItXRJ22yGCaoiW1ZKZLfUE23A/qfuJsZHRoyPHTFX9hB7+D+JPfCfxJi8RYybRIybRHfoWa7FntCUbMTM+AgzQ123NDfWj3pu6vYtLev8CeirVFVB5gefr4YH2f3Ef/Ly7/+Vp/7rH/mfn32He3/0t7z4629z7w+/wf/85z/y+j1/x/lN/4un6XHcpSO8dc/X2Pvoj7B891V8LU6QHORMc1UJkV62XNz2JEdfvR9Xo8PIZRL+V/TwND9FoJ3hmjdyCIIgCIIgCIIgCIIgCIIgCJ8NXb8mrYt62ltJCvYkPSKAqoJM1GooyUyko7EWtRpM979GYoCMxqJ0FheWNL+3OM9CwSX8r+iRIndkeaiCzuYGSjISaK4qJVnpRbjbJWJ87MSn0NVwffY6cplEsJMZOXEhDPV2U1OUQ3VRNjU3Cnc2oSIjlqX3tvH8DM3yQ9TmJTA3O0eY22WqCjLJT4ogIzKQ5SUV9WUFhLha6nz97oSaq8swP7SBmakpVKpVQt0uE+p6mQhPGxYXlpienCQ/IYTChBCWl1So1TA/1EyQ3UX0z57ExMScC+fO8chv/p1zp09jYmLOkw/+F8cOHWDHm69hYmJ+S3FxiZ9qrLqiswn0WH9HwtytUDiYsPnB7922LQ/8E1vu+9Ztc5eO4Gd1Hl+r87zxq7vY+NtvYvzOM6SF+xFga0CQvTH+V/TwvXyeABt9Amz0CbQ1WPOp1fdOwDA3K8Lcb5+f1QWMd72A3ckthNmcwWXXg1i/9D1SL79NlVwi1XoX5i9+H8MnvkWoqyXh7lZUK83oLIhidnKC2alJ5q9dY2l+/raN9nWTGOiE0kFC6SAR5nZZ89hulwi7tI/ws09obnO1IMzJGMt3X2PrQ9/HZN+r+F4+j+/l8zRXlzF3bRbrY2/R2VzP9MSEtsmxMdrqKlE4SCidzQj3sFpThN7TREjrCXeWiDjxWyJ2/72mAz8i3FGfMGeJMPtzuF/cwdb7vsnJ136v2Xb2hshtziO3OU/IqccJ3/Ktm23/Z8KsDhHmJK0p3FkiJUjGzNQU83PzmmavMT89oenaNe3tywvzqBff1x3whPJVae7aLDmxytueD7Zn3mbvkz+/5Vy9dOQtFA4m2is4jA70E2hnpN2fc9dmmZ6YID8nh9zsbEJDQsnLzWNqYoKJ8QneeOI+nPUPoLC/eY56mZ/kyMv3sf6ev+Xd535NsJMZoa6XCHY0JcDGAP8regTZG91yTstlEimeEjVKMYEuCIIgCIIgCIIgCIIgCILwWdH1a9mfd9MTk9QUZRNkb4yn2UkWF5apLc6lqaqUpSUVBclR5CWGkxpgz9TYyNrfn5tgPF3ztb1ZUQE3lpVDVkwwKcEepIZ4YXd6O2WZCTpfT122vKQm3N0auUwiPsiVhesL9F1tpyA5ipaaciry0sgI8ybG4xITw2vfbLDcW0Ks2ToW5ma5PnudEBdLlE7mxPo7afdfflIkpZmfbiL3y5Td2XcoTI3RbG+PK5RkJlCRm0Z8oAtqNdQVZeJ0ZuvNN4GoQa1aoTAlmobKUqanZ5menqU4K5m3H/spfd3djI6MMjk5jZ+tEaW56dr7vNf164ufaqy6orMJdJV6BYWDRLS7JUvLqg+tv7ONVKUbYY5G2krTo1lYWKSpqoQgOyNN9sbIb0zifZKqFBI1wTcK0qfW+hnqDn+dTvNfocqRqPA7TpbbYdSFJpRaPox8y9dQHPgpikuHyZD+l9m006gKjAl2uPG95Te+u1zhaPqRJQZ7MDE6gqrMBXWOdLM6OdOTE8jf+y7vGxWnx7G0rGJZpUalWkGlWkGtXkW9AtYntjIy0Id6hbWpVKhG6lAXmqAuNKHdZz3B2/6G4G1/g+LC8ygcjFFcOUPwrp8SvOEubTHvfBd1poQ6U0KVKbGcYYQqw1hzW7Y5qra0G2NQo1pWre3G2G5JvXLr+ESfWb2dbcQFOn/kcfjmb/8/Xv/VN3j9V99g039/B7uzO7XHnN3Znbz9yE+4sPXPyO2NCbLXnG9lOclcm5m55XhUqVaYmhgn0N7olvFUVlYT6GpDuLMJES4mRLiaEuFqyuhgH8uqFe1fjEF2RtjveYRog9eplhtRLTe+eY5+RPPXpqgrySVEfAJdEARBEARBEARBEARBEAThM6Pr178/7wa6O7UfJCvJTGCgp5Oa4mzGRoZQr0B2rJJoVxPGh/pv/f2lBa5layaFh3q7yYpR0NnSQFFaLA0VRVQXZlGWnYzCwYTOlgadr6uuqshPoyIvFZP9r9LRWMNQXw/ZsUpUqhVaaytQOJgQ4WxCe3UR6pXVtb+vXqXVfxuV2XGoV1aZvz6P/xU9rE9spam6BPUKdLc1ER/oQnd7s87XVVelhPoQZG/MtZkZwtysmGsvQOFgQrSPjGXVCv3tDbiffJ3S5JBbflelWqEgOYrchFCifWVU5KUS6nqJ0qxEzXzlCkxPTnDp6Ma/2nh1RWcT6EtLyywuLKF0MmNpcZnFxSUWrs8xMdRPUZKSSBeJCGdjwhwMyIrwZqS/m8XFZdLDfQl2kDB/5d8wfvLbBB17nPowi9tWF2pBjdKUaoVEtUJiuLmMxcXlWwrd+T0Um/+WoKMP4X9FD0e9fWx64DsY7X6BYCcz7M/vZudj/8Gbv/s2b/7u27z1u29z4Jlf4iYdWTO5PT+/oFnm7CRLBSYs5Uua/xaYsJRvzFKuvqZ8Y5byTVhOPsyyw3+waPZ15mMPEOlyY7LcdBeKzd8keu/3WcoyZilDb22ZhixlSyx1F61ZjyunthNgo0+oqwWhrhaE7foHwnb+A2Fbvk3Y9n8m9OQjhLpaUBpswUru+yqSoR7v0PlJ+1VqaenW43BxcZmFhUXm5ubWND8/z+LiEjnxoQQ7mRFkb4zS2ZwQFwtCXCxQOptrj803f/dtdj/+U1yMDt14M4cRSnt9lPZ6hDoaEe4sYbnnGfY+/E9su/dreJscItTRiK6WOtIj/Fl3zzdZd8832fbwD5Gd373m+FY4mqJ0MiPYwYRgB+n2yQxZnJ9jbHgAfxt9hnraiXaVCLbYj93GuzF78puEnXma6iB9cn0M8T79GmYv/QB/82OEuFhQIdecqzVKU4abS2+7jda2SEdDBfF+9oQ4SpqcNdslZMc/6erpTRAEQRAEQRAEQRAEQRAE4UtP16+zf56NDPYT5WNPVkwwSUovBno6qSvNo768gGWV5gOjSUpPMoKdmRwZvP1y5qeZyDAh2see+oIEqpM9qCnOIS3cn+rCLAZ7urh0eAM5ccGo1Kuf6/rdCalUKygcTQmyNyYu0AWVepWBnk5y4kO42lxHQpArmRG+FMYrmLzxpoW/bGW4igj9Z1i+8cG/irw0DHc9T4LcTXufjqZaSrOSvpLbeHlZjcPFPRSnx1GRm0pjZTHlOcnUluQS7Stj9to10sO8CXfU/8BldJZGU5sXy7WZGe1t2x/+IYWp0ahX4Pr16wQ7mREX4PxXGbOu6GwCPc7DnEhnY0x3PU2Ch0TklcNceeHvsX/1OyQavUKV7xmybHbg8favkG3/LUHmB1E4SOT7SVTJJaaG+5i7NvuhjQz0UZgcQaSbOZEu0s08rIj0skHhaLpmgvDy0Y3s+NOPOfLyfUR62ZCocKe9oYqq/HSyY4NZWUHb2NAA6RH+RHnbEOVmSpSrRJSrRLiTAQqbMyisjxNs9jYKBwmFvQGKCy8QvOVrBG/5GspzTxHuaECks4Sv6SEOPf1Tdjz4D8itTxPpLGlyMSHSy4ZIhwtE7f7xmiINXtf82W26Nj21ZpyizzD1Ktfn5j7yOJyeGGd8eIjx4UFtYW6Xb16q3OI0PpfOIpdJ2J/bzVu//wc2/fd32P7HH7LjTz/GeM9LBDuaEullQ2ttObILuxnq7bplPGr1KgvXrzPU20VCkAsKmYTjhd0ce/HX7Pzj97E8uH7N8f7u03ez5YF/wOb4RkIcjG9OQH9AubEK2otTqI+WUSXXnIdVfueo8j19M+lBgnd8F9/z67i48Q9k2m5lNsuQiaQzVCsvah7bZAeKAz8j3+yPjCWc4vpgk3ZbxflYrT1XPyrLdyiz38BE3BmuZ0hcz5CYGx9k7tosMb4yXT29CYIgCIIgCIIgCIIgCIIgfOnp/DX6zym1eoX+rg6CHTVfM1qYEs1Qbxc1xdmMDvRRnB6HXCYR427OWH/3By9reYmp+jgyXQ4xMTpMfVk+mTFyMiIDyYz0p7myiIrcVOQyia7WRtTqVZ2v++dZWXYS1QUZOFzYi1q9yshAH5lRQahVK7TVVRJoZ0iUuwUd1UUfupz2FEdK06NYWYGlxWUKkiM49cbDLMwvoFatMDrYT2V+Gj0dzTpf58+z5WUVaeH+KJ0tGB3oIz7IlWtTU0R4XqEsO5H2hiqu1pZwafsfGOxs+dBl5SaEMdB9VXuM2p19hzMb/5f5uTlWVmCwp4uTG/7AwvzC/3ncuqKzCfRun81MpxoTeOZpRhLP0Rd5lAbvzSh2fV9b4tl7uRq8j+ksEzqTLMnwNyPOXfp4ueiR6WNIf6Gc1Sov5jMlptMkppP1mW7OZHqwk4wIf+ICnG7kTE1R9m13TlVuEjkRXszPXmN6YlzTUCfT/S1M97UwnW7ATPJpprNM6AjcQfzB7xN/+MfEGz1DvLtEvPUe4o/8SluW3sMMR51htcTpgyv31PnJ9FVqaXGJ6YkJpsbHb2m4t4u+q630dbRomxwdYWxokChvG82bJG4UcOUiHiZH8L10Brm9MQoHCcOdz7PjTz/m9V9/k1d+cRev/OIufC+fQyGTCLQ1YOv//Av7nvrFmsnt9Ah/Bnu6mB4fZ+H6/JqxOhu+y1BvF9evXWNmYpyZiTFGu1sYaK0hK9iJODeJGFeJcCeJrAgfBq620lReQLyvLeFOkraaSBmt8U4fWX2kDeVBElk+mu+yl9tcQH75OPJLR1Ac+BWKt/8Fn7e+hftrd+F29BnkMgmfy+e4uPEPhJpsxe7sTrY+9C+aS8B/xNcpjKaZMJ2laSbLhKV8E1aL3leBCYtpF5iOPcJ0/CmmS3yZ6m8jVS5DfunImqb723T19CYIgiAIgiAIgiAIgiAIgvClp+vX9T+P3pvIVTiakhktp6OxhpKMBBorimisKLpxSXBnwpwkavKSmJ+99uHLnBtlJN2CzAgf+jrbKM1KorogE7lMoq4kF9Wyilg/B2L8ZEyNj+p8/T+vZqamCPe4QoCNPh60u3QAACAASURBVCsrMD83R3lOEn1XWxkbGiDc/TLuhvtpLsv+WMuL0H9WO7cyPjyEw8V9JAS5MtDdQX5SBFHedlTkpv5VJni/KLXUlBLpZUthopJEuRvXZ+cIcbFErV4l1PUSo/3duBx9ifLUsI9c1kBXBxVZccxOT7KyAlebajHa9QLBjmbMTE0xOzNDpJct8UGuLC4s/p/GrSs6m0AP97AmKdgTs11PIbuwm+OvP8i5zY994MRaaqgP3Wl2jKeb3FrSWSZi3+V6+hlWSyxZKnVmPGQnIxY/pNvk32hzfJ4MtzOay1Cb70dx8F4URx6gqzSOsbaym7WWMdZWzlh3M2ODA9qKIpxIczxITZqCZLkTyUpPUqzeIsXgD6Scf4iUsw+RYr6BZKUH1fGerJb/Re3pOj8xvkrNzkwzNjSwZh++V1tdBS01Zdo6GmsYGxygqbKYQDtD5PbGJCk9tYW5W6G/7Qn2PfH/2PvYT7R5W54myN4ID8N9msugOxgS5iThfG4He//4XU698huczr9NkPVZlA4SnmYnOfLyfbz9yE94+5Gf4Gd1QXM8OpiQrPQkWelJktyVGDdzolykNZUnh9LbUMZwi+Y4tT25iZaKfCoT/cnyMyHBZh+263+C3cZfkG63j1LX/eR7nSVJ6Um8nz1x3lcoiPSkOtKeMrkZJQESJQES/a21t91G2vo6GWsrozkvimRPiWTfyyQpXImxeRflod+g2PUT5JYHkcskLh3dyKkNf+Dk+odIUnoS7WOP5e4nqfQ9ql2/2xYkI9nHjGRvSVuk7BQKywOEOBpT5HOCDuVBBmNOMh61n/GI/VRa/AnFm3eh2P3/UOhtQG5znrizD5N8+CdrSjtxt66e3gRBEARBEARBEARBEARBEL70dD0X8Hm0ML9ATpySGD8HqvLSyY0PpaOxhrKsJK7PzlKWlYTc3ohEX5sP//T5ey0tMFEbS6HfGWampuhpbybK8zJyu4ukKD0Z7utiuK8bD7PjtNSUoVKt6HwbfB6Fe1iTHuGP7MJu1OpVRgf7yYwKYmUFmqtLsTu9jbxofyaHBz/W8q5melKSHsfKiuaT142VRdidfYdkpRcj/T1MjY+RFaOgujBL5+v+ebQwP09mdBBymUSI9DbTIwNMjI6QEuLN2NAAcX72ZIR6Ir907GMvs1hpQW9tLqqlZVZWQOlkjlwmER/owvXZWYZ6u3AyOEBjxYdfMeCj0hWdTaDnxoeiVq8Qdu7RGztvgabKYjIiA24W5klGkBUZfpK2RJezhFjuRmGvr/3Ub/D55wjd9k1KTB5gKOYUjely5NLbBBntwOHAk+i/8jN8L2wkw1u6mfMxMsxfJMPkaU3S02QYPU2G9DwZzidIjwzQ9t54OotjWZke0PmB/lVqZKCPwe7OD6yrpYHqwkyqCzK0JYd4onAwwcXwELZn3sH2zNsE2Ogjl0kcfP4e9j55N3o7nkZvx9NcPrpRu5/dpKME2hqsefzaklztn4e5Wqz5vm+5nQHG7zyN+f6X8b18TvtmD1ejw1zc/AgnXvgFLmc2E+MqceXdFwmyOEKMq7SmOHcz7br0NFVRHmZHkb90M8/TBO2/D4s/34XX5h+g2PszTjz/U3wvbqQ+zJDGoIPEbP860U6aCXm51QkUB35OypUtt2yrhsJkchTWZPhKt5Qe4U9GoDUZPtLNXE+QrP8o+VavMJggMZjvy2BbNY0VReTGh6w5R3ramlC/7y/y2ZkZUgLtmK5LYGV5iZVrQ8yNdDLY08lgawWDdZkM1mUylOvGUMRBhkLe0ZRsRI3Tq2Se+y9SPfRxOfwsZhvvRam3jkzjG+foX+ZjwlhhAKtVf1GNQldPb4IgCIIgCIIgCIIgCIIgCF9616a+3F8pq1avMtzXg5/1BYpSY+hubSQvIYymqhIq89KpLcklOzYYpd0FmstzP/6yZ0cYyLAjL9yFlRVoL08hzO4YvpfPaScbq/LTSQ3zYXpyQufb4bNudKCPUNdLmO5/la7WBhYXFilOj6W/q53rs7NU5aeT4C+jqSTzEy03LtCFge6rdLU2kBLiRVaMnLLsJO1lxsuyk0gJ9WZqfEzn2+CzrqWmjGBHU8LcLtNYUcjk2CjJSk+WlpaRyyQasiPx1d9OVWbMx1/u5FWyXfYz3NWCWr1KRlQQCgcTSjMTqC/PZ6i3m/hAF+KDXLk+O/epx64rOptAX1nRfG9E+JFfsKJaZnGkmZ72ZnpaaumpzqCnNJqeHG96w4/RG7CZ3qhT9Caa0Bywh0LpQXI9z5DrJ5HrJ5Hnb0Le5fXacm/UIj/Fal3I7evKY2Vp/lPvMNEna3lZpdm/f1lbE40VBRSnRq2pJC2a9vpKYnzsUDpIKB0kbE9swvbEJmRntqO8MYntpH+AnY/+O6/+8mu88ou72PrQ97m47UkuH93ImTf/xMHn7+Hd536Nt+UZ7QS30tkclUp9yxhz4pQE2OihVq8wNTZCX0czfR3NtJdl0pQbTab/ZVI8JSKcJUKdJCLdLOhqrqO1uoR4N0lbSawv/dWZ9BSE050X8qF15ijXXm3hylnkhpuQm+1BbqeP3ORtXLb8G1bP3oXbqdcJtDPkxLr/wfP8RuT2hlzc/iQHn78HV+PDH3l59Cx/ifZYE64XWrFabL7m0ugrY42sVnmiyjKg128TvUE76cl0o62qgOIIRxIcjmnGZbiJDK+LtGXL6SmJ+oBi6Gkopb2unKL4IHoaSujNdqMxQiJXcYVc79Pk2a3XZL1+7bkbE0Bfwa3n60pn9hfqiVUQBEEQBEEQBEEQBEEQBOHLbGVFTbLyy/1VtEtLy8T4ygh2MmV6coKi1GhKMuIpzdRcwr26MIu8hBCSAuwZ7e/6RMseb82jwmsP4yNDTE9OUJadhPWJLaSG+WgveR3lY0dDeQFLNz7h+2VsZmqSKG874gKckDtIqNWrdLU0UJIRz+LCAuU5ybhLh2koTGVqdOgTLbuzuY4geyNKMxM1P7fU43BxL0Wp0ayswPTEOKGulmREBbK48OW9lPvE6DD5SRE4nNpMSVoUC/MLlGUncbW5jsmxEXxMDxPiZEJhXMAnXvZgbQpFSksW56+zsgJyB4lEhTs1RVlU5KbS096Mu+lxmio/5afQV3X3HKezCfSulno6GqtItd1JR20RrdEmFCmvUJQopzhIn2K3nRS77KTYUVNRhBNFaTG0FsSwWB/DatPNVlYRfU6pV1aZmZqko7H6ltrqKylIiSQ9wo/0CD+aa0q1f5Ya5oPcQbo1mTF2p7dz6vX717TjwX9Cf9vjWB9eR7C9PqFOEufX38/Z13/H9vv/HruTm/G/fAbzg+sxeOdZjr16P0dfvR+r45sxO7gO0wOvER/kTGFqNEVpMdqSPE1I9jShPM6HigQ/KhL8qEn2oz3Lj3Crd3E4t4OOulLKw6xIt1xHuuU6vA89it2OB0g1X0eutz6FSSEUpsVQmBpNfnwwZRkx9BbH0JIeSK6vRK6vRHmCH221pbfdTh2N1XQUhNOR7U97li9FQRJFyksUpsWQqbBDcfh+FOdfQGFzDrmDhLvpMezO7STc4zJ5iWE4XNxLorsBhcnha9btluL9KFJIa0pxOkyKbB8ZNhvJsF5PhvV6auXHuRq4k6vu62hxeBHFG3eh2PZd5BfXEWOxlVrFOeo9dlBkcP/aLj1HkeN2ipx3rs1lD0WRLpRmxNCcd3M8VwtjWOkpZGV+6nM7XgVBEARBEARBEARBEARBEIS/PrVqGaNdLzA5NqLzeYvPqpbacmQX9tDf1U53exMpod4UpkZRW5JDS00p5dkJhDsb01pV+MmXPzdMd7YbxUlyVlZhenIcD7Pj2J19m96rLayswshAL4F2BkxNjOl8W3xWleUkEeJiQU68koLUKEaHBkiPDEClUtPeWI2n2XES/OzorC//xMteXl6mON6X3g7N9pwcH8XP+gIm+19ldKiflVUozUok2MmU7vYmnW+Lz2wbZyeRGOxOjtKBicFu+rraKMmMZ2FhgTSFI66n3yLO05KRvqufavmVDi/TXl2AemWVJKUHNcVZZMcpKc1KpLm6lPTIAJJDvRkd7PtUy9cVnU2gVxdmUJ6TTF9FMhU5yTQWJLPaW6LzA+mr1NhQP83VJR9arL/DmlLDfChMjcLN5ChGu19E2vsyzobvIneQCLQzwMviJO6mx3A3PUZBciTlOcmU5ySz6b+/o/3/vywjwo8QR2lN/pdP4212DMMdf8bf+oL2cv1ymTHupsfwtTxJxJVjWO74I24n15HsYUyKp6StIiPqtuuT7WtKppcRsj2PYrPt99g8exeOr/8jMQbP4n/mBQy2/JFwBz0SL20mZNcP8Hj9a/jrbUQuM0Kh9zKKiy9QXZB2c5mV+TSnudOc7EhDvC3lIZKmWFfKs+JurmeUA+XB0s38T1PuewzlyUdoiZRoibtCc3UJDeUFt2yfod7ONfutu7WBrpp8lpcWNbeNN6EaKKWlsoCWTF9aUhw1RRnR4r6BFueXNMkPUu+9k7Azj+N54GFtaXb7KPc9TbnXsVsLMqQ8RUlPeTKrrX/RaAurqiWdH8cfliAIgiAIgiAIgiAIgiAIgvDXt7KiJsZPRqC9oc5fB/6scjU+RHVhJrPXZsiMkZOXGE5RWjQVuSkM9XaRonAmVeHI9Wszn2r549111CS6MzLQw8oqNJTlY39uJzVFmUxNjNHRVEOS0oO8xDCWlu7s1+I/TZPjowTZG5KXFI7SRXPl4KxYOQPdVxns7SQ/OQJXg32UJgV/usdYWWF+qJ6cEHvtGz3qSnIwP7ietAg/Rgf7mJmcINjRhJx4JQsL8zrfJn/tRgf7SIvwI9ZNYrirmZVVSA7xZHpinJVVuLj+d6SGeFAUH/ipH2O1J5ss96MM93fR39VORnQg2bEKetqbKEiOpLGyCLmDRElG/Cdf9qrunuN0NoG+uir6a9bZVEt9ae4tVRdkEO5qdtvCnE0JcZRQ2Olhe+xNTHY+hcW+Fwi6cl47YX1qwx94/Vff4PyWxzmx7kE2PfDP6G1/iovbnuT8lse5uO1JHC7sIStGTk1RFtMTY7cd3+b//g6rq7A4P09Tea62qvQwcvxMyfKRyPKRiHXTXB49xcuMLD9z0r1NSPeStGX5mTNSn8twfS5DtVkfWGtZFjVFWcT6O2jXRXHhJRRnnkJx9hkUDhJ+Fscw/PPfoPfsd3A1PIBcZoz+1kdR2uuhcJCwPr6ZC1sex8Pk6M1lnH8Ohczw5s92F4mQXqci6CydqfastoRqLotebMZqgx+rPVms9uaxWuFMX8AWGuyfod72KeqzI6kvzaUmVKImVKI88CIRBq8Qa/YG9RFmH1lulA+1RVma/Rwvoz5ColauR63rJmpDDTSFm1IbbkmtwkBTSiADNVkst2exevUv+v/Ze/Nguao7z/PVxHRMz0TM9GRMRNd0z4R7IrJcFdHd1VM9zu6omCpcU4s7m7K7yi7czirKLkx5Ta+Uy2CcNuYBbUzK7Ego2SSxPF2QEGghJdCClqsFSSBdtCAhuBJCQgu62tGClvedPx4nOXny3HvPuUsu730/ESds9PLee9bfOef3Pcvp93teh/MIhBBCCCGEEEIIIYQQQvLh/NmzmPzzb+Gtra/13BecdXh57lOY9eDtGB0FThw9gpH7hjFvxv3Ysn4l3tm1Hbu89Xh28jDefM1N/p0PP8Bba5/Hq4ufbv3buiVzsXBmA6+ufBHemmU4c/o0Hvnlj7D3rTdw+fJoz/Mly7B49jSM3Hcz9uzciuVzn8LBd3dj2XNP4MNz57B0zgwsnvUoFs64B+/u9BJ/49KF89i7cQHWz38Yo6PA4f17seCJyRi5bxhrXpyD0ydPYMPLTYzcN4x3397R8zzJMpw+eQJrXpyDh376FbzyzL04d/x97Nm5Fd7aZTh35gx2eutx70+uxdp5MxAc2JvqW++/PAnLpg/j0sVLmDX1V3j3rTfgLpyNd9/egQ3Lm5j/+AN48elHcPDd3dbv7hUU0PssnD5xHJvcJdqw7PknMe2OGzDtjhuwyHkIm9wlWDizgVXNWXh+2j0fi7pSePzOGm7+6mda4aav/DG+85nfwlW/M4SbvvxHHwnoP8Pd130J3/j0v8QvvvxpTPvldah9+U9w/Zf+ADdU/hA3//2VmHn/LZjduAPPPlzHsw/XsXj2NGx/dXUrvL5uOZaP3INFk29oCy9OuQGbnrwBX/zX/z22ODfAe/z7WDn8h1g5/IeY95M/wP3f/COM3HwNFj8yjMWP3oINL83C9ldXY+3zD2PlU5Ow77UleH/7ary/ffXYbz4Ky56YFJpPm+Y9gE1P3oBNLz6JrfPvxfbVTWx/dTVm3/IljFz/GYzcUMbIfcOYef8tePahsfS8NOtRrFs8F0ufnQZvzZK2tGnDvDq2P3cLtj93C7bNq2PzyhfgNp/BU7d/G9N/+AeY/o1PYsbX/hUWTvobbHzgr7HpV59G85v/HDP/6383dkT69/4jRn7wB9h0+xXY9PQwNo/8FNvu/0tsv/szH4fHvobtc+v6sK49jjtfW43Rd1Zj9MDmntfhfgqEEEIIIYQQQgghhBBC8uHy5ct4Z9c2zPj1T3vuC84yHHx3N+654VocObgfH54/j1eWLmgJ6HvfegNnTp/C0mcexsIZd+Ps6ZOpvnXsvbexZeVcHNjrY5//Jry1y+BMvg3L543gg5MnMDoKvPn6Rjx17824dPFSz/Mmq+Bv9zCtfgPefH0Dls+fiQN7fSyePQ2H39uLzWuWYePyJh655TvYvval1N86fyrA1gX34K1tm3D+7Fm8vvZljNw3jMWzp+HtbZtwaN87ePKun6H51BScOn6s53mTWR6/4eG5x+7CQz/9Ct5YtxhHDx/EK0vn4+SxAKOjwMO3XYcVzz6KtzalWAQiwqn3sP3xr2PzmqXYtmEVvDXLsHX9Krzx6hq8vW0T5j/+AJ5/7G54a5ZZ53GvoICeU7h08RIOvutj/bIXQsPM+2/B5Ju+3RZenvskrvt8Cdd9voQf/dV/xH/79ucxct8wnp7ySyx44gEsHJmKhSNT8crS+di1ZSN+/aOr8cKTU7Bry8bO8PpGvLbqRTzzwHArzJp8C+Y99ms0n7gfs6fe3ia2N596EFvXr8Qbr63FEz/7Gzz6D5/DjJ/8FVY8Nozljw1jSeOnaE75aUc6lj5xJx7+4Z/j3m/9KSZ//3Nj4Qv/DFP/4p9gbf2z2PXig/ibf/dPsH3BXZh90+cw54YrcNufDOGOz/8LPPyDP8XIdf+hFZZMv3XsvSM3Yf2j324Lu+bd0pnGdQux67lbsOu54Y9D827semkqmo/djuXTb8b6RU9j/bIF2Ln5lbZn9+zc2tHhnDtzBmc+OP3xvx16DaP+C9i++gVsGPk5NjxWxYbHvo0NM2/ChtuvwIZbSlj9ixJm3fCnmFX/Lpq3fgELhz/XCq9M+QZ2Pl/HrkUPYteLUzvDSw9h15aN2L1tIz7cuxGj+6Vw/N2e1+NBD4QQQgghhBBCCCGEEELyYXQUOH/uHNyFs7FigdNzf3BWYcns6XjT24DRUeDU8WO4+/qvYnbjDnhrX8boKPDWlo1YMP0u7H/7jUy+t2/7Oqyd+wi2vLIC+3fvwubVSzHlpm9j71sfv//h265r++9BDsHhA5h5/zDWLp6Lc2fPYN70+7BuyTzs9Nbj3bd3YOUCB6sXzsKcB27C6Y/E3lTh0kWc3L0e60duQnDoPfhveJg7/V68snQ+FjkN7HhtDV5dsRC3f+cL2LVlY8/zJ4twaN87WP3iHDx1zy/w4rRf4cSB3Xht1UvYvWMLLnx4AUvmzMDSJ+/EgsYt2X334KtY+cA12L1jC+ZNvw/H3j+ExbOn4fTJ41i3ZB7mPPxrvPj0I9YnVvQKCugG4ewHp7HTW4/Vi+Z0hEUzp2LyT6/FPf94dVu498d/i0du+S5m3l3DPdf9V1z/l7+LO7/3BTj3j4nVj97+I/z6H67G7d+9CrUv/wmu+t3/CZ/7rSF85z//G9z+3avwq+99EQ/f9kNsXLEQe3Zuwd5d23HsyKGOuN13499j/bIFY/E8fQqbVy7E+pfmfBSexSsLHseaGWMCuHP/MJ6+7xd4uv59zLrly1h033VYNX24Fd5cPAN718zB3jVzcPTtTTi+Z0srHNuzBQe2r8XWFXOxZ+cW7Nm5Bf72zVi54Gk8dvM38ODV/xemX/N/YuSX38TIfcN44ucVXP/H/zPuuPrfwm3Owh3f+wJWzJ85dnR6/Se4/btX4d6fXIuZk36ImTdd9XGo/wAz7xvGzP/2VWxpTsae1TNbYfT9LcDCL4+Fpd/B6JtzMPr6DIyuugUHR/4Oq3/2u1h9z5ew+rkGVi+agx0L7saeecOt8MqUa7D63qvHwuRrteW5Yt5MLH/+caxZ+AzWLJqDNbPuwZqnhvHms8PYM+Ma7FkyBXtWj2DP9lexZ/Vs7Fk1MhbWPoeDb27CxQNbMHpQCaffx+jlyz2vxxMxEEIIIYQQQgghhBBCCMkH4Yc9dfwYls6ZgUP70x0D3Q9h44pFcJuzMDoKXL50GVvWr8T3Pvu7eHXFIpw+cRxnTp/CupfmYM3CpzP75rmTR7Bx7hTsWDOm9Xxw8gTu/cm1eOjWH7R0oXd2bccvri33PH+yCItnT8Psxh0IDr2HzWuW4a2tr+GZB2/Hnp1bsXX9Shzc62NK7VpsX7s4s29ePHUYe16sY+OCh3HqxDG8tuolNEemwm3OwoZlC7Dnza2Y8vNv4LlH78SpE4O/C/1NbwOefXgSnrr3ZmxZuQBH9r2NV1cuwrEjh/H6upfxwHVfwKqZd+PdHdmeanx0/nexcGQq1i5+Hu/s2o6d3nq88doanD55HPOm34sHfvZNbHllBU4eO2r8zl4x4QT0bRtdLJ830hnmPoXhr38Wt33rLzHtjhuwcGQqnrz751g+bwRL5szAc4/epT0ifXr9Btxz/d/hrh9djbt+dDWu+p0hXPU7Q/hK6Z/hoeHvYuTem/Cr6ufx+d8ewt9+6n/Ft/7sk/jmn30S3/vsv8MDPxsTm599eBLWvPQcNrz8Aja8/AL2796Fff6b2Omtb8Vv2ZzpmPvAjXj8Hz/bCgt+8Vn87M//Dzzx/RLW3PlZrKn/J6z7+b/GK7XfxtL7v487vvjbeOAbV2D+1GEsnfnAR+/did1bXsGb6xbhwI4NOLl/F07u34Uj/utYOetBzJ86jPlTh/Hyc4935tEzU7D8V5/F8jv+C5Y3rsOKBQ62rF+Bvbu2YdlTv8bIzVdj5M4fY+S+YTiTb8WaF8fStM9/E29vew37d+8yC6unY//CYbwyuYIVsx/EivkjWDF/BLd+/c9x65/9Bm79s9/AXV/8Tcy7+zuY/J0/xvJ7r8UL3/jnGPmrIYz87f+Gka9/EiNf/yQW/eCTWH7/N7F8+s1YPn0Ye2Z8Fftn/C32z7ga+0e+gf1vb+v49j5/J/a9/Qb2+zvb/v38oV0YPbILoxfO9dzwMZgHQgghhBBCCCGEEEIIIdkzevky3IXPYnR0TECf//gDWLd4bs99wmnDAz/7FuZOuwejo8CFDy9gduMODH/9s63j1LevX4Gnfn09Thw5nOl39+54FVvXvIhTx8eExebIVEwd/h5eeuZRnP3gA4yOAnf941ewqvlMz/MoTThycD8e/eWPsMldjIsXLqA5MhXLnnsC77y5DQuenIITwft4+fkn8Nzkm3Dm1Insvn3pIs7t24idz/8COzatw05vPVY1Z+H1tS9j28bVeG3VS1gy+zFM+fk38dqqF/Hh+fM9z6uk4dC7e9B8aioWPDkZq2dNxntvrMcmdwn8Nzzs2/0mHrr1B5g3qYqNi2bi0sWLmX778pE3sOeFW7HgiclYMd/BiaNH8OrKRTj83l68vX0znnvkTix44gG8vd1cuO8VPRPQs2DF/JlYPHuaNjx178244a+vaAvTJ92Im792Ja799Cdw7ac/gZ/89RWY8eufYuS+YSyf+xS2bVyF7a+uxu4dr2Pt4ucx/LUr8f57e0PDkqcbmD15uC1s37gSy+ZMw+SPxPGR+4bxwlNTsG3jqlbYvPIFrJh+K9xHbsQrTwxj+YM/wrQffgYPffsKPH7jF7F49jS8NOtRPH3Xj3HbX3wCt/3FJ/DLLxRxzzf+Pzx+87Vw778Wex6/Fu+teAjzJ98I78VpePHhGp7+5d/j+Tv+Hv/wh/8U13/mf8cjf/UbeKzyP2Lkm/8Kz3zvt7F4+NP68PCNWD7vKeze4bWncc92vL9w+OOw9E68/8YqbH/ZwUj9B5h5/y2YO+0eLHvucezcvK7t2SMH3sWlixdbZXXm1Mn2whsdBU7sBrZNx95Vj2HJg9/Hkls+PRamfAdLfvb/YvbV/wNmXvMvMfPaT2DmtZ/A9oevbYWd07+F9577Kd564rt4f8VUvP/GKn14Zyfef+8dvP/eXlw6thc48VE4uQ8YvdzlGksIIYQQQgghhBBCCCGEDD6XLl7EHT/4Et58fQPchbOwd9d2vLbqRRzct7vXUUvM2sXPY9frG3Do3d1Y8uwM7PTW464ffwX73t4BADh6+ACWPPMItq55KfNvf3j+HDa9OAN7vOUAgONHDqH51IOYdN3f4PV1y3Hp0kUc3v8OvvWZ38n8291kybPTsar5DM6cPon9e3bh+Wn3YFVzFpbOeRwH392Nixc+xE++8Hs4fnh/9h+/eA771j6JtY2v4uCOVXj9leV4/ZXl2LphFTavWYJNqxfjgZ9ei5n33YzTJ45l//0u8MGpE3hl2XwseHIylj73OLatXYyta5dg5+ZXcP7sGSx9vI5Hb/s+Xpj6Cxw/vB+jWSvUo5dxYcezePmxGh6+7TpcunQR77y5FRtXLMSFDz+Et3YZ1i2Zi81rluK9Pbuy/XbG9FxAv3zpEnZsWtu621sND9x4Lf7xL/9vbXDuiteBnAAAIABJREFUqeHZycO45wdX4bav/Sfc8vU/x1d+/zfxld//TfzwL/49ptz0bUy56dv4hy/8B3zut4bwpd/7X7Dg8fuxe4eH3Ts87PN34ujhAzh25BDOnDrRFq933tyKJ+6qffzfOzZj6dNT28K+t7Zh6/zJWDV97H7xR3/+Vdz/d78H58b/go1PDreC98yv8Naiqa2wZ8WTOL7Hw7njh3Du+CF8cGQfDvlbceAtD4d2v4FjRw7h2MG92Pf8jXjsxi/hsc8P4bEv/lM8ft0fYcakn+CXX/tTfP+PfxM3/NX/g7t+9Dd49qE78MyDt+Ph267DN/6kiPtu/Hs8NPxtzLyj2hZemv7fcGyv1xk2zsCJx/8IF6f/W+Cpfw88fQWw/m7g1SkYXXkzFlZ/Ewu/8y+w8MbfHzt6Yfa9OPbScCscX3wLPlxzNy5unIoN8/TlOHfa3Vj4xN1YeOPvYeHN/xkLZ07FwifuwcJHh7HZGcbxeT/G8TnfwfFXn8bxQ+/g+L4dOL7Haws4fUgfzp1QqxUhhBBCCCGEEEIIIYQQQnLi8qVLeOxX1+OFpx7EiaPv4/LlS3jz9fWYO+3uXkctEfve3oHnHr0TZ06PbQY8+v4BzHnk13AeuLX1mz07PMyecisufHgulzic2bcJrz59Mw68uQHA2FHn0+64ARtXND+6m3sUU26qYtlzT+Ty/bzZsXkdlj73OA6/9w4AYOWCp+E8cCvmPPxrHNq3BxgdxcKRqXjmrn/MLQ4XDm7Gm7Ovx+trFmHbylnYtnIWXl25CG9vew2rFz2Lp+6qYdL3v4hNq17ExYsXcotHXhx45y3MatyBdUvmwluzFNs2uti4fCF27/Dw2qqXsGrek5j7yB14dfHs3Orx6Jn38f5Lv8Djd9bwytJ5uPDheby15VVs3bAK5858gBXzRvDYr36Mt7dtyuX7WdFzAR0YxfmzZ3Dq+FFtCA7uw4F3dmnDqWNHcPrEURw7/B6Cg+8iOLgP7+3Zhff27MLh/e9I79jf+vezH5w2itXFCx/i9Imjrf/+8PxZnD5xtC1cungBF86cwLmTY985ceQggn27cPLQXnx46mhouPDBcVyOa3ijo7h85ihOHTuMUwd24dTBt3DqyD6cPHYERw68i/f27MLBvW/j6OH3cPLYkbHvH30fB/e+3fpvNZw9fVL/rQsfAKf2AsffGgsnfODMEeDsUeDs0Y++vwunDu8Ze8/Jo62/yWH07NjfdN8+eSzAqeNHxt5zaE/b386fkt5z8bxpxSGEEEIIIYQQQgghhBBCSI84eewITrXpKOdw8tiRHsYoORfOn8Op40dx+fLHJ9eq6buQd/ouf4hzJw7jwvkzAMZ2E588dgTnznyA82fPfByn40ej3tK3nDv7Ac6cPonLly4B+Dh9J48dwehHJwafPHYEH5zIMX2XPsSF0x/l6ZmTOH/mJM6dOY0LH57HmdMncfLYEQQH9+HsB6ey353dBS5e+PCjOnMa58+dxflzZ9vSd/aDUzh94ijOnz2dX/pGL+PymbFy/eCjzcsXPjyPc2fG9NkPTp3AsfcP4sL5fAT8rOgDAZ0QQgghhBBCCCGEEEIIIYQQQgjpPRTQCSGEEEIIIYQQQgghhBBCCCGEEFBAJ4QQkpLZs/dg0aL9vY5G13Fdt6vB9/1eJzkX6vV6K7iu2+voDCSO47Ty0HGc3L4TBEFHvQyCwOodvu+jVquhXC5jaGgIhUIB5XIZ5XI517inxXVdVKtVlEolDA0NoVwuo1qttv3G9/2e1udufJ/tlUw0PM9rs3me5/U6SoQQQkgi1PFssVhEuVxGpVLhuC5HsphDEUIIIaQ3UEAnhBCSik99aj4+9an5uOqqlzFjxlu9jk7XGBoa6mqo1+u9TnIuTIQ05o0Qo4Wwmxeu63bUS1NnWxAEqNVqkXU8z7inISreMmr+dLs+d+P7bK9koiHb1362U4QQQkgYvu939GcTZa7ZD6SZQxFCCCGkt1BAJ4QQkgohoItw5ZWLMWXKjl5HK3cooGfDREhj3vS7gB4EQWuny6AJ6PV6PTLOMhTQCRl/UEAnhBAyyHieh0KhMGHnmv0ABXRCCCFkcKGATgghJBWqgC4L6cPDm3HgwNleRzEX4oRANai/EUfmyaFYLE44p8ZESGPe9LuALu/gLhQKqNfrbVcS+L6PZrOJRqORW9yT4Pt+W1qr1WrruEVxXLoMBXRCxh8U0AkhhAwy8iLWYrEIx3Hajg/3PA+O46DZbPYwluMbCuiEEELI4EIBnRBCSCrCBHQRrrhi4bgW0k2ZKIK4LcyT9PSzgK6K0IPkLJKF/2KxGPv7Xt+BTgGdkOyhgE4IIWRQcRynbREr793uDRTQCSGEkMGFAjohhJBUxAnospBera7D1q3Heh3lnkABXQ/zJD3dEtCDIIDrum0hzhEni9ClUim3uOWBvGNnEOomBXRCssfzvDab53ler6NECCGEGCGPZWu1Wq+jM2FJMocihBBCSH9AAZ0QQkgqTAV0OUxEIZ0Cuh7mSXq6JaAnIWncVDG4Fwxa3aSATmzgLihCCCFkfMNxW3bU6/W+nW8RQgghJD8ooBNCCElFEgFdhGuucbFo0f5eJ6ErUEDXwzxJDwX0fBi0ukkBndhAAZ0QQggZ33Dclh0U0AkhhJCJCQV0QgghqUgjoItw1VUvj3shnQK6HuZJeiig58Og1U0K6MQGCuiEEELI+IbjtuyggE4IIYRMTCigE0IISUUWArospE+ZsqPXScoFCuh6mCfpoYCeD4NWNymgExsooBNCCCHjG47bsoMCOiGEEDIxoYBOCCEkFVkK6CJceeXicSekd0NA931/4ISQrPLE8zx4npdhzAYHCuj50CunY9J2TAE9P1zXRRAEvY5GpvSrgJ5nXou25ft+Lu8n2eF53kCVU7+NQYIg6Kt2bYqI93ixt1mmR9ivfqpnJgximXqel2lf0Uv7MFHHbVG4rpvIPvaLgD6I8/2s2xQhhBDSTSigE0IISUUeArospA8Pb8aBA2d7nczU5CGgB0GARqOBUqnU8f5isYhqtdqTiaqIlyyelkolVKtVOI7T5kRLmie+76NWq6FYLHakvVQqoV6vWzvrHMdBvV5vhV5P8h3HQaVSQaFQaJVppVJBo9Foi5uNSF2r1VAul1Eul+E4TtvfgiBofbNUKmnfpeaRiu/7bX+Xy6dYLLb9rV6vt+KgPletVjvqhi5k6UByXbft3fL3y+Wy9vtRabeJm8h3XTs2rctJBfRutNdu4DhOq27XarWOvzebTVSr1VY6w/A8D7VaTWtXC4UCKpVKZNmq9cjWjgRBkEsdV+uunK5qtaqt36qNEPRLXsch+gnd+0X7qtVqkcKGTbv2PK+VL+Vyue29Iq26dpY0ja7rolqttuysyDO53Hzfh+M4rW+LvGg0Gom+mQe+73fYINX+htVFmbj+ySQepm03avxVKpWM4ivinEVbEr/TjYmyGA/qxiNq3fU8D41GoxVfEZc44VDUY/Fu2QZ0axybVTkA2aUnzn6J9q6OCVWibHqz2WzZBhHfUqmEWq2WSX3Jwq53w66qtjSsDaljojCysg9JsB3L6vIpiS2NGh/r3i+XqYxoa3LeiXaZtE6q9ksNot9Uy1bNS7me6eY0cX1H0j4q6/l+N/I/6zZFCCGE9JK+E9CF81ZMUIRDJ0vEir2olbDi74O2wne8IVYsR61WFKsZ81qFybpASDR5CugiXHHFQkyatLXXSU2FOnFM27c1Go1QR4AaqtVq1yanzWYzNl6FQqElCtrmSRAEqNVqRukW3zFFdd73anW/53mhDlO1XH3ftxLQ5d/KeaOrT7p3qXmkooq4cUF8w/a5rNqRjOpoNAlRaTetz2GikVqXm81m5LuSfD/v9tpNwnYGua6rdeCpNJvNUEefjV31fb/jdzY4jtP2fFbiUZL2FWZP+iWvo7Btz6owI6fJtN6rvxVzTZ2QpAadaBeGid0oFouR/YhtvcwDIYyZllGpVIpsD2rbse3D5YVbxWIxMt4m9bdUKsXOH9O2pXq9bjwWHBqyXzhhktZSqRT5myix0HQ8l3d/k7Ycsk6P4zhW5To0FL5QQbVzYpGWSd9vK/SG5ZcuhNlc3TvVdp2lXTUtMzlfosjSPiTBtu/T1cW4sb4O0zaiiyNgNvexrZOm8yn5/XJ+JJkXiDqqI0m+5jHfzzv/s25TZDCRdZcsTh+Q3zVoJzBkgax7xIVBR607NqfYyBpSVB9rk5955HEWOpZ4B7Wq7tBXAnrURCFL5AFDWGWVB/akd8gTprCJpjwQzYNBqgv9cOQtmXh0Q0AXIvog70Q3cViYou7OFZNPsZI8bFd23rt4VOd1XFDjGZcnQRCErr4XadeNI0wdCv0goHueZ+U0LRQKbb+3FdCjnJAU0ONDVNrj4hZW1mL3v64dR4nott/Pu712G50AElWmUc+rZSGC+vdKpaKNi2qjbWyvnM9h709CkvZlI6D3Kq9VwvqJsHosB53NTyOgO45j5bw3cUwHQaDd2RpmM9TfxJVtN9HZfbk/1/XpxWIxtD9X88ZmkYD6bFg5h9nNsPgWCoXY3cFp2pKurcj5p6t/piJ6VPlEjVPUxRu6vIwbz+n+ZrPIxJa05ZBlenT5rtpHG1FfjU9WwrxKXNsIO2kkbqydp13VlbGcz7q6HmU7s7YPSRhEAd11Xat6aZJnUWPcqL5SLt9eC+h5zffzzP+s2xQZXNS6ELUwMQ5dew7DpC0OIjYLTkW7yvO0kzzR2RFTv4M8ZoiyLbb5adPHmRCnY4Ut7NS9gza0O/SNwtZsNtsMa61WQ71ebx3PmiUU0AcHCuh2UEAnvaAbwvnw8GasXn2410lNRdJBoIo6mS6VStq+zPf9DmG0VCrleresbpKvHqMoTprRTdSj8kTnnKxUKtpJvOu6Hb81caT3g4Cuc4ZUKhU0m822sms2m1oHoq2Arr5DlFm9Xtc6TeOcP/KqX7UcRF2Vg/iG+pxaz8NW/2bpeFRXO6v1J271sY3QFgRBR1nXarWO9qnu0CwUCpGnJ5l+P+/22gvUiaZuB0ylUkG9XtcuRBDPF4vF0CMlfd/vaDM6McrzPGv7A+h32mWFXG8bjUZHGnT1O0w46ae8VlFtlNgxpX4jCILWUaXit7p4pBHQ5SOR5XwIa1cmc17VHujskJxvYTajH45MFfkldv3p7HkQBB39QdRiCvW3puk0OflBbdeFQkFbJ9UTFqL65bRtSXaehS2w0okjcaKouqBAJ8qodTgsnboyUMen5XK54/3iCPNujMvSlkOW6VHHTWHjHGFHhJAWhpoOUXdrtVrr++L4/bArAOLakdp+wnaqit3v6m+j6mNedlU9VSdqsa24ZkIcO60jD/uQBNuxrK5+dVtAF2VWqVTa6oK4VkN9d9yYSrcIRX23QK378sIWNS/j5jRxOyVt8jXP+X5e+Z91myKDja7uJO3DdWJnGN0YM/QCdRGsenWEOMVZ7QPzOu0kT3R1J8oHIkMBneRF3yhsYsCS5U6LMCigDw4U0O2ggE56Qd7C+SDvOpdRB11JxCdV9DCZcKpOrbz6WXUQGjdY1wniUXmiOgdMVtSqzoc48aXXd6DrHBpxx3arabQR0OUJlnD0xU1MbJ1qSXc86o4X7Da27dVGaLOtz3I5h73X5vt5t9deINcZ1Xlgcndjo9Ewsivq4oOwoydNFz7IyPUi6wXEMmmF+n7La128RL02yXfhgNaRRkAX5RgWB90pFDZCUli5me6m7jWu67ZOQolDFfbC8kkVsUx3W8v2TTe2Uhc9xYl+qs0MK6u0bUkWQaOwHQuq8TJduGUSF9uxrBz3vObjacohy/SoNi9uDCg/F4ZqkyqVSuQpDrpdr1E2RG1zJnZXtX1RdjIvu6q2CdPFNmELffKwD1mQZNzWbQE9zibpFmiEoTulxXQXpuM4kX1G2lNcTPM17/l+XvmfZZsig4+uX02yWELuF2U7G4btmGRQUDdBROG6bsc8dJBEdFU8tunDkgjovZgnUUAfPPpCYZN3n3fDwFFAHxwooNuh7uAjpBtkLZxfeeViTJq0ddwI5wIbZ5QO3W4gU/LewaPbdZHkXkNTYdDmGE+TnXj9QlKHj/yMjYCeZFJFAT0c0/qsthfTu9KF0yBMWE36/azba68IO2ozj+PrVIEh7d3ZQKdwkuexe1kK6P2Q10BnH5mVvU8roMflrZq+KMFM/m2cPZX7fZvxQr+iOuZNRQ6ThSgm7UEVNEzajGxrw5zG3WxLqsBn+ts42yWPs0zGZzbXzgjkxUV5iC1pyiHL9ORxCon8PlNboC7yi2pHqpPetHxkH2BUPcvLrmY5zszLPmRBknFbL3agx/XX6iKqsN+r785yrNoNAb0b8/288r8f5m6kf5DrQ9xpT1GIei2uMomrXyanQQwiSQRfuW/Kc2F21sh1p9lsttnEuDHGeBHQ5RNQwua+FNC7S1/0aiaCdre/l2ZgRLKDAjoh/U+WwvmUKTt6nZzcUB0LtgM11TljuisF6JyMZ70LXXVUJbmjKOo51ZFnMxlSv2G6G63bqOKATZ9j85xOQLcZe1FAD8e0PsvtxUbkk21AGsE27/baK9Lcl5b2W2F2RRUWTN8Z99u05CGg9zqvdcfSZ0EaAd3EWWXj7Ldx9qji1KCj5q3NbjkbsS2szJIeuSzGL2FtupttSe2/oxZO2eSfLNrE5Y1t2QhksTGPcVzScsg6PepCqqjd4qYkGVvqdvGGHX8t/8b2nnqTPjIvu6qWXZp2l5d9yIIkaey2gJ7lNVvqQros6YaA3o35fl75n2WbIoNPmAhq04fLdbrRaOTu++9nkgq+8nODsslO1ezUxRhRjBcB3eYd1Kq6Q19YHQroJAwK6IT0P2mF82uucce1cC5I6yC1EWJ0pBGh4zDdFaBiKkyozkRbkq7k7yY2uxBVbJyjqgPEdtcLBfRwTOuz3F4qlUroHYpqkJ1quvqR5Pt5tNdeodaZPFfam+6cU52JUbsZu3nkdtYCej/ktXrFQFZ9XBoB3aS/shHQbXYFj7drndS7VeP6E7k9RfVz6nt1jl1V1KzX68Z2O27XVTfbkunuRDW9cfbB5JhJgbpYwTQf5fpsK9KakLQc8kiP2kcXi0XUajU0m81Eds2m3cio9UXXNtR8sz0i1kQszMuuqvV8aGhsjiDatyl52ocsSDJu67aAbiKomQi46ngha1vRDQG9G/P9vPI/qzZFxgeq7iLsnc04R55HBUFAAd3SlgPd19uyQBdneWwUtQudAjrJi76wOhTQSRgU0Anpf9II57Nn7+l19LuGOqG0HagldYAJ1Mlylv2tOlE2xUSYyEK0S+II6jZqHG0caTZ1w3QHh+nzNr+ngN4p1iQNadpKnu21l+R5bKeKTV7IE/6w/FaF9rzvg8xaQO+HvE5ar7P6vu1vBUl3oMctfpKFqbxPNOgWNn2dKv6F9alqPul+p4oySYOunXWzLdmMA+XfxR1jLgs2ceKmutAlSchjTp60HPJIT1x9KxQKqFQqcBzHaKyYNO/UeOhsTtrxdV7zANPyVO2EGorFIqrVauSi1jztQxYkqdfdFtBN0m4yf1Hfa7MY2YRuCOhpbZ1J3uaV/0A2bYqMD1TdRbblpvZO9LGi/6GAbj9WlMcpec8vs0Kn2clz5aixJgV0khc9tTq6lZeNRqNtVaaMfAdA1GTB8zzt84I0Arp4r+nqWjnOaQj7rud5cBwH9XrdeBIl4tVoNFCv11vB5HkRD9Xw+r6PZrMZOsH2PK/tW/V63WjQlLWArqa70WjEdiJpBrAC+W7yqO/JvzMtC7VOxNVR0T7Uv4tvR3Ueajna1DkyfrEVzq+/fuOEEs4F6gTSZqCmHpGYxB6puzyyGiimiZuJUyyLeKur8ftx9a16VKYNNvmf1tlJAT2cJI7gpCGpkznv9tpL8lgkJI+zq9UqyuUyyuVyh2gSlRcmR/zaCKNZkLWA3uu8zqKPDKOfBHQTsVcg16msr23JEzGnrNfrqNVqrXqg9j1xZazuhAvbYScvcLG9p9w2ZCVkxOG6bmu+W6lUWvmn7myO+pY8borKa/XI4LidjFnkYzcEdNNyyCs9ar8RFgqFQuwCh6R5Z2JX04xdTb+Rt11VT4AKC8ViUetfydM+ZIFt3gGDK6DnPd/LW0Dv1nw/TwEdSN+myPggahexyVxHbg9COzDx/cfpQSpizGmqVaTxp/u+35rriGDaBpIIvvKCFtO5gOd51pqJjiAIOvLWdOFMmGYnj2PDyne8COgmGpKJgC6/J6pNUOuJp6cCukmnKmO6Uz2uIqYR0OV3mxgR4fRJexybHJ8gCFCv1zsmLEND8ZOoZrMZuVK6UChEGjXVwHieFzmQrNfrHZN1OZRKpcgOIysBPQiCyNWQUcc7pRnAyt8X74kaLMiT5ag4yU4h1VERF1/VyAZB0DHI1X1PHTSb1jky/rERzlevPtzr6PYMte3YDNRU51E/Cehp4mbiFMtid9YgCOhR4x+bZymgZ4dtvUsioFer1Y5Ju0nQ1eEk36eA3onjOKhUKtpxdliIy4sokU4V+rrhTOwXAT2rvM6ijwyjnwR0VawMm1MkvZe5V4gF9VFzRjWYlLHc9+vm4mp5hbU9XRklCTrfQRZtKQiCjrtBTULUt9S8CZvryXPIuEUdQOd4JUk+5jHvzEJAzzo9rusal6mJLyOJbYx7Vo2HLf0goANjNtPU/qi+sjztQxbY5h0wuAJ62lO2bOKQh4Derfl+3gI6kK5NkfGBTneR62fceEF35LuJ7990g12j0YicfxQKBW37SeJP1/1GDuIKmChsBF+dThOX3+ozaiiXy8b9VJheJfI1brFlmGYnn/gSZh/Hi4Buo4WFpTMIgjb9TzfepNZjDgX0BDvQxd/iVk3Jv01b6WTDKhuisIoe9j3ViIoBu+ndq3IDdhynwyiq+SU3vEql0vqeHI9CoRBqiLMQ0FWjIe4Rq9Vqbf8eVp4mxtcE4cSJOkYxztEjkAceat7FxVc2sp7naQe2Mp7nddwfLOqM/CwN68QlSjS/4oqFGB7ePKGFc4HazmwGaqrAksWRbib3nZlgey+pjIlTTBUCkgxw1b6yH1e7q4vbbLDJfwro5tjWO5P6bHu3rA0m38+7vfaStEJUs9mMdPbJO2HVRTlxeaHGTXZiyAs8u3UEW68F9KzzOk29jqOfBHSg83jUYrHYOsHNcZwOG92NEw2SEuesK5VKrXqgzlVNylg9Wlmtp/I7o479V8chWZK2LcU5KeW2ZCuAqOOScrkMx3FaO9zVNmwyF5Sf6ac+JGk5dCM9Ysea6rtQQ5xfK22fr9u9ptYBW0y+0Q27KhA776IW9KgLRfK0D1mQJB8GVUBX+8dBE9C7Nd/vhoAuSNKmyPhAp7vI4/UoX5S8YFS2W1kJ6OqYUh5vxvlkkvjTVT1CLKBX21XUOCpMy5GD2s7EHCGOZrPZ4fPXaSaFQiHSjxYEQdu8TdaB1AXTUfOTKM1Ozoe4DQWmArrtAsgsyFtANxHPqfXY0RcjPFNhvB8EdPn9cR29MMpZDAhko1osFjsEblXMDvumMAy6v8mNJ+x5OV/k+DiOoxXBo1asyJMNk9VDSQV02YDrOg85Hrr6kGYAG/Yd3QIFMZgQzo6hoXCRRxhCnbMnLr7i3aVSqa286/XO42OCIGgZzkKhoM2fLOs5GUyihPMDB872Onp9gzqwth18pT0mMc9d2Gr/Y0reR07r4pck77qBWj42Ir9N/lBAN8e2vZo6eeX6GLVrzJYk38+6vfaSNEKU7rjcarUaOr61zYuoY457MUHtpYCeV17nZef7SUBX61Fc6HfxXLcQu9FohPZ/ScYCYac/qHkZ1fbUcUiWu+XStCXVAVwoFFCr1dBsNrVzMptvqXU5LpjaLnmsE7VoodskLYdepafZbHaMx8K+n6TdAGY7WdPOLUy+0U0BXSUIAu1OWnnslqd9yIIk+TCoAnpep63p4pCHgA50Z77fTQFdxaRNkfFBmO6i21muIs8V5LlBFgK6HK9SqaSde4hTf3WLumz96cJ3H7bz2vf9WKFTTZdJMG1T8ng8bCe867ptaQ0bp8vj0lqt1jEWVXfim1ydpMZHHhPoxj1JBHTbkAV5CuhqvdOVKbUee/rCizxoArq8mj2sIsurB7MYuMmNNaziqo4InXE2PSYlbPCvGo44x0zc9+SBk+63aQV0k+eBj+uEroNMM0iWiTvGXQwSKpVKa/Vs3O41XRnHxVc32Q4rJ9s2l9WOVjJYyML5lVcuxqRJWymca1Dtp23foDpKbYQWdXeejWhmQtId3qZOMXWSbXPMoboDrV/vgk1zQoD8HAX07LBtr6b1WW7Laa/4SfL9vNtrr0gqgKhCWpgzRSatQ19M+GX7lGVdiKNXAnqeeW16mpYt/SSgyw5F3W5zuS71+24B9TQykzpk09cJwk5/kPPSZExkcld6EpK2Jd11IHHzbptvyQ7uqKN4y+VyqgU0eR1bbUvScuh1ekzGZEnaDdA59tbZVDX9tm1D3emnG4/0UkAXqH2Xmo952YcsSJIPgyqgqzu4s17U0g0BvRvz/V4K6HJco9oUGXzCfMmyTQ8bq4u+QfXbpBXQZRtRLBZjx01hmxJVO2PiT49qy6qYGffdYrHYccKQ7qShQqGAarUaOTaRN4hG+QTkxWK69mpzWrO80CdukU/cdR1qviYR0KPyUxeyIC8BXRXPTa6notZjBgX0BAI6gDbjFveNLCZSpoNRk13dps/rGmnSCVgY8gAx7viNJAK66YoZebCpkmV6o45xF39rNBoth6pu0B91fLtJfFWHVVS+iHoel3YRXw58JyZXXLEQV165GFOm7Oh1VPoa1bFg68xRHUg2TgH1SLushS91xb+p80gVt8PipU70bVapq865rI/zywp1B4upmGZ7dDEFdHNs24ypk1f9XVZuRchyAAAgAElEQVQTEtPv591ee0VWQpSJ8Jpkl5PaVn3fb7PN3ZyY9kpAzzOv0/SRNnHupYAu/1bg+z5c10W9Xg/dxd+P2PbpSU+jUdudcLTJfZPJ99VyyuoqmKRtKWxhQBQ2u4V1TjnP89BsNlGv10N3ucehiib9sqgxq0VB3U6PyfHhSeyianfDfF5q+qOu5lNRxxQmJxLmYVdNkf1Walzzsg9ZkCQfbMf6qp2NeyZPAVf9XZYnAnRDQO/GfL8fBHQguk2RwSdKdxF+5rhrO6KO7w4j6jdyG0m60NTGny76R5N2LPfnujmh/N04W+55Xlv7CjsZWB5bm4yF5Xeq/Zw8xowbH8oLGXR1IE6zk+Ot+sySCOi98GnkIaCrp0pHjUWo9dhDAT2hgK7uAFARlTGrFag2A1ib36rENdKsJwZxZZFWQJeNR9wqIvFb2zvFbZDrjZx/8qTD87y2/1bjIx8ZoyMuvnJ+RTlr1U4pLv90nRch5GNUx0KSgZo6eTXpY1TnWh5H8OiOlY2blMgrbePyJMn7gc5V/P0+8EtSvqpDfLwK6L1Y+GDbXm2cvGo+2kziHcdJtUsr7/baK7ISdU3KwvYOdIFsk+Q7hLt9NFra0wT6Na+T2FBBs9nUOtr7SUCXHX+DIpSHYVtOqqBn05+od52ruxRN8lInFJrOhcVRoDqyEtDj0qCz4VHfEosP85jbqXG3aaeu6+ZyRHaaMUfW6anX9dft6ZBtQpjILcfNJG266xVMF/aINhYXf903wuKVl131fd9q4Zq8IFd1+OdlH7IgSV9vO9ZX8zvumTwFXLW+2JZFlIjUrTlU3vP9PE8AyKpNkcEnytcftSks6oj3tAK6PA5Kiqk/3eTkYhlZA9CNcZMIvvLR60NDnQuK5DGEiR0IS1Nc3HXI7V/FRLOTx/byfHKiCujquCpqrEytJxkU0BMK6MDHxlcVMqPu1K7VarGVU+dMshmomXQqAtd14TgO6vU66vV6m5MqTkC3JQgCuK6LRqPR+p5sNPMQ0NWBvElQ42HbEcTlgXifPDgXHZFslHRHZcjPh3XWcfGV8yuqHamTD9NACNGjtpUkAzWd8FWpVCLvblK/m9fdfLpvhTkBPc/r2Bkelyc6mxT2ft/3O0QXk10xeayut0GXxqjyVdNo0lcNioBucvS+4zi5HpVp215tnLy+72sd1GHOLvXOwLgxU9z3826vuvjkvYAljQCi2oqwZ9W722ztuSzcyXna7bsf1d1iumMMXdcNLbN+zWtduwqzoeIbjuO0ykL37n4S0GWHY6lUQrPZhOu62pB0QUa3xvVqXxLlhFTFc1t7oiuXLPqlsB09At/3Ua/XW3VSR1aLUaKuQ1Dv1zT5ljy+qFQqofUs6ThJjU9UOwXa7/zOw9GZdtFeVukRtlncZx8l/KmO8TABSi33QqEQOhfQjQ1MBHG1PZdKpdA8dBynw05H9YF52VXZ/9JoNCLLS7VBOnuVh33IgiRjFbU8o/JGFW5N+o68d0CrO7HjykLs1owrC/W9aj0Qc++w/sx0DpX3fD+v/M+6TZl+l/QnUbqLPA8JE2LjdmGHYaIPpDmlytSfLqffdGFJlH1IKvjKfagqgsrvNFloFCZOy/9uuhgmKh9NNDt5Ti0vGOq2gC6u1IoKujFOlgJ6sVjs6DOi6ji1nmT0RQ4MqoAud/qysRETzrhVQ2EhrXAdl/6oO/NM42HqbBADOt2kXQ15CujVajVy4h/lcLJNcxyifsidl3AQyoZV1C/Z8MkTlLABaVx8TRdYyHnfaDSM848QosfExpqg27UhbEWlUkG1Wg218Xnfiaqz9cViEdVqVbtQy2aHCxDupCmXy6hWq6hUKto4mO4+6IdJuuqcEfGvVCqtPJSdPGoejhcBXd0hKOq4WIgopz8vbNurrZNX15bFXWWirEV6bcdMJt/Pu70OkoCuE2pLpVIrH9S8SGPPdd/qxW5idTdqsVhs1Tf5bzrb2c95bdpHmi4K6ScBXWcX44Kwm6ZlpD6fF7r+XNRBXV+nBlt7Itdp0x0aaeKtq1860rQl3b3k8lghbg4e9a2w8VZUKJfLqNfrxjv6dXFT4y/390nsrSlpBfSs0qNzaoqT9OLqV5xfK8ruhrU10/FzWPrFziZ17CaHuIWQedlVnehYLBbbyqxSqXS0s6idvVnbhyxI0nbUuUipVILjOG0+nzifYhR5C+iAfqwh2pK8qUlXJ8PQla9u7h0mINnMofKc7+eV/3m0qX6Ym5NkxOkuup3mchuLuwc8DBN9IM2c1NSf3i8COtA+55fLYpAFdKDdzos86baArrN7aojTBnXYamHClsrxCVucSK0nGRTQUwjo8spAMfCXHRthd0zEVcqoe63jjDQQfiyJuvpcdtKKHQzyooC0Arq6KlqePIi05n0Hulo+Sciik5XRHVcj4ik7ceS6JH4nHIpRq4ni4mva4cvHeuQtuhEyEVAHUmkGakEQGC2Eku19NwY9YQ40XahUKonuVPY8T+s0DgtRu7JU+mWSrnP6hKXN9l7YQRHQdd8KC3ndNWlbN5M4ecN2d0eFcrmc6gh3Qd7tdZAEdN1un7j8SGrP1Tbbq2MrTSb8Q0N6p0+/53XYjtuoELYrs58EdEC/8MXGdsT1h+ozeWIzjrG9rkQlTNhKQrPZtKrDQ0Njc1GdMzhNW7LZQSKEI9Nv6e40tgm1Wi1213LYSTpRoVgs9t0R7lmmR/WfmIaoubrabkxtv83R1wLdItCoYCIq5GVXdSdbZJEnWdqHLLDNO8BusZZw2NvMD7ohoAPJytjU/xuXJyZpiCOv+X5e+Z9Hm+qXuTmxJ053kW27+LsY44b579MK6HL7TYqpPz1OW1GRx11xx9fb+hHDxGp5zGLStmRfgFxG8tzWdHwuz2fUuYmp9ifbZLEQp9sCuu/7sRqfzsZlLaDLtlT2JerGzNR6kkEBPYWALr9LDJKEkcz6fgDTgZbcyFSRVeRL1BFGcY3UNF9kQxZ1hJdNp5pEQNft9rbFtiOIQ56QNBqNlvHSDbRFpyLKS34uaXxNO3wgmwUIhJAx1AljFjto5KNndaFYLKJeN79LMQvEySNhDgZxFCiQ/B5e8Y0oIV3slrChnybp8nHdcWmT/zaeBPQoEUwsystz565t3Uxan4H4tiwWPUbVySTfz7O9DpKADozVtyhHpdjJKybKaey56fF/eRMm9sTVt0HJ67h2Jeql4zih/WS/COg2C16iQtROL6C7Arq4bzYsruJEDFG/0tgTnfCRdiFj3DjEpJ9K25Zc142MQ7lcRqPR0B7zG/atsJ2PtsG0jFzXjRWeK5VKrk6+LAR0QRbpcRwHlUolthzkPjoMXZnorjqSQxpBNy79on8xHb/lbVcbjUasSGkb56zsQxYktXm6o/blUCqVWrYFsJsfdEtAB8bqetRpJnJfY7oDM+xdap7EpcGUrOf7eeZ/1m2qn+bmxA4T3UXYSNH+4n6fVkC3FYyTxgHovLYrDnmhp87/nlTwVce/sp2Tv2lynVjYveNA+0bOOFsk541OqzHV/tTfis2a6phHR1YCelKyFNDVDUPynDFs3ketx55xKaDHrSrKUkCXVwnF3aGXBtOBljywUkVW8e9RO11kA5pGQFePhAgj7x3oJs/HYZpmG0Q5VSqV1qILneESf1N3fkUNNOPiayOg23RchJDeIUQGcTxas9nMbVeuKWIFqIiT6ya/kzUKz/PQbDbbvtOL45DzQpwOI8p1PKXNFFGPxBFT4zkPfN/vqM/daMt5tVd5gtyLyWkSPM9rtTlxZGnWtsvkRKFuIae3W/VN9+288hrobFfi5K1BQhWaq9Vq5B3oIr06ISvOWSKcYHkvehH4vg/HcQbWznue1/P4q2PANPVbPbFOXAEQFkTadQKPjeit9kOD2E5lskqPOMFQvEfUMVNbKZeH2qbzHKuLd6s2vp+RbWdWce4H+5CUIAi0fWc3F2ZniVwf05SFnC95jl1U+nG+H0cebYoMBia+ZOHvFmONMEFVkFZANxVXo7Dxp8u/jTo9JwiCNgFal19JBV9Zc9GNAeQd3FH2UF7goBNl5fKOE+PluYkuLTY6hLpAQNa0JoqArvu7vBhWlw/UeuwZWAE9TJRVV9Ml/Z6NURUGSfxv3Mr+JMQ5PdQjw3RxEI2nWCxq46fubEgjoMvGNUywV1e35yGgq3+PEvNd19U6MvMQ0OWBgig3XYcqHM/ygCLO2ZqlgK52qFHtU6yUJ4QQQggB2hdmDorDOG/irnsiREU9Ttf0LkX5eVXcNPkW6+fEQz3q3lacUXdndmsRBgknSkAnhBBC8sBEd9GdDhQ1xk0roKt/jzptxXVd7dVHNv50WfMIuypKvaohTHy2FXxF/GWNSDcXl8d94npAXTpkgT8sHXF6EtC+IDhM27AVd+Xfy/GcyAI6EH2NALUeewZKQJd34JZKpdaKO7H7TLfCPun3bCYZqlMjjyMQ1HSJ44Ecx0GtVuvodHTpklceiSOjms1m6DvSCOhA+xEepVKptaq50Who73fNS0BXDbmIi1gJWavVQu+Nt02zKeqRJWH3JAEf56MonzinWZYCOtC50KFSqbTln3wkFiflhBBCCBGI8V4/7LTuF4TjIGrsR4iMKmomQT0GOWwOLH9rUHcZkuRE7VQyxWRDA+keFNAJIYR0G1OdR9UGosaeWQjoqj4gtBFxSkK1Wo3cDW7rT1fH8EKPUH3p4m8mV0CUy+XWO9Sgxj9KGBeoZSB8/rqTrKL0LlU7kPNW1V3kO7tVkuyO1l2ZYiqgJwlpRfduCOhA9LUF1Hrs6IsZjU3jiLpHqFAooF6vd/UOdIFscPLYYSOnM+o+orBVTUD83XniHpqoRmqTL3H3pxWLxdg7SLIQ0EXadaK9GnSrvfKacMplEdUJqUc2xtWvuPjadvjAWFma3GPEnSqEEEIIEYixju2O2fGKvNp7UI60J71H3kEwNJRM2FYF9DCnlZh3cKfBxESemydd+CT7WrhQqPeYOpMJIYSQrDDVeYSvWYjCUWQhoAPm+kDaHehyGqO0rDAtIuy7pqFYLBrPwaN0Jht/v7qjPixfo+YySQR0daFC3Jhnogjo8vUAupOqqfWY0xcCunyPS5w46Ps+qtVqy8CWy2XUajU4jtOqCOKOobBKZPI9+Y4W0zTkOSmRKy8w1ggajUZbPjQajViHShAEqNVqbc+JFSbAWP7Kd2Cp2OaL53lt5SVWtAinTVxZxMUHiC9vNT5q+qvValv9SZtmU+S0R60Gk/PApPOLi69Nfqk0m01t+4u6z4UQQgghE48gCFIJfuMR2SHAPCGmpD3tTLfbJgzxO47tJyaqA9J2/qsuoM/jZD5iBwV0Qggh3cZG5zHFxJedVh+oVCpoNBqhcc7anx71rbDvxgXHcRLleRAEreO65fyI0kvC0OVtrVYzuhooad3R5UMYNvmpC2nvDY+rRzZaWFxcPM9rvStsfketJ56+ENDHA2L1UtpGFIYqoBNCCCGEENKviInfRFyx7Hlex4Tf8zzjXQaEqKjHYotdJVGOJeG8UneURDlDkjoFyfhB3YlSLpdjnafC8abuWMnjZD5iBwV0QgghhBBCkkM1NgPEDpuo1fxpoYBOCCGEEEJI/yPEzmKx2FrFLYtK3H1OkqCK6HKdkncMhB3FxyP4iAlBEHTceSkv3JDrWdj1cMVi0WiXEckfCuiEEEIIIYQkh2psBghnRp4OCQrohBBCCCGE9D9RQidFJZIG13UT3dtXrVa5G5hY4ThO7J2dOhtXr9e5SKiPoIBOCCGEEEJIcqjGWhIEQZvzQdzzlefuc4ACOiGEEEIIIYOA53kol8tt4lOlUqF4TjLD9300Gg1UKhXtLuByuYxqtZro3kJCZMTdiapNk08/4D2J/YvpfaCEEEIIIYSQTqjGWuK6btvxZeJOubwnjBTQCSGEEEIIIYQQQgghhBBCCCEkX6jGJkBd4d+NlbwU0AkhhBBCCCGEEEIIIYQQQgghJF+oxibEdV24rssj8QghhBBCCCGEEEIIIYQQQgghZJxAAZ0QQgghhBBCCCGEEEIIIYQQQggBBXRCCCGEEEIIIYQQQgghhBBCCCEEAAV0QgghhBBCCCGEEEIIIYQQQgghBAAFdEIIIYQQQgghhBBCCCGEEEIIIQQABXRCCCGEEEIIIYQQQgghhBBCCCEEAAV0QgghhBBCCCGEEEIIIYQQQgghBAAFdEIIIYQQQgghhBBCCCGEEEIIIQQABXRCCCGEEEIIIYQQQgghhBBCCCEEwDgT0MvlMsrlMmq1Wq+jQgghhBBCCCGEEEIIIYQQQgghZMAYVwL60NAQhoaGUC6Xex0VQgghhBBCCCGEEEIIIYQQQgghAwYFdEIIIYQQQgghhBBCCCGEEEIIIQQU0AkhhBBCCCGEEEIIIYQQQgghhBAAFNAJIYQQQgghhBBCCCGEEEIIGTg8z0O5XEa5XIbneb2ODiHjBgrohBBCCCGEEEIIIYQQQgghhAwYruu2tDHXdXsdHULGDRTQCSGEEEIIIYQQQgghhBBCCBkwKKATkg8U0AkhhBBCCCGEEEIIIYQQQggZMCigE5IPPRfQ5fsZHMcBAPi+j3q9jnK5jEKhgKGhIZRKpdbfwzAR0JvNJqrVauu9IhSLRdTr9dj46uJaq9VQKpUwNDSEQqGASqWCZrNplH7XdVGpVLRxCYIg9LlGo9H6pvpstVo1/j4hhBBCCCGEEEIIIYQQQkhagiBAo9FAuVxu00tc14Xv+3AcB9VqtfX3SqWifU9S3UTgOE7rG/LztVoNvu9HPlur1VAul1Gr1bRpEnqVqiel1Yocx+nQfMJ0MVlXk58plUqtfxchLn1y3EUaAaBSqaBcLoeWkYrQ9LjBlYwXei6gy6tjarUaqtVqhygsh2q1GvquOAFdNbi6UCqVIg2w+F29XofjOB1CvBxkA6SjVqtZxyUIAq1wroZCoRD5bUIIIYQQQgghhBBCCCGEkCzwPA/FYjFWu1A1EJUkuonARD8pFAqRmzWFiFwul2PTJOIfpxU1Go3Q7wVB0CH2x+lisq4WF6LSB4xt1tQ9U6/XW/8dt7k1CIJW+qM0PEIGib4S0EWoVCpoNBpoNpuo1Wodhidsp3icgC52tNdqtbajLHzfbxPXo1bUyIZR/G+z2YTrutpVTWGrmeROoFwut1YhiVVYIs1qWmSjVa/X297veV4rDlzlQwghhBBCCCGEEEIIIYSQvAmCoCU0F4tFNJtNBEEAz/PatBCxG10OMkl1ExEHWUuqVqut94vnZTE8TBQWGk+xWEShUGgJ7q7rtk44VvWsNFqRLPhXq1V4ngdgTO9R9SCBOMVZ7PqWnxf/LkJY+srlcltaxI558Yycn7qFDjKyCC/iT8ig01cCeqFQ0N7RoK4aKhQK2hVGcQJ6o9GI3F0ufyOskZusdJINlm5lkZzmsNU4nue1jJOcJ+LdcQbL5BgTQgghhBBCCCGEEEIIIYSQNMQJqEJkDtN2gHS6CdCuy4Qdm65qTTo9Sn5PoVDQpkcWtqP0GvldOsHeZJe34ziReSe/w+QOdPl4fVmcT/NusTCBGzvJeKKvBPSoxiWvYAozJibviUI2BmFHashGMcwIC4MWtlvepLOQ4yN3FvLqJ0IIIYQQQgghhBBCCCGEkF4St/FP1oHChNg0uon8/rATjAW+70dqSbLoHXZNr/yONFpR1I56XZziRHgbAT1OuAfi8woAms1mbD4QMogMjIAOtBsb3QqktAK6iZGVDUuS9wRB0Ha0h3pciRxEeuX0yEdqlEolOI7DIzEIIYQQQgghhBBCCCGEENIT1Hu1VWTNRCeyZqmbhB2VLiNf6av+XhaYowTptFqRLDzX6/XINIuj7XW6VRoBPeo6Y0Fc3oq85KZPMt4YKAE9brVLWgFdNVg6xN+jjEGUUdTd+W4S5DxQ74SX0+04Do9vJ4QQQgghhBBCCCGEEEJIV4jbgS5rLzqRN61uImsmJkQdnS4LzFFivIkeFaUVqcfAmwTdt9II6CY7xmVdTt3YKv8t7FRnQgaVgRLQgWijZPoe13VRr9dRLpfbjoWXQ5yAntQoyn8rlUool8tGQcbzvLZ7OtRQLBa5K50QQgghhBBCCCGEEEIIIbkjnx4cda942MbEtLqJycZHGVl0VjUcWWCOIksB3TS9uiPl0wjoJrv1gY93oavH64ud8XHH7hMyiEwoAb3ZbGoFc2GQZVG6GwK6iTGLotlsolarddxZIToKGixCCCGEEEIIIYQQQgghhOSN0F4KhULrSPJms9l2XHrYjue0uoluV3oU/SagpyGNgG6KnA55x74o87C74gkZZAZKQJeP+dDdzRD1nkaj0SYuNxqNjtU1NnegJzWK8l0eYd9ISrPZbFsEwCMzCCGEEEIIicd1XZ7gRAghhBBCCCEJMTmCXT0qXSatbiLrIrZ3oKuic7cE9Lhj7U3phoAuPyeO6Zfjb7qTnZBBYqAEdLlh64xt1HvEHRhhd3CocclLQJfTkccu8TwFekII0TE8vBmTJm3FgQNnex2VnuB5nvExSyJUKhXU63U0m81U/YDv+6jX65mGqMkMAG168liwpftOXNwIIcQGx3FCr0Xi6nmSBsdx2vqvqMUZNr8lvYFlNLFxHMdqrEzGB1nPscLEDHHFZDe+BYTPXdOekGn6HdpPQsY3QsRtNptwHAeVSqXt2HETgTWNbiJvoIzTReR7uwuFQmg88hbQgyBo6Va6DaOmdEtAl9Pi+37rWPc0cSekn+krAT3KMMoGMOw+hSiDFbVzXSDua8hbQJf/Xq1WQ98jkI81cV03svOggE4I6Taf+tT8Vrj++o3YuvVYr6PUVUxW2MaFSqUSeoRV3t9WQ9xiNt0zWd9zJN+bJQf2a4SQLPA8L1Q4N7WFhEQhO7DinFg2vyW9gWU0sVGvzGP/MDHIeo4VNo9R7Uue3wLC549Z12shqKiB9pOQ8Y3Y0Z1msVka3UQWo4eGhkIX7QRB0Na/6zaFdEtAB9r7gri8C4JAa0tl7cwk/5MK6MDHR7bX6/VWftO+k/FKXwnoQ0NjO8Rl4+b7fttxGlFGIMpgqUeby47+IAg6Bq15CuhA+2BStwrT9300Gg0Ui8W2b5XLZRQKBdRqtQ7DpOYVDRchpBvIAroI1eq6CSOkq/1YoVAI3Xke5+ywXZXfLwJ62gmSSlheUUAnhKTF9/02p8rQ0FBrvF0ul1vOAAokJA0U0McXLKOJDQX0iUnWc6x+F9CHhrI7elcVsGg/CZk4CJsm7j9vNptwXbcjxG3ASKqbAJ12rl6vt9k39QrcsH69mwJ6EARtcdLt1vc8D7VarZW3Ud8ol8utPPY8D9VqNfER9TrEphcxd4468ZmQQaevBPRisdgaZMn/Xw5RK4+iDJZ8H4MIpVKp1dCFcY8bcGZhFAW6FZm63TDyrvmwQWjUM4QQkic6AV2Eq656GYsW7e91FHNFHZybONU8z2sdZ6Xa70KhYCyi6xwg1Wo11yPcw/qdrAbM6jFaps4gQggxQXYUlEolrSM3bFU/IaZQQB9fsIwmNhTQJybqXKdcLudyrLpOQM/zCPcoAT2r62vk08TU+RztJyHjG91i5SjtIsomJNFNBM1m0ygelUolVMzvpoAOdIrowobK2pUIuh3zUYuXdN9NI6ADaIsXr7ch45m+EtDL5XLb3QlyKBaLscfbxhmssCNhS6USGo1Gm8jeDQFd/DbsCEkRL9mQ+76PWq2mNZ7CsFJgIIR0kygBfSII6UkEdBnf9zscc6Yius4BkrdTQk2ryfFYNsjXqcj/36RPJYSQKFSbmdVOK0JUKKCPL1hGExsK6BOTOOEhK3QCep6oYyF5QbfuDuAkqLsoaT8JmTiEXd8QFaLEV1vdREZoTDpRuVQqxYq+3RbQBWJnvS7NlUolMt467atQKKBarXb469IK6OJbWfUdhPQrfSegC8TOD9d1M3HI697bTwM33/etjjIBOtPST+khhEwcTAR0Ea64YiFmzHir11HOlLQCukCdaJi8px8EdDneJvdTxaEK8hTQSS/o1/EiSYd6FCAheUEBfXyRpIxs5/YkX1ge+TCe83WiCOj1ej3TXYTy/K1QKHR8j30cIeMX2Z6JI8N1wXGcDv9X3MLmJLqJjPzsoCyi9jwvkU9Czqs80yoEdPrpyHinbwV0Qgghg4GNgD4ehfSsBHQAHStr4xaQ9YOALp/eUigUUjnP5NWyxWKx43scmJNuobYtMj6QV9lz3kHyhAL6+CJJGbFM+wuWRz6M53ydSAK6vEs87fhIXVxNAZ2QiYNYjGN6razsS9IdSU76G1He420BHSEqPfcIUkAnhJDBJomALodJk7biwIGzvU5GYrIU0FUHStwOgH4Q0IHs7j6SxS0xgaKATnoBBfTxCQV00i0ooI8vKKAPPiyPfBjP+TqRBHTf9612goah3r8rdk+O53pCCPkY0c5rtZrR74MgoK9nQBG2PYtTKAnpd3ruEaSATgghg01aAX3QhfQ8BfQ4B0O/COhyvEulUqL3qse1C8cNBXTSCyigj08ooJNuQQF9fEEBffBheeTDeM7XiSSgA+1jJFPxS6XRaLTeIU4To4BOyMRBnEAhrm+IIggCVCqV1At3SG8QfQbLjUwEeu4RpIBOCCGDTVYCugjV6jps3Xqs18kyJs8j3OMGo/0ioKu7FuKOntchH/cnH/lFAZ30Agro4xMK6KRbUEAfX1BAH3xYHvkwnvN1ogno8lVahUIh0bvlU8nEaWIU0AmZOARB0ObTKpVKqNfrcByndSd3vV5HtVptO60izSmGJH88z0O1Wm2Vo/Ddcfc5mSj03CNIAZ0QQgabrAX0QRPSsxLQ5bvnTAej/SKgA+3ClO1AWj3ur9lsar/XTQFdHDlYr9dRr9fRbDbhum7i+51832+9T0w8sohjs9lsxS/JwgWTb7iua7WyOMkzKnKHhMkAACAASURBVEEQwHVdOI6Der2ORqMB13VzSaOOPAR0NU1p8yhvRJ3NKo55tAEdQRCE1pMsBXTXdXNvf/K3kiDqnM3zSZ4Zj4h8aDQaLftjY/8HRUAX7VLU5SzavHhno9Foa++9sHdZpa8fBPR+sKFxiDhmYQ+zrpvjUcDrxjgwjjzytZv9axQTTUBX52O2gpb6XtFnUkAnZGIRBAFqtVqbPQkL5XKZNmEAUDfMiMURvPucTBR6LqD7vt9yTnPFESGEDB55CegiXHXVy1i0aH+vkxlKWgE9CIK23dc2g9F+EtDVXQs2g2n5WXHcn+57eQvooiziJnulUgm1Ws3IkdtsNjtOFpDzqV6vW0886vV62w4PORSLRePxVFjeOo7TdpyaHN9qtaqNb5JndETll/zOSqWS6bjR8zyUy+VWUOMg/00OJnFwXVebN0nKLAtqtVpbGgS+76PRaLSJzHIck7a/rNqAHC81LmIlvGi7Il1qucptu1AodJRn3JGlvu9H2gib9MgOc7Xf8H0ftVqtrZ1HPS//XfesbLvkBUppnskKuT6aLr5yHKet3EztS7VabT0jdsapeJ4X2V6r1aqR7e9nAd3zvNDyTmOXovom+b3VajXXNOaRPpMyUu2J2o50fYjJMcm9tKFhz8t/V5+VQ6VSsRI/syy7LMtD7UvU7/u+bz02UJHtU1x/m9U4MAl51fMs+9esUOMw3gV0oP1EMNs5rfys3J9TQCdkYhIEQWvhuNwnVKtVNBqNni2OIsmQy7FWq1E8JxOKngvohBBCBpu8BXQRrrmmPyfbSQV0sYBMdRTZiAH9JKADaEtLmDihQ3YMq86pbjiugDHnqMkqadUxHIZuYUSUM9hkAun7fqy4bFOP1LwNgkArnuqcmCK+pnEyWVRhml9yyGrirWtLJiGqTqr3umVVD9KilrFwWpvE0WaledZtQCf+hOWxsE225Rplv3UO7qj6HidghAnoYd+Jiw8wJiyb2DHZsS3fV5q0rqdB/b6JOK3aHBOxSN05oVsUYJoXtuU7NNQ/ArqNTRoaGuvn4tq8elynaR4OSvoAszKy+a6JzekHGxr2vPi7enpSWDBpo1mXXZblESU4CuQ2oC4GjcPzvFj7BGQ/DkxC1vUcyL5/zSutE0FAV+ui6bg0CIJQG0kBnRBCCCGDDAV0QgghqeiWgH7VVS/jwIGzvU5uB6pTQOzU1AWx0063ayTJjhGdOFStVkO/HxdsjyRVHWKyI9XUeag6alTxpBuOqyAIOsqkUql05I+6gzUsPjoxQeyaFu/S/T3K0akT+MVOPlG31DTEOSzl36rPy7uIwpyhapzCdiSZxEcVrorFImq1Wlv+V6vVjnzLiqwFdJM6UK1WO8qsUCjk7lhUy0etV6VSKXL3n8ku4TzagCr+eJ4XGs+sBXSdiCV2CYr2pxM1ohYSqQJ63AKWqOfFt+S8FG0xLI/k++tEmzN5JmtUYTtu8ZXuCMGoxUwCNX9U4spYJ+5lJYp3U0BX65icRlGXVZsQ1+bVvBH3XcqhUqm01au8rm7LI31A9wX0frGhYc+Xy+W2cpfth24Rj8kiuqzLLsvyMBHQ5dOUbNuxaot15DEOTEKW+aqmXVf2SfrXvNLaTQE96VyuXq/HLkSLq89yfpueDCP3sWodpoBOCCGEkEGGAjohhJBUdGPn+ezZe/pSPAeSC28i1Gq1xI6EtN9O4hiKcoipwoZJumTHmU4E6YbjSnV6xu22aDabKJfLoTuEVGdg2C4pz/OMnFQ6R3pYXjSbTeP7C3V1oFQqdTjewnbBCUetzTNheSs7fePEMHF6Q14CDBB+PLYJuvKKOuas0Wh0HC2e5070sCPaHcdpi6PIZ109iTvSO+s2oMZbJ6SIY3Oj7E7YEcQ2aSmXy6HOadd1OwSMsDaoCuhquRSLxci7t8PKRicquK6rFV5snzERqpMg14FSqRT5W9lJL/LMZDdzVD1T+4BSqaRtg+pu3aiFYv0soMcdhayzYVE7YuPqn4zneahWq0ZHOich6/QJbMsorWDUjzZU13eELfrSneYQVzfyKjsgfXmYCOjq/dGmwqP6XNi78xgHpiXrep5V/5oVuj42SYibv9jswDcJtvZJjV+Sa7mixhQU0AkhhBAyyFBAJ4QQkoq8hfN+JwsRu1QqodFoGB1dm/W3bRw8QLSADrQ7WOOch6rTUOcEtY1fEmRBJK0o22w22+Jskgey00lXB9QjUuMchvKu/iiBRy3/OCeZbgdmsVg03vGmc6qp8e0Xx1oaAd22vIDOnWVxImIa1DKJu6M+bNdbGHm0AV285bwyXXBgK6DbpkWkRxY6CoWCNk1hDvNCoWAkCIXtWAtDbWdRbVKg9jF5Hbttc4y7yNtCodD2XFSeRR3f7vt+R9uLEwtkW2iyQCLOrnVTQFcXyoRhej2NWna9Juv0CbopoPerDdU9H5UutW7E5XFeZad7Jg8BHegUhE3Soy7g0T2T1zgwLd2s54B5/5oVuvaSJAyagK7Oz+Lqm/o+tQ5TQCeEEELIINP7WS4hhJCBJmvh/PrrN2LRov29TpYxqlOgVCrBdV1tcByn7Sh3ndMjaqdq3LeFA6pXR7gDnQ6xqLREHfen+15eArpcFmmFyyR3YMrlqIpZ6p2CpjuaZGdcmGNcrTtxDjK1bJM8oytDtR6biId5k1RAV4U6mx27qtiQ184q1faYoLM1YfUq6zYQFm/RXm3ueLUV0GVRKm6xiIwqVuvarc5hbnP6gPq8SV6rOxiTPJMHpruY5d9VKpW2fI6yjVHHt6vClIkYI4sLYW28XwV0G0zKXo17Hncu54VN3e6mgN6vNlS3+CoKdfySpZBra5e6JaDbnsgAtPczujzNcxyYljT5mmf/mhVqe0kakgjovTzCHWjvG+PmRvKiMl15UEAnhBBCyCBDAZ0QQkgqshTOV68+3OvkWJNkJ4wgCAI4jtNxJGGxWDRydulErbydEiZpjTsaWPe7MOeSjQMqKaqAkvQ7qlPPRgAVeaHmqc3OTBnZiWuStybCh66+2T5j4hy22VGcF0kFdLUu2aZDvYc+D5II6EDnzjpdvcqjDYTFO8nOMxsBXV38YXvfatxORJ3D3GbxiPq8yZHYah4meSav3X4mx7jL9lCUh6g3Ubvjo464TnLkMtBevjrGg4Culr0uXmo7CTtqvB8xSZ+gWwJ6P9tQ9XkTe6XauKywKTugewK6Gre4RQMm8cpzHJiWpPmad/+aFWr97eYd6HliUp/VxSBh41mT67sooBNCCCFkkKGATgghJBVpRPMrrliISZO2DqRwLkgjoMuoziCTnYj9KqDLjqAw56Ea9zCHYDccV7p8LBQKqFQqkXcQq6hOTpvdIsLxreaXet+uzTvjRCE5riY7w3SnLdg+Y+rYF++v1WpoNptdF9STCuhJdg7KqHYgD7EyqYBuUpZ5tIGweCexBzYCepKdyTLqsbyqEKbWMdu+Q33eRGhLIoDZClVJUeuOzubK7UuUh9xmdOmJOr5dt5PRtL7K+WJyRP8gCugm8VKP+pXrszjZJs8jltOQZxklFYz62YYmWUyj1ous6OaJALrno/JOtf1R35LtV1i55TkOTEvSfM27f80Ktf5OJAEdMLuWK8mcr1/6OEIIIYQQEyigE0IISUUa4Xzr1mO9jn5qshLQgU7HaZxA2a8CusluBNlpGHXMdTccV2p8woK4qz5MTDd5h0mQUU8nSBLCysm23mZx72jYM7p7ttVQKBRQrVa74nhLKqCntQXqd/M4zj6pgA6gozxU8mgDYfFOsqjCRkBPk09AZ91Xd3urZW27Ay+J6JpEDO+WgK72G6ogIv9ddtLLOxl1Dn5ZaFHrrCrCJA26PJkoAjpglo/FYhG1Wq2vxPR+FND72YYmsYkm8UpCPwvogNnJFurpO2EicJ7jwLQkzde8+9esUPNxognoav+pm/+YnDpGAZ0QQgghgwwFdEIIIamwEc6vvHIxZsx4a1wI54IsBXSg06kUtauiXwV0IPo+PNVpGCUSdsNxJTB1XBcKBW0+h91rn8bxncX7BkFAB8xEdLlO5XlMcBIBPQtboApRedT5NI5r1ZEf9+4s2kAW8da9I658TOIUhSoIq99LK5qONwEdaN9hri6sktuGLJbI/YluUUdUX6QTLZKEQRbQXddFvV5HpVJBuVyOtMFR8bJZjGC7WKQf0tctwbafbWi3BfSsyk68K00bsxXQ1fqiG6/Ii2bDxEkg33FgWpLma5p6AcT3r1mhxnOiCehA+2IQdU6qHsUfVocpoBNCCCFkkKGATgghJBU2wvmBA2d7Hd3MyVpAV3ehRx272M8CepRTRXa0xx1z3Q3HlYzrum2CS1RQ81p2LpdKJbiumyiEpV/svrYNYbvMbOtt3gI6MCaGyUfR9sIhDPROQFe/228Cuixw6p7Now1kEW/dO/IW0OPqAwX0TtT+T0a2y2ocwv4Wt1hLl4dJgk406GcB3aafs4mX7/uoVqtGC6Hy7M/zSF8vBPR+s6HdENDzqpvdFtBVgVe3aEQe50SN9eX3ZD0OTEuvBPSs515hdMtu9bOALh+3r56MJi88tpmvUkAnhBBCyCBBAZ0QQkgqooTza65xMXv2nnEpnAuyduLYvK+fBXSg3Tko71qQRbg4Z1S3HO46XNdFo9FApVLRCrrFYrFNOIlyMiVFzqusj6i0rbfdENBlfN9Hs9lErVYL3ZWX107GJAK6KtYlqQNJ7rW2Jasj3HWLX/JoA4JuC+jqYgHbEw/Uuh+3+5kCevR95eLfdLvMw3anRx3fDpjvnktCPwroQRCE2tJSqYRKpdJ2f7J6KotNvDzPg+M4qFarHW1JhKxFvTzT1y0BvZ9taJ4Cet51s9sCOtB5d7mM53nGbSHPcWBakuZr3v1rVqh1cSIK6Gq/LK7hUMe8UWVPAZ0QQgghgwwFdEIIIamIEs4nAlkL6ONlBzrQ7hASjmDVaRjnNOuG48oU13U7nH6ywKkeYZvFXa+ykzhut74ttvW22wK6itidLr8v6zwRJL0DXV1oYesUVutXHrvGkoooqtioK8s82kDaeIe9I64uqgKN7X30shA2NNS52IMCuh6dWCTbEV2fKDvyZZsQtzsu7t71NPSjgK7al3K5jGazGWqnsoyX7/sdO4uzFr3yTF+3BPR+tqF5Cuh5181eCOhqnyl/U7ZNNn1RXmOepCTN17z716xQ6+9EFNCB9rYv+mV5vhq32IcCOiGEEEIGGQrohBBCUiEL59dfvxGLFu3vdZS6StYCoSrADeod6IB+14Ls9DJxnnfDcWWDmiY5TupujCziG+WATYttve21gC5QHa95kFRAT+PUVetWXo7ypCKK+pwubXm0gbTxDntHXF1U2556J3ccqi1XhTAK6Hpkp7xoA3K7ChNaZAFOLDyRjxI3eS7LY4D7TUBXhVkT25RHvOR2kWV+552+bgm2/WxD8xLQu1E3eyGgA+HHtEfdK62S5zgwLUnzNe/+NSvU+jtRBXTd1Vty3xlXhymgE0IIIWSQoYBOCCEkFdXqOlx//UasXn2411HpCVkKhKowGCeg9buADrQfYVmr1dqcXiZx7YbjyhY5DWqc5DIsFAqZ7CCWv1cqlTI7Zti2LPtFQFed7XmgOjNN81wVwQuFgvGzqjiRx/Htuu+YOJ5VZ3fUc3m0AV28077DpC6qTnpT+6rWH91iIQroenQLr4SjXncMu0AW3huNRoftCWuHqj3Jqt31m4CeZFFQHmVvs/PWhrzTl1awtdlh2682NC8BvRt1M0156J43HY/KdkmMB+KultCR1zgwLWnyNc/+NSvU+jtRBXSgfdGHrl7bfI8COiGEEEIGCQrohBBCSAqyEAg9z9PeERrnNB0EAV0W3mTni+nu2m44rhqNBur1upFDMu7IX9/329Jp4/wW98WqqOKlqfNUHHketpvLtizzFNDL5XKioz+7dYR7mFNYVw7qLnST8lIXz2R9962MKjzE7fxyXbetTsc5rPNoA7p4J8FWQFfbnklaVEG2UChoFxtQQA9H3dlmWu/kOi3nT1wdj7qaIwrXdUPrUb8J6Or1MHHf8Dyvo93rnvE8D5VKxXgHaNiO3LTklT5BWgE97O5qXd/QrzY0LwE977ID0pWH7nnT8ah6ooDjOB0LS03IaxyYljT5mmf/mhVq/Z3IAro8tpXbn4kdTyKg+74P13VbIc9yJoQQQgiJggI6IYQQkoKkArrv+x2ONNkxYeLA1wno1WoV9XpdG8rlslGI+naStKq7TIaGzI+27objSoiXhUIB1Wo19N5N3R3oOoeOzsEXJtD7vo9Go9HKo7A81Z1OEFZOnuehVqu1HFxh+WZblnkJ6LLwVSqV0Gg0tE5U3R3oee08UuOtOqs9z0O1Wg3NA7WeiPJS60Cz2ewQJbLccahD/Z4oF7Uu///s3X14FNWhP/Dp7VaDxoot6qopRM2tqFRjTSu1Ubj+Yk0lbbltWlKhGpEiaGxTm2qUaJTIW6OsEjVqwChRosQaMUDEKKGuGiVKkEiDBIgQNWjAgIsssITv74+4c2dm5+XMZmd3E76f5znPo+TM2dm32Tnne+aM9pYLyudiNXDvxHcgFgE6EDohIvhctK9X8DOhfb2MvqcM0I0pAzXl41td3ai8Ul25ndXvqV4gN336dN3je/AKUmX7euItQF+/fr3QeUbw+WlfD6P9Un7XJ0yYgOrqat3XTe8e6JFcZcOp5xcUzntkdlzfunUr5s2bZ3gFcjweQ50K0J1+7/T2xe77EW6ADqjP37S/EXZCQSfOAyOhP6+rU7+vTjw3J19HvQDdqC935513CvfnjM4lw/k8aycQB4vI+Wo4Abr2NYmXVciIiIjo6MMAnYiIqB+0gwLBgXujojfwpyxmAx5Wjx2pYjZIod1XEXoDQ6LLT0Zj8EQvUAwOTgbfN72/m105pB38Vr5mZp8FsyuP9QYPtZ83O/tp9710KkA3+xwHn5feJAwnrzzSXjWmfH+0/2a0vdH7cdJJJ+k+n+DfnAzPgdDPu/JzmJaWhquuukr3edrdv0h/B2IVoAOhg/xWn4lgMRvcZ4BuTBuoif5uaJeVtfN7oxeiK78TRscho/bjLUAH9H/rRH5DzPZL7/dd267d37p4en5Gz1PkPdI7Nuj9m1Fb8XYMdSpA12s7ku9dUH/ej/4E6EbnOHbv+w1E/jwwEvr7OXfi9zVStI8ZzQA9EsXoNQ/386z9fIkexxmgExER0UDGAJ2IiKgfIhViW1357eRj2xkg0u6ziK1bt6oG9+wMgkRr4MooGDEqoksW2mlXZBnzxx57zHIShnY/jUJmu++lUwF6cAlgO69/NIJms0HdYDn77LNN98POoOhVV10VlfuaagdAg9/P/j5XPZH8DsQyQAf6VgsQ/e6JvFYM0M1pPzciYZPeFXJ2QirR74LyfY7ECgPRCtC1S4NbfRe1YZ3efq1YscI05NIrTt3D2YnnFxTOe6RdolqvWK04FE/HUCcDdCffu6D+vB/9CdAB/ZDZ7n3YgyJ5HhgJkficR/r3NVK0j320B+jBVZOCRfQzzACdiIiIBjIG6ERERP2wfv164aX0tGXevHmGy506/dhmxWyQS1nPySta9B7P6atNVqxYgTvvvNP06tvp06fbDjeMluqXpL4g4c4777Q1GLhr1y489thjhvt51VVX4bHHHrP8XNl9L7Wft0hvE1yGdsKECYYDqcEl3qMRNO/atctwCfPgUv8igkuhG11FH85nqj+MQpAVK1bofk7PPvtsw6WDRUXiO6BdtjQcyjbCOX5ZffeCS1iLCC4DHix2A4Fwtte+hk5tEwmPPfZYWAP1EyZMCGs7Ja/Xi+nTp+seh0S//3ben/5+FuzYtWuX7lWswd+OefPmyY9vZ7/Wr18v3yrGKMyx8/2It+cX7nukF3aedNJJ8mshelyNh2NoONtrzy/NOPXeKYX7fmjPZex+jrXBYzhXnytF6jwwUiLxOY/k72uk2Okf9Yf28xypYvS96O/n2S7t44l8X7WvSbTfeyIiIqIgBuhEREREOrZu3Qqv1wuv1xuxwHb9+vXwer0RHdSM9D7Gk+Bzi1ZoZ7YfkdqHWL9fRgG6UvBz6sQ+OvEdiJXB9FxIX/B3INbHICc4eSzatWuX3H6svh+xPtYqBY8VkWxrMB93nH7vIvl+xIN4+azzc05EREREgw0DdCIiIiKio4RIgE5ERERERERERHQ046gZEREREdFRggE6ERERERERERGROY6aEREREREdJRigExERERERERERmeOoGRERERHRUYIBOhERERERERERkTmOmhERERERHSUYoBMREREREREREZnjqBkRERER0VGCAToREREREREREZE5jpoRERERER0lGKATERERERERERGZ46gZEREREdFRYv369fB6vXIhIiIiIiIiIiIiNQboREREREREREREREREREREYIBOREREREREREREREREREQEgAE6ERERERERERERERERERERAAboREREREREREREREREREREABigExERERERERERERERERERAWCATkREREREREREREREREREBIABOhEREREREREREREREREREQAG6ERERERERERERERERERERAAYoBMREREREREREREREREREQFggE5ERERERERERERERERERASAAToREREREREREREREREREREABuhEREREREREREREREREREQAGKATEREREREREREREREREREBYIBOREREREREREREREREREQEgAE6ERERERERERERERERERERAAboREREREREREREREREREREABigExERERERERERERERERERAWCATkREREREREREREREREREBIABOhEREREREREREREREREREQAG6ERERERERERERERERERERAAYoBMREREREREREREREREREQFggE5ERERERERERERERERERASAAToREREREREREREREREREREABuhEREREREREREREREREREQAGKATEREREREREREREREREREBYIBOREREREREREREREREREQEgAE6ERERERERERERERERERERAAboREREREREREREREREREREABigExERERERERERERERERERAWCATkREREREREREREREREREBIABOhEREREREREREREREREREQAG6ERERERERERERERERERERAAYoBMREREREREREREREREREQFggE5ERERERERERERERERERASAAToREREREREREREREREREREABuhEREREREREREREREREREQAGKATEREREREREREREREREREBYIBOREREREREREREREREREQEgAE6ERERERERERERERERERERAAboREREREREREREREREREREABigExERERERERERERERERERAWCATkREREREREREREREREREBIABOhEREREREREREREREREREQAG6ERERERERERERERERERERAAYoBMREREREREREREREREREQFggE5ERERERERERERERERERASAAToREREREREREREREREREREABuhERHGpu7sb7e3taG9vx969e2O9OxHV2dkpP7f9+/fHendsG8zvTSR98cUX8usUCARivTsUY0eOHJE/D+3t7ejt7Y3Jfoh+f3ft2jWgj1NEREREkdbb26s6nzty5EisdyliDh06pHpuA81gfm8i6fDhw/Jr9Nlnn8V6dygO7N27V/5MdHd3x2QfRL+/ynqffPJJlPeSiOjoxACdyEGBQAA9PT2Wxe/396uDs3//fqHHMSsHDhwwbN9on8Ph9/t124uWgwcP4r333sPixYtRXl6OuXPnorS0FM8++yzWrFmDbdu24eDBg1HbHyNz5syBJEmQJAlz5syJ9e5EVHp6uvzcGhsbY707tuXn58v7v3DhwljvTlz6z3/+g7S0NEiShNTUVE40IBw5ckT+3kiSFLMBK9Fja11dnVxv2rRpUdxDIiIi54n0D30+Hw4dOhT2Yxw5cqTffVSzfqJRXztcem1FcxJoV1cXli1bhsrKSpSWlmLu3LkoLy/HsmXL0NLSgt27d0dtX4zs379fdT43mCYZtre3q57bQNPT06Paf05g1jdr1iz5NXr44YdjvTsUB2pra+XPxIQJE2KyD6LH1kAggCuvvBKSJOHUU0/Fq6++GuU9JSI6+gy8s0KiAaSpqUl1EmRVkpKSkJ6ejoqKClsBtTIQCLfccccdhu3r1R8/fnxYr8n48eN123Naa2srsrOzkZiYaPlauFwu5ObmxnTmOQN0ZyknctgNdxmgW7vjjjvk12jWrFmx3h1HHDx4MCaTgGJt7969YU2kGmgBus/nkwcnTjjhBCxbtiyKe0lEROSsoUOHCvcTExMTMXLkSEyZMgWtra3Cj6ENBMItRhO9Gxsbdeu/8MILtl+PF154Qbctp/sqgUAAHo8HI0eOFHotUlJSUFlZGbNwlAG685T9CzsT+xmgW1u7dq38XUtNTUVHR0esd8kR4fbXBrL+9M0HUoAOAE888YRc77rrroveThIRHaUYoBM5yG6ArixutxuVlZVCjxOLAP24446D1+u19Xp4vV4cd9xxUQ3QfT4fcnNz4XK5bL8mLpcL2dnZMQnSGaA7q7i4WN6H5ORkW9syQDe3evVqJCUlyQMTmzdvjvUuOaKysjIuBtmiLTU1VX7O+fn5wtsNtAAdUA9O/P73v4+L1UmIiIgiwU6Ari3jx49HV1eX5WPEKkC/8cYbbb8eN954o25bTvZV6urqkJKSEtZrkpycDI/HE/Vb4jBAd55yH0THgwAG6CJuueUW+fUZrJO8ASA5OVl+nsXFxbHenahQhuCSJNkK0QdagN7T0yNP9P72t7+N6urqKO4pEdHR5+gZ8SWKAW2A7na7kZycHFLMroqur6+3fJyioqKQDrXd8uijZvYcQwAAIABJREFUjxq2b7Rvd911l63X46677jJsywnt7e2Gs/mTk5Mxfvx4FBUVoaKiAsXFxcjJyZGDP2WxExJFCgN0Z/UnQJ85c6b8vXnuuecc2sOBS7nKhMfjifXuOIYBur1jY29vr+o3J1bLkNo5tgYCAdXAdm1tbZT2koiIyFnKAD0hIUG3f6jXLwqW9PR0y4DO5/Opthk6dGhY/VQjRgH6mWeeaWsC5+bNm3HmmWdGNUAvKSnRfbzExESkpaVh2rRpKCsrQ2lpKfLz8zF27FjdCeHRXgWJAbrzwg3Q9+7dq/reHD582LmdHICam5vl75Db7R7UV2YzQLd3bFy2bJn8vbn99tsd3Etjdo+tyrGI1NTUKO0lEdHR6egZ8SWKAW2AbtYB7+npQW1trSqcCA40dHZ2mj6O9gr0SFO2PWrUKPm/k5KSbLWjHITRDshEWmdnJ9xut24YbnUy3dLSorpqnQF6ZA30AJ2Mvf766zj22GMhSRJOO+00fPjhh7HeJccwQI/NsbG/7B5b58+fL9cfN25cFPaQiIjIecoAfezYsaZ129rakJ+fj4SEBNW5T0FBgel22kAg0kGONkBX9lMrKiqE26moqDDsozrRV9FOfg/2R6wey+fzoaKiQjW5jwF65Az0AJ3MTZ48WX5dYxWSRgsD9OgfG/vL7rF1165duOiii+T6vAqdiMg5R8+IL1EMrFu3znYH/JNPPsE111yj2u7hhx823SaaAXpRURGGDRsm/39DQ4NQGw0NDaqBidzcXMf2ORAIqELa4GPaHQBpa2tDamoqA/QIY4A+eP3jH/+QX9drr7021rvjKAboR0eAvmHDBpx66qmQpL4l8l599dUo7CUREZGzRowYIRygB1VWVuLkk0+WtzvvvPNM60c7QPd4PPJ/p6enC7ej7Jtow+1I91Xq6+tDwvNp06bB5/MJtxEIBDBnzhy4XC4G6BHEAH3wWr9+PU4//XTbY1gDFQP0wR+gA0fX2AsRUSwdPSO+RDFg5wp0JW3nLS8vz7R+NAP04uJi1T2gJ02aJNTGpEmTVAMTTgbopaWlqrbdbnfYJ9B+vx/Lly+P6P6JYIDuLAbokdfZ2am68mfx4sWx3iVHMUA/OgJ0AJg4caK8zd/+9jeH95CIiMh5dq5AV1L26SRJQnd3t2HdaAfo3d3dqmXO29vbLdtQ9rsTEhLQ2trqWIDu9/tVE9H7289rbGzEvn37IrZ/IhigO48BeuTNnTtXfk0zMjJivTuOY4B+dAToq1atkuufcsopeO+996Kwp0RER5+jZ8SXKAbCDdABqO6LbjWoEe0AvaWlRTXQYDVj3ufzqZb8a29vdyxA//TTT3HJJZeo2p4/f37E2tdz4MABrFmzBh6PBzNmzMDkyZORk5OD6dOnY968eaiurkZHR4etNvsToG/ZsgUrVqzAo48+iltuuQU5OTm47rrrUFBQgAULFmDt2rWm29fU1MhFdL+/+OIL1XZHjhwxrBtOgL5u3To8+uijmDlzJqZPn46cnBxMnjwZM2fOxFNPPWX5nIIqKytRWVmpuk/3sGHD5H/XljfffDOkjXfffVf++0cffST0uEDffenWrFmDRYsWoaCgQP6MPProo1i1ahW++OIL4baUr/eKFStUf9u4cSNmzZqFqVOnIicnBwUFBVi0aBHWrVsn3H44nnjiCfk1Pf/88/HZZ59ZbnPo0CHV50Y5CLhp0ybMmjVL/j7l5+fjqaeewsaNG8O+p9++ffvQ1NSERYsWYcaMGfJ74PF4sGrVKsvbZQB9q2lUVlZiypQpIQNceuWll16ybPPAgQPYuHEjXnzxRcyaNQvXXXcdJk+ejFmzZmHFihW2jh/r16+XX0/t96KpqUl1jJoxYwaeeuopbNq0ybTNffv2yc9HOfA7fvx4w+fd1dWlauPIkSOqvx84cEDodfF6vViwYIHhsXXLli3Crw0Q3rFVOVni3HPPtX08JyIiijfhBujaicpm5/LRDtABqM7xi4qKLNtQXnE+adIkdHR0OBagK28LI0kSLr30UuzYsSNi7evp6OjAU089hXnz5iE/Px85OTmYOHEiZsyYgccffxyrVq2ydV7dnwA9eB7+zDPPYObMmbjuuuuQk5ODW265BTNnzkR1dTV2795tuL1Z/8fMmjVr5O22bdtmWC+cAH337t148cUX4fF4UFBQgIkTJ8r9lgULFuDll182fU5BXV1d8jmych+mTJlieK6tPZc+ePCg6u9m/XGtjRs34uWXX5b7XhMnTsTMmTPxzDPP4IMPPrD1GTEaS9i3bx9qamrkfnCwr/Pyyy9j7969wu3btX//fowZM0Z+TefOnSu0nVGf6sCBA6ipqZG/T9dddx3mzZuHVatWCb3XRoJjOPPmzcPUqVMxceJE3H333Xjqqaewbt06y75TOP01kZD5iy++wJo1a/D444/Lzzk4vtDU1CTUpwPM+/27d+9WtT916lTcf//9WLFihWX7dvvmepNStm7dajr+o6ezsxPPPPOM6bFV9LUBwju29vb24oorrpC3ue+++4Qfj4iIxDFAJ3JQOEu4A30nT2eccYa83R/+8AfT+tEM0PPz83HkyBFceeWV8r9ZLTH/8MMPy3V//etfA4BjAXpVVZWq3ZSUFAQCgYi1r9TY2IjMzMyQ+wHqFZfLhcLCQvj9fqG2wwl5enp6Ql5Xo5KUlISNGzfqtqPteIhQTqqwOuEXDdA7OjowadKkkCs1jMr48eMtA1CRdpRlwoQJIW0oV2BYuHCh0OtTUVGhunJXr5x11lm4//77hTpLygHD4BX0nZ2dyMzMNH2M/Px84c+gXcrHzs7OFtrG5/Op9q+jowM+nw85OTmmzyMjI8P0iic9S5YswWWXXWba7imnnIJ7770Xu3btMmxnwoQJtj5DI0aMMN2vuro6jBs3zrSNE044AQUFBdi8ebPl81QOBOfm5gLoux1FWlqa6fFpzpw5hsfKzz77zPZ3R/vdPnLkiOrvZhMsGhsbkZWVpZpIZrbveXl5wkufhnNs1X5Oa2trhbYjIiKKV+Es4Q4A8+bNU/0mvv3224Z1ox2g9/T0YPHixfL/jx49Gnv27DHcfs+ePRg9erRcPxj4mZ3P9Ify3uWS5OzVxXl5eSGPZ1RGjRqFpqYmoXbDDdDr6upC7i9vdF5ndIWwXv9HhHJShdm5n50Avby8XPXZMSvBydpmtJ9lkaI9l+7p6VH9XWQM5IMPPsDUqVMtH2vChAn497//bdkeoD+WUFFRoZq0oy3JycnCn0G7tBe1tLa2Cm2n16eqr683HZtITExEVVWVrf1rb2/HrbfeajmmNG7cOKxcudKwnXD6a2YT7Lu6ulBcXCzfysqojB07Vuj+23r9/uDtKMyee2pqKtra2gzbtds31/tuK69e1xv/UcrPz8fIkSOFHiclJcXWGHA4x9aCggLVa0VERJHHAJ3IQeFega7tuBcUFJjWj3aADqivPvjNb35juv1vfvMbuW4wbHcqQNcuK1hRURGxtrWUy4CLlpSUFKGrF+2GPIsXL8bPf/5zW/ti9HlU1ollgB7OQMLQoUNRV1dn2Kbd9voboG/btg233norjj32WOHHzM3NtbyiXjuA1N7eDrfbLdR+WlpaxCeV7Nq1C2eeeab8GKWlpULbaTvSra2tqmXgzUpycrLQAMinn36KGTNm4KSTThJ+D3JycuD1enXbi1SArrx/pWhbIoNL2sEer9crFERLUt8kFD3RDtDDObYmJSUJfR7CXd1Dedy69dZbhbcjIiKKR+Fega7tw5lNYItFgL5z505ceOGF8r/V1NQYbl9TUyPXu+SSS7B3717HAvQdO3aEnNM5NckbsN/ncblcQu+P3ZBn48aN+Otf/yo04VxZ9MRTgD527Fjbr3FmZqbhex6LAP25556znFysLKNGjcIjjzxi2iYQOpagDPisPoNm39dwKc/9zzrrLOHbHmj7VNrVAcxKYWGh0Pf7pZdewi9+8Qvhds866yw88MADulc2RzJAb2trs5z8ry15eXmmz1nb729vb0d2drZQ24mJiRHrm+t9t+0E6HYfS5LEbnsWboD+7LPPytscf/zxlivLERGRfQzQiRwUzhXo3d3duP766+Vtvvvd75rONAViE6B/8MEHcmA3ZMgQvPHGG7rbvvHGGxgyZAgkqS9ICi557VSArr3K0sllq4MhT1JSEoqLi1FTU4Pm5mZ0d3fD5/OhtbUVtbW1IfuUmZlp2badkKehoSHkJD09PR0ejwderxc+nw+dnZ2or69HWVmZPFt+oAToiYmJmDZtGqqqquD1etHZ2YlAIID29nY0NDSEXK3sdrsNr7JubGxEY2Oj6vPndrvlf9cWvQ6InQB92rRpIZ2/kpISNDY2oqenB83NzfB4PCFXZKSnp5u2qxxkcbvdcugcbL+urg4dHR1obm5GeXl5yEz5SF/x8sorr6jaf+WVV4S203akMzIy5P+eNGkSamtr0d3djc7OTtTU1IRcYT906FDLpeeUgx+S1Dc4U1RUhPr6evh8PrS0tKCsrCxkJvmoUaN0BwE++OADNDY2orCwMOT4rleMJkPk5eWFPJeSkhI0NDSgu7sb3d3dqKurCzlWmn2+tc83PT1dPk4nJSXB4/GgoaEBHR0daGpqwpw5c0LCdb3v5IEDB+Tno5yokZuba/i8te9LOAG62+1GYWEhqqur0dTUhK6uLtWxVTt4KRIAhBugT58+3dbjEBERxbNwrkBfsmSJ6px18uTJpvVjEaAD6ivy/vznPxtu/+c//1muF1zu3akAXXt/3j/96U8RaddI8Jw3KysLFRUVaGhoQHt7OwKBADo7O+H1elFUVBQSbFtN1LQb8ij7fZLUd/u3goIC1NTUoL29XT4Xr66uRl5enjyxQ088BuhpaWnweDyoq6tDa2srfD4furu70dzcjIqKipAJzh6PR7e9np4e+RxaWb+wsNDwXPvQoUMhbSi3NQszOzo6Qt77zMxMVFZWor29HV1dXaitrQ25OEGSJDQ0NJi+NkZ9u4yMDFRWVqKlpQXt7e2oq6sL6cc7sXrgb3/7W7n94GqIIpR9qtGjR8t9JrfbjbKyMrS0tMDn86GpqQmlpaUhfSqr4113d3fIVfmjR49GRUUF2tra0NPTg9ra2pA+oyRJuld8h9Nf05tM0NHREfJcMjIyUF1djdbWVvj9frS0tKC8vDxkDMPo8w2E9vuV4fmkSZPk9tva2lBbW6v67Jj9Ttntm+sd08MJ0DMzM1FeXo76+nq0tbXB7/fLx9bi4uKQ99bqtyTcAH3Dhg2Wnw0iIuofBuhEDrJzBXrwBFnbyQwuF2UmFgE6AFx77bUhgw5ayo6HcgDDiQD94MGDIZ0LJ2f219XVoa6uTugxtO+R2VXS2vpmHX2/369ans/lcqGkpMRyn1pbW7F9+3bdvyn3M5YBeltbG8rLy4WWZm5sbFRdyWvVYVVe4WpnAAYQD9Bfe+011ZJnl19+OV5++WXduu+8807IDOwnn3zSsG29qxRSU1PR3t6uW7+jo0PVkU5JSQn7PuJ67rvvPrnt733ve/jkk0+EttN2FCWpb9LQ7Nmzdev39PTg9ttvV9W/++67DdtvamrCWWedJde96KKLDDuVH374oeqYZjUIoL0KwY7W1lbV5zUrKyvknuFKNTU1qkEus8+3dsJAsINvtOR9S0uLqm2rQXTl1Qgis+mD7ATodXV1qKmpETq2lpWVqdq1unIl3AD9kUceUX1GP//8c+FtiYiI4o2dK9Db2tpQWFioClUSExMtV36JVYD+6quv4lvf+pZ8nh+cwK300UcfITk5GZLUF+oGJ4M7FaDPnTtX1a7I/dn7o7i42PLWVkDfLaCUfcm0tDTT+nZCnoqKipC+itVnxu/3G/Y/4ylALy8vR3Nzs+Vj+/1+ZGVlyW2KTP4Npy8O2AvQb7rpJtX4QWFhoeEtrObPn4/TTz9drj9u3DjTWyNo+yHBW0UZ0QafkZzovW/fPgwfPlxue8aMGcLbasdvJEnC1VdfbXjhSF1dHS699FK57rnnnosNGzYYtq+9Mj8vLw87duzQrfv444/j7LPPlutedtll+Pjjjw3bDh7bwjnuKic1JCYmmgay3d3dqgnuZp9vbYBu1X4gEAiZwGF2PNZOUhK5v7vetlYBelFRkdCKkl1dXaqV9VJTU03HX8IN0AGoHucf//iH8HZERCSGATqRg7QButvtRnJyckjRW143ISEBhYWFQo+jd3Jvt5hR1lMGJsr7jV9yySUhHak9e/bgkksukessXbpU/psTAfrevXtVbY4cOTIi7UaKsgNgdX8i0ZCnpKRE9ZzNAj9R4XRgnQjQ7fJ4PKrvT29vr2HdaAToysEal8tlGG4H+Xy+kJBbdJm///7v/8Zbb71l2v7999+v2qalpcX6yQpSdpztvJ56Hem8vDzL7UQHorTHGavPWyAQUA0iut1uw7bDDdAPHz6Ma665Rt7uiiuuELq3+YwZM+RtzjnnHMP3T/t78LOf/Ux34FhJOynB7B7w0QjQ7XLi2Kql/c6Z3YuPiIgo3ikD9ISEBN0+qtE9q0eOHCn0O6g3UdJuMQt/jAJ0ALjqqqvkfy8rKwvZVjkB71e/+pX8704F6MrzOEmS8Pjjj0ek3UhobW1VTaZctWqVYV3RkKenp0e1AlZSUpLQpGgz8RSg29HT06MKNEtKSkzrh9MXDz6OclujfqS23y5ywYby9n1W+6X9DlsFep2dnaoxI5HV+kR1dnaG/XpqJyUnJCRYTkppbm4WOn61t7erJlOLrAKi7XuafZbDDdBramrk1SMlScL8+fMtt2lubsZ5550nb3PnnXfq1tP7PZg3b55p2++//77qNnFTp041rButAN0OJ46tepSrsnGlNCKiyGOATuQgbYAuWtLT04VmNQbFKkD//PPPVWGKMiAHgKVLl8p/+8lPfqI6iXUiQO/u7la1+Ytf/CIi7UbKihUr5H079dRTTWegioQ8e/bsUZ2QR2rJs3A6mfEQoG/btg3HHHOM3LZZB9fpAF07AGN0b2mz/ZIk46tptQOGIkGg3+9XddRff/11oX0Sobx/3uWXXy68nTZAd7lcQlfLaI+tegNRu3fvVj1fq2A1SDkRQ5KM7+ceboCuveWC1TKIQT6fTzXY/fTTT+vW0w72iCzj1tbWptrGaHUKID4D9EgfW/Vol8d78803I7HrREREMaFdXlakJCYm2pqsG8sAXTlxVG/Z5l//+tfy3xcsWCD/u1MB+s0336xq1+oWbdF29dVXy/v26KOPGtYTDXm0V9dG4qrigRqgA8Ctt94qt2u1fH+4r5togK5d9UxkUnVPT4/qmDFq1Cih/TebjKyk7L/Y7Zub2bx5s2p/li9fLryttk81bdo0oe20V2Tr3a9cuyx7bW2tZbt+v1812X7o0KGGFwyEG6Arx2msbimnpLyoIykpSbeOtt9vdLs0LeUV8RkZGYb14jFAByJ/bNUzceJEoe8mERGFhwE6kYPCDdAlqW+Ga05OjtBM7VgF6ABw2223yX/T3mNOeV857XJZ0QjQRWZTR5O2U6t3z6kgkZBn48aNqvYidb+jcDrt8RCgA1B1Kj/88EPDek4H6NqQ1Op+gkE9PT2qSRFGq1BoBwxFlhAEgAsuuEDeZsmSJULbiDj//PPldkUnCwChHelJkyYJb6v8HOk95rvvvhvW98Pv96sGiHJycnTrhRug33XXXfI2Z599tq3OvXIA0GgwRHnsOOGEE7Bz507LdrWTcT744APDuvEYoEf62KpHewVLvA18ExER2RFOgB4sKSkpQoFPLAP0DRs24LTTToMk9fWr//3vf8t/+/e//y2f9wwfPhybNm2S/+ZUgD5lyhRVu3Ymy0eDsn9z++23G9YTDXmUIWKkVoUbyAF6eXm53K7VMvnh9MUB8QBdudyznau9tUutG7WvrDNx4kShtpX9qsTExIjdamz9+vWq/Xn77beFt9UG6FaryQVpxwH0JiaPHj06rO+HdtzPqD8VToC+b98+nHjiifJ2VleHK7322mvydgkJCbp9Me2xw+hKdS3l+2A2IT5eA/RIH1v13HLLLfJ2p5xySiR2m4iIFBigEzlIG6BXV1ejo6MjpLS1taG+vh7l5eWqcCJ4Qm11sq49udd7DKtiRtm2NjBpaGjAf/3Xf0GSJIwYMUIegNi0aRNGjBgBSZJwzDHHYM2aNartBtsV6H6/H9XV1SgtLUV+fj6ys7MxduzYkKLcP7NgSyTkWb58uao9s3ts2RFOpz0aAXp9fT3KyspQWFiISZMm6b6+yhBQ+5lTcjpAX7hwoVznmGOOwRdffCHc/kUXXWQ56KAdMPT7/UJtKz+Dyqtt+is4QClJEq6//nrh7bQdxblz5wpvq7yS52c/+1nI31988UVV2+vXrxduOyMjQ95uzJgxunXCDdCVy43/4Q9/EN4OUC+1ft111+nWUf4e2BmQUU4+8Xq9hvWiHaAHj60ejwcFBQXIyclx/Niq5+uvv1YdX55//nnhbYmIiOKNMkAfPXq0YR+xqakJ1dXVyM/PV/0OSpL1UtTaiZL5+fm2+6hmIYhZgA4A1113nfw35T3HledKN9xwg2qbaF2BXl9fH5F2RbS0tKCiogLFxcXIzc1FRkZGyHmUMnAzCz1FQx5lSGunb2AmXgP0rq4uVFZWoqSkBNOmTUNWVlbI6zty5Ei53aFDh5q2F05fHBAL0A8fPoyTTz5ZriN6y0BAffs+s3N5ZR3R9rXf5YMHDwrvlxnteJxysowVZZ/h5JNPxqFDh4S227Ztm+ox165dG1JHeT9zOxd9aMd/1q1bp1svnAB9+/btqrZfe+014f3q7OzE8ccfL2/76aefhtTR/h6ITm5XTj5JSEgwrBeLAL2lpQWVlZUoLi7GlClTkJmZ6fixVY92FcNITUAhIqI+DNCJHKQ9YRftgFdUVKi2s7qPjXYmaqRpBz60lDPMg/eYU95XLisrK2SbwXIP9K6uLhQVFYV1FYfZxAiRkEf5Ofnud78bcg/6cIXTaXcqQPf7/SgrK1Pdl1q0mA1MOR2gK5cxs9v+uHHj5G2Nlk5TDjIYLZOmx6kAXfm62xkE0HYUFy9eLLztrFmzTF8DZWf7u9/9rq1O9OTJky3fv3AD9EsvvdT2Z1mvGAX7ykFhO6sBKDv3Zt/LaAXoXV1dKC4uVgX70Tq2GlE+htF3n4iIaCBQ9l1E75na1dWFtLQ01e+h2TmD9jzPzlLCIqwC9GeffVb+209/+lP09PSgp6cHP/3pT+V/106IG0z3QK+rqwuZZChSzJZuFgl5Dh48iOOOOy7i73u8BegtLS2YNGmS6pZRosWMsl6kA/SvvvpKVSc4diPi9ddfV237n//8x3L/KyoqhNp2KkDXthvubRIvvPBC4e0OHDiA73//+/K2r7zySsjflZ+Zu+++W7jt1tZW1fN59dVXdeuFE6Brx3P6U/Q+G9oAXeTWAYB4nzuaAXp9fb1qDDRax1Yj2gA9Erd1JCKi/8MAnchB4QboQGjAbHa/pmgG6Hon4MqwPHhSqAxJy8vLQ7ZxIkA/ePBgyEmqkyePHR0dpuFOQkICkpOTVUX59/6GPMqgLCUlJWLPK5xOuxMBus/nC1mRQVu0r6+yMxrLAP3666+X61gt06el/G4YXaHg9ACSXT/4wQ/kdq3u66ek7UibXfmspe1Ma+8B15/vh7YTqnd/uXAC9CNHjoQVCOuVESNG6D6G8tgxUAP0zs7OmB5b9Xz11Veq48sLL7wgvC0NXIFAADt37kR7e7tc7Axohau9vR3Lli3D3LlzMXPmTNTU1GDTpk28ooSIIiacAB0A2traVFeimy2pG+0AXSsQCKjOJxoaGlTLKyclJYX0FZ0K0OfOnatqV3lFvBO0y21ri9vtVp1HKT8P/Q15tOf3VVVVEXlO8RSga6/G1pahQ4eqXt9hw4YJt62sF+kA/YsvvlDVqaurE25f+90wukVZOPtvZyzBjrVr16raNbvFm5ayL2l27209yr6J9rZp/f1+KLc1uiVbOAG6dun5/hS9K+O1x46BGqBrV/+M5rHViHKC1jHHHKM7dkGDz759+7B9+3a5j/rJJ584/pg+nw/vvvsuKisrUVRUhIcffhherxe7d+92/LGJYokBOpGD1q1bF3YHXDvD9+abbzasG+sAvbu7WzWQUl9fL/93QkKC7smrEwE6APz4xz9WtWtn2WY7fD6famk6l8uFSZMmoaqqynRms3Lf+hvyKK/APffcc/v7lHT3MZYBunKp62DHtaKiAu3t7YZLlis7i7EM0JX3oRo9erSt9m+44QZ52zPPPFO3TrwF6BdeeKHcrt6KE0a0HcVVq1YJb6tcJv/b3/52SLCkXAXA7vdDeZ/y73znO7qhVbhXoCtD2LS0NOTm5oZV7rrrLt32B3qAfuDAAdXVbbE4tur5+OOPw/6s0sARCARQVlaGKVOmIDU1VfeqskiFKXree+89/O53vzMclMvIyMDrr7/u2OMT0dEjeKstSbIXoAPq80lJkgxvVRTrAB0ACgoK5L9PmjRJ1b/QW17aqQBde2sho1vxRIL2HHXkyJEoLi5Gc3OzYaik7Bv1N+TRXuUcqavt4yVAb2lpQWJiolzP7XYjPz8fXq8XXV1dutvY6TeE0xcHwgvQly5dKtz+xo0bVdu+8847Edt/pwJ07RXbb7zxhvC2yj6D3VsDnnvuufK2zz33nOpv2u+HnVWtvvzyS9Vnz+iWUuEE6KtWrVL1v8Lto+bm5uou4T4YAvSampqYHluNTJ8+Xd7ujDPOEN6OBpb//Oc/KCkpQVZWVsikrHDO5ewqLy/H8OHDdfuoCQkJuOeeeyK2eghRvGGATuSg/gToO3bswJAhQ+RtzUKpWAfoAJCdnS3XUc6yzMnJ0a3vVICek5Ojald02TC7lCfCLpcLNTU1lttoO+X9DXmndO/xAAAgAElEQVSefPJJuc7xxx+PXbt2hf18lMLp9NpZdk0kQNd2okWDOuVnL5YB+uzZs+U6w4cPt9X+L3/5S8uT4HgL0P/nf/5HbvfSSy8V3k7bUbQzSDRz5kzT1+CJJ56Q/37iiSfi66+/Fm5bec9Mo6vXww3QL774Ynmbm266SXg7UQM9QFe+b6KfiUgfW/Vof8+NrrqhgU07+KxXamtrHXns9vZ21T1SgwNz2pVY3G638KAjEZGR/gTot912m+q4tGXLFt168RCgKwO0hIQE1aTvtra2kPpOBeja+yInJyc7slJab2+vavJXeno6fD6f5XbKiQX9DXkOHTqk6pPNmDGjX88pKNz+j+gtrEQDdGV7brdb93Ok5fF4hPsN4faNRAJ07dXPDz74oHD72iuUje4nHs7+OxWgb9myRdXusmXLhLdV9hlGjRolvN3XX3+NE088Ud5Wu8z6wYMHVcehmTNnCre9fv161fMxuk95OAF6c3Ozqm07V+uLGAwBujK0HDVqVNSPrUaUY6Bmq8LQwKYd99cWJ997j8ejOrdITExEenp6SJCfl5fHWwjQoMQAnchB/VnCPRAIqLa94IILDOvG+h7oALBkyRLdH/Hq6mrd+k4F6Mr7HktSX/jlxA+48iT1d7/7ndA2L730kmrf+hvyvPLKK6r29JbKCsdpp50mt/nAAw8IbaPt2PT3CvSlS5fKdUaMGCHUAdq8ebNqH8xCDqcDdOXr4XK58Pnnnwu3r7ya2+jqlHgL0JXt2rknu7ajOGvWLOFtp02bJm932WWXhfx92bJlwt83LeWEgP/3//6fbp1wA/Q//OEP8jZOzBIe6AG68vslerVHpI+terSDhkZhAQ1sysHnhIQEpKWlIS8vT/j7Ea5AIICkpCTVAFtnZ6dqv5TnTYmJibYGBomItMJdwh0IXcJ248aNuvVifQ/0IOXk1GC5+uqrdes6FaADCLk9jZ1wVNT27dtVj9HQ0CC0nfLcNxIhj3JVODu3dzLz1ltvyW2eccYZOHLkiNB2yr5Vf69AP3LkCM466yzb55I333yzqm2zfQ/3MyISoPf29qr6+rfddptw+08//bSqfaOr7cPZf6cC9K6uLlW7di6uUPYZvve97xmugKel/Ry99957IXXOOecc+e/Tpk0T3qeXX35Z1bZRCB1OgK6d5GNndQIRAz1A7+7uVrX/4osvCrUd6WOrHuX4WmZmpvB2NLAoz73cbjfGjx+vmqDh1BXoyu+Hy+VCZWWl6njo9XpVK2Pore5DNNAxQCdyUH+uQNeG77///e8N68ZDgN7d3R2yfPrFF19seC8UpwL07du3q5b/lSQJZWVlEWs/SNkpKSkpEdpG+z71N+TZtGlT2B1CM8rX729/+5vQNvfee6/wCb9IgK68T6DoPcfq6upU+xDLK9BXr16t2hfRwauuri7VjHSj+yPGW4A+f/58ud0hQ4YIh4vaqyDsBL7KIDc7Ozvk7++9956qbdGrRnt6elQdgEmTJunWCzdAV96TMiEhIeITfAZ6gH7ZZZfZbj/Sx1Y9DzzwgLzdqaeeyvBykPL7/SgrK0Nzc7NqYEB5tZkTAfrixYvl9q+88krdCXE7d+7EtddeK9crLS2N+H4Q0dGjP1egX3PNNarfXaNbrMRLgK69+leSjK+8dTJALy0tVbU9ZswYwxAyXMogUvQ80+/3R/w+vVlZWaq+SiTOd7XLce/YscNym71796qeW38DdL/fr6rj9XqF9l07PmFGWS/SATqgPpc3e6+1lH1gSZIM77Mczv47FaAfPHhQtbrP3//+d+FttROFRANfbZCrnBAZpBwPsXPVqHafdu7cqVsvnABdewGP6BiXqIEeoGtXMxBp34ljq952KSkp8nZ333230HY08KxZswa1tbWqY4ryPMipAP23v/2t/Bj//Oc/detUVVXh9NNPhyRJ+NGPfoTt27c7si9EscIAnchB/bkCXRsI3HHHHcJ1I0104KO4uBjJyclyMTvpdipAB0IHJ1JSUoRnDGsFAgHdIFZ5IiwyiO33+0OuOuhvyLN//37Vkjlutzvs56mUmZkptykygzUQCIQsO9vfJdyVnUPRe2orAw5JMg/QlffPPumkk2wN6ogE6Dt27FAtcSQ6E1gZrpo9h3gL0N944w3VfouG1doAXZL0l9PUqq+vV23j8Xh021ZORhC9F732eFpeXq5bT3mfOEmSsG3bNqH2tZ37SA8mOx2g//73v5frXXPNNcLtiwboF1xwgVynoKDAsl0njq16lL9Zv/zlL4W3o8FB+fvixBLuf/zjH+X2Fy1aZFhPeay94oorcODAgYjvCxEdHcK9Ar2npyfkd9foWBQPS7gDfRO9U1JS5D5qSkqKYfjhZIDu9/tDljvtzwTopqYm7Nu3L+Tfgm0nJiYKtaOdYBCJkEd7Pq13rm5XZ2enqk2R2+lUVVWptunvEu7avktzc7PlPmg/p1ZjH+edd55cb/bs2ZbtB4kG6NpxGJHXsaenR7hfpWw71gE6APzpT3+S27VzL3NtWG10a0Kt0aNHy9u43W4cOnQopI5on19JG8a63W7DuldddZVcb/r06UL7DagnVwwbNgzd3d3C21pxOkDXjr3aud2RSIC+ceNGVfsiy7c7cWzVevfdd1XbvfTSS0Lb0eCg/H1xYgn3xsZG+dayP//5z03rKm+D+Oijj0Z8X4hiiQE6kYPCDdBbW1tVHRRJkvD8888b1o+HK9DtcjJADwQCqpBWkvruIyrSwVXq7OzE6NGjdZ+zsn2RgFd5xXOwRCLk0XYoIrFczpQpU4T3EwDKyspCnlt/A/RFixapOm9WEwO0oaRVR1Q7kGHn6g+RAB0IfR2tPn9dXV2qTrHZwES8Bej79+/H+eefL7ctOmNdL0C3GpzQfr/NJo7YHZzw+XyqQWGzyTfaAVY798TOyMiQt3O5XBG9n7HTAXpeXl5YnTTRAH3ixIlCgwxBTh1btZT3ro/UvTxp4HAyQP/ggw/kY//3v/9900lEhw8fxiWXXCLvy/LlyyO6L0R09Ag3QFcuFxo8VzISL1eg2+FkgA6ETgJ1uVwoKCiwfYV2eXk5XC5XyHPeunWrrf5HT0+P6rNgdf4lGvL4/X7VBOuhQ4f2+2r7vXv3qh7baJUo5T4ob48iSf0P0LX3mLeaSB8IBEKuPrca+1Cec9hZ3ls0QG9vb1eNNYmMZdjpUynrxUOA/tBDD8ntnn766di1a5fQdtoA3eVyobW11XQbkUneQGi/Pz093fIYoL1IxGzyjXKszc6S3l6vV/UYequ8hcvpAF27xLqd83WRAP2LL75QtW+1wqBTx1Yt7bgZr/w9ujgdoN92221y+//4xz9M6z7xxBNy3XHjxkV8X4hiiQE6kYPsBOh+vx9tbW3Iz88PCc/Hjh1rekLNAD1UZ2dnyNURLpcLxcXFlp2Tjo4O1fug95y1S5gZ3esd6At4lB3tYIlUyKOdLDBlyhTTGbGBQAA1NTWG9yvUdmAzMjJ0B6QCgQBKS0tDPq+S1P8AXdt5Mxs8qKqqUi25LdKx117BkJ+fLzxwJRqgNzc3q+5vduGFF+LZZ5/Vrbty5UpcccUVct2EhAS88MILhm3HW4AOqAdURVcN0HYUlSfnX375ZUj9bdu2YerUqaq6c+fONWx/48aNuOiii+S6P/zhD/HEE0/o1vV6vfjVr36latvsStBAIKD67GdnZwuvANHR0aH6zLrdbqErkHp6elBWVoZRo0YZdo6dDtC1M+nr6uqE2hcN0O+77z5VPbNbcDh9bA3SDsiI3pKBBg8nA/Rly5apzvesKCexRPo4TkRHDzsBeldXF2pra1VXJwb7Vmbn2wzQ9WmDOUnqG/i2CpT8fn/I+6B9ztolxlNTUw3PT9va2jBq1KiQfYlUyNPQ0KCqm5SUZHkO1dHRYboCkbIv43K5DH+T29raVFcCB0t/A3RAfZVuYmKi4Xlnd3e3atKsSNuAehL20KFDLSezB4kG6ABwxx13qOredNNN+Pjjj0Pq7dmzB0VFRao+zzXXXBPxe7g7GaBr31fRiyq0Y2ySJOFnP/sZli1bplt/8eLFqtUD0tLSsHXrVsP2S0pKVG3n5ubiww8/DKl35MgRzJ07F9/73vdUfW29vrJe2y6Xy9ZEb+V5ZrCPa3SbDqWmpibk5uYajts4HaAD6t81ozEsPSIB+uHDh1X9TrOVTJw+tiop3y87t2SgwcHpAF05AczqfEg7ZmI2Jkw00DBAJ3KQNkB3u92qJc6DRRv0ajuaVrO19U7u7ZYRI0YYtq+sN1ACdKDvxFW7tHiwEzFq1ChkZ2ejuLgYlZWVKC4uRn5+vm59veesDcAkqe/K2draWrS2tqKhoQGlpaWqsFj7nCMV8rS2tobsS0pKCvLz81FeXo7GxkbU1dWhrKwM+fn58ufN7ARIOTghSX0hbVFREWpqalBdXY2CggLVyVR2drbwyZJIgH748OGQQbrRo0ejuroaLS0taG5uRllZmepx09LSVN8lq6uN9Z5jZmYmcnNz5aIXoIoG6EBox9jlcmHKlCkoKytDY2MjKisrkZeXF/L+Wc32jscA/fnnn5fbHj58OD766CPLbbRXoCu/I2PHjoXH40FzczO8Xi9KS0tDPhNJSUmWobXeCgk5OTnweDxoaGhAVVWV6nsRLCKz9bUDoG63GxkZGarP0F133aW7rd79OFNTU1FYWIjKyko0NjaioaEBFRUVKC4uRnZ2tmrwKlYBut5s+rS0NIwfP171vLVX0YoG6J9++mlI+1bHVu3VcJEO0BcsWCBvc8kll2D37t1C29Hg4WSArhwYzMvLs6z/2GOPyfWtrgQgIjKi/K1NSEjQ7aMmJyfrTpQNFqsVh4wmStot69at021/oAbogP4KOpLUdwXh2LFjkZeXh7KyMng8HhQXFyMrK0t3wrDec9YGYG63Gx6PB16vF62trfK5b7C9xMREVZ8qkiGPtv8b7OfMmTMHtbW1aGxsRFVVFUpKSlS3ETOiDVqD54llZWWoq6uDx+NBbm6u/LlNSUlR9R8iEaDX1NSo6iUkJKCoqAgNDQ1ob29HbW0tioqKVFe/K+8Jb9a23nN0uVxIT09HTk6O6lxbO2HeToDe09MTcjuB1NRUFBUVoba2FvX19SgpKQmZqC+ycpayfjwE6ADw61//Wm5bdCUpZT8vMzNT7ismJiaioKBA7ptUV1cjLy8vZFKv2SRgQH+FhJSUFBQUFKCmpgb19fUoLS1VfS+C74HX6zVtu7u7O6Q/NXr0aGRnZ6s+Q59++mnItj09Pap+YfAznpubi9LSUtTV1aGxsRE1NTUoLS1Ffn6+KizOzc3V3adoBOja42rweKp8znr7JxKgA0BBQYHtY6ty/CXSAfqePXvwk5/8ROj4RoOT0wH62WefLbevvPe6kbPOOkuu//nnn0d8f4hihQE6hTh48CB2796N7du3Y/v27fjyyy9x+PDhiLT7ySefoKury/YSZQOVNkC3U1wuF3Jzc4VmezJAN9bd3R0S7topaWlphldq6wVzRiW4ioDy3yIZ8rz++uuqexOLFLMBodbWVtOJHcqSm5sbMoDV3wAd6OtI611dqleSkpLQ2dmp6uxZBegtLS0hHUttmTJlSsh2dgL0gwcPYv78+aoTT7Py/e9/H3fddZdhuBgUjwH6V199pXpvH3nkEctttAF6e3t7yCCB2XdTdCnI8vJy/OhHPxJqd8iQISgoKBA69vb09CAlJcW0vQsuuMBw+6effhpjxowJ69gUqwAd6Av/rb6b2jZEA3QgdKDErKSnp+t+joyEE6ArB93uvfdeoW1ocHEyQL///vvltu+++27L+kuXLlX9/hIdTXw+H7q6utDe3o6dO3dGLGT58ssv0dHRgb1790akvYHA6hzYrKSkpAgFYwzQzVVXVwv3t7QlGNr29vaGtOvz+UICMLN26urqVMFTJEOevXv3Yt68eTjzzDNtPT8z2gkCRmXo0KFoaWlR/YZHIkAHYGt8IThhX7RtQH/igbZo709tJ0AHgDfffBN//OMfhZ9HZmam4dXXSspt4iVALy8vl9u+5JJL8NVXX1luowzQc3Nz0dDQYDqhKFhcLhfKy8uF9uu9997D5MmThd+Dyy+/3PTWjkoi/TWjca4NGzYgPz8fJ5xwgu1jUywDdJG+uV4bogG69tYUVp+Dmpoax46tAPDCCy/I9X/4wx9iy5YtltvQ4OJkgH748GF5Msixxx6Lr7/+2nIb5UVWZitwEA00DNAJvb29WL16Ne655x5cccUVhidZv/vd70yXFNYTCARQUlISsnyNy+VCamqq0JK1A5ndAH3YsGFIS0vDlClThJfqAhigi2hpaUFOTo7QYFFCQgLGjx+P6upqy45nXV2d6Ul6YmIiSkpK5HaUf4t0yBNcUt2qo+RyuZCRkWF5f6Suri7TMHPo0KFy59CJAB3oC/KVgx56zyUnJ0ceMLMToAN9nazi4mIkJyfrvm79DdCVz0N79bS2JCcnW84mD4rHAB0AZs+eLbf/v//7v5b1tcFnR0cHAoEACgsLTQcocnNzhZdLD+rs7DT9LAWPwXbDMb/fD4/Hg5SUFN19NgvQg69BQUGB0GSRYcOGITc3F7W1tYbHpmgE6EDfCh/jx48PuXLCqA07ATrQt+yn2QBFQkKC6p6hTh1b3377bRx33HHy67927VrLbWjwcTJAv/POO+W2H3zwQcv6r732mlz/6quvjui+EMWbrVu3orKyEtdff73hZMQf/vCHKC4uFlr5Rqm1tRWZmZkhfYNhw4YhOzu73/drjnd2AnSXy4WUlBRkZGSgsrJSeDI8A3RrwfNIq35CsKSkpKCoqMhyrKC7uxvTpk0zPb8cPXq0fE9nJ0MeoO+8Ue9e4NqSlJQkNN5gdAuvYMnIyJCvlnMiQA8EApgzZ47p9ygpKUk+Z7AboAN9n++xY8eGXCkeLP0N0IPPo6SkxLIfkpeXJ9z3Um4XLwH6xx9/jPPPP19u/8UXX7TcRhugB/dTb2nuYHG73WEdM8rLy00/z5LUt3KD3WNcS0sLsrKyDCfqGAXoQV6vVzgwTk9PR0lJieEk9GgE6EDfZ7qsrAwjR440fE21RAN0oO97lp+fb/qdGTVqlHyrACePrdOmTZPr//Wvf7WsT4OPkwG68pYwp59+utA2v/jFL+RtNmzYENH9IYolBugUcm8qq5Kbmyt0Mr5jxw5Mnz7dsr3CwsJBO9v/yJEjCAQCQsXsPlJWent7hR/HqJitMqCspzfLPRL7HC29vb3YsmUL1qxZg9raWlRVVWHJkiVoaGhAS0sLPvvsM9vPsbe3Fx9++CEaGhqwZMkSVFVVoba2Fu+//z4OHTqkqtvd3S0Xs9dc+fqEsz+dnZ1Yu3YtamtrsXDhQvzrX//C8uXL8c4775jeH13P9u3b8c4776CmpgZPPvmk7nM7dOiQ6rmZOXz4sO3P/ZYtW+D1elX7sGbNmpDnsnv3bnkftK+9COW+Gb32/XlvfD4fPvzwQ6xatQpPP/00Vq5ciZaWFttLQiuPLXZWCFE+v0h9l5W6urpUnUmrZZ70AvSgnp4eefny4JJxDQ0N/R4c/frrr9HW1iYv3758+XK8//772LlzZ7/aDdIe20Tfn97eXnz22Wd4//33sXLlSjz55JOoqanBqlWr8M4772Dbtm22H9/OexzO91JJ5DfN7jE/eGxdvXo1lixZgqeffhq1tbV46623cODAAVVdp46tytsw2JmQQIOLkwH6jTfeKLe9ePFiy/rr1q2T66elpUV0X4jijcjVfsrgQnQi4rPPPmu5Mk16ejqWL1/u8DOMnUj0ESP5OOH0k7V97UiJVB/drj179mDt2rVYuXIl/vWvf2HhwoVYtmwZ3nrrLWzZssV2Hw4Adu7cibVr12LZsmVyn3DlypUh571ff/21fB61Z88e0zb785r7fD7VeXiw37x69Wrbk2C+/vprbNiwQe5XPffcc7rPbc+ePfJzMwuBw/k87dmzBy0tLVi5cqW8D8uWLQt5LgcOHBDuK4vsm9H+hfveBMcPgn3+JUuWwOv1Ytu2bbb71OF8f5z6LispVy7QmySvpRegBzU1NaGkpAT5+fnIz89HVVWVPBmlP5RjOEuWLMHq1auxZcuWkH5PuMIdg/T5fPIY2nPPPSf3ybxeLzZs2CB8bArnPe7vZ0NvrNSsjmj/OXhsXb58ORYuXIiamhosX7485CIVp46tfr9fNUFAdEICDS5OBuh79+5VTQoRkZOTI2/z9ttvR3R/iGKJATqhvr5eNfAwbdo0eDwe1NfXo76+Hh6PJ2SWZXFxsWmbgUBAdZWp2+1GaWkpWlpa0NTUhDlz5qhmQXIJSiKiwaGwsFA+thcUFJjWDXcmOlE0bNu2Tb6v3NChQwd1kELmnAzQ//znP8ttP/PMM5b1169fL9f/8Y9/HNF9IYo3ynOEzMxMFBYWorq6Go2Njaiurg65wtbtdlteOV5XV6faJjs7G7W1tWhvb0d1dbVqaebgEtBERDSwvfvuuzjnnHMgSX0ruL377rum9cNd1YsoGubNmyd/PidPnhzr3aEYcTJA37Nnj9y21aqKQddcc428zZtvvhnR/SGKJQbohPr6eqSmppouxxYIBELuNfXBBx8YtrlkyRK53nnnnYe6urqQOkuXLpXvhXXsscfi9ddfj9hzIiKi2Ni4cSMuvvhiSJKE4cOH45133jGsywCd4tncuXPlz2ZeXl6sd2fAaWlpwT333BPTYrSMpF1OBui333673LbZ0rJBq1evlutfddVVEd0XoniTkJCAadOmmS5X3draqlriOCsry7TNcePGyXX/8pe/hFzZ19PTg6lTp3JgmohokLnvvvvkY/vf//5307oM0Clebd26Vb4lxumnn47Vq1fHepcGHI/HE9M+qujtLaw4GaArx+rOOOMMoW2UtwBdv359RPeHKJYYoJPw8umBQEB136pFixYZ1s3KypLrmf0weDwe4SsViYhoYHjwwQflY/utt95qWI8BOsWrTz75BD/+8Y8hSX33GzWbCEL6tPcsjEWJ1L1rnQzQ//nPfwqv8AQAL7zwglz/T3/6U0T3hSjeiN6HXHn/0qFDhxrWa25uluulpKQYTh73+XxISkqCJElISEgIa8llIiKKL9u3b8eYMWMgSRJ+8IMf4P333zesywCd4pXys3nbbbfFencGpOTk5Jj2UceOHRuR5+FkgH748GEcd9xxkCQJQ4YMwf79+y23Ca7eJ0mS6eRXooGGATrZMnv2bMsf6nXr1uHkk0+GJEk45ZRTsHnzZsP23n//fQwZMgSSJOH8888XHiQhIqL4tXv3bvkKr6SkJHz++ee69RigU7x65plnbIWaFIoBuphFixbJbd9yyy2W9R9//HG5vtkEJaKjyd69e3HGGWfI343du3fr1svPz5frFBYWmrZ58803y3Vnz57txG4TEVGULVy4UD62z5w507AeA3SKR/v378dFF10ESepbVttsZVgyxgBdjPJ16uzstKx/9tlny/WZ79BgwgCdbCkvL5cPhlOnTtWts2DBArlORkaGZZvKq9q59AwR0dGDATrR4KUM0LMlCflRKr8YYAH6smXLbJ03FxQUyPXnzJkT0X0hGsjcbrdlgJ6YmCjX8Xq9pu3V1dU5OihJRETxiwE60eAVDIaTothHzZckfHeABeipqanC5809PT1wuVxyfb/fH/H9IYoVBuhkyw033CAfDI3u03jXXXfJdYqKiizbVA4EVldXR3qXiYgoTjFAJxq8lAF6riThniiV8QMsQN+2bZvctsvlgs/nM62fkpIi129oaIjovhANVE1NTfL34tRTTw25rzkAHDp0SHXOYbR8e5DP55PrDhs2zKldJyKiOMQAnWjwCgboyVHso94jSRg6wAL0adOmCa/cVFVVJdcdOXJkxPeFKJYYoJMwv9+PYcOGyQfENWvW6Na78cYb5TqPPPKIZbvKZeHLysoivdtERBSnfD4f0tPT5fLZZ5/FepeIKEKUAfpkScLMKJX/HWABOgD89re/ldt/6qmnDOu99dZb+Na3vgVJkvDzn/8ce/fujfi+EA1EpaWl8ndo9OjRunW6u7vlOsOHD7dss7e3FyeeeCIkScIxxxyDQ4cORXq3iYgoTj300ENyH3XWrFmx3h0iiiBlgB6tPurMARigv/LKK/iv//ovSJKEyy+/3LSu8oLL+fPnR3xfiGKJAToJKyoqkg+GKSkpOHz4sG495SCgyBXljz32mFz/nnvuifRuExEREVGUKQP0GyQJ90Wp/C6OAvSenh40NjaisbER7e3thvUqKirk9rOysrBx40bdtqZOnSrX42AuUZ/u7m4MHTpU/m5UVlbq1tu+fbvtQcYzzzxT3sZqdQgiIiIiin/BAP3MKPZR75MknBRHAXqwj9rY2Gi6KlNWVhYkScKxxx6Lhx56SLfO0qVL5XPmc845B5s3b7a1L0TxjgE6Camvr5fvZeFyuUyXjExPT5cP4KtWrbJse+nSpXL9v/zlL5HcbSIiIiKKAWWA/mdJwpwolex+BuhNTU2qAYXGxkbV/d88Hk/I342uTF23bp28XX5+vuFj+v1+1f2bMzMzVWGd3+9Hfn6+/PfExER0dXXZfm5Eg00gEFBNcMnIyDAcBGxra5PrXXHFFULtX3zxxfI2u3btiuSuExEREVEMBAP0s6LYR53TzwB93759IX1Qj8ejCtC1f1+3bp1heyNGjJC3NVsJUrk0u8vlQn19vervLS0tqn5sQUGB7edGFO8YoJOltrY2JCYmygfD4uJi0/rnnXeeXNfr9Vq2r5wxNWXKlAjtNRERERHFijJAv1GSMC9K5Q/9DNCVYbloMRp0EA3Qgb7zbeXgg8vlQkZGBrKyslTn4UOHDhU6vyY6GkyZMkX+brjdbtOJJa2traqgXYQynO/u7o7UbhMRERFRjCgD9NfnQMgAACAASURBVGj1Uef1M0BXnseKlvT0dMP2RAN0ACgpKVG1m5SUhJycHIwaNUr17zk5OaZXsxMNVAzQyZR2ME8k4B4zZoxcf+XKlZb1q6urhQcXtbxeL7xeL9atW4eOjg4WFhYWFhYWlqOyrF27Fl6vF2vXrrV1LuUUZYA+TZJQGqUyYYAG6EDfee24ceNMB0GWL19u+zkRDUbaVRna2tpM62/atEmuLzpwedFFF4V1BfrHH38s91O3bNkS898HFhYWFhYWFpZYlE2bNsnnRDt37hQ+l3JSMEA/O4p91NIBHKADgMfjwSmnnGL4WIWFhdi7d6/t50U0EDBAJ0ONjY2qWfc333wzdu/ebblddna2vM0zzzxjWf+RRx6R65eUlNjaR7s/HiwsLCwsLCwsg7m4XC5b51JOUQboN0kS5kep/FHxWoQToHd0dKC9vd1W6e3t1W1r//79ch3Rq1f379+PlpYWPPvssygqKsIdd9yBxYsX47333sP+/fttPx+iwai4uFj+np933nl44YUXLLfZsWOHvM0FF1wg9DjDhw+Xt7FzD/TMzMyY/xawsLCwsLCwsMRTueGGG4TPpZykDNCj1UedL0n43jevQzgB+oEDB2z3UTs7Ow3bE+nLanV1deH111/Hww8/jPz8fJSWlmL58uXYvn277edDNJAwQCdd2ivPs7OzhZfhuOmmm+TtFixYYFlfuRTII488Yms/Y/3jz8LCwsLCwsIST+Xb3/62rXMppygD9DxJwoNRKtcoXotwAnQiim/aK89Fb2mwa9cuebukpCTL+gcPHpRvnzBkyBBbS1IqJ6GzsLCwsLCwsLDEX4CeIkWvj/qg1L8AnYhihwE6hejq6kJSUpL8A2cnPAeAe+65R962sLDQsn5eXp5cf+nSpbb29Tvf+c4327ohSWNYdIsbkjQsDvYjnosESTo/DvYjXsv537xGsd6PeC7DwOPQGEjSWEjS/3xTrtAUCZL0I51/D7f8v29KRhTKlYpylUNlFCTJ5WD7wZIJSfrlAC2nQpLO6Mf2V0OSxg3i0rek2gknnGDrXMopygD9L5KEBVEqExWDNAzQiQYX5cRrO+E5ABw+fBjKQVy/329av7u7W67rdrtt7efNN9+seKxLEblzn8FULv3m9flpHOyLnRI8zx0L58+rR0CSEqPwOAO5JH7zOsV6P+K1XIy+79klMXjs/4Fxv9BOf6+//TOjvk+wX/DfkKTvQv/c+lcC5TeCZfw35X/DLL/9pvwOkpQdxfJ7SNLxkKRUSNIfWHTLL9D3PRvXjzZ+rynRfI+dLhkInhPde++9ts6nnKIM0KPVR13AAJ1owGKATipdXV0YOXKk/OM2fvx4W+E5ACxatEjePi0tzbJ+SkqKXP/NN9+09VjHH3/8N9umQpKKWXRLKiRpZBzsRzwXCZI0IQ72I17LhG9eo1jvRzyXkeBxqBiSdC8kaSYkqQSSdJ+mSJCkiTr/Hk6ZBUmaDUmaA0ma63CZ900phSTdD0l6wKGSA0ka4lDb8yFJHkjSg5CkhwZw+RH6Btqt6i34ppRBkh7+pjzyTXl0EJdRCCfocQoDdCKKJI/HI3+3ExISbIXnQcoV1urq6kzrVlVVyXVHjx4d9r5KUgEic+4z2ErBN6/PzXGwL3ZKCfrOde+B8+fVY9A3QTfW5/fxXIITmGO9H/FabkTf9+yvMXhss36haJkN8z7aP9HXR7Pb/1mA/+sfjIMkJSH0vLockvQ4JOkJg1IBSVoISVoESaq0KE9Bkp6GJC3+plTZLM9Akp6FJC2BJFVDkp6LUnkekrQUknQyJCkXkvQCi265H33fs/IItFXzzWv+fBTfZ6fLPATPiSorK22fuzmBAToR2cEAnWRvv/02rrzySvmH7dprr8W2bdtst7Np0yb5x+j4449HS0uLYV2v1ys/3k9/+lPs2bPH1mMxQBcpDNCtCwN088IA3bowQO8r98J4kCTSAXo0wnPl4IyT4bmTAfpgCc9FAvSjNTgfGAF6WZTKJAboRIPO7Nmz5ZXHhg8fjieffDKsdu688075+HDLLbeY1s3NzZXrPvTQQ7YehwG6SGGAbl3GgAG6VWGAbl5iGaDfA/O+oUgxmzBtFaCb9X/K8H99hGgF6OEE59EOz5/XlKXoC3RPhiRdj9gH1fFaIhmgD8YQPX4D9P+OYh+1jAE60YDFAJ0AAGvXrkVmZqb8ozZx4kRs2bIl7PaUAw4lJSWG9QoKCuR6xcXFth+HAbpIYYBuXRigmxcG6NaFAXpfuRfGAyADOUB3+upzpwJ0ZXg+2AP04JUkyuA81oE2A/TgOV6+JOGRKJU/MUAnGlTmzZuHhIQESJKEM844AwsXLgy7rY6ODvn44Ha70d3drVuvq6tLvv95YmIifD6frcdhgC5SGKBblzFggG5VGKCbl1gG6MXo+57MRP/6fEYhulmAHuwDGfUZBkqA/gyiG54HA3NleQF9t4ligB69AH2whejxHaBHq4/6iCTh+wzQiQYkBuiEzs5OZGVlyT9of/zjH7F58+Z+tVlXVye3N2zYMCxatCikzsMPPywH4MOGDcPatWttPw4DdJHCAN26MEA3LwzQrQsD9L5iNkASyQA9msu3R+PqcycC9MEWnpsF6NqBsKMxPI/vAP1WScJjUSrXMUAnGjQeeOABOcg+7bTT8Pjjj/e7zZycHPkYkZOTgx07dqj+/tFHH2H8+PFynb/+9a+2H4MBukhhgG5dxoABulVhgG5eYh2gF6N/y7jPgvHEaaMAff43xWjp9uBKVcH+gl6AXg5JegzWAfoiSNKTEF++Pd7Cc+WV5sHwXC/MZYAe/QB9MIXo8Rug/zCKfdTHGKATDVgM0AnPPfcc/q+D3zfwmpycbFmys7NN283Ly5PbTExMRG5uLmpqalBVVYVJkybB5XLJf/d4PGHtOwN0kcIA3bowQDcvDNCtCwN06ysMIhWgB69EcDo8Dw7MGC0LOJAC9FgH304F6Nol24/W4Dz+A/QCScITUSq5DNCJBoXe3l4o+6gJCQlCfdTk5GR0dHQYttva2qq6F3paWhpKSkrQ0NCA4uJijBw5Uv7byJEj0dXVZXvfGaCLFAbo1mUMGKBbFQbo5iUeAvT+3As9VgH6YzAOzpVXnzsdnjt51XkwOBcJchmgxyZAHywhenwH6NHqoz7BAJ1owGKATqitrYVycEK0pKenm7YbCAQwc+ZMDBkyxLANt9tt+55ySgzQRQoDdOvCAN28MEC3Lkd7gC5yj7tIBOhmy/g5EZ5H6+rzSAfogzE8Dwbol0A/OD/aw/P4DtBvkyQsilKZzACdaFA4cuQIwumjSpKE9vb2/8/e+8dpVdd5/x9zzCknl5IKC5VabHHFbVLcZbepcJe7ZXcpJ6WijXsbCzfs1potIky+gfwQFAMBcxTUy3AQaxJEUFLCIQdFowVrMrjBW9ZwwyRTH+NKNuDr+8c1nzOf68z5fT7ncz7nzOv1eDwf9+OGc13nmiPTXu/zPO/3O/C9H374YXz84x8PfI9Pf/rT2LVrV6LPToEeBQr0cD4GCvQwKNCDsUGgyzoxiUTPUqDL789JBXrU0e1JBHoWnefu3eZBHecU6PYI9DJIdHsF+l8YrFFvEwJDKdAZppChQGewY8cOtLa2xiaq+F67di0mT57s/B8oIQRGjx6NqVOnYsuWLak+OwV6FCjQw6FAD4YCPZzBLtDD5Pl86BPopnafyxsyRRboeQtv3fwVqgKdHedFE+jfEgIVQ3yJAp1hSpFjx44lqlFbW1t9d5urOXToEKZPn46mpiZnx/qQIUMwYcIEzJ49O/beczUU6FGgQA/nY6BAD4MCPRgbBPpsJJfoWQl0tYbISqDfgeQCPQt5rkrzqOKcAt0OgV50iW6vQB9lsEatUKAzTGFDgc4YzbFjx3Ds2DFt70eBHgUK9HAo0IOhQA9nMAv0sNHtkrQC3VT3uXozxpQ81yXQy7j33C3Qx4Id58UT6FcKge8b4lIKdIZhEqS3t1fbe1GgR4ECPZyPgQI9DAr0YGwR6LORTKLb2IEux7dHEehx5Xl7HzoFupTnHUgmzynQ7RHoRZXodgt0UzXq9ynQGaawoUBnCp2GhgZQoIfxiT7y/hw204jqzZu8P4etXAL+joXxDxicv2dSnke5CXIuqjdvkt6wNNV9noc8/y6EuBxCjEv5HmUc267ySVQfwshbVNvK2RBC4L3vfW/eX88A1Ar0q4RAuyG+TIHOMEzOoUCPwrdR/W74bQs+SxxMCvTPolpj5P1932b+DnwQPoj/g2od/00LPstsRFv75a7/shboX4YQzaj9Th0m0G9DNvvP26F3fLsqz9PI20/2/ffIW1TbyjIIcUHff/esz1VEiW6vQD/LYI3aLgTeSYHOMIUMBTpT6AwZMgQU6IQQkhdxBHpaTO0+N7n3XDdlHNvud7OLDOSDEEJgxIgReX89A0CBzjDM4A0FepkxKdAJKSNJutC96kBdAl2lDVV5fguCBbpued6O2s7ztPLc3XWet2Amg1uiU6BToDNMsUOBzhQ6FOiEEJInpgS6qfHti5BP97kO/G4UlQHuPKdAp0BnGKY4oUAvMxTohKQj6Sh3dy2YVKAH1RRh8nwlquPbgwS63H2epPPcpq5zYjdFkugU6BToDFPsUKAzhQ4FOiGE5EmZBPq1fbhvwhQBdfd53rJbV7e5lObyJhfleZEF+iwhcJchplGgMwyTcyjQywwFOiHpmINaiS5ryaB6UpdAX4HguiJIoGe5+5zynJRZotst0E3VqHdRoDNMYUOBzhQ6FOiEEJIncoddWQR6Ece3l0WeL0ftWEVK8zIJ9NlC4AeG+AoFOsMwOYcCvcxQoBOiBynRJUEPZesQ6LLOCKovwgR61N3nqxFPoN8FynNSXolur0D/S4M16g8o0BmmsKFAZwodCnRCCMkLedOjDPJ8EfpvwOQp0JckOL6o8lwV5uw2L7tAnyMEOgzxfyjQGYbJORToZYYCnRB9zHHhJ9GLJNDj7j5P033+A4Ws5fk9fazLiXsy/NmKjNxzb7NEt1egn22wRu2gQGeYwoYCnSl0KNAJISQP1LF7Wd+oNDm6PS95vkSh7PLc3WmuSnOK87IK9LlCYJ0hrqBAZxgm51CglxkKdEKyw0+i2yDQ5fj2sP3nceX5XUgm0KU0l+I8685zKc/X54SU6H7kLbLzRkr0vGV58QS6qRp1nRB4FwU6wxQyFOhMoUOBTggheWBaoGclzxehf2x7XvJcSvCliC7Q5U2hIspzdfcgpflgEegLhMAGQ3yNAp1hmJxDgV5mKNAJyRYp0dXfOxMCvQ1VgZ5UnsftPJfiPGn3uSlxLuX5eghxbx8bcuDeANaDEv1HoECPHinQRxusUTdQoDNMYUOBzhQ6FOiEEJIHpgT6ApgZ3Z6HOFdF+DLEE+hLkb8MT9JxHtb1Qcoq0K8RAhsN0UqBzjBMzqFALzMU6IRkj3tNWFyB7jWlK4pA9+o+X4WqQI8yuj3qznM5tj3N6PYfwoyUVTvP8xDnUeW6X4d63lLbJB2wc4y7vQL9HIM16kYKdIYpbCjQmUKHAp0QQvKgLAJdjm7PS56rN3eiCnT5urzFeFR5Lke1s9t8MAv0RULgfkP8BwU6wzA5hwK9zFCgE5I9ss6UEj2OQPdbcVUWgf4DmOk6L5JAlxLd3ZXulup5C24TAt1GiW63QDdVo94vBN5Ngc4whQwFOlPoUKATQkgeSIHu3k+nmywFut9NF1O4b+5EEehF2Xvu3nNOcU6BLvCAIb5Ogc4wTM6hQC8zFOiEZI+71owr0P3qE7+6RI5vNyHQ25Fs7/kPYLbzvGgC3UuoS4kuGQzd6XIXuk0S3W6BbqpGfYACnWEKGwp0ptChQCeEkDyYAzPy3H2jRLdAX4x8dp97ifAwga6+xmaBTnFOgV4NBTrDMIM1FOhlhgKdEDOou9DTCnS1PvH6Di27z/0Eetj+8zsQbf95O9LLc5Pd50UW6G6Z7ifU8xbeWUl0mzrRKdAp0Bmm2KFAZwodCnRCCMkDEwI9a3l+Hary3LRA9xPhQQJdvsbW7nP3nnPKcwr0WoF+nRD4sSG+QYHOMEzOoUAvMxTohJgjTKB7PQztJ9CD6hO/7nNVoFd8uAPV7vMoAl2Obo8rIE3Lc9mhLUXzelQFdN4iXJdEl7g70/MW37oluuxEz1uk2yvQ/8pgjfpjCnSGKWwo0JlChwKdEELywJRAz1KeyxsuJgV6UBe5n0AvQuc595zbgb0C/XohsMUQ36RAZxgm51CglxkKdELM4SfQ3fVcFIEeVKPcDH95Hja+XXafhwn0diQT6HnIc1Waq+QtwbOU6mXsSLelE91egf5BgzXqFgp0hilsKNCZQocCnRBC8sDE/nNTAt0GeR5VoOctyt03oqQ4pzy3A3sF+hIhsNUQMyjQGYbJORToZYYCnRBzhAl0r1oujkAP2n0eRaBH7T5vh93y3KvbvOzy3C3RyyrSpUTPcy+63QLdVI26VQgMo0BnmEKGAp0pdCjQCSHENHNQfIGex+7zJQiW4GECPW9h7r4JJUch5i2NSREE+lIh0GmIb1GgMwyTcyjQywwFOiHmyFqg+3WeR9l/Hmd0ezuSyXNTXedF3m+ehVAvm0SXIp0CXUYK9EaDNWonBTrDFDYU6EyhQ4FOCCEmMSHPvXbc6e4+vx7mBHrUDnIvgW5T97m651ztOs9bGpMiCPTlQuARQ1xJgc4wTM6hQC8zFOiE1DIH/TXiXA/S/K7kLdB1dJ+vgRB3IbpAlzurdXee34OBneaSMneYJxHoZd2R/kNQoFcjBfqHDNaoj1CgM0xhQ4HOFDoU6IQQYhJTu8+zkud5jm0PE9RugW6jPKc0txt7BfoKIbDdEFdRoDMMk3Mo0MsMBToh/UhxLuW51++M/H1J8juTp0CX3ecVH6II9HbYI89VaU5hHk+ml6UjPa8x7nYLdFM16nYhcCoFOsMUMhToTKFDgU4IISbJWqBn3X1uUqDHFeBSoMvX2SDPZce57DqnPLcbewX694TAY4aYRYHOMEzOoUAvMxTohFRRu87nwb9GlL8zVyP+700cge5Xe8l6Jo5AD9t9XkFVoIfJ8yTd57rkudpx7t5rnreYLhLu/ehqV3reQjwuee1Ct1egn2uwRn2MAp1hChsKdKbQoUAnhBCTZCnQFyA7gR7UpZC1PI8j0G0R5+rNJinOKc/tx16BfpMQeNwQ/x8FOsMwOYcCvcxQoBNSZQ765XnY70xSiR5XoHvVUH7yPEigS3keNr49bO+5lOdxBHoH0gt0dpxnL9OLKtDzkOh2C3RTNerjFOgMU9hQoDOFDgU6IYSYJGuBnpU8Nz26PYkEv8FF3vJcFeeU58WAAp0CnWEYG0KBXmYo0Anp7z6PWheaEOh+o9u9pmi1oSrPb4G3QL8N+ew+19l9rnad5y2ey4S7I72oIt2kRKdAp0BnmGKHAp0pdCjQCSHEFHFvlMQlS4FusvPcr/uhCMhd50GdGsRe7BXobULgCUN8hwKdYZicQ4FeZuYh2ShqQsqC3Gcepfvc/bsT9+ETXQLd/Z25DVV57iXQo+w+D5Pn7agKdJPyXB3Zvg4U51njluiSvOV4HIlOgX6uwRr1CQp0hilsKNCZQocCnRBCTKHuuMvihmRWAt3U6Pa4O89tQ95g4q7z4mKvQL9FCPzcEHMo0BmGyTkU6GWF3edksJNUnqu/Q3EeQAkS6IsxcAKYX32jS6BHHd0uu89NynPuOc9HoqsUabS7FOgmJLq9Av08gzXqz4XAeyjQGaaQoUBnCh0KdEIIMUGaGyVRWYDqTRGdAt3U7vOiyvPlChTnxcdegb5KCOwyxNUU6AzD5BwK9LJCgU4GOzpqwqij3OW55iO8+zxIoHvVN34CfRX6959XPIgi0OOMbk8rz9Wuc0rz/LkXxRnrro5xz1qi2yvQxxisUXdRoDNMYUOBzhQ6FOiEEGKCrAW67CrQ2Xluuvvcht3lcZCj2leA8rws2CvQbxUCTxpiLgU6wzA5hwK9rCTd40xIGdBZD4Z1orvP5RboXvWdW6AHraUKEuh++8+j7j431XkuxTl3nduD/O9QFIluSqTbLdBN1ahPUqAzTGFDgc4UOhTohBBigiIKdDnaj93n/vKcI9vzoy0BxRXotwuBbkPMp0BnGCbnUKCXGUp0MhiZg+q/eV21oPw9Un+XVNS602t8u7u+k/WYu97xqnPk92ovgX4rkgv0dkTfe55Gnqtd56bk+X0JyFtm54V7N3regtwGiW6vQD/fYI3aTYHOMIUNBTpT6FCgE0JI1sgbJkUS6HK0X9YCXd6sKZJAV+X590B5nqdAv7mPW0KQx4VJdHsF+h1C4ClDLNAo0J977jk89NBDWLZsGWbNmoU1a9Zg9+7deO211/RcJI88++yz2LBhA2688UbMmDEDN954Ix566CE899xzmZ2TYRi9oUAfDMhR7pToZDCQVS04LwB5jFzzpdZ5an3n9zCz35Qt+R1ct0CX8jyqQO9AcoEuxbkJIXwfhNjYxyYIcX8Am/rYCEr0IneiDy6BbqpGfUoIvFeTQH/99dfxy1/+EnfffTdmzZqFJUuWYPPmzZnWi0ePHkVXVxfWrFmDRYsWYdasWVi9ejV+/vOfo6enJ7PzMowNoUBnCh0KdEIIyRpT3ee6dp+bkudyVOANKMb4dq+uc8pzPSJcleFRCZPmQSLdj0bYKtBXC4G9hlioQaD/5je/wWWXXQahvJfKOeecg7vuukvr9Xruuecwa9YsDB061Pe8l1xyCfbu3av1vAzD6A8F+mAgbAQ1IWUh61owTJ7rFOjuB1ij7j+PMr496+5z2XluUp5vQL9AD5PnbpG+0YfB0qEuJfp6FE+iDx6B/tcGa9S9mgT6Pffcg/PPPx9+9eJXvvIVHDx4UOPVAjZu3IhPfOITvuc8/fTT0dbWpvWcDGNTKNCZQocCnRBCsibr7nPdnedydLuJvefuUYE247cDkKST51434PLCXoF+pxDYZ4hFKQV6T08Pxo0bB/WmwPDhwzF27FjU19c7f1ZfX4+Ojg4t1+rIkSMYM2ZMzTmHDBmCpqYmjBw5subPx4wZg0OHDmk5L8Mw2YQCfTBAgU4GA7pHt8clqkD3epg5SKD7yfPbMFCeV9Av0NPuPk87ut20PHcL9AdSIuX6YBDoKusS/PfOU6Lr7kK3V6D/jcEadZ8Ggb5582Y0NDQ417Ourg5jxoxxfh6hvL+urvC1a9eirq6u5v1Hjx6NpqYmxclUP8vSpUu1nJNhbAsFOlPoUKATQkiWZN1xMB/ZjG7PuvO8SHvP1c7zvIVz0YjSWW6LPKdA1yXQm5ubndePGDEC3d3dzt/19PRg4cKFUG8U7Ny5M/W1mjVrlvOeDQ0NWLt2bc3fHzx4EOPHj3eOaWxsTH1OhmGyCwX6YIACnQwGTNSCQUh5ru4/d9d6QQLdPXErTKB7dZ9XEL77vB3hAl2V50m6z9fBvDzfAL0CXZXoXl3pZd2jXqRx7lmMcqdA1yHQu7u7a0T27NmzayR5d3c3Ro0a5fx9c3Nz6ut0+PDhGkk+YcIEHD58uOaYVatW1Uj99evXpz4vw9gWCnSm0KFAJ4SQrJB7Heci25siRRPoReo8l/Kc49qjyXI3NyN/KU6BblKgb9++HSeffDKEEDj77LOxadMmz+NmzpzpnOOyyy5LdZ2efvrpmpshXV1dnsf19vaisbHROW7z5s2pzsswTHahQB8MUKCTwUDWk8jCcNeJctJYHIHu9XCszvHt7ajK86Dx7Wk7z/OS51kIdC+8Rr6XSaBLijTOXecodwp0HQJ9+vTpznVsbW3F66+/PuCYrVu34rzzzoMQAieddFLidWYyU6ZMcc4Z9JnXr1/vHDd27NhU52QYG0OBzhQ6FOiEEJIVWQt03bvPF6Ffnmcl0IvSeS7FudfowsGOnyj320uetxQvh0C/Swj8P0Ncl0KgX3XVVc5rZ86c6XvcoUOH8P73v9+53r/+9a8TX6ebbrrJOWdYp4B6c0JHVwHDMNmEAn0wQIFOBgN5jW/3qhP9HpSWtZmsz5b34TV9qw3e3+9XoTq+3U+gB8lzufs8C4GuyvMsBbqU5H7I/edZCfSgPepl6kgvUie6zi50uwW6qRr1/wmB4QkF+rPPPouzzz4bQgi8613vwr59+3yPnT9/vnO9p0+fnuo6qevL/B7yllFXoO3evTvVeRnGtlCgM4UOBTohhGRF1jvv3PvsdJD17nPZ4ZC3II8iz6U4pzwfeOPM5jHs5RToa4XAAUMsTijQX3nlFZx77rnOa++7777A49Un8r/73e8mvk4zZsxw3ud73/te4LG/+93v8Na3vhVCCJxyyin4xS9+kfi8DMNkFwr0wcBc9D9smvd3dkKyIstJZEF4PWTt133ufrhZncDlVQN4fe9P030uBXqQQPwB7B3brnaY+yGldlYC3U+qy/OXpSNdPghRBImuc5S7vQJ9rMEa9UAKgX7zzTc71/BTn/pU4LGdnZ3OsWeddRaef/75RNfoxRdfdN5n2LBhOHLkSODx6pqzK664ItE5GcbWUKAzhQ4FOiGEZIWU50UQ6Bzd3j+qkOLcX5Z7dZgXsdO8eAL9h0LgN4b4bkKBfvDgQed1Q4cORW9vb+Sfb9KkSYmv02c/+1nnfR544IHQ4//yL//SOT5M8jMMk08o0MsOu89J2clr97nfhDK/3ec6BXrFgyjyPOru8zjych2q476z6Dz3EuZeHeAqJsW5W6K7u9KLLtTlf9MijHOXEj2tSLdXoP+twRr1NykEektLi3MNly5dGvnnE0Kgu7s70TX6r//6L+c9ooxlX7t2rXP82WefneicDGNrKNCZQocCnRBCsiLrjgOdu89NyXObu8+Xg9Jc3hxTR7OXRY4XW6D/SAj8tyGWJhToTz75pPO6KDc1Hn300VjHDB13wQAAIABJREFU++Uzn/kMkgp0W25CMQxTGwr0MjMP/d3neX9XJyQrrkY+v19+672uQ7Tuc50CPWh0e9Tu8ySj2+9BvzzXJcxVNiJfKa5LrBdZokuRXpRO9A6UWaCbqlH/WwiclrB2vPDCCxGnXvzkJz/pHP/II48kukZpBPo73vEOHD16NNF5GcbGUKAzhQ4FOiGEZEURd58PRnnuHtmet8DOU5x7dZrnLbUp0IUQuEcIHDLEDQkF+iOPPOK87qKLLgo9fs+ePc7xZ511VuLr9M1vftN5n5tuuinwWHWEuxAC119/feLzMgyTXSjQywwFOik7svvc5O/VAvTXiH61XhyB7lUXyVrB6zt0XIHejvDd50nluc6x7e5ucxu6ynVK9KLvSS9CJ3q5BfrfGaxRD6UQ6GPHjnWu4eOPPx56vNqxnnRiWZoR7kII9PT0JDovw9gYCnSm0KFAJ4SQrCiKQM96fLut8nw5KM/lzTC1o2SwSfNiCPT1xwn8zhDLj0sm0Ddu3Oi8burUqaHH/+53v3OOP+WUU/DGG28kuk433XST8z7Nzc2Bx65fvx7qjYlvfetbic7JMEy2oUAvMxTopMzMQbX7PA+B7lcf+tV6fgJddp+7ayO/7vNVEOI2xBfoUUa3J5XnaQS62mkuu83LIMz9kBJdFel5i/G4Et32TvS0+9DtFuimatTfHZdcoL/vfe9zruG+fftCj//617/uHL969eqklwn19fXO+3R1dQUeO27cOKh16uHDhxOfl2FsCwU6U+hQoBNCiG7mINvOA50CXd5QWYzsus9tleeDed+5327zvAV23tgr0De8SeD3x5vhxjclE+hr1qxxXjdjxozQ43t7e3HyySc7r0k6pu6pp55CXV0dwm5O9Pb2orGxEeqNiSiin2EY86FALzMU6KTM5LH7PKw2vBbRu8+lQPeqHfzk+a0Q4nYMlOd++8/bEW33eZzucx2d56o0V7vN8xbcJlB3pBdRpJddotsr0D98nLka9ffHC5yeQKC/8cYbNRPIfv/734e+Zv78+c7xy5cvT3ydJk2a5LxP0Gd2P+QthMCzzz6b+LwMY1so0JlChwKdEEJ0k/WNE90C3X1DRac8t1Ggq3v9yirO20IYzGPaiynQ7zte4MU6MyQV6O3t7c7rZs6cGXr8sWPHlO+hAr29vYmv1dSpU533aWhowNq1a2v+/uDBgxg/fjzcNyYo0BnGzlCglxkKdFJmrkb137gJga6ObQ+S50Hj271qpRsRT6DfhoEC3U+eq93nQaPbo45vvwd6Os+9RrXnLbXzEunyGhSpK12Oci+CRC+fQDdVo75Yl1ygn3jiiRBC4LjjjsMf/vCH0Ndcc801zjW/4YYbEl+ngwcPoqGhwXmvCRMmDOgsX7VqVc0xFOhMGUOBzhQ6FOiEEKKbLG+cyBslC5FeoKvj/LIQ6DaObvfb6Vcm3N3lbijNKdCzEegbNmxwXnfppZeGHv/CCy84xw8ZMiTxCHcAOHz4sHMjR33PpqYmjBw50vmzhoYGtLa2Ov//73znO4nPyTBMdqFALzMU6KSMqBPITAh0VZwH1YRh49vTCnSv7vMKqgLdS57fif7d52Gj26N0n69DVZym7TwfbB3nUUS6W6bnLcmjSHTbO9Ep0PMQ6ABw+umnO9fw6aefDj1++vTpzvF33HFH0ssEAGhra6uZliaEwOjRo9HU1FTzMPnEiRMxevRo5///4osvpjovw9gUCnSm0KFAJ4QQ3UiBnvXNElu7z9XOcxsEehl3nQd1lru7y73IW1Tbir0CfWOdwB9OSM81xwucflwwp4hkAn3btm3O6y6++OLQ4/fu3esc/4EPfCDFlaqmp6cHl19+OdSbEyrDhg3Dnj17MHv2bOfP2traUp+XYRj9oUAvMxTopIyou8+zlOdRus5VvLrP/QS6Wi95PZzrriG8dp/fgfS7z+N0nqeR52rXOeW5v0Qv0mh3KdHXw06JnnSMu70Cvek4PTXqH04Ir1FPP06gLqFAP//8851r+MQTT4Qe/8UvftE5/t577016mZzs2LEDo0aNgl+dOnXqVPT29tYI9ddffz31eRnGllCgM4UOBTohhOimCAI9y93nsvPcBnkubwaVRZwH3cQiZRbo979Z4JX69Gx/s0DbCcH82/HJBPquXbuc111wwQWhxz/22GPO8R/5yEdSXKnadHd3Y+3atZg5cyZaWlrQ0tKCtrY29PT0AKjdRbdhwwZt52UYRl8o0MsMBTopI1Kgm5DncepAv1rPS6DLFVfu2uNmDPzO7De6Xcpzv93nQaPbVYEeJiJ1yPPBPKo9qVBXRXresjyMdchfmOvqRLdYoL9JT436Sn14jdp2gsApxyUT6BMnTnSu4ebNm0OPb25udo7ftm1b0stUkyNHjmDz5s1YunQppk2bhpaWFlx++eXYsWMHAODQoUPOOYcMGaLlnAxjSyjQmUKHAp0QQnRTFIGeVfd5HqPblyu4/6yo8tyrs1ztMM9bNpcRewX6AycK9LzFDDe/OZlAf/bZZ53XDR06NPT4O++80zm+ubk5xZWKF/Xp/127dhk7L8Mw0UOBXmbmofpdmQKdlAlT3edx6kBZ70Wt11bAux4xufs8avd5Enkuu6fVrnNT8nmzi7xleBqJXpSOdJt3osftRLdXoH/kTeZq1J63VLvQkwj0lpYW5xquWLEi9Hh1BVh3d3fSyxQrGzdudM7Z2Nho5JwMYyoU6EyhQ4FOCCG6MSHQ045v99qFV2R5vkJhufLnRZPnbmnOkesU6NUi+sF6gddOMsPKE5MJ9D/96U81Y+e6uroCj588ebJz7MKFC1NerWhZu3atc86PfvSjeOGFF4ycl2GYeKFALyuy+5wCnZQJE93n8xFPoPvtPpc1m1e9lqVAb0d197mfQJfyPErn+Tqkl+cmpfNmCPFjhTLJdJs70tWd6HkL8yCJXmyB/tHjzdWor50kcEZCgd7W1uZcw/Hjxwceu2fPHufY+vp6vPrqq2kuVeRMmTIFpmtjhjEVCnSm0KFAJ4QQ3WR1A0V397nu0e0m956rHec3KqxAsTrP/XaYU55ToNcK9IfeKvDHt5lhVX0ygQ4A06dPd1571VVX+R73wgsv4Mwzz4QQAqeeeqqxTvCLL77Y+Xw33XSTkXMyDBM/FOhlhePbSdlQd59n9XsTd++5+rB0GoEu6xOv3ee3oirP4wj0MHkepfNcyvM4Al0V53mMbVcF+oN9/BjBUr0oYt32bnQp0IvehW63QDdVo/7xbQJnvCmZQN+3b5/TVX7qqafimWee8T120aJFzvW+4oor0l6qSNm0aRPq6+shhMDYsWNx4MABI+dlGFOhQGcKHQp0QgjRTZYCXdfuc93d5+rucxPyfAX6pbmU5FKgr0Ax5Lm8McXR7PZgr0DfcpLAn/7MDLe+JblA37p1q1P8n3vuudiyZYvncXPmzHHO8aUvfcn3/V566SV0dnais7MT+/fvj/VZ3Jk3b55zztGjR6O3tzfV+zEMk10o0MsKBTopG3Ng3+j2RQh+WDqOQHfXJ1Key+5zVaDfAW+B3o5q93nQ6PY48jyOQM1rZLuXQH8QQjzkgZ9Uz1uOJxHptkn0e2HvKHdVoIdJdHsF+sfqzNWof/qz5AIdAL761a861/Fb3/qW5zHbt2/Hhz/8YQghcMIJJ+DBBx/0fT9Zo3Z2dqaqKw8ePIgxY8Y4n23VqlWJ34thbA0FOlPoUKATQohushDoOuS52n2uU6CbHt2uCnJVkn/PRd5yPEyWq13m7Da3A3sF+sNvEzj2djPcflJygQ4A48ePd14/atQoHDx4sObvV61ahX4xFjzqfdeuXc5xra2tvse1tbVh5syZ2LNnT82f9/b2oru7G83Nzc771NXV+Yp9hmHsCAV6WaFAJ2VjDrJf3bUQ8faeBz0sLes2r4eT3fVTFIFewUCBnqT7PEw2Jtl7LuW53Nudl1wOE+iqRFeRnel5y/GoAt3Wke5FkejFFeimatRjbxcYkUKg79y5E3V1dc61XLp0aY34Pnz4MBobG52/DzvHGWec4Rz729/+1ve4lpYW3HnnnThy5EjNn7/00kvo6OjAsGHDnPfhQ95MWUOBzhQ6FOiEEKIb3QJdlzyXN1V0d5+7b8JkiRzNnrcMTyrPKcntxl6B3nmyAE4xQ6UhnUA/dOgQmpqaoErysWPHYtKkSRg6dChUkR12EyiqQJ89e7Zz3JAhQzB69GiMGTPG6YZXz9nR0RH7Z2IYxmwo0MsKBTopG1kK9CSru6LIc/dDz1KexxXoFQwU6HG6z6OObv8Rknef5ynO4wj0ILFeFImuynTbJPoG2CnRiy/Qx51grkbFKekEOgB0dHTUSPQhQ4Zg0qRJA2rXpqYmHDp0KPC9ogp0ea3kfYaxY8fW/Jn64HnYORmmqKFAZzxz9OhRHD58GPv373eI8xTR888/X/PaMF588cVEn5MCnRBCdGOrQM+y+9yEPC/aaHZ1rzk7zIsBBboOgQ5U98xdcsklcN8YkJx55pm4/fbbQ98niUD3Y/To0YHd7gwzWPLqq6/i2WefderI559/PvJre3t7Y9WoSVcvUKCXlbmofk+mQCdlIavVXfNRLIGeZHx7VIG+DvG6z7Me2+61r1ziHsOu7j2PK88fgvd4d9v3pKvd6HKse97yfANqO9HzFud+Et1PpFOg6xLoALBmzRqcc8458KsZL7nkEuzbty/0fZIIdC/q6urQ2tqKnp6exD8Tw9geCnQGQHX0xtKlSzFlyhQ0NjbWPNEkOXDgQOT3a2lpCfwfWDezZ89O9Lkp0AkhRDc6b6Qk2XmXZJxfUnnut0NPJ8tRnM7zNgyU53lLYUKBbl6gA9WHSffu3YuOjg7MnTsXM2bMwMqVK9HV1YWXX3450nu89tprjoQ7fPhw4LF79+7FmjVrsGDBArS2tqK1tRUzZszAsmXL8POf/xxHjx5N/LMwTJFz7733Yvr06ZgwYULNFAhJS0tL5Pc6cODAgNeHkSQU6GWE3eekbMzB4BToQePb3QJ9DcLHtwcJ9Dij2+X+bdPyXIcoj4oq022W6KpMt60bfT3s6kKP0olOga5ToAPAyy+/jK6uLqxcuRIzZszA3Llz0dHRgb1790auGdWHRY8dO+Z73GuvvYZt27Zh2bJluPLKK506VZ7zhRdeSPWzMEwRQoHOAKjtkPGDAp0QQgYDugV6nL13prrPpTzPeve53Mlnc+e5Ksu517zYWCzQhwjgnWaovE2PQGcYxo6oHTJeUKATM8xD9Tty3t/TCdHBHFQfCMlCni9AsglkUfefq7Wbuv9crbX81k/dioHyvAL/7nM/eS4Fup88vwfxOs/d4lyXPPeS5V77yk3Ic4nXnnSbZbrsRrdFostOdFslegEFuqEaFe8UGHG8HoHOMIzZUKAzAIAdO3Y4/wetvr4ejY2NmDp1KtSbB0kF+tq1a9HZ2RlInPdWQ4FOCCG60SnQdXaf6xLolOfeN5cozIuPxQL97QJ4txkqJ1OgM0yZ0l/vCQwbNgwTJ07E2LFjnT9LKtAnTJgQWqMm/d8QCvSywe5zUjbmILvO86QTyIIemFZrNz+B7vVwsNf4dj+B7pbn7QiW5z+EvzyP23m+EdmIc69x7Gnkt26K0pGudqJL8pboto1y/xH8u9AtFuhvNlej4t0U6AxT1FCgMwCAgwcPYtWqVdi9e3fNrnMdAn337t0ZfOJqKNAJIUQ3tgp0ynP94tyrM4MUF4sF+ikCONUMlSEU6AxTpixZsgQbN26sWYMwe/ZspBXozc3NWXxcABTo5YO7z0nZyFqgx51Apj4wHbf73L0mSwp0d40TR6CnGd2uCvQo8lz3uHbTY9nT4rUnPW9h7ifRN8GO3ehF2IdeIIFuqEbFqRToDFPUUKAzgVGf+KdAJ4SQwYDOkX66BLrO7vMs5bm8kaPKc5sEursjg/K8XFgs0IcK4L1mqLydAp1hyh5VUFOgk2yRo9spz0lZsHH3eZrx7VkIdBN7z3XKc3UMeh5j2XVQhNHu9yvkvRu9SKPcLRboJ5qrUfFeCnSGKWoo0JnAUKATQshgREr0PG6gFFmge+3gswV5I4nivLxYLNDfJYDTzFB5BwU6w5Q9FOjEHNx9TsrG1ch2//k10F/v6RLot2GgQL8D3gK9SPK8iMI8CPXnsUmgq2yCHRJ9HeyT6AUT6IZqVJwmMKKOAp1hihgKdCYwFOiEEDJYSSvQk+6/8xvnl1agZynPvfbv5U2bi5uRv+Alg1agv1sAZ5ihcgoFOsOUPRToxBzzwO5zUi6yEuhpar+wes+rhgsS6FH3n0t5vhq1u8+TCPQ48lzuPE8jzdU952UR525s7kiXI93zlOi2jnJ3j3G3WKDXm6tRcQYFOsMUNRToTGB0CPSOjg4sXrwY06ZNw8yZM7F27Vrs3r0bR44c0fj5KNAJIUQvaQS6LnkuuxHSdp5LgZ61PLdFoHNU++DEYoF+qgDeb4bKOynQGabs0SXQ165di5kzZ2LatGlYunQpNm/ejEOHDmn9fBToRWYeqt+HKdBJmchSoCep/cLGt+sS6Ldh4Oj2O9Avz6VA9xrf/oM+OuAv0NchXHhKeb4J6cR5maW5H26RnrdAt0Gi2yrQ3bvQLRfohmpUvJ8CnWGKGgp0JjA6BLoff/M3f4O2tja89tprGj4fBTohhOjFBoEedjMl7+5z9cZNnvLcq9uc4nzwQYFOgc4wgyM6BLof9fX1+PKXv4zHHntMy+ejQC8qUp5z/zkpG1kJ9CSj29Xx7WF1nFcd5lWDueX5SlQFepTd52vgL9CjdJ9HFehJus+lOJfyfDAKdK+OdFskug1d6LaMcqdAp0BnmHKFAp0JTJYCXdLU1ISXXnop5eejQCeEEL3kLdBtH91uU+c5pTlZCQp0CnSGGSzJUqBLGhoaEt/opUAvOvPA3eekvBRJoC+B9xSxoIeYvdZW6RLofvJ8HcJHt0uBnmT3udp1noc439KH6fMGoYp0GyR63rvQbepEl5MapESnQKdAZ5hihwKdCUxSgT516lSMHz8eq1atwu7du3Ho0CH09vZiz5492Lx5M8aNGwf1BkWcGx/en48CnRBC9JJGoKeV51Kg2yzP5Q2bvDvPbwblOalisUB/jwD+3AyVd1GgM0zZk0agDx8+HK2trdi8eTMOHDiAI0eO4PDhw9ixYwcWLlxYU//W19djz549qT4fBXoR4eh2UmbKJNC96jC3QL8V1fHtfvvPo4xv9+s+l/I8bPe5Oro9jjy3pet8C4T4iYu8hbrajZ63SFdHudsg0W3oRFclusUC/S3malT8OQU6wxQ1FOhMYJIK9N7e3tBj2traoEr0jo6OFJ+PAp0QQvSSVKAn3X/nRsfu8yzk+TJUb9jkJc3dN4huAeU5qWKxQB8ugDPNUHk3BTrDlD1JBXqUGvXQoUNobGx03r+xsRFHjx5N/Pko0IsIBTopM4NJoIftPpf7z9tR7T5PKs+jdJ4n6Tq3YUy7lOdbIURnHw/3/Vnen03yIOzoRM9zlLsq0m3pRJci3XKBbqhGxZkCI06gQGeYIoYCnQlMUoEeJW+88Qa+/OUvO+9/4YUXpvh8FOiEEKKXJALdlt3nfjdbdHSe+92syQP3zvO8BS7JF4sF+mkC+AszVIZRoDNM2ZNUoEfNxo0bMXz4cOccTz75ZOLPR4FeVKREV7kaHOtO7GYO+gW5+u9W/XO5okDH78kCpKv/pDz3q/uCBPqN8F9ptRJVeX4r/DvPpTxPK9B1d57L3d6y6/yhnPES6J2oSvStfciO9DxHvdsw0j3vfegU6FHjCPS3mqtR8RcU6AxT1FCgM4HJUqADwJYtW5z3P+uss1J8vjdDiCEhjEb+BQ0hhBSFvAS6raPbbZPnKhTo5WckhDglhDfDWoF+hgDOMkPlPRToDFP2ZC3QAeDCCy90zvHAAw8k/nxC/BmEeHsIX0b+wpiEw850YjOqJHf/u70a+jvOTdR9XjWduv/cXQ+p3529Rrd7yfM0Aj1odHsZ5PlD8BfobraCEt0GiW5aoE+HEO8K4J2ofs+xWKAbqlFxFgU6wxQ1FOhMYLIW6M8++yze8pa3QAiBN73pTfjjH/+Y8PMNgxAfC+FC5F/UEEKI7czpI6lAz7v7PIvR7bbJc7XznPI8PqtyJOln/iyE+EQIw2CtQB8hgLPNUHkvBTrDlD0mBPo3v/lN5xy33npr4s8nxN9BiL8PgV3qxYACndiMrN/colxnx7lX3ZeHQL8RA+uytAI9zv7zsO7zuPLcxK7zLQmRO88fRrBAd3ek57UnXZXoeYl0WyT6Pch+H/r1EOIzIfwvWCvQTzJXo+JsCnSGKWoo0JnAZC3Qe3t70X9zQeBPf/pTws/HEe6EEKIH2b2Q5EZL0t13Up6HjfHLQ6Cr8twmga7uP89bSNtEFIl9a45kIdclFo9wf78AzjFDZTgFOsOUPSYE+qxZs5xz3HjjjYk/H+V4maBAJzaTRZe5Hzq6z6MIdK+abjnCd5+vhL9AV3efq93nXgI9rPvcT57fh3id57o7zoNEeFykFA8T6JKH0S/T85Do8gEE+UBCnhJ9I+yQ6HmPcV8MqwW6oRoV5wiMeDMFOsMUMRToTGCyFug7duxw3v+0007DG2+8kfDzUaATQoge1P14cW+mpBXoOrrP5c2WMnafU5wHi3N5oywKt+dA2GdSBXvJBPqfC+CDZqicRoHOMGWPCYH+r//6r8451q9fn/jzUaCXCQp0YiN+o9uzRIc8jyrQvWoztS6Tk7nctVGQQPfqPHfLcz+BHmV0uxToYZI1i3HtqvRWeTglnTFxi3RTAl2iivTB2om+HnYI9OthrUBvMFej4oMU6AxT1FCgM4HJWqAvXLjQef8xY8ak+HwU6IQQooek3QuyEyGNQNfRfb4E+rvP3Tv28qKM49qTjED36yqPI7MrORBVsgd1qhdUoI8UQKMZKqdToDNM2ZO1QH/ppZcwbNgw5xw7d+5M/Pko0MsEBTqxEb/R7Vmhq/tcp0B310ju2qAC7/HtXnvP5ej2H8C/+9xPnkuBvhHh3ec65bnaae4nyztzQkr0vPaj2yDRNyI/gW5DF7rlAt1QjYpGCnSGKWoo0JnAJBHoUfeYd3d3o76+3nn/mTNnpvh8FOiEEKKHJAJdxw48HQI9i93nXjv28kDeHMpbeOsmjviWYtmvg7xSAqKIdQp0CnSGGdxJKtCPHDkS6bgpU6Y479/Q0IBXXnkl8eejQC8TFOjERvIQ6DrkuU6Brk7nUqdSVRTiCHS/0e0/Qvju8yij23XLc9l1nrcs98OGse55SvS8BPq96B/lToGuhgKdYZg4oUBnnBw4cGAA6n7yrq6uAX/vlbvuugvjxo3D2rVrPW9S9Pb2YunSpTVyfvTo0ZFvaKihQCeEEJ0k3X+epvPcfQMlrUDX3XluQp7L0YN+f34z7O8+j9tJrnaGVCJyW4LXlImwDnWLBfqZAviQGSpnUKAzTJny8ssvD6hBW1tbnd/zSZMmDfj7np6eAe9z7NgxDB06FNOnT8eePXs8z7Vnzx6MHz8eag185513xv7MFOhlhQKd2EbS2i0pOrvPsxbo7npBCvQ7USvQvbrP/TrP74G/QI/aef4Akstzr93mNotzN/JzSoluUqTnKdHlGPe8RrlToLtTI9AN1aj4EAU6wxQ1FOiME/VGQVR6e3sHvM9dd91Vc8ywYcMwZswYjBs3DqNHj67pOpdP9e/evTvRZ6ZAJ4QQXaS5AZNWoMvuc5tGt5uQ525Brop0dZ9fEcT5rS6i7hmvxGSwynP15/frTv8QrBXoHxDAeWaojKBAZ5gyRV35FZVbb711wPscO3as5pj6+nqMHDkS48aNQ1NTU83IdsmUKVMSfWYK9LJCgU5sQ+4+NyXQdcrzKPWfLoHu3n0u959HFehSnvvtPo/Teb4Z8eW5lM3uTvOiiHM3ake6SZGep0SXo9zzkOhyF3peo9wtFuhvM1ej4jwKdIYpaijQGSdZCXQ/6urq0NLSgoMHDyb+zBTohBCiizQ3YPIW6EugZ3y77DxfATPyXO0sd0t02zrO/TrIpSxXKdNI9SIgJbrFAn2UAM43Q+V9FOgMU6ZkJdCDGDlyZKLOcxkK9LJCgU5sosij269Ftfs8L4Hejqo8vwsD5bnX+PYoneebEG1se5zuc1Wcq/K8syS4x7qbEOmqRJeY7ETPQ6Lfi3wluuUC3VCNivMFRpxIgc4wRQwFOuNk//79sXnjjTc83+upp55Ce3s7rrrqKnzhC1/Apz71KXzsYx/D5z//eVx11VW45ZZb8NRTT6X+zBTohBCiA7X7vKgC/QakE+gmx7arglze7LkZ9o5rpywvBufCWoH+lwIYa4bKn1OgM0yZ8uKLL8auUf12lr/yyiv4yU9+guuvvx5XXHEFJk+ejH/4h3/AJz7xCVx22WW49tprsW7dOvzxj39M9Zkp0MsKBTqxhTkwK9B1j26XtV/Y6q4sBfpdqN1/rspzVaBLeZ6m+zzJznO147xs4lwlL4meRzf6/bBDolOgOwL9ZHM1KsZSoDNMUUOBzhQ6FOiEEJIWKc+T3oCRN1TSdiCE3UAx1X2etUD3kucr0d+FbsPIdvdIdrcsTzuGnQw6gX62AP7WDJWRFOgMw+QbCvSyQoFObCGP3ecLkb9Ad6/Z8prapa6SqqB/93kcge7uPg+S53LvuZ9ATyvPizqmPQ7qSHcp0k1JdNMiPe9R7utgXqJbLtAN1aj4Wwp0hilqKNCZQocCnRBC0pLm5ouObgQb5Lkq0E3I8zzleFSBTjFePCwW6KMF8GEzVM6kQGcYJt9QoJcVCnRiC6bHt+vsPk8q0KPI85WoyvOKgnv3eZBA1z26PYk8fwjl7jgP42GY24muynSTEj3PLnQKdEAR6H9mrkbFhynQGaaooUBnCh0KdEIISYsNAj3P0e1+thsKAAAgAElEQVRueZ6VQLd9r7m745wCvXhYLND/SgAfMUPlAxToDMPkGwr0skKBTmwhj/HtuuS5SYHuHt2u7j+P0n3uN7pdlec6Os/VXec2yvNtffy07//N8lymO9FViW5qJ3peo9zlGHfTEt1ygW6oRsVHBEbUU6AzTBFDgc4UOhTohBCShrTj/9IK9DS7z2X3OTvP08lzKc0pzIuPxQL9gwL4mBkqf0GBzjBMvqFALysU6MQWTAn0Begf314Ggd6OgfL8blTluVv6ydHtSTrPH0C8znMpz20T553oF+ePQIiuvv9XCvUsz/swzEr0PEa5S4luugvd9C50iwX6EHM1Kj5Ggc4wRQ0FOlPoUKATQkhSdNx4SSPQo9448ZPnsvvc1s7zNvTf2LGl89zdca7uNq+QwkOBToHOMIwNoUAvKxToxBZM7T/XMW3Mrw68DuEPUmch0N2j270Eetjo9rDO882I3nme5a7zbZpwC/RH+v4sy4502Yluei+6lOgmO9FNj3I33YVOgU6BzjDFDgU6U+hQoBNCSFLmQJ88T3JTJe/d51Ke34hsx7XbIM6lPOeY9nJDgU6BzjCMDaFALysU6MQG5EPQJv7NZyHP3RI9qB7MS6D7jW7fgGrHsJ88lwI9avd5liPbVfmdFC+BriK70XV/djeyGz1rge6W6KY60cu+C50CnQKdYYodCnSm0KFAJ4SQpOgU6CZHt6u7z9N2n6s3YXQLdBvkuSrNpTBXqZBSYbFA/5AALjBD5SwKdIZh8g0FelmhQCd5Y3L3+Xzo330e94HqNAL9DgjxfdQK9Ki7z8P2noeJ8yB5LrvOdcnzMFH+SArc7+EW6F0w043eCbMj3eV/QxMi/X7kswtd3Yc+yAW6oRoVF1CgM0xRQ4HOFDoU6IQQkpS0o/+kQM+i2yAMHbvPs9p77nczx7Q4X4WB0rxCSo3FAv08AYw3Q+VsCnSGYfINBXpZmYfq92cKdJIXpka3z0fyWi9PgS7rnwoGCvR2eAt0tzwP2n0eNLo9Ste5e2R7Z0Lc49WDRLmX9I5KlPdyH1MWia52o5voQjct0aVIN7EP3WKB/nZzNSrGU6AzTFFDgc4UOhTohBASlzmo3nxJO/ovD4Gue3S7boFuw9h2ivPBi8UCfYwAPm6GymgKdIZh8g0FehmhPCc2YGp0+wIkX9OVl0B3r6jyEuju8e1uge63+1x2nnvJ86gj26U8T7vrfBv0i3JdqN3oSX++MORudJMSPeud6HIXeh4SnQLdVI2KjwuMeAsFOsMUMRToTKFDgU4IIXHRNfovjUBfjOQC3VZ5Lse259lxLse1U5oPTiwW6H8tgAlmqJxDgc4wTL6hQC8j80B5TvLF9O7zLMW5WhfqFOgVBVWgt6PafX4XBo5vD9t9Lke3+3Web0a8zvPOmGzDwI7zvEV5lK51+Xnj/rxRUDvRJVl3oZsY5b4J+XSh34NsJbrFAv0d5mpUTKBAZ5iihgKdKXQo0AkhJC55CvQ8u8+zkufy5k0eY9v9dpxXyKDEYoH+NwL4JzNU/ooCnWGYfEOBXkYo0EmeyOlhZdl9HvXB6jQCPaj73Gv3udp97hboQaPbwwR60rHtqjC3sds8qkjPaje67OTfCjNj3aVEz0qkq13opgV61rvQLRfohmpU/BMFOsMUNRToTKFDgU4IIXHRIdClPI871u86VG+SJNl7LgV6mu5znfK8DbU3bvKS5xTnRGKxQB8rgH8xQ+WDFOgMw+QbCvQyQoFO8qRsu8/dD1f71Yfqw9NeAl2tv8IEutfodinQZQeuX/d50vHtSTrPvXab5y3D04r0rCR6J8xJdBOd6GoXuslO9Kx3oVss0E8xV6PiXyjQGaaooUBnCh0KdEIIiYsugR5Xnqcd3a5j97lOeZ7nvnMpzynOiYrFAv3vBPAJM1QaKdAZhsk3FOhlhAKd5IkpgZ70IWkdXehB67tuwECB7p7+pQr0O9Avz6MKdDm+XRWLcnR7WnkepfPcS5wXXZ7nIdGz7EKX+9CzEuh5daKrXehZSHTLBbqhGhWfEBjxVgp0hiliKNCZQocCnRBC4pK3QE/afZ5WnuvqPnePCzQpzdl1ToKwXKB/0gyVD1GgMwyTbyjQy8Y8VL87U6CTPNC1fisKeQl0ueLL/aC1+hC1rOfUekytlaRAvwO1Ar0d1f3nYePbvbrPdXSeR5XnbnFeFnkuBboq0bMa6W6iE93UPnTTAv1eDFqBbqhGxScp0BmmqKFAZwodCnRCCIlLngI9r93n8maLDnmeZ8e5FOcVQjygQNct0J977jk89NBDWLZsGWbNmoU1a9Zg9+7deO211/RcJI+8+OKL6OjowI033ohZs2bhyiuvxLJly3D33Xdj//79mZ2XYRh9oUAvE/NQ7f6dTUgOzEH//nMT/95ljWdSoLtHuav14hL0P0idRKC3o7r7/G7Udp//ELWCbx0GSkUp0L3kedjO8y2IN7b9p8hfcpsk673oZehE34Ty7EKnQNct0F9//XX88pe/xN13341Zs2ZhyZIl2Lx5M5577jlNV8g7TzzxBFavXo3FixfjG9/4BhYsWIDbbrsNDz30EF5//fVMz80weYYCnSl0KNAJISQug0mgL4cQK6C38zzvrvMKIT5YLNCbBNBshsq56QX6b37zG1x22WXoF2C1nHPOObjrrru0Xq/Dhw+jtbUV9fX1vucVQqC5uZkinWEsDwV6maBAJ3ki5Xna7vOor89LoLs70eMIdLVWqqAqz+X+83bUCvSg7nO3PJfj2706z4PkedTOc3Vke5m6zaN2pGc50r0MnehyjLvpXeiDTKAPNVejolmPQL/nnntw/vnnw69W/MpXvoKDBw9qvFrAxo0b0djY6HtOIQSGDRuGFStWaD0vw9gSCnSm0KFAJ4SQuAwmgV7kse2U5yQuFgv0jwjgIjNUzksn0Ht6ejBu3DioNwSGDx+OsWPH1sjt+vp6dHR0aLlWvb29aGpqgvsmRFNTE5qamjBs2LABn+fw4cNazs0wjP5QoJeFeeDuc5IfsmbT8e84au2Xp0BfhOQCXV1tFUeg++0+9+s8DxvbHrXzfBuyG9O+PQFl7ETPeif6g8hWot+P/lHuJiX6eugf4265QDdUo+Ki9AJ98+bNaGhocK5nXV0dxowZ4/w8knHjxqGnp0fLtdq8eXPNe9fX12PUqFEYN24cGhsbaz6PEAILFy7Ucl6GsSkU6EyhQ4FOCCFJSNvNYEKgyxsmSeT5cugb3W5anrvFeZHk+R0ayftnKSIWC/SPCuBiM1TGpBPozc3NzutHjBiB7u5u5+96enqwcOFCqDctdu7cmfpazZw503nPIUOGoFKpoLe3t+aY9evX14j05ubm1OdlGCabUKCXASkdrwYFOjFP0tHt8zy4uo8iCPRrUTvGPYpAvxW1Al3K8ztRFehy97mfQFd3n9+H4NHtfgI9Suf5NujrOt/uw6N9PBYD+Rq/9/TD9k50EzvRTUh0053oWexCt1igv9NcjYqL0wn07u5u1NXVOddy9uzZNZK8u7sbo0aNgs5a8eDBgxg6dKjznuPHjx8wCe3w4cNoaWmB7vqYYWwKBTpT6FCgE0JIEuRNGdsFet6j2/PqPC+SNFf5viYo0Esn0McJ4NNmqJyfXKBv374dJ598MoQQOPvss7Fp0ybP41Thfdlll6W+ViNHjkSUG0tdXV01N05effXV1OdmGEZ/KNCLjioe/b5LE5IlSSaGqbJcRT4AEkXG5y3QVYmeRqBLeb4G/QLda3y7e/d52Oj2BzFQoEt5HjSyXUpzKc7TyvNHPZBCfAeEeDwiO/p4zOc9/c4hhTs70c1JdJMCXXcXuuUC3VCNik8LjDgpuUCfPn26cx1bW1s9d45v3boV5513HoQQOOmkkxKvM5O58847nXMOHz4cL730ku+xEyZMcI6dPn16qvMyjG2hQGcKHQp0QghJSlKBvgBCXIN03QRRSCvP045vNyXPZbe5xMauczkKMYzVGtEl4weTsLdYoF8ggM+aofLXyQX6VVdd5bx25syZvscdOnQI73//+53r/etf/zrxdfrtb3+Lt7zlLRBCoKGhAc8//3zg8erOu4cffjjxeRmGyS4U6EVHdp+z85yYRu08j1qnuacluJHvLWu/oPe1QaAvgh6BvgbV8e1eAv0e1O4+l53nG1GVlapAl/Lcq/s8aue5Ks7jyvPtGCixdwQQVZ67JboXaqe6+891SvQydKKb6EI3NcZd9y50iwX6u8zVqPhscoH+7LPP4uyzz4YQAu9617uwb98+32Pnz58PXSL7G9/4hvNeX//61wOPVWX7xIkTU52XYWwLBTpT6FCgE0JIUuYgvkCX8jzOTZUk8lwK9LLLc/dNH5WKBchx6lHl+J0a0Snjo8j6Mkh0iwX6Pwjgc2aojE0m0F955RWce+65zmvvu+++wOOnTJniHPvd73438XU6dOiQ8z7Dhw8PPV7dz37//fcnPi/DMNmFAr3oUKCTvIgiub3+vUb5txplAlmSKWNZcB1qp5JFEegVxBPo7tHtQfI8qPM8qjxP0mm+HVVRnVaSJ8XvvLolunywICuJ3tn33yirTvQsBbqU6HnsQh8kAt1QjYrPJRfoN998s3MNP/WpTwUe29nZ6Rx71llnhT6cHZSpU6c677VixYrI5x09enTiczKMjaFAZwodCnRCCEmKHA0Y54Zi0tHtsosg69Htcmx7EeS57Dy3QZb7dZhnJcdtI0rXexEEu8UCfbwAPm+Gyt8mE+gHDx50Xjd06NABO8iDfr5Jkyalulb9ok3U7LLzirrb7qmnnkp1XoZhsgkFepGhPCd5kWRs+3xE//caJtCTPCgta73rUK33VK7r+7skAl2+5/XoF+jLEC7QZU3jFuhRdp9Lga6Kyyhj23XK8+0YuMPctDSPK9eLJNGz6kQ3IdDlGPcijnK3WKC/21yNis8nF+jqjvGlS5dG/vmEEOju7k56mbB48WLnfS6//PLAY9euXescq2P/OsPYFAp0ptChQCeEkKQkuUljQqAnlefqTRWb5fkq2CHP78DADvO8RbatqF3qKnn9t/PDYoH+cQH8bzNU/i6ZQH/yySed10W5qfHoo4/GOj4ol112mfNeCxYs8D3u1ltvdca9Nzc3h8p2hmHyCQV6UZHynLvPiUnkqPUk8jzOAx9BAj3plDFVdLunjaWV6Iv63kM+XB1VoMuaxi3Q3bvP78VAge7uPneLcynPt6AqYzt9iCvPt2Ngt3negjwqRRznnoVAz3IP+gPoH+Nusgt9A/SMcrdcoBuqUfG/BUY0JKsdL7zwQucaPvDAA6HHf/KTn3SOf+SRR5JeJjz22GN43/veByEEGhsbsWPHDs/j/vu//xsXXXSRc8477rgj8TkZxsZQoDOFDgU6IYSkIcooP/fNlbg3VuRNlSy7z5ejdqyfbfJc3XOex45zt/gdbB3muiS635529/XNS65ToKcR6I888ojzuosuuij0+D179jjHn3XWWSmuFHDgwAEMHz4cQgjU19dj9uzZNXL8yJEjWLp0KRoaGiB3pe/cuTPVORmGyS4U6FHFn5R/ScRhFp9D3SGd93d0Un7c+86zlOde50sj0NWuc786T0r160Lea6EPboF+A6rTxtS6bRX66ypVnkuBro5vV7vPpUCXktAtz/0EetjY9jj7zrejVpzb3G0ehLsTXWKzRM+qCz1LiX4/8hnlvg7pu9Ap0NMK9LFjxzrX8PHHHw89Xu1YD1tLFhb1O21jYyO6urpq/n7Pnj0YP368c8zkyZNTnY9hbAwFOlPoUKATQkha4uxCTyLQo+4/X4J0Al2Ob7dVnuchzisYKM3Zba5fqnuNe89Dolsu0P/NDJUPJxPoGzdudF43derU0ON/97vfOcefcsopeOONN1Jcreou9AkTJqBfulV3okuxLhkzZgz27NmT6lwMw2QbCvQ48u9q+Es905+D4pyYJO6DzF7/duP+u/XrdI8j0OPUd99FcBe6lOXXuFAFuroHXRXot6BfoFfQP7r9TgjRjoH7z+Xu83WojqaWgvA+DBzdru4+95LnnR7E6TqX0lwV53mL8LTITnRVpOuS6LpFujrKXadIL2MnuhzjnkaiWy7QDdWo+LfkAl12gQshsG/fvtDjv/71rzvHr169OullctLW1oZhw4Y571lfX48RI0YoTqb6gPfs2bNTn4thbAwFOlPoUKATQkha4ty8iSvQ/Ub6+XWex5XnsvN8Bard50kEugl5frtCxSDsNjcr0t3d6aYlusUC/R8F8AUzJBXoa9ascV43Y8aM0ON7e3tx8sknO685evRoiqtVzYEDB2o6BtyMHz8+1R47hmHMhAI9jrhOM746i8+R9/dyMnhII9DVf7c6zhlVoMeV52Gj3Bf2nVsiP8816K8lZRe6KtDV8e1ugd6O/vHtUp7/EMG7z93d50Hy3N15LgVvXHle1I7zIOTP8xj07UX/KfR3o8tR7lnsRJcSPSuBLrvRpUjPWqDLXehpOtEtFujDzNWo+EIygf7GG2/grW99q3MNf//734e+Zv78+c7xy5cvT3OpAFTr3o6OjhqJrtLQ0IAVK1ZwvRhT2lCgM4UOBTohhKQlzo3LOAI9bvd5ms5z2+S5e2R7xRBBY9rzlsyDCbdENzXa3WKB/k8CuMQMlY8kE+jt7e3O62bOnBl6/LFjx2qeuu/t7U1xtYBZs2ZBvRExYsQITJw4Ec3NzRg1alTN37W0tKQ+H8Mw2YUCPYm4ll3oJkW6/AzsPid5kObBkTT/br0mPkQV6HFWc6mj3BfDX6DL30UVWXPKevK7iC/QZff5D9E/vt09ul12n4ftPg+T52Hj2lVxXqau86wlujoKX3c3+sPIZie6iS50KdFNdaLfi1ILdEM1Ki5JLtBPPPFECCFw3HHH4Q9/+EPoa6655hrnmt9www1pLhX27NlTU4s2NDRgzJgxmDx5MsaOHVtTDw8ZMgRbtmxJdT6GsTEU6EyhQ4FOCCE6iNoBEVWgx+1OkAI9jjyXAt1GeS5HtZvuOGenuV2Y7kq3WKD/swC+ZIbKR5MJ9A0bNjivu/TSS0OPf+GFF6DeLEgzwn3atGlQxfnGjRsHHLNz506MGTPGOW7ChAmJz8cwTLahQI8r0NXvo+p3Uje6zjsP7Dwn+ZJ26kIeAl2V2boE+jXwfphlbt9nWgRvgS7Ht0cV6FF3n0t5HqX7PG7XudpxXlZ57hbpujrRu1Ar0js18jCKtw9d7UI3JdDlKPeSCfRTzdWo+FLyEe6nn366cw2ffvrp0OOnT5/uHH/HHXckvUw4dOgQhg4d6rzXtGnTcPjw4Zpjjhw5gnnz5qGurg5CCNTV1VGiM6ULBTpT6FCgE0KIDtTOn6AbOVkI9Dy6z7PuPDclzt0d55TmduPVla7z34PFAn2iAC5Nz9K/FRjxtmCG1icT6Nu2bXNed/HFF4cev3fvXuf4D3zgA4mv0xNPPIFTTjkFcuf5pk2bfI998sknMXbsWOe869atS3xehmGyCwV6UoGufi+d62KeB0mlueRqj3MTkjVpRrfnJdCvRbLuc1Wiu8e4y93n6v8WyJ/n6r7PtRDhAv129NdCd2Lg+HbZfe4W6F67z92j26VA9+s+D+s8347+zvM00vwJA2Ql0eVOdL9rFJcsxrlnMcbdxCh3UwI9bRe65QJdQ42KS8Nr1BFvE6h7UzKBfv755zvX8Iknngg9/otf/KJz/L333pv0MuFrX/saVHkeFHVs/D/+4z/itddeS3xehrEtFOhMoUOBTgghuojSCRFHoEe9ySJ32iWV57Z1nlcMQXFeXKRIV2W6jn8TFgv0TwpgWnp2f1qgckEwXzormUDftWuX87oLLrgg9PjHHnvMOf4jH/lI4uu0cuVK531aWlpCj1+8eLFz/BVXXJH4vAzDZBcK9LQC3f39VB3v7iXVo5xnbsTzEZI1aeV5HgI9jTz324Uu95/Pw8CHWeIKdLUeWoPa3eeqQJf7z/1Gt/8YA+X5T+Atz3+K8K7z7Ug2rt0tt3/Wx04I8XON7OzjZx7n1CnVdXeiZ7UTXXcnuokudFNj3KVEL5lAf4+eGhXTwmvUygX9D3rHFegTJ050ruHmzZtDj29ubnaO37ZtW9LLhIaGBud9Dhw4EHhsb29vzTj3559/PvF5Gca2UKAzhQ4FOiGE6CJMoC9AdIF+HaJ1oJse3a5bnrt3nWfdec795uVBHeuuS6RbLNCbBfAVM1T+PplAf/bZZ53XDR06NPT4O++80zm+ubk58XWaN2+e8z6LFi0KPV4dNf+Zz3wm8XkZhskuFOg6Bbr8jnq1B0Hd6fNQOxaae86JDaQd3Z6lQF8I7zov7mquKF3osvvcT6DL6xRFoFdQWxOp3edSoLu7z+XodinQpTyX3edBY9vDRrdLcR5317mXMFfFuW557iXR3egS6ro70bOS6Fl0om9GdhJdjnHfCLu70C0X6IZqVHyl2oWeRKC3tLQ413DFihWhx48cOdI5vru7O9E1OnLkiPMe733ve/E///M/oa8ZP36885qnnnoq0XkZxsZQoDOFDgU6IYToIopAD9uNF6dLIeno9mWo3jzJW56vRH/Xg4mR7ew4Ly+6RLrFAv1TArjcDJXxyQT6n/70p5qn5ru6ugKPnzx5snPswoULE18nddzdtddeG3q8KtAnT56c+LwMw2QXCnTdAj3ou6ufXKc0J7ahY3R7FgI9qMZLO7o9jUC/uu+YIIF+G6rfm6MIdHV0u5dAV3efe8nzTkTbeR5XnEt5bkqYxxHrbpmedpy7zZ3osgv9J+Au9CDWI75Et1igv9dcjYrLBUacnEygt7W1Oddw/Pjxgcfu2bPHOba+vh6vvvpqomvkFuhRRrJToDNlDQU6U+hQoBNCiC7CBHpUeb4I/Tc6ooxujyPQ045uTyvP1Y5zU13nFbDrfDCgoyOdAj2NQAeA6dOnO6+96qqrfI974YUXcOaZZ0IIgVNPPRW7du3Scp3ijnCfPn164vMyDJNdKNBNCXT5/TWIvL9fEyLx6vy2SaCnmSoWVaAvRrQR7lEEurr/XB3fvhYD5bk6un0jase3u7vPpUD3G9se1HkeR567O853ushTnru701WZXuZOdFWi6+pEVyV6ViLd9C709aBANyvQ9+3b53SVn3rqqXjmmWd8j120aJFzvdOu+1IfLo87wv2FF15IdW6GsSkU6EyhQ4FOCCG60CXQ5Zi/rHafJxndrlOgS2lusvOc4nzwsFqBAt20QN+6dSvq6+shhMC5556LLVu2eB43Z84c5xxf+tKXfN/vpZdeQmdnJzo7O7F//37PY7Zt2+a8V319Pfbs2eP7focPH8bw4cOd42+55ZZYPx/DMGZCgW5SoBNSFHR1n5sW6DrkuSrQ1T3o1yC+QG9D7SQwKdDbUZXnavf5j1A7ul3tPvfqPJdsxUC5GibQH0W8ce1Z7TU30ZWethPdZoneif5x7jo70eU496y60G3ehU6BnlagA8BXv/pV5zp+61vf8jxm+/bt+PCHPwwhBE444QQ8+OCDvu8na9TOzk709vZ6HjN27FjnnGEPeqsPedfV1eHo0aPRfziGsTwU6EyhQ4FOCCG60CHQ5Zi/MIGeZPe57D5PIs91jG5X5XnFAO6Oc8rzwYe7Iz3s34zFAv0iAXzVDJX/lVygA7Wj50aNGoWDBw/W/P2qVavQL8aCR73v2rXLOa61tdXzmNdffx2NjY3OcSNHjvR8z+7ubowZM8Y5bvjw4XjxxRdj/3wMw2QfCnQKdEJqkXWWrt8fkwJdhzz3GuMeR6AvRf+D1FKg34b+mmk1qt3nd6NfoHegKu/Wo1/83YeB3eeqPJe7z+N0n29Hf+d5VHFuW6d5EomethP9sT50yPRHoFegd0L/TvSsBbrpXehxutAtF+iGalR8NZ1A37lzJ+rq6pxruXTp0hrxffjw4ZqaMuwcZ5xxhnPsb3/7W89jNm7cCLXunT59Onp6emqO6e3txYoVK5yH0IUQmDlzZuyfj2FsDgU6U+hQoBNCiC50CvSgToUku8/TyHPdnecVA6ijCAmRIj1Molss0C8WwNfMkFagHzp0CE1NTVBvFowdOxaTJk3C0KFDnT+rq6sLvQkURaADwO7du2tuOggh0NjYiMmTJ2PKlCkYM2ZMzQ0TIQQ2b94c+2djGMZMKNCjynPuKCeDAblOoIgCPcpUsaRd6HEE+g3on0J2M/oFunt8u5TnUqDL8e1e3ecPoDpaW5WcSUa3R+k8V0e15y3AbelEd3eke13bqGTRhd4J/Z3oP0Z2u9BtHuVusUAfbq5GxdfSCXQA6OjoqKkJhwwZgkmTJg2oXZuamnDo0KHA94oi0AHg8ssvr3nvIUOGYPz48WhpacHEiRMxbNiwAef262hnmKKGAp0pdCjQCSFEB/ImhbyR4kbeWAkT6FKeZyHQk4xub0Py7nO57/w21I5tr2SMOrI9b3FL7EGV6H4i3WKB/mkB/IcZKv+YTqAD1T1zl1xyCdSbASpnnnkmbr/99tD3iSrQgeoT/p///Odx/PHH+55XCIHm5mbcfffdiX4uhmHMhAKd8pyQfnTuPjcl0K9FvLVcQQTtQr9G+XnUn0U+bHBt32uWob/7/BZU6zT3/vO7UDu+XQp0Ob5d3X3u3nu+pQ/36HZVnrsF+naEd567R7Xr6jj/zxCK0okueQx6utCzGuWuqwtd7kLPUqCbGuVeIoFuqEbFf6QX6ACwZs0anHPOOfCrFS+55BLs27cv9H2iCvTnnnsOixcvxoc+9CHfcwoh8L73vQ/f/va30d3dnfhnYxhbQ4HOFDoU6IQQkhYpz/26IhYgnkCPuvs8qkCX3edxBboueW6q67wCynMSjHuku1ukWyzQPyuA6Wao/FN6gQ4AR48exd69e9HR0YG5c+dixowZWLlyJbq6uvDyyy9Heo/XXnsN+/fvx8GT7jQAACAASURBVP79+3H48OFIr/nlL3+JNWvWYPHixfjGN76B1tZWLFq0CKtXr8YTTzyR+OdhGMZcKNDD5DnFORlM6Ow81/G7pAp0vxovylSxKPI8SKJf23feBejvQpc/z7y+v7uu7/XLUdt9fitqx7e3Y6BA/xH695+H7T73Gt0epfP8Mfh3n7vHtesS1/8JIXaFYEqk6+pElyPdbZPoD6P6UIV8wELHGPcsJbrJXehSoK9DuES3WKCfZq5GxXSBEX+WXqADwMsvv4yuri6sXLkSM2bMwNy5c9HR0YG9e/dG3j0ua9T9+/fj2LFjocf39PRg06ZNWLlyJWbPno3W1lZceeWVuPHGG9HR0cHVYkypQ4HOFDoU6IQQkpaw0e1R5XlcgR61+7zs8lyKUHXned6i1k17H2tCaLfgs5ad1Qruse4WC/TJAphhhso/6xHoDMMwSUOB7hZ981DbMUuBTgYDYQ8p6/jdStKF7hboXjVeVHkup4oFsRQDJbraha5KdPm/E/PRP0LeS6Cr+8/vRFWer0VVoEt5Lse3S4G+Cf2i0S3Qf4KqKJUCPWrnuZc8V8e1x5XnUnwHyfHdEOLJAHb3ESbYdUv0NN3oqkC3VaLr6ERXBXoWEj2PXeglEOiGalTM0CfQGYYxGwp0ptChQCeEkDSEjW6PI9CjjPmLO749yej2pPJ8Ffrledbj2u+Atzg3Lc/bI7IG1RtTYayJ8Z6SJJ85b4ltC+6x7hYL9H8VwEwzVP6FAp1hmHxDga5CcU4GK2EPKech0N21n5dAj1vThdV1QRJd7kKXEl3+XNegf3z7Dag+UH0TqjWee3x7O/rlubr7XHafy/Htave5e3y7Ks874d95HkWeq+I8TJ67R69LQR7EkxDiFwF4yXQ3uzzOnUaqy581qUTfAb1d6EWR6Fl1oZvaha52oRdUoJ9urkbFTAp0hilqKNCZQocCnRBCkhL1pk4UgS5vtMTpVIgj0KPKcynOk8hzU+JcleV5SHOJKsXXxuRuD+K+x9q+c8cR4msSvKbsqN3oFgv0zwvgSjNUJlKgMwyTbyjQ5ylw1zkZrNgm0L064t0CPUpNF7eeiyLRZSe65Nq+v1uK2u5zuf+8gtrx7WvRL8/l6Pb1GCjP3QLdS553oipf3WJWynMpe90SOEnH+S74d5IHSfK0eHWt6+hMV0V6nqPcu5CNRJc70XWMcn8Q5RrlHtSFbrlAN1Sj4koKdIYpaijQmUKHAp0QQuIwRyGs81yia/e5esMli+7zNqQb2Z6VOHd3m9vSZa6OOswTKcTd+An0tQjvdM9baucl0i0W6FME8G0zUKAzDJN3Bq9Al9J8rgLlORmsyFrLJoHuFvpugS5Ht/sJ9CTy3C3R3SJdjnO/TuH6vmOWof9halnnqfvP1frgB+gf3a7uPnePble7z3+CgaJ0G/zHtgftO48qztWO793IVpTHEeruzvS0Ej3NOPdHYadE74QegS4lehm60DegX6D7SXTLBbqhGhXfpkBnmKKGAp0pdCjQCSEkDurOuyg3c/z24rm7z3XvPk8iz5OObTchz013m6syWXZtR+0kN01QZ7pbiK/xOT7KawcD54ECnQKdYZj8M/gEuirO1XHtlOdkMGNCoMd5SEWtA2Wd535QOkygJ5XnbpF+AwZKdPW88jzqNLJb0F+3qePb78LA3edeAt1rdLtboEt57hboUce2RxHn6h7zvMV5FJGeRKanGedueye6jjHuWY9yp0APCwU6wzBxQoHOFDoU6IQQEgV5EzPOGMGoo9uj7MmLI9CXo7rnLkt5ru47vw36O81Nd5y3Y6A0l9jSaR5Xqsud6hJ5gyzsZ/F77WCQ6pYL9KvMUPkEBTrDMPlm8Ah0VZyr8jzv772E2EDWAl3+Dob93vnVgV51np9AX4J4D0NHkehqN7qKKs9lTdiGag0n6za1+9xLoK9Hv0D32n0u5flW1Mpz9+7z7fCW508oBMlzr/3mJka065LoaTrSdUh0GzvR1V3ouvahZyHQ5Rh3EwL9XlQfWimgQD/DXI2KqyjQGaaooUBnCh0KdEIIiYK740CnQJc3WnQJdHmjJIpATyrPpTjXtfNcynIVUx3nbmleRGEeVagn+dnU10qxXlaJbrFA/zcBfMcMlQsp0BmGyTeDQ6BLcX41KM4J8cKEQJ+P8C70KKPb3XWdWtulGdseR6QvxcDOc1kPyt3nUqDLGksd3x62/1wKdNl9ru4+j9N5LqV52M5zKc0lNktzP5EuZXrRO9Hlf1ud+9C3Ql8nelaj3E11oYftQbdcoBuqUfEdgRFDKNAZpoihQGcKHQp0QggJQu46jyvP/boSvAT6YugT6HFGt6eV51KgV1Kgdpqr0jxrca4KcynN1THteQvvLAR60tHzXiPe12Bgh3re8rvkAr1FAHPMUGmmQGcYJt/UCvSvo79DO2uRZkqauzvOKc8JGYgpgT4PwQ+xyM+hvsZPoLvrOndXeBQpLjvHVZb34SfRb1De3z2N7Gb07z4PGt+uCnR1fPv98N59/jD6BXqcznNVnHvJc1Wc74a949rjiHQp0ZPuRJcSPa5I3wF9nei6R7mrneg2j3LfCHMSfR0KJ9BHmKtRMYcCnWGKGgp0ptChQCeEkCDS3Li5BsHyXLdAlzdLogj0pPJc7TrXIc9NSnMVr13geUvuohC0Nz1vAV5igf5FAcw1Q+VTFOgMw+SbWoH+NfR/Jyu6RL8a+X+3JaQomBLo6sMtXhJ9rsfxboEuu8/da7mSjG5Xp4lJboS/QA96mFrWe+r0sDvQXw9Jgd6BfoGudp+rAl3dfS67z1WBrsrWRzFw33nUXeey29z2Ue1xJfqukJ87TKJLkR5HoKsiPW0nuhTouiT6w9C/D73oo9zXo5AC3VCNirkU6AxT1FCgM4UOBTohhHih7rqLewNmAby7Erzkud+ePC95Hta5EEWeS3EeV567R7YnlefuUe0m5Xk7Bo5ppzjXK9HVfel5y/CSCfQvCWC+GSoXU6AzDJNvvAW6nAokRbqbeTAn24IknBRxbjimnZDoeI1Nzxq/31N3Pei1psvvoWgpz6M8BC2R9ZyXRHd3prtRa8E21I5uD+s+vwfh3efq7nOv7vPt6O88jyvP/xO1O87jyPNf9tGtEfmeOiW6jk70JAJdh0R/BHpHucsx7jq70LMY427DLnSLBfr7zNWomC8w4u0U6AxTxFCgM4UOBTohhHiR5qZNHHnu7lJIO7o9ytj2OOJcdp7r2HNeQf9NG9NiVN4kojDPXqwXeaS7xQJ9qgCuMUNlEgU6wzD5xlugh31vUzvUoxJHikdFSri8v8sSUlTykOfyd93r9zdMoKsPRbvruKWI3zWug7Y+3KPbv4/+2shr9/kGVOW53H2udp7L7nM5vr0T3p3n7rHtUqCHdZ7vRnI5LeX5ryDEU5r4Vd976hLokt0h1yErgS55FMm70CU6u9ClRLdVoD8Ac7vQJe5R7pYLdEM1Kq6hQGeYooYCnRmQZ555Bps2bcKyZcvQ2trq8OKLLyZ6v66uLsycORPjxo1DQ0MDhgwZgokTJ2LevHno7u5O9Vkp0AkhRCXNzvO8BLo6ul2nQFf3nafpOFf3nJuS5+1gx3meEl3ulFc70osg1S0W6P8ugEVmqHyaAp1hypienh488cQTWL16NWbNmuXUqGvWrEn8fitWrMCUKVMwcuRICCHQ2NiIadOmoVKpoLe3N/FnjS/Q5Xc4tUs9Cl6d4n7d41HhTnNC0pGXQFcfmFG70d0C3av73C3Qw0a3q/VbFvJcThuT3ecV1Ap0r93ncnS7u/tcHd2uyvNt8N57LvduS3Eu5blboLt3nUfpOPfrNP8V9Mrzp5T39OtMT9qdLse5/yfid6Or+9CTCvS0o9y7oHcfupToOrrQNyO7XegmJXqBBPr7zdWoWESBzjBFDQU6AwB4+umn0dTUhIaGBvQX+7UcOHAg9vuuWLEC73nPe3zf86yzzsLq1asTf24KdEIIUdFxw8Z9UyWNQI8yuj1q10Kcvec65blJce6W5+w6z1+my4cYiiDRLRboXxbAtWaofIYCnWHKlC984QuO4PaipaUl9nvu3r0bn/nMZ3zfUwiBSy+9FM8880yiz5xMoMf9vhdVtlOIE2KWPAW6W6bLPex+3edBAt2vhpPyXKc0d3eey3pPdp9X0F+Tqd3n6vh29+7zB9Av0P3kuTq6fTtqu8/DxrarI9vjdJnr7jRP0pWedsS7Os49qURPI9AfRXqJ3oWqRO/UwMPQN8Y9C4EuJbqpUe4FE+iGalRcS4HOMEUNBToDANi1axeCbiAkEeiLFy92XltXV4empibMnj0bM2fOxNixY2v+rqOjI9HnpkAnhBAV902SJN3n1yBYnssbLV578pLuPtcpz907zysx8Oo4N7XjXMpzdpzbg7ofXXak2zzinQKdAp1hypczzjgDQTVqXIF+8OBBjBo1ynn9sGHD0NLSgsWLF2Py5MkYOnSo83dNTU3o6emJ/ZmzF+iSORHJ+/spIYMJmwS6JI48l6Pbw+R5WoHe5uJm1NZ7qjxXd5+vQa1Al93n96JfoHvtPt+KfuHpJdD95Llf53kUea52nP8K2XSaJ+1MlzL9l0jWlS4luuxGN9WJLneh65DoOvehpxXoJka5b4SZLvT1qN2DToFOgc4wxQ4FOgMA2LFjB4QQGDlyJKZMmYKlS5eiq6sLSQX61q1bceKJJ0IIgRNOOAFLliwZcMw111zjvPdpp52GX/3qV7E/NwU6IYRIZCdSWnke1n0eR6BH6T5fgejyPEigr1JIKs+/j1pxblJ+suvcblSZbmtHusUCfZoArjMDBTrDlCtDhgxBQ0MDxo0bh+nTp6OjowPTpk1DUoH+xS9+0XntP//zPw9YKfazn/0MF1xwgXPMlVdeGfszmxPohBD7sEWgu/Gq8/xqOr/d50k6z92i3C3M3XWeOkmsgtrR7VKe343+/ef3oF+ey/Htavf5QxjYff5T1MpzObpdStq0nefuUe15S/MoHelqZ7rJTvQ8Jbp8iCKtRC+KQN8EMxJ9Papd6FKiWy7QDdWouI4CnWGKGgp0BkB1B9xLL7004M+TCvTLL7/ceV1ra6vvcS0tLc5xK1asiP25KdAJIWQ29NyoiSvQg+S5ztHtUTrPpTSX4jypPDfdce4l0CnP7WUtBor0NZr++5dcoF8mgOvNUJlMgc4wZcqvf/3rAX82e/ZsJBHohw4dQl1dHYQQGDJkiG99u2fPHtTX10N2qMfdh06BTshgxmaBHlbThY1uj7Pv3N1VHoZa06n1nOw+vxO1Dxqr49vvxUB5/mMMlOedqBXo7s5zyc/gLc6jdJ67u81tledeHelqV3oSiR5HoOuQ6DugR6L/FOnGuesS6A8h2zHupgT6vajtQrdYoP+5uRoV1wuMeAcFOsMUMRToTGD6BXV0gX7w4EGcffbZEELg+OOPx+OPP+577JYtW5z3//u//3u8/vrrCT8fBTohZDCTdnR7XIHuNeovjkCPsjvPvQMvbN95kl3nee85V2H3efGQIt2WTnSLBfpXBLDEDJXPUaAzTNmjCuo4An3hwoXO6/793/898NjPfe5zzrG33XZb4s9HgU7IYMNGgb4A3t3nXrvPb8DAGm55H1HWbqkd5lHXb/nVdGr3eTuq37vvRn/3+Y9Q7XS9F1UxKOW5uvvcPbpd7T5/FAPF7BPw7j4PkufqCPS0wvzXETDRlR5npPuTSDbKXZJUoj8OfZ3oP0XyTnSdAj3LXej3oyrRTQl0uQvdcoFuqEbFEgp0hilqKNCZwCQR6GvWrHFeM2rUqNDjhw8f7hz/i1/8IuHno0AnhAxmTAp0v115UQW6lOc3Qk/nuTriLypee85NiXK3LHeTpfD9gSbyFtc2sRb2jHS3WKBfLoAbzFD5Vwp0hil7kgp0ecNUCIG1a9cGHrtq1Srn2AkTJiT+fBTohAw2bBPocUa3+wl0Wbv5CXT3yq2w1VtRajoveS53n0t5fg+qom4DagW67D7fgtrR7XL3eRf6R7e75bnX+PYwea52nacR5Xv62Ash/q8Pe31eq1Oyq93o3R4/s02d6FKil0WgZz3K/X6Y70L/LqwV6CPN1ai4gQKdYYoaCnQmMEkEuvpk//Tp00OPnzp1qnP8hg0bEn4+CnRCyGDGlECX8nwxgnefpx3/F6fzPM6+c1Wc6+w6DxLlbu5Ctp3mQeL7h5qgXK8V6PK/qfxvnJdIt1igf1UAy81Q+TwFOsOUPUkFurqerKenJ/DYgwcPOsfG/d9VCnRCBjO6Vmv5kUSge9VzXg9De9VvYbVb1KlhfvWcV02nPugsayqv3eey+3wDou8+V+X5YwiW53K3t5c8V/ech4lzP1HuRorzfQH834DXq+gQ6nFHustO9CRd6DuRXKCnHeWu7kJPItEfRvXfmk6JXoZR7rIL3XKBbqhGxXIKdIYpaijQmcAkEehf+9rXnNcsXbo09Pg5c+Y4x99yyy0JP9//z967RktVnem/S91RosRgJEY7JmKiaYyaGC8J3SFp8m9HRj6kE5N4zvGMke4mHfv8o0l3czocm7SkUbyAQUVFg4qxVG5GRBBURMBCbkFRIG4FZKNbBEVFRd2GOzznw6y31luz5lprznWrtWq/zxjPGN2y6rKLral3/tbzvALQxWJxb3aeAD0KnvP0Qlj63CbBkDY8zyJxHgbKTQnzLFPmUZB8Rkq2heuthtt5g3S+G70VEL3gAH1CPq78VAC6SNTuigPQ33vvvfpjTjjhhMjrd+3ahSOPPBKe5+Hoo4/G/v37Y70/AehicW/yFUg2lxEkvzbEriBdB+h0M7Re3U43QMeB56517XyeM810lDw3pc8fQHP6nO8/5+nzRWgE6Ly6ne8+d0mec3BuC885IA9Ll0fBcw7Rw0yvw4F6GpXuRU2h/wl+lXuSFDol0auOfhLqd20h0k+hl7nKvQQA/dT8ZlRMEIAuEpVVAtBFoYoD0Pm+uHvvvTfy+ltuuaV+/ZgxY2K+PwHoYrG4tzrpQY0rQA+rbg9LL3CAHgXPww5hXOF52nvOTQnzotSxR0HyB1OyDVzvrQl1HaLnCdILDNCHecBt+bjyjwLQRaJ2VxyAvnXr1vpjvvzlL1s9hq8a+8tf/hLr/QlAF4t7i2kmG41kiXMC5WMM1iG6TTqdA/Sg9HlQexjNbabZLQ4854lzPs+F7T3n6XOadfju8zlQadpH0QjQF8IH6Hz3OaXPw+D5cwiG5xych8HzMHBuA8mT2ATUeSo9yxT6GsTfh56kxp1D9CRJ9DgAvQofoi9AOkn0LAE6pdDzqHEvAUDPaUbFbR4GHCsAXSQqowSgi0IVB6D//d//ff0xc+fOjbx+ypQp9ettKt/N708Aulgs7o1OclCTFUA3pRdsUgy28DxO6jxNeN4KWG6C51lD8rQBOwfrrYbceUB08lQIQPdQ/U8PuD0fV/5ZALpI1O6KA9A3btxYf8zgwYOtHvOVr3yl/pj33nsv1vsTgC4W9xbHrW7n4JzDctMsZoLqHK6HAfTrYN59zuG5DtBvRXrJc4LnHJrrM51+0zPB8yiA/giiATrffU7p87Dk+VqY4bltXbueNM8amtsAdQ7Ss6xxjwvRk+5CTyuJnmQXelpJ9Pk1ZwXQ89iFTnvQCwzQv5TfjIrbBaCLRGWVAHRRqOIAdH7QYHNwWa1W69dffPHFMd+fAHSxWNwbncaOvTQBetTuc5v0+R0wH8TESZ6nUdnO0+athOf6HvOiwvOolHpvAOn8dyPPSncB6ALQRaLeoTgA/cUXX6w/xvbgcsiQIfXHbN++Pdb7E4AuFvcG80YwcpwZLAqg20B03fRclD7n67iC4HnU3BY2s+mzG7cLPKcbl2kOsoXn89FY367vPter212S5y6J86LAcxNEdwHprgC9CBA9KUB/CvF3odM+9KQAPesUugB0AegikchWAtBFoYoD0AcNGlR/zMKFCyOvnzlzZv36Sy+9NOb7E4AuFot7o9MG6FEHNlEAPSx5niY8jwLoada289R5q4CsfmjUDm53iK4D9TyS6ALQBaCLRL1DSQH6d7/7XavHfOMb36g/5u233471/gSgi8Xtbj6P6Y4Lz8Pmsbg21bffCPONzxNgntlobrNJnd8Fu7mtAvPcxgE6n4NmIry6fQEUwKTd50HwfCUUqI1KnnOAHgaaN6D1kNzVNrvR4wB0DtKfQ/yd6En2ocetcecQvRrDaQL0LCF6lgB9NrMAdAHoIlH5JQBdFKo4AP0HP/hB/TEPPPBA5PWTJk2qX//b3/425vs7BZ73zxH+32j9cCUWi8VpOa3d51Hpc6r7o8SCDtBvRHjynA5hgqrb9SRD0CFM3AR6HIg+hTkteK7vKtdt2hNu2m3eavCdlnka3dZlBu6URHc1/R6Oguf9d4S/hMIC9OEecGc+rgwVgC4StbviAPTu7u76Y8455xyrx5x66qn1x3zwwQex3p/n/R/wvJ9F+DdQ3+nK5CvQ+u/CYnFRTHMZrdZySaHzved6ajwtcD4OjXMczW76zc9007Oput2mtn0SGqvaKxEOmtd48xfNQgTPZ0FBurlQ6fPHoODifPjV7QTPqbrdlDyn+vZn4UPeNWiE5jx5ztPnPG1ODkuad8HzNmXkLmZXgP6S4ecwpdLp5+/UTJ9RVBI9ThqdJ9FdQToB9FbsQq8i/Sr3IgP0e+CvoSBfDf+/gaPheZei0AA9pxkVdwpAF4nKKgHoolDFAeg///nP64+5/fbbI6+/7rrr6tffdNNNsd9ftAeg9YOVWCwWp+W00udR1e2mtIJNZTs/iAnan+eaZuAQvWLhOCl0U2V7GtA8KkVOQNnlMb3NDyT4uyijef37SbD9vlNIgP7/ecBd+bjyLwLQRaJ2VxyA/tZbb9Ufc/LJJ1s95thjj4XneTj00EOxe/fuWO/Pzj9H8psh8/RVEIguFgc56YxGs1laAJ1XtofNb7wxTL/pmeC57c3ONjc805wW1P7FZ6kZaITnPH1O8JwA+iL48Pwp+ACdw3Pae0717QTPKXlOYNhU2U7wPCpxzsH2Jnjey/C8VzLwy2gE6UkS6QTUbavdX4D7bnSXRHpciE417nEAepIKd92LoBoRkgL0LHahpwXQ/xsu33cKB9D/Or8ZFXd5GNBfALpIVEYJQBeFKg5A/81vflN/zKhRoyKvHzFiRP36KVOmxHx/X4aqxwvzr9H6YUosFovTchb7z9MG6FHV7XqFuy08d6lwtwHoHJoTOE8Cz6P2ldsksou837xV1j8jPbHfbuZ71G+Fv59yfIDPRGEB+mUecHc+rvxcALpI1O6KA9B3794NfogbpV27dtWv7devX+z353n/DzxveISvQOuhuCtAHw0B6GKxyUkawqJubHZx1M5zfWajm56D4HlQ8pwS57yyPWhWC5vRaBbjMxhPnz+ExvS5vvecp891eL4cZoD+LJp3npv2na+Decd5GDinhPjLyA6ec4iug/S4iXRXiN6JbHejx9mJTjXucXehJ02gkymJngZEfxzFBOh/RGPzxCSo/y7cAf+/HZej0AA9pxkVdwtAF4nKKgHoolDFAejjxo2rP+b73/9+5PWDBw+uXz9v3ryY7092oIvF4t7mMgB0m+p2m/R53Pr2++AGz+nAJmnqXIfgtnBYgLnb59QO1e6uIH0a1O9ryXag/5cHVPKxAHSRqP0VB6ADQEdHR/1xq1atCr12wYIF9WsHDhwY+/0pQN5q4J0VRL8Srf8+LBYXyUnmM30felKArq/fClu7FVTdblvb7pI4v08zn8dM8JzS5w9B7VR+GI3V7QTQF6A5fb4U4fDclDw3wXMbcM4Bel7gPAiip1XtbgPRXfejr0X2AJ0gelyAThA9jRR6WjvR065xz3oH+iyof28fhPpvUEEB+sD8ZlRUBKCLRGWVAHRRqOIA9Keeegp9+vSB53n43Oc+h82bNwde++KLL9Zf46STTsKmTZtivj8B6GKxuLe5KADdBM/DUgxB8DzsUMYleW46lAmzDs7jwPOgtHmrYXO72wTT22VnehRIp2r3kgD033jAvfm48q8C0EWidldcgM5XjUU1pf3617+uX/ub3/wm9vtrX4DOIbok0cXi9Krb00qfc3h+A3xwbprdgm56JnCeFJ5XEH5zsyl5zucpSp/PhgJ+lD7nAN20+3wpVBKZoOrTcEueE0AncE42AXMOzfOG5yaQzr0J7gDdFqJTCt0FolOVuw1ATwLRaRd6khR6GhC9twF0gugPQUH0ggP0nGZU3CsAXSQqqwSgi0IVB6ADwJAhQ+qPmzVrVuB1/HDV5fCj+f0JQBeLxb3NVyI/gK4fwPD0eZbV7a7Jc9Mevaj0Oe3Yi2vZU15MB+2UbzUETxOm6xC9wAD9cg+Yko8r/1sAukjU7ooL0KvVav1xZ511VuB1+/btwymnnII4c7D+/toboBNEF4Au7u2+AsWrbuezW9BNzzS36clzDtDD5jSX1VomcD4F5nmMatsfRHP6nO8+5/XtQbvPCaDz9LntznNKn4fVtWe53zxNqJ5HEt0FoLuk0Ami57kLPc0q994I0B+GuunlIaj/BhUUoJ+W34yKKR4GfFoAukhURglAF4UqLkCfNGlS/XGDBg3CkiVLmq6ZP38+zjrrrPp1c+bMSfD+BKCLxeLeZDqkGY10Dj/DDm30+j9bgB6VPrepA3RJntvsOg/bsecCzPmOc0mbF9d6LX4QVC8rWOdp9KkoNEAf6QHT8nHlFwLQRaJ2V1yAvnPnTnznO9+pP/a3v/1t0zUHDx7E8OHD69dcdNFFid5f7wDoUuUu7s1OoxXsGqQPz2l2I3ge1BoWNLOF3ejMd55XAhy06zxqHuN7zwmeh+0+p+p2Sp+bdp8HVbfbJs85MOe2TZp3p+CkAJ1q3V0B+gakn0RfC7/K3QWgx9mFnqTKPS2AntYebVABNQAAIABJREFU9PkoF0QvCUDPaUbFNAHoIlFZJQBdVNeoUaOa7A/+HoYNG9b05wcOHDA+165duzBw4MD6YwcOHIhZs2ahp6cHPT09mD59esNd/XH/x0MAulgs7p12Oai5yuAwgK4f3uiHMDYAndLnQQA9zeS5CzynlEMceM6hOa9rTwP0zkzpefTnzNKthuNJoLpe8152iE4g/VwUFqD/1gOm52MB6CJRe2np0qVNMyhvOzvrrLOa/vy5554LfD7+3ybP8zB8+HCsX78eALBmzRoMGzas/mcdHR1YsGCB83vunQBdUuji3uorkByep5E+D1q7FTSv8ZnN5UZnPqdVDKbEedh8RjOZnjyn7+Q0Y81EY3W7vvv8CTRWt1cRvPucw/PV8NPnpp3npuQ5QXNe124Lyl9Nwfz5kkJ0F5BOEN0mhU4Q3TaJnscu9JVQLQStBugLkQ5ETxOgPwb171QvBuhfzm9GxXQB6CJRWSUAXVQXP0iw9b59+wKfb8eOHRg8eHDD9X369EFHR0fDP7vwwgtDnydMAtDFYnHvsys8Hw11sMltAummwxuqbzftPqc9ei41gK1Mnuvg3BaeB+03TxOe036wtMD0Qzm4zCDdlEov+8706RCALgBdJGpHjRkzBq4z6l133RX6nNOnT2+aSfv27dv0/y9dujTWe+5dAJ1D9FZ/RxaL83bS6varkS08DwPopr3nExENz2lG0+c0Ds6j4HlY8pzfpKynzzlAp+p20+7zZVDQVE+fc3huSp4TOA9KnvM95yZ4bgLfm2t+LaE3oxmox4XoZFuQTlXuUQDdFaLHqXIniO4C0lcgfpV7GrvQn6w5aZV72QA67UEXgC4AXSQqtwSgi+pKG6ADQE9PDy6++OKmAwnP89CvXz+MHDkyNjwHBKCLxeLe5CtgB8950vxK9jhuU/27DtCvQzhAD4LnUbvPbRMNacDzKYifOs+ipt2U5KaDIYLScZ9Hf77ZGZre70OG1y9bSr2d6t3PQ2EB+v94wP35uHKJAHSRqJ2UBUAHgAULFjQ0pnGfe+656OzsjP2eeydAHw1JoYt7n2mmatXuc5rXaOWWPrOZAPotCK5uD5rTJiF857kOzuPAcz538ZuCefrcVN9OAJ3guZ4+59XtUclzHZ7zunZT6rwbjSnzMAC+JQUTSCeYTq/tCtHJthA9TgrdtsrdFaLHrXJfgdYBdHJv24VO5wYFB+g5zai4XwC6SFRWCUAX1bVv3z5nu2jbtm1YtWoV1qxZg+3bt6fyngWgi8Xi3mObAxqeOCdYbnouU1oiDYBuSjLohzIToQ5lTAczHJ7b7NSLSp7TAY1r6vx+pL/fnCoIdetQ2gY8PxTwXPz5sriLnA/DswNen+xyQ0BRrCfSy5ZMLzBAv8IDHsjHlUsFoItE7aQDBw44z6hBa8ZM2rVrF1566SUsX74cL7/8Mvbs2ZP4PQtAF4t7i9MA6EnS5wTOx8GcPjcBdJvkuWlOi4LnUXPZFPi17fpMZoLnD6I5ff4omtPnixBc3R4Ez/X0uQ7PCaDzunYTPOcp87QguQ1EN4H0rHejxwHoWUD0VTXntQu9aAB9PtKF6I/Ch+hZnRsUHKDnNKPiAQHoIlFZJQBdVGoJQBeLxe1v2+S5DtBtnpc/Z1oAPev0uUvyPE5de1qpc54ID0uF03Bpgs76c0Q9Vx7wXIfotkn1slS/6/XuejK91ZC8pAD9Sg94MB9XfiUAXSQStVYC0MXi3mCXtVpB8Dxp+pzAeRA8dwHoWcPzsDYw2nvOd5+Hpc+fgEqfL4I5fb4SzXvP18CHthyer0czPNfr2jk870YzOM8LnusQXa9270Z2ED2rFDpB9KKm0JfUnAZAX4Tke9CzqHLvxQD99PxmVDzoYcBxAtBFojJKALqo1BKALhaL298uhzMuAJ1MSXRbgB62/3wCguG5DUC3gec2+85d69rDkg9x4Tkd+thCbR2gm54jT0CeFWgvczq96Gn0AgP00R7wUD6u/Ft6AH3r1q144okncPPNN2PkyJGYOnUq1qxZg507d6bzIQHYu3cvurq6Ynnv3r2pvQ+RSJSeeh9Ap++g1IDU6u/OYnHWTmv3eRxwTnNa0M7zpADddINz0HxGAN02eR42g/Hv3Q9BzRFzoMCeXt1O6XOC55Q+XwYFSVciOn1O8JzvOidvQjBw7kb+wNwlld4d8t7TSKLb7ELPGqAngehxd6GnkUKnPehJIboA9KRqAOg5zah4KD2AvmfPHjz//PO4//77MXLkSNx4442YN28etm7dmtInpLR9+/ZYM+qWLVtSfR8iUaslAF1UaglAF4vF7WuX5HmeAN0Ez2n3+a0Irm0PSzXww5moA5qwnXr8gMYldU5V3XHguSklTglx1+FylvYcsxyfowzm1e+mZHqRE+q83r2IifQCA/SrPWB2Pq78e3KA/tprr+GSSy6BD8AafeaZZ2LatGmpfE6bN28OfJ0od3V1pfIeRCJRuhKA3urv0GHfq1v9PsTt4TTS53GS53znuQ081wF62O5zfU4Lage7B41zmWk2o5lsKqKT52HV7Tx9Pg/N6fMq/PQ5wfM/QUHVZ+DDc0qf8+p2qm3ncJj2nVPivBuNO84pdW6C2FsNfj2G9edwBelx9qO77ETfUPvcopLoLlXuZdmFvhjJIPqTSCeFLgA9qeoA/Yz8ZlTMTgegz5w5E+eddx6C5sNLL700NYA9bNiwwNcJ8+DBg1N5fZGoKBKALiq1BKCLxeL2dZyDmawBumt1O995rifOXZPnUfB8KrMrPI8LVAmc57V7vB1tqnovKkDXQXrRIHqBAfo1HjAnH1f+IxlA7+npwZAhQ8APAU488UQMGjQIffr0qf+zPn36YMaMGYk/pzfeeANxDiaOOOIIbNu2LfHri0Si9CUAvdXfoYO+Vxf5/YnL5SS7z69BMoDuAs/57EY3PJvguZ4+5/C8AvdVWhyaB81lQfB8Jpp3nz+GRoCup8+XwK9uXwm/vp1Xt5vg+QY0wnOqbdfr2qN2nJuA+RvwvG3wvDcdvK32OB2mx0mkx9mPbgPRqeY+7SQ6QXQXgF62XehpAvS096D3YoCe04yKOckB+rx589C3b9/659nR0YFzzz23/vOQhwwZgp6ensSfU1yAftlllyV+bZGoSBKALiq1BKCLxeL2c5zkeRBEtzkkDAPotFcvDKBTksG1sl2vBUySPKdDGpud53zPuUvqnKej9ZS4gPPkgzVPpvOa96Im0vl+9KJUuxcYoI/xgEfyceX/TQbQL7jggvrjBwwYgM7Ozvqf9fT0YMyYMeCHFqtWrUr0Oe3evRvVatXKP/3pT+uvPWjQoESvKxKJslPvBegu3z/z+C5N0JxgJ39/ulv9/V9cLiepb0+y+5zguQ1A19duuVS368lzPXVuO5OFzWNB8JxWWBFA5+nz+QhPnxM85+nztQiG53zfOYfn3Qjfcb4VzdD8DeZtcIfnb7LHbWPPZUqmZwXRXfah26TQOUSPAugE0V1T6C4AnSB6XICedBd6WgA97RT6o1A3qsypOe1Z/0YUFqCfmd+Mikc8DPhMfIDe2dmJjo6O+mc5atSoBkje2dmJgQMH1v/8ggsuSPw5dXV1Wc2oCxYsaAD7ixcvTvzaIlGRJABdVGoJQBeLxe3npJWAehIo6vWCALop3aAD9LDq9t8jGp5HJc8rsD+osUmd88MabtukuQ7NBZxnB9SDYHqrwXlYIl0AOlcDQB/rAY/l48p/xgfoy5Ytw9FHHw3P83D66afjkUceMV43YsSI+mtccsklKXxa0dq5cye+/e1v11/3tttuy+V1RSKRu3onQOcQvZVQmqA5AfOr0Pid+ir2Z0UB/uLyeTTi/3sSF56PRfNqLdv0OQF0m/Q5AfQK3JLn1AIWNZPp8xj/Ts3h+cMwp88XoHn3OVW3r4S/+5zS5wTQg+A51ZdzkByWOt+KRlgeJ2nuCtT5a71ueE82EN0lhW4D0G2r3F+EG0B3SaE/C/ca95WIX+O+FOp3rhrTTyLdPehppdAJoM9FNgDd/05USICe04yKx5IB9OHDh9c/x2HDhmHPnj1N1yxatAjnnHMOPM/DUUcdFXudmaumTp1af2/f+MY38OGHH+byuiJRXhKALiq1BKCLxeL2cdLkedRBpun1eHpCP8z5HcJTDBygmw5jbKrbkyTP6aDGBp7ztLktNOfgXIfmAs7zgejcHKS3GpiHQfRWJtIFoCcF6Jdffnn9sSNGjAi8btu2bfjCF75Q/7zXrVuX8NOK1uzZs+vv7ZRTTsGmTZsyf02RSBRPvRegX43WAnT+3ZZb/26sm2C6gHSxrfMG6HGq2/nu85vRfMMzgXNTdbu+8zxoJpsC+9R5FDzn1e0mgB6VPucAXa9ufwEK5K5Dc/LcJnW+FY0p822as4DnOkTX0+m2Fe9Jkui2ED3NKndXgN6KXehJqtyLXONOKXQB6EUD6Js3b8bpp58Oz/Nw3HHHYePGjYHXXn311fXPe/jw4Uk/Kiv90z/9U/01/+d//ieX1xSJ8pQAdFGpJQBdLBa3j9OG59ymJDqH55Q+5wc1esJBh+cE0PUqQJvqdko2hKXP70UwOKcDm2mwS53bAnMTQBdYXhzPQrGT6K1OpAtATwLQP/jgA5x99tn1x86ZMyf0el6nfsMNNyT8tKJ1ySWX1F/vl7/8ZeavJxKJ4ksAeisAOr8RNcl7b/U8IC6H8wboceC5ftMzB+hBNzqb4Pk9CIbnti1gOjwPummZz11z0AzQF8KH55Q+Xw4fnq+EAqq8up3D8/UwJ8+7oQBzUOL8dWQPyuOAdYLoLmn0bqSXRN8IBdHTrHJfCzeAThA9ryp3guhJqtwXIXkKPSuAnsUu9JsgAD0ZQL/99tvrn+GPfvSj0Gur1Wr92tNOOw1vvvlmko8qUmvWrMFnPvMZeJ6HT3ziE1i+fHmmrycStUIC0EWllgB0sVjcHtbT4Glbr6vkoP6amvnuc9MhjW36PAqgU7LhD8g2ec53ncdNnKex33yO5rlQw6lu28o0/fmydKuBuW49iV5kkE4QnX4PezlA/50HPJ6PK7+OB9C3bNlSf1z//v2xb98+65/vwgsvTPhphWvjxo31xLsN3BeJRK2VAPS8ATqvbU/yXZq+L0utuzjKcQC6PnPZmOYy2+p2EzwP2n2uz2mm9VpBc9kU2FW2m9ZnhcFzvvvcVN9us/ucp8/53nNKnm+ED9BN8HwrGvebm3aav6X57YTWn88WoHOITnZJo3cj+T50AuhREN1lF/oauO9CfwYC0AWg26oO0L+S34yKx+MD9KFDh9Y/w/Hjx1v/fJ7nobOzM+7HZKUxY8bUX+snP/lJpq8lErVKAtBFpZYAdLFYXH7zQ79WHHTa7j7nhzFRu8+jAHrY7vOonedTEJ08D6sHtIHnaaTOOTDnpsMg3TYQPeg5s3CRQTpB9LKA9LwgeoEB+jgPeCIfV4bHA+hr166tP87mUGP58uVO1yfRrbfeWn+t73znO8addyKRqDgSgJ4nQE8jed7qn0FcPscF6K7pc4LnNulzEzy/GeZ5TQfoQTc4mwA6wXObm5ltbmSOqm431bdT+nwZFAh9GgqiPovG9Hkn/PQ5wXMO0LthhuevIzh1boLn2+F578T0dsSH6ATS6f3aQHQC6TaV7jYQ3XYXugtA/3Pt79AWosetcY8L0JciGUBPo8ZdAHoSNQD0nGZUPBEfoP/whz+sf4aPPfZY5PU/+MEP6tcvWbIk7scUqd27d2PIkCH117rzzjszey2RqJUSgC4qtQSgi8Xi8rsVAP0aZn6Qcx2aD2nCdp/rBzK0+zwOPLfZrxd1WKOnzsMObAiYk/mO8zRh+aMG2wD0ILD9SMjzpmmejA8D7K0A6PpudA7UiwbV6feQp9GzgukFBug3eMDCfFy5LB5AX7JkSf1xP/7xjyOvX79+ff360047LcEnFa1/+Id/qL/W2LFjM30tkUiUXALQ8wboaa9AkiS6OMp5APQ4e891eG4C6KZZTZ/RqLo9CJ6bkud8DrO9kZnfwBwE0Cl9vhDNAJ3q25+BD9DD0ud873k3muG5vufcBM0JmHPHhecconO7AHW+F53vRnepdO9G/Cr3l9C4Dz0MpLvsQl8LP4keBdDjQvQVUL9Dy+AO0JPsQa9CQfTesge9wAD9q/nNqFjoYcDx8QD6oEGD6p/hypUrI6/nifUsm8sefvjh+usMHDgQmzdvzuy1RKJWSgC6qNQSgC4Wi8vttCon4xzekPXqdluA7rL7fBKSw3OXlIPLYU3cqna9ll2vZg8C5UHmAH0OzDXvYQA+bZtgul45ryfVWwXVOUjnQL0oEJ1AOh0oZgXRCwzQb/SAJ/Nx5b/iAfS5c+fWH3fxxRdHXv/WW2/Vrz/22GNx8ODBBJ9WsJ588kkcfvjh8DwPxx9/PNauXZvJ64hEovTUuwH6VcgPPGe5AokguiTRxSbHmd1cAHrc6nYdntsCdNPu8zB4bgLncRvA9DlM333+OPz0+ZNorG9fDn/v+bNQaWV99zntPTclzzejGZ4TOA+qaDcB83ct7QLUg2reo9LorhA9KoluW+VOED3NJDpBdJcqd9cU+goIQNfPJHoZQM9pRsWT8QH6ySefXP8MN27cGHn9f/7nf9avv+++++J+TJG69NJL66/zH//xH5m9jkjUaglAF5VaAtDFYnF53Up4PoY5DJ6bdp8TQDftPg9KnlMloCs8p33nLvv1bA5q0kicpw23dVCdFyhP473G2eWeJUzXk+mthuccome5G73AAP0mD1icjysj4gH0qVOn1h932WWXRV6/b98+HH300fXH7N+/P8GnFawRI0bUX+Of//mfM3kNkUiUrgSgU3o7r+/RWf8sAtDFuuPMcLT/3BagJ61utwXoVN/O5zQTPDfdzOyaODfNZTo8nwt/DtLr2wmgU/qc9p+vQuPu8+fRDM/15Plm+OlzEzznwDwsZf4uPO89eN6OCL9Xsy1E5zCdA3VbiL4V9jvRu2FX5R4G0AmiRwH0FxEvhZ5llXscgL4EySC6APRWqg7Qz8pvRsXieAD94MGDOPLII+uf4TvvvBP5mKuvvrp+/S233JLkowpUV1cXvvjFL9Zfx6ZaXiQqqwSgi0otAehisbiczhOe87r2MWiG5xygmw5pgurbg9LnevI8LjyfAvfK9qgDmrjwXE9Yu1Szx019txqSu7xX3a3eoa5XvM9E8WrdCaL3EoB+iwcsyceV38QD6FOmTKk/bsSIEZHXHzhwgH0P9bBv374En5ZZb731Fr72ta/VX2PatGmpv4ZIJEpfvRugE3jOC6Bn/T06z0S9uDyO8/vnUt/uWt1uC9CD4DnffU7zmU3yPC445zc183mMr8B6DI317U/CXN9O+8/13efroBLRHJ6/gmZ4vhVmeG6qaDelyt+D571vaQLprul0U717Wkl0lxS6DUB32YceBdFdATqH6C4APU6NexoAfSHSg+hpA/Q0Z/gCA/Sv5TejYkl8gH7EEUfA8zwccsgheO+99yIfc+2119Y/85tuuinJRxWoCRMm1F/j/PPPx4EDBzJ5HZGoCBKALiq1BKCLxeJymg5c8oDnJmCuJxyCKgL1XXph1e1xkuf3ITp5nkXq3GXg40mIMgHuosD1LO5iTwrTWw3QOUhPE6IXHKAvzceV/44H0PkOt3/913+NvP7tt9+uX9+vX79MKtwnT55cf43zzjsP7777buqvIRKJ0pcA9KuhbhLN8rt0XgCdILok0cXccW6GvhZ28DxrgG7afV6B+eZmgufTEH8OC5rNTHMZn7lMAJ3Xt6+AgufPQIHT1fB3n/P0+Sb4IJjvPKfkOe0QJ3gelDh/FwqAm8D4B5YOg+phAN0E09OE6JthB9Fta9zXIzqF/gKy3YXuAtBpF3qeAL0K9Tu9CMkhepoAnd8M30sAek4zKpbGr3D//Oc/X/8MN23aFHn98OHD69ffc889cT+mUH3/+9+vv8a4ceMyeQ2RqCgSgC4qtQSgi8Xi8vgK5iyT5zxxHpV0uA7BFYGmwxhT8vz3aE6e8wOZsOS5CZzTQU3S1DlPnNvC86C95gLMkw3hYTvT84bpfD96q5Ppep17UpheYIA+wQOWJff4f/cw4IRw9/9kPIC+ePHi+uN+8pOfRF6/YcOG+vVf+tKXEnxSwfrpT39af42RI0dm8hoikSh9CUBvN4BOED3rVL24XHb9HbQF6DSb2cJz/YZnbrr5meA5B+h6dbupGczUBhY2h+nfr/V5jNs0l/H6dhNA19PnBM+pvp12n69DY/r8FSg4zHeeb4UCzATOCZ5zYE4Jc7ILLHeB6ju014lKpfMkethudFuITlXuYRA97V3oVOVuA9DXIjuAziH6MrhD9CQAvYr0qtzTqnHP4gb4ggP0FGZULIueUQec4KHjsHgA/bzzzqt/hk8//XTk9f/yL/9Sv3727NlxP6ZALVq0CB/72MfgeR5OOOEEPP/886m/hkhUJAlAF5VaAtDFYnE5TAcsWda220Jz0wFNEDzXD2Bsq9vDALpNbXvYznNbeO5a1U7QXK9nTxMmzwtxq0F3HiCd707nQD1PiK6DdILprQDoHKQTTBeAHuY1FQ+Vy8P983+IB9BXr15df9x3vvOdyOtXrFhRv/5b3/pWgk/KrOeeew6f/vSn4XkejjrqKCxdujT11xCJRNlIAHo7A3RJoYu5XWY7G4Dusvs8Kn1Os1sYQKdZLWg+mwrzjcxB8NwEyvk8FjWXBQH0RWisb6fq9mfQuPtcT593oXHvub7z/E34de0mcG6bMv8wxC4gPajqPSqRHlXrbrMT3Qaiv4JoiM4BehREt92F/ufa37HLHvS4AN0FoqeVQi8SQCfPhQB0N0fNqJXLPfTvFw+g87T3vHnzIq+/4IIL6tcvXrw47scUqMsuu6z+/EOHDk39+UWiokkAuqjUEoAuFouLbUqc88OVtA/6ODgneB4F0Hltu03y/Gb4BzAcoOt79PTd53fDHqATPA/aeW6TPOfg3CVxTuCcw/O0AfnjEY4z9JYRyJtAeisS6bzWnSfSWw3RkyTRCwzQb/OAFfm4MjIeQN+8eXP9cf3794+8nterX3DBBQk+KbPGjBlTf/4f//jHqT+/SCTKTgLQ2xWgj4ak0MWNdvk9jALoNJ9dDzuAHlXdrq/e4nNbVPqcz2Vhc5ieMp9lsMv6LB2gz4eCixygL0Nj+pzvPg9Kn9Pecx2em1Ln78Gvao+C4x/C83os7ArWCaJzkB4G0KMget5JdNsqd9td6C4AnSD60zW7QPQ4u9DTAOhJd6ELQHdVHaCfnd+MihUqhR4HoA8dOrT+GU6YMCHy+lNOOaV+fWdnZ9yPyaht27bhq1/9av35p0+fnurzi0RFlAB0UaklAF0sFhfbWde102GMbeI8Cp7zvef6YUwYPNd36fEDGe57YN59Toc0SZPnVAdomzhPA5pzPw41wAY5aneZ6+Brej16niJDdB2oc5CeF0DnIJ1D9FYm0Qmkx02iFxig/94DVubjym/jAfS9e/ey75VeZOL7oosuql87ZsyYhJ9Wo3bv3o0hQ4bUn/+OO+5I9flFIlG2EoDejgCdQ3RJoYu5r0A6AJ3PZ1EAnarbwwA6NYfR/MZvep6ExllNn8/0uSxoDnNZlRUHoOv7zwmgr4SCpJQ+J4D+Ihrh+ctwh+c8cc4h+Uch/kuITdf3wL3ePWkSPa2d6C/DbR/6OqSzC90VoD8Dd4Aet8Y9CUSnPegLIQA9PzUA9JxmVKyMD9AnTpxY/wzPP//80GvXr19fv7ZPnz746KOPknxUTeIz/nnnnYd333031ecXiYooAeiiUksAulgsLp7zqGu/Gn7y3CZx7gLP9YOYW9C4P88E0E3V7RWDKdmgw3NKnQclz+nARj+00ffquSbO41a1ByXK48JzGnyjUuour+fyPK2E7fzvgKfS84boBNJnofUgne9GbxOAPtEDnsnHlf+JB9ABYPjw4fXHXn755YHXvf322zj11FNBe99Wr16d8NNq1MMPP1x/H6eddho2b96c6vOLRKJsJQC9XQE6QXSpchfrtpn7wgB61IzmuvucA3Sa3fjKrSCAbtp7boLneuOX7Q3MUXOaCaBT+nwxFKzUATrBc6pv34DG6nYOz7ehGZ5T4lxPnVN6PAycR8HzKIiuJ9TDIDo5CKTbJtG31T6LMIBOSfRuJNuH7rILPQqir0U8iJ41QE9jFzql0JMA9LRn+l4C0M/Jb0bFM/EB+saNG+up8hNOOAGvvPJK4LVjx46tf97/9m//lvSjahK/iXzkyJGpP79IVEQJQBeVWgLQxWJxsczr2rM+wHNNntPhjAs8J4Buu/t8EoIBOj+YCdutp8PzqF3ntokHDs6TDpS0j68dTMC9SIn1R9CaNDp5FlqfRH8Q7kn0AgP0Ozzg2XxcuSI+QF+0aBH69OkDz/Nw9tlnY8GCBcbrrrjiivpr/PznPw98vh07dqBaraJaraKrq8v6ffzyl7+sP/+wYcOcfgaRSNR6CUBvd4AuKXSxyVFJdBuAbgPPberbXQA61bcHJc/1eWwm0kmbB81pQQCd9p8vRzNAfwE+jCWA3g0FgV+DSlxvgwLLfOf5ezBD6x7YgfG0TEDdZmf6DuS3E70bwbvQbavc18MuhW5b5b4adgD9WZQLoC9C8l3oj0MAup0aAHpOMyqe9TDgr+IBdAD493//9/rn+F//9V/Ga5YtW4ZvfvOb8DwPH/vYxzB//vzA56MZtVqtYt++fVbv4emnn8YxxxwDz/Nw5JFHRja2iUTtIgHoolJLALpYLC6Gs95zTnbdda7bNX1Ohy82u8+puv0PaE40hO08D0udB1W28+S5Tepc33EeNTBG7S63SZSXyVGp9bz3qwftSM8LoBel1t01iV5ggD7JA1bn48qV8QE6AJx//vn1xw8cOBBbtmxp+PNJkybBB2NYUpZgAAAgAElEQVThVe+rV6+GKwjftGlTw966efPmOf8MIpGotRKA3hsAuuxCF+vOE6BHwXNTexgB9KD950EAnWYxvuecz19zIuwK0YMAOqXPV0BVc6+Cgql/RvPuc6puJ3hOte06PN+B5qp2guc7Dd5V824L7zI83ialHgXS30d4pXtaO9HTSKEXZRd60SF6EQF6mje0Fxign5vfjIrVyQD6qlWr0NHRUf8sx48f3wC+t2/fjrPOOqv+51GvcdJJJ9WvfeONN6zew+jRo+uP+dGPfuT8M4hEZZUAdFGpJQBdLBYXw7a779KA567QXAfoQQczQTWAQQBdh+em5HkQPOcHNCZ4HpY855Xts+B+EOMKz9sNlseB662A6DpMzxuiPwy/zr3VEL0NAPpdHrA2H1dGJwPo27Ztw+DBg8Eh+aBBg3DhhReif//+9X/W0dEReQgUB6Dfdttt9cd897vfxcGDB51/BpFI1FoJQG9ngE4QXWrcxbqTAnSX+vYoeE7zmwmg8xue9VlNn88eQOP8pd+4HAXPXb+/RwF0Sp8/AwVI10BB1xegIO1GKKj7Cvzq9jdgTp5TXTsBdKprD4Pne2rea2GC6DpIt0mk20L0rJPoYRDdtsZ9I6Kr3OMAdBuITgDdFaIvR74QvcgAPY35u+AAPacZFWuTAXQAmDFjRgNE79evHy688MKm2XXw4MHYtm1b6HO5AvSenp56ut3zPNx+++2xfgaRqIwSgC4qtQSgi8XiYjhrgK4nz+PA87j17bbp86DkuUv6nOC5KXmupx5Mu/YImNsmzoOS5i67y3uDTfvVW51IzwOg873orUyj2ybRCwzQ7/aA5/Nx5apkAB1Qe+Z+9rOfgR9EcJ966qm4++67I58nDkD/4Q9/WH/MDTfcEOv9i0Si1koAem8A6FLjns98dWWEi/R3EDQPXlNz2Axnu//cprrdFaDzOY3PZ3r63JQ85zNXkF2+u9sCdJ4+74SfPqfd55Q+p73nQfCcJ88JnAclzF3g+V52/R40J9M5WLdJo5tgep5J9FeRDKLbVLm/ADuAnscudAHojTextzFAPy+/GRXPJwfoADB16lSceeaZCJpTf/azn2Hjxo2Rz+MK0GfMmFG//ktf+lLoHnaRqN0kAF1UaglAF4vFxXCWAJ0OXZLC86j0+XjY7T7X4TkdxFTQCM+jqtunIT48Nw1m+u68qNR5EDSPO7AuSOhWQ3JXoK5XvOeZRk9zJ5sLTG8VRJ8BuyR6wQF6Zz6uXJ0coAPA/v37sWHDBsyYMQOjR4/GZZddhjvvvBNLly7F+++/b/UcO3fuRFdXF7q6urB9+/bI6w8ePFi/vqurC3v27In9/kUiUeskAD1PgM7XJ2W5Rulq7TUIoBcJ4LaTr6h9xlEu0ucfBtDD5jiX+nZKn2cB0GlGm47mmYw3f1EqlWB31MzlAtFtAPrTaEyfv4jG9Hk3mtPnJnjeg+bKdoLnLqDcxTpQD4PofDd6UCI9CqLbJNGjIHoYQE9zF7pLCn0tst2F3iqAvhDJzgXmI/25PI25u+AAPacZFZ3pAHQAeP/997F06VLceeeduOyyyzB69GjMmDEDGzZswP79+62eg8+cBw4ciLx++/bt9etff/31RO9fJCqbBKCLSi0B6GKxuBjOAqDz1Hka1e1p7j4ncM73nldgnzyfhsb0eRrw3Aac69XsaSXNF0ANvUmcdGBuBUQ3pdLzhOh5V7oXAaI/wCwAPUuALhKJRHElAD0PgE7fv8mUSOZAPW14XtTkczs57MYIk4u0iz5oHoya41wAelT6PC5A5zOanj7ncxjNXDZNX3G+u8cF6Hr6fAsa0+dB8JyS3jthTpnvg+ftj+l9NQdBdA7Tec17WBpdB+gE0XcgWRI9CUAniJ7mLvQogP7n2t//athXuT8Duyp32oO+HPEA+lOID9HTAOhpz+QC0IsI0EUiUb4SgC4qtQSgi8XiYjhtgM6TCuS48Dxqp17Y7nM9fW7afR5U3c7h+RQ0w3NeD0hA0Ka2XQfnHJ5HgfMke83D0uOLoIbeJCaIvjDitYqYYieInteedP0gLk+QXgSIHpRILzBAr3jAC/m4co0AdJFI1FoJQM8LoAd9Jyf4mjZAF2ie7d+bDs9t/l7KAtCTzGo6QA+D50kAOr/Bme8+5zcxm25Y1r//m2YBW4iuz3VhAH0t/Pr2l+Cnz6m6nafPdXhOu84peb4bjdCcvB+edyCm92vPZYLpBNSjEulZ17lTCj0IoG+GguhBAP0V2KfQbQB6VlXutrvQCaK7AnQO0auOTqvGnSC6APQwNQD0nGZUvOBhwGcFoItEZZQAdFGpJQBdLBYXw2kCdNqRlwSa2yTPowC6fuiiw/MogM6T51QHyME5T58TENSBoWnfHj9gsakONCXO48DzhQgH5dWETgPAtzrBnmcinf7eW5FGbyVENyXSSwDQ7/WAdfm4cq0AdJFI1FoJQG81QHeFsDbwvGh14e1kU+rc9u+m7ADdBZ7HAej8ZugggM5nNVN1OyXP9XR40JwVNAvQd3dbiB4G0J+DgqiUPufwfCsUDH4TzfD8Q/iJc72u3QTMDyawCajvh92+dBNE5yBdB+gE0cOS6ATSk0D0boSn0KMgOqXQ1yF6F3oURM8SoK9E6wD6QghAz151gP71/GZUrBOALhKVVQLQRaWWAHSxWFwMpwXQKXmeFJxzgB51IGMC6LfAnFrQ0+f8AKaC5vT5FPgHMnrdNK9t16F5WG27TercNXEelezm8LxaYBNEL0Jqne9JzzqRThA9T5DOITq5FRD9AfhJ9AID9Ps8YEM+rowRgC4SiVorAeitBugEZNOqcqeqcAHo2TjJDQ9FAuj0O+cK0G3hedBNzyaATrOcC0DXq9vpRuaH0QzPacYKm7OCILr+fX225ocRDNBXQFVxr4YCrJQ+D6tu3wE/uU3J811ormpPA5rbAPWoRPpe+BA9KI2eJIketQ896yr3tHahE0C33YVONe4uAH0Z3HehxwXoVaRb457mnJ10vi44QM9pRsUGAegiUVklAF1UaglAF4vFxXAaAJ3XtrcSoIfV/hFAt4HndBij7zunwxnXyvY5sIfnLolzAuRk2kmedsI8D9tWxHNnnVpvRSI9T4g+G+r39SG0LoleAoA+2QM25uPKWAHoIpGotRKA3kqAzr+bp5FCF3iez99T3L+fogD0oN+3qJujbQE6zWs2AJ2sr+MKA+i0+zwofc5nr3mwb/XSZwAdoNP3aO7ZtWtMAP1PUCBUr2/nAJ1Xt78LBZWD4DlPnZugNxzsCtKj9qQHVbrznehBED1qJ/rbMAN0gugmgM4hetwUOu1CDwPoZJtd6C4pdJc96CsRfxd6EoBeRfJWuSwAetKb1AsM0L+R34yKjQLQRaKySgC6qNQSgC4Wi1tvnnJJCtDThOdJALqeWJiIZoAeBc+nIBieByXPw1LnlDDW4bmeNufw3CZtzqE5B+fVNjNBdN2mnetZJtLz2I/O0+h5wHQ6/GtFEp2n0AsM0Kd6wKZ8XPmdAHSRSNRaCUAvCkBPCtGlur34M1QRAHrQzxF1c/R1sJvVqLrdBZ6bZjoO0GmGo7Vb09B4g3NQ+pzguWmmCpon5sP//m8C6LzRiWbBObVr50PNKlUoOPkn+PvPX4BKM2+EgrebocDvm/Dh+Q4oqMxr24Mq25MCdAQ8RxREJ5CeNkQPSqInSaFvQXSVexRAt9mFzqvcoyA6pdCjIDoH6C4QPS5AX4xkAD3uTJ72jetp3KBecICe04yKTR4GnCgAXSQqowSgi0otAehisbi15jv7ksLztNPncQE6pRXosGUizACdDl4qUABdh+em9DmH5zx9Tgcmeuqc4DlPPoTVB9pWtetJ82ovdhBMzyqJnlca/RHkn0ZvVRKdIHqBAfp0D3glH1fGCUAXiUStlQD0IgB0/l09LkQfDUmfZ+k0avZbDdDDbgKgm6OD5rvfwX7/eVyAztdyTYSa5WiOo/ltCnyAztPnOjznde1BNyJz0zzBv/vrAJ1uQOUz4Uz4KfR5teepQsHJlfD3n78Af/85pc+puv1d+LvPe+CWPEfKdkmjB0H0nQiG6CaAThA9KIm+veYgiP4GwqvcwyC67S70qBS6a5V7Vin0sgL0tObtNgfog/KbUfGKAHSRqKwSgC4qtQSgi8Xi1jtpuiUreJ4UoAelz3WATunzyTBXt3OATuDcBM/15LlN6jyqqj3tevbFNT+Vgem5bd9LWg6rek8bpOsQPatE+qNorHTPazc6h+h5JtHp36kCA/T7PeDVfFy5XgC6SCRqrXo3QKfUdqvBJv+ezm94vQrR0Jb+XOB5dn8nSfaeFwGg89+roJ8hCqDbwvMbEQ+gE0TnAP12+HMczW86QOfpc9pFzmvbOTi3WR+1AI210nPRmD7nN4PSjEgp9McQDNBfhF/fTunzbVBgmOD5h1CweTd8eB6WOkdGdk2jc5jOk+imfeg9iFfnzpPoOkjfhmCITgA9qso9ahd6FER/AfYp9LXItsZ9Gex3oS9BMoieBkBP84b1XgDQc5pR8aoAdJGorBKALiq1BKCLxeJiOMkO9Cyq2/MC6GHV7fejubpd33lOCQc9dc4PbEzm9YFhTjthvhhqIHa5Cz2vu9XTNh185bEjPetEOj+sywOi8wPBPP11FBagP+ABr+Xjyg0C0EUiUWvVuwE6VZ4XETwHgXSTpbo9O6eRPC8CQI+qnw8D6NdBAfQs4blptosC6ASv6WZmmsf09LntfPUkFESn7/zzas85G/7NprSKiN9s/RB8gP5E7Xl0gL4OCtK+AgV1X4df3/4eFEAmeB6WOkeLHAbUTWl0SqLrEJ3cA3MS/QPES6JziJ72LnRyVJU7pdBbBdB1iJ7HXJ8UoKc9X7c5QP+b/GZUvCYAXSQqqwSgi0otAehisbgYjgvQKX2eBTynw5moekBXgH4X/P3nOkCfgmaAHlXbToc0ZEqe88Q5B+f8AMeUONdTEVVL26TLs4Ln+t3qRUmp64n0rCre89iPnmcS/WG0Zie6AHQB6CKRqAgSgF5UgE7f2a+0cJF/hrI76d7zVgJ0+v3gN2GEzXhh+8+zAug3ab4F/nxnA9BnoxGe8xuXacaqInh20ucVAoImgD4DPjyn1jK66XpW7dr5tefgAL0TCr5SfftWNNa3fwCVzqba9qLBc3IYRNdr3cN2ohNAD6tzN+1Ej6pyp33oYTXu3cgOoL8Iv8Y9LIm+FvZ70Feh2ACdz98C0LOSAHSRSOQiAeiiUksAulgsLobjAPQsk+emJHoQRHcB6EG7zzlAn4rGAxBT8pzvPNfhuV7XbgPPOThfCHtwvhjNhz9ZQvI0IPviENv8zElMKZKs6t2zhOhU6Z53nbsAdAHoIpGot0kAusBncZjLCNDpd3q0xXuygec2LWFxADpB8/HM9FgTQOezGwfoc9E4fxE8pxmLZie6ATgMHhIQfALNAP0B+PB8GjO9lzm1xyyqPe9KKFD6AlQNOKXP34CCwO/A33u+E376vIjwnBw3ia5DdJud6O/BHaC/Afdd6LYAPa1d6LQHfTWiU+jPIn6Ne57NcvTvTBEA+qMQgC4AXSTqzRKALiq1BKCLxeJi2BWgZ7n33DWJHgbQTelzDtB5+pzvPXdNnlPq3ATP6eDGBM85NNf3m1eZTbBZT5abDoCK5iUh1lMfWYB1vtOQ7zVMA6br+9Gz3I2eVxo9753oBQboMzxgaz6ujBeALhKJWqveC9CvglSfi8NtU31eBIDOd5xT4tx2Z3vaAN0Fno+vPYabIPoEqPnuDqg2MQLo1BxG+885QCd4vgCNyXN+0/GympfXTKCRA8QwgD4dao6czDy99n5m197HQjQD9I1Q8HYrwqvbiwzPyUEQPWonugmiu+5DD9uF/ibi70IniB4G0G13oUcBdA7R065y/1PN/Hc7D4ieFKBT40NaM3SS2bngAD2nGRVbPQz4nAB0kaiMEoAuKrUEoIvF4mK46AA9LIkeBdAJnk+CX91egV/fTsnzKHhOddZ68nwOgpPnQalzU1V7UOo8qJa9DMA8DmAPqn43fTZJzGF6lmn0tJPoadbRFS2JXmCAPtMD3sjHlZsEoItEotaqdwJ0guet2kktLocpxV0GgB5V0x53zotar8U9Hm7V7QTNTSn2W+Cn0O+CD9CnQ81sD8Kf0wigz0czPDeB8xXMOkSvQs0MYQB9MtRseQ/UnDkFapacBfWdnQP0NVBgtQsK4L4OP32+AwogU3V7GeA5OSiFHlbnHpREN0F0DtBdqtypxl0H6ATRX4U5hU4QPSqF/hLCq9xtATpBdFuA7lLlHgeg02zeCoBO83Sas3SSG9ALDND/Nr8ZFW8IQBeJyioB6KJSSwC6WCwuhimhYFPrdzVaA8/1JHpQNWAQQOfpc333uam2ncNzSpyTabcepc45POeJcx2ec2geljivojFpHpTadhmAebIirvMA6GHp9LT3qHOInnate16V7nQY0A5J9AID9Ic84M18XLlZALpIJGqtejdAl/S5OMiu81IrADp/j3HgeSsAup48p8dez17nxtq1t0LNd5Og5jkO0Hn6/FE0V7fTXLUUzdD8T5qp8pqncBdCfb9/FOr78UyomXEq1Fx5N9TN2gT3p9eueQRq1lgGBT3/DJVafhkK4r4BlaB+D351O+09J3iOkjgKou+FfRI9LIUetA/9baQP0KOq3G0AuksK3QagE0R32YXuWuPeaoD+BNK9Ib2NAXpOMyreFIAuEpVVAtBFpZYAdLFYXBzbVhLGTZ9fF+C4EF1PodMBjQmgm9LnBM8JoN8PH6DryXOC5jx5ToczZBrOCJqTTfD8SURXtbukzJdZ2HQ45OIVEc+fF1jXa96rKViH6GmBdILoWabR80yiz4aC6L0QoM/ygLfzceUWAegikai16r0A/UoIQBcHO+30eVYAPcl75HNeGEC/HtEAnc9nNslz/liC59fBv3Ga17jfCTXP0QxH9e0PQ303nofm9DnBc30uIsD4NHwgqSd2n4KfQn8M6nv3Q1Bz42So+XJS7X3dATVzTqm9r7m197ACCo52wlzf/j786vZ9aEyfw82HaG4pQCeIrqfQoyC6a5X7O/Cr3HWATjXuOkDfAn8PejfiVblHAXTXGvd2AuhJZ2oB6EGqA/Rv5jej4m0B6CJRWSUAXVRqCUAXi8XFchRAjwPPeWrc5DQgehKATrvPdYDOk+ccnBM8D6psD9pzHpU2N+0zt4HneoLCZA7CbYds3RykmxynFi6NlHrR0+im3ehlhuhZJtELDNAf9nDwnXxcuVUAukgkaq16H0CnpK4AdHGYiw7QefI87vsJm/X4TGcDz29C9P5znj7n4Px38GdEet0boWrcbQG6nj5fAjWv8Jnoaahd0quY+W5pnkSvQs0Hj0PNgg/VXvs+qDlzYu293QY1e94HNVPqAJ32n7+KxvT5h/DT5zHh+SGAd2jNh9V8KFoA0sm2SfQ9UBDddh96EEDn+9BNEH0rzCl0gugmgP4Konehb4CC6OsQDNFd9qCvhh1Et92DTr/Lcfagx52101iVJgA9SByg5zWjHnzHw4DPC0AXicooAeiiUksAulgsLpajDoZcADolzMNSCjxdEAekc4huA9AriN59rle3B8FzfSgz7TvX4XlVs542j5MyX4H4UDxNU1KDBvMgpw3Us0ykp5lG54n0doDovQugPznXw4H38vHdtwlAF4lErVXvBOi0/1wAujjIRQboab03mvVsbmBOY/e5CaATPB9Tey80e15fu/42mAH6Q/ABOtW38/Q5n5sobU7w3JTuJTi5Amrm4DXuj8AH6PfW3s8EKMB/M9Se9grUbMkB+mo07j/fBgV+P4ACxrugoDLBZguAzpPmBM47NB+K5lR6LkA9KI2uJ9H3wt+JbrsP3VTjThDdtAudAHoQRH8VwQA9ahf6S1AQPQygvwAF0G0huk0S3QWgx9mDztvfqjH8JNS/M0lmZwHoJhFA/7vB+c2oB94TgC4SlVUC0EWllgB0sVicjq9AOgd+9DxBBzA28JxgOKUTog5ZTEkD3fwAhR+kEETnSYdb4AP029G8/5zDc333eVB1e1DyfB4zwXOC5mQdntvWtBNw5jvIg2rYWw3P+WAeVP9u2qmeBlQPqnevJnSWifR2gehp17kXF6AvesTD/vfz8d2/F4AuEolaq94L0AWei8NcVICe5vtKA6DbVrffDHP6nOD5NWjc4/672vW3wgzQZ0F9B34M/kxG6XNq7foTfHD+LBSkJK+umf5/Aukra49dAr/G/VGo78HToebLiVBz6A21n2EC1M3b96MRoK+Bgqy0//wtKBDM4fl++LAZzTYBcw7NP6aZ/vlhmimpnilMD6tz1yvdqc49CKLrKXSC6DpAD6tyD9qFvgXhKfSoXegE0MNS6C417rYA3bXKnSC666z9FFoH0NOamx9FuwL0vGbU/e8LQBeJyioB6KJSSwC6WCx29xUGXwk/NcMd9/mpyl0/iIkC6C7VfrYQneD5NTXzA54x8GE9HdYQQOfpcwLoVN1uA8+pvv1hqEHLBM9pvzVVdPPEOZngOYfmvK49KGFuqma3GYyfTugs4bqp9t2UWE8C0+mzTSuVnhVE5zdfpA3R4x4OtDqJXlyAvvBRD/s+yMd/mCgAXSQStVa9E6CnvYta3H4uGkCPuvE5LjwPmvVsAPqN8G9qjpM+J4B+Lfx/L6mafmzt2glQMx4H6A9CfTedC7++ndLnvLqdw/PVUKByDRS0JNM/I5j+TO2xy6DmigVQ37lnQTWZ/QFq9ry+9h6vrf1sd9b+nAD6n2rPvwEK1L4OlZb+AAoaRyTPdXBO8JxA+eEh1qE6gXUTSE8VptvsRNchul7lThA9aZV71C50SqF3I9ku9DCATil0G4BOv39pAnS6GSRO41s1hosG0OPeaF5sgJ7XjLrvAw8nCUAXiUopAeiiUksAulgsdjOH5fxAweQkKRrTYQwB67DUeRx4HgbRKX1Ah5tUr0k/N70nOszRAfqdaKxvvxc+QKe950HwfDb89PlcqKFLh+dhde166jwqbc5T5qakuS08fyah8wDpejpdT6gngeg8lc5hejWB04boWe9FzyuJLgBdALpIJGpH9S6ATpBO0ufiKBcRoKf5fsJmPReAPh7JAPrY2vuheZZ8be0aE0Dn+88fh58+p+r2P6Gxrn01FKj8MxTQ7GQmwEkg81n4Ve6UQp8HH6DfBTV/jmF/p9dDzaJToebIJ2vP8TwUbKX69neh0tW7oUBySPKcp80JnBMgP8LCQWC9AznsS4+C6LYp9KRV7pRCNwF0gujdiA/Qo2rcaRd6GECn3z0B6OnXuD8KAegC0EWi3igB6KJSSwC6WCy2N8FzAuRXRZgfOsR5LX4gQ+lv06GKDs7jwPMb2GM5QKfkOYfnPHVPEP06NAP022FOn09GI0APSp7PRmPynAYvHZ7zynYOz6PS5nGq2cOS4wTAV6XgZyJeK03IHlT3vgzJ0+hpgnQO0dMA6VlCdLrZgyB6ViB9NtS/L2lB9OIC9AWPedj7YT6+SwC6SCRqsXofQBd4LrZx0QA6NYal9V6iALrNjdKUPo8L0H+HxvQ5/+yvgV+PzgH6H6G+i86B+v47H+q7ehV++nwl1IxDVe0Ezwmav6CZg/TV8Kvcl9Wedz7Ud+HpULPmTezv84raz3Er1Mw5F2oGWQUFUF+GqhF/GwoA/wWN1e1otL7bnCfO+wDexy3dp2YTVDeBdILpmQJ00z50DtE5SDdB9PcRDNFNKfQ3YbcLvRvxa9xtALpNCr1dAPoiJJ+bH4cA9EbVAfq38ptR934oAF0kKqsEoItKLQHoYrHYzhwYuxwIxk2i2wJ02114cVLoBNDDfpYran8eBtD19DkB9OloTp8/hMZhySZ5vhCNaXPyUwgeQikJ4Zoup9REEfyM5ftOAtbTSKOnMfzrprvp06p0T/vueh2kz0U5kujFBehPPO5h91/y8aQ7BKCLRKLWqvcA9CTflcW9z0UD6C5zYVKATiuzoma5JAB9HPwUt/7vJQfotyAeQH8WKlFOkJLAeRjsfAE+RH8G6kbfxVDf3edC3Yw9qfZz8Jtxxtbe52SoG1qX1J5jAxSgpfT5R1CwOACeU/K8Az48PwI+DP844B1Vc98Q0zUcpOs+nL0O+TDkUOmup9DTTKITRNdT6GFJ9M2IB9FtAbrNLvR2AehVpDM3C0DXRQD929/Kb0bd/RcPJ50kAF0kKqMEoItKLQHoYrHYzgTPXQ9s4tZSmgC6vhOPJ8/TgOccohNApwp3G4B+A9ThxQR43u+hDlZc0uf6zvM5sEue0349vnM7aL85T5xHwXJTvXqrobk+rGdZA8/T6Gkk0imVnkalexXpQ/Q86tyLnkQvLkCfP/8Q7NyZj++88xAIQBeJRK1U7wDovN2o1d/zxeVwnBuaexNAd6lvjwLo+vxKM9/v0AzQH4D6HjoH6rtvUH37c1BgkirbX4CCnetr3qCZ9lkTRH8OakZZAjUDPFp77bvQDNDH1H7GqVDf7ZfXnqMLjenzXfB3n2sAnZLnHWisav844B1ZcxQ4102P01PplEzn+9HJqda6u1a56/vQwwC6aR+6CaATRI+zC90mhR62B912F7rLHnTeHmczY/O2tzxm6DRS6ALQddUB+re93GbUnTsPEYAuEpVUAtBFpZYAdLFYHG2C2UkOCF0hOlUCEkC/FsmS5zdamF8/Do170K+GOYlwJfzDlBughptb4e8/vwt++nwy1CHGdPi7zzk8p33nlDwneD4PwfBc33Nu2nFO4Jxq2sOgOblISfMkcD3NuvcVSAei0130RYToWSbRs96JThC9PQH6vCcOwUe7D83Fd0wSgC4SiVqr3gPQJXkudjEH6Gml0NsJoLvA8yCAPrb2PoIA+nVoBOjToOa5WVDz2+NQsG4x1Hf+FVq0Y0UAACAASURBVFBzyLPw0+edUCCToPlLUPCzS7MOQ9fWnmcF1Bwwr/baf6j9LHzmJoA+Der7/UooaNqNxt3ne+CnzzWAzuE5r2oncP6JGOZpdB2k81p3HaLz/eiZJtH1FPouRNe4FwmgE0RPCtDJa6AAetoQnZre8kiiC0DPQgTQv/VtL7cZ9aPdhwpAF4lKKgHookw0bNgw+IcG0R41alSs1xGALhaLg53WIQ1P2NjsRKfX5enzoOR5EEDnYHy8pfljrq+9Bu1Dpyp3+jnIV9Xe2ziY69t5+nwK1CEGVbfbJM8JnBM856lz2nNuSp0T6NV3nOugXN9fzneY86H4uZydRUI96f500370uEA9rb3oVfh70bNIoqcF0nmVe5YQnarc4ybRiwvQH1twGHr2duTi2+86FALQRSKRSTt27IDLjOp58Y5L2h+gS3W7OK71OakVAJ3muTQBuqltzAWgu6bPyfoOdJr7CEbzn9lU4U4AfTbU/DYfakZbAjUjrISaSVbDh+eUOidwvgkKjOqwdBMaq7lfgAKaT9eef0HtdSdDzZ/8pu8boObRB2vvZ1XtNV+Dnz7fCZW61tLnlDznde1U1d4XPgw/GvA+aeGjmW1BOkF0vhs98yR6UAo9qMZdB+hU4/4OmiH6W2jchR4F0DfDDNA5RA8D6GEpdAHo8QB6GnNx3Hm4wAD97w7JbUbt2duBzwtAF4lKKQHookwkAF0sFrfWWVQE2hwW6q+rH6ZcB/8AJQyeExR3rfDTUwjksWjeh35V7Z9RfTulz3l9ewXB6XOePKf0uQmeB6XOCZqb6toJmuupc1M1e1Ta/DmoQ581OXg17PetJYHpSWreCaST4wB0DtKXIBlEp0OBokP0PJLoSavciwvQH13UgQ/2H56LJ97dUX9dAegikYhLAHqa34njrDgSi0ehuamrFQA9TYhPM18QPM8SoNMMqK/xIhDNf94xtesmoBGgPwj1PZTq26toTp+vhQ/PN8BPnG+CgqKvQkFT7m4oWPpy7dr1UNCTUuiLob5b3w914/b18BP0E2rv72GoWXF17TVfh58+D9h9TslzXtdOiXMOzfsB3jGA96kQH1O7jhwE0o9EY727DtI7kDJEd6ly1wH6X9AM0Amih+1BNwH0rQgG6EEpdLq5IqzGnVYAhAH0qD3oAtCzWXUWB6IXF6AP/rtDcptRP9h/OD4/QDWlCUAXicolAeiiTDR06ND6/0AOHToUo0aNCnXcA04B6GKxuNlZ1APqEP3KAI9mr2uC52HJcx2cxzlA0av8rod/mEKV7qaDnJsQvvt8Cvy955Q+nwmVmJ0NNUDpte06PKfUeRXBe851cK6nznnCnCfNCZKbvAbq0Ccv6zCdO0lCXf+5dZjuCtHJeio9bhq9yBA9TYAet7rOFqDPQvwq9+IC9LnVw7HjYJ9cfFvlYxCALhKJTOru7q7/92HAgAGRM2rcm7zbF6AT9BR4Lk7iNG90jgPQ054To9LneQB0aiDjNe4E0OlmgbG1626DmvXug5rtHoJf374Q5t3nf4aCluvhp85fgQKkm6HA6VbNVOX9au3ajfCr3J+BmiPm117/vtr7uqn2eUyqvbfHa++js/Ycb8JPn+9FQ/pcT54TPKfUOYfmHJwfG+AgmK6n0vU0ui1ETz2FTgCdQ/SoFLpe5b4DzRDdBNDfhOe9gXCIHhegc4gelkIngB4G0bMC6CsR70b0VgL0tNacxbmhvMAAfcihuc2oOw72EYAuEpVUAtBFmYgn0LM8vBSALhaLG63D87QBOj88DHNceB4HnIcdpPDd6NdrvoG9lqm6vQI/fU7V7ffD8x5Ac3X7XKhhKg48J3DLobkpdW6qZievRjjUDrszPU3bgvU0EuocpifZkW4C6e2WRE8LoPO77rMA6ATR2xGgH4H38PFcfFvlcAhAF4lEJvEEepaHl+0N0AWei9NyKwF6nunzKICedA68CY0Ande4U1X9NVCz6Hh43kSoWW8K1Fw3G+r77RPw69uXQ80Jz0LNL89DgcsNUOCTUuevQQHUN6BSydwcrr4GlUR/CQp+roaaP56EgnF/hNqFfgfUDd2Ta++rCjU3bag9xzsI3H3Ok+eUOu8LBbl52pxD8v4hNgF1DtF5xXtfmGvdc4XoB+AO0W12oZsq3CmF/gaiU+hBNe5dCIfoYQBdh+hhs7nN7M1natcUusvs3CqATnNxmuvN2geg5zWjvoePC0AXiUoqAeiiTCQAXSwWt8Z0SJAFOLc9QCFwrsNzDq6TJA4mMN9Ss+kghSfSTabU+a1ohOd/gLm6/Y9Qhyw8ff4w/Nr2R6GGMrrD2QTPCZzTXj1eJc7T5vo+cx2eP4fG6vQ8IXkacJ2/dxrok+xQ54n0uDA9LYhOafQ4MP1JpHdIkGUS/RFkuw+dkuiuVe4C0AWgi0SiMAlAT2rZey5O02mA7KIk0NMC6K7wPAigj6m9L7qxe2ztz2+GmvkqUDMeAXRe374Eai7gu89t4PlbUEll8lvwIevrUED15drzdELNMMtqrzsH6kbtaVBg/yGo7/AroADpy7XnMuw+15Pneuqcg/P+gHecgz9dMwfqQYl00270PgiG6IchY4husw89qMrdJoFuW+XeDTNAJ4ieNUAniG47T2cN0OPOyElvMheAziUAXSQSuUgAuigTCUAXi8X5+gpks88uDjzXD0soeR73wOQWzQS8b0UzSHcxVbZPRCM8p/T5fWiG5w8iGJ4/BgUqaUgzJc956pySDdw8bc4H2uc0r0E0sH4+Y6cF1gmim6reXWF6nLvn04ToadW6p3FIoDvNJDpV12WZRH8Y6t8zAegC0EUiUVoSgJ7ElD5v9Xd+cfs4DZAddwd6OwJ0vgedIDrNppQ+nwDPuxP+/vMZUN8550F9914M9V1+JczV7Ryevw4FUN+ED8/fZebw9c3a9ZRE3wA1T62CmhsWoPHm1Pm1f07p8y1oTJ9r8LwDjfCc17UfCx+EHwd4xwPeCRE+vubPoBmkE0zXd6TzJHpf+Cn0oCR6R+29Z1LlfgCNAJ0g+i7Y70LnAJ1S6DpApyp3E0DfgmCAzqvcw2rcowD6C7Cby9egGAA9yYyctKlNADqXAHSRSOQiAeiiTCQAXSwW5+csd57bHJiQeeo8SfKcA25KiJNvq/n37P8m3xph/frfQ4HzO9GYPL8HjdXtQbXtBM+ptp2nzhfWrNe2L4UaNJcjfL85h+ZBu8zDQHkn/KE6C3eice9aEshOiXRT5XscoK7vSHeF6WlWuieF6EVOonOInlUSnVLotkn04gL0h6t98A6OysW3Vo6AAHSRSGSSAPQk8FzS5+K0TTdAJ5nh4t7UQa+b1jyYZAd6UoBOEH08miH62Nrr3gg1X/4ejfvPZ8Lff0717bT7fDXUPLMOCma+jObk+VtQcPUdKOj6vmZeB/5W7TGvQcHTDVCz0DNQ8wbdQLsQap5YBQVKu6FA7QdQKepadXtQ8vyTaE6cfwY+FP8rwPtshP8KZpDOYTqH6MegOYlOafTM69x1gE4QfR+iU+imXegE0E0p9LwB+gaomzeSpNAFoAtAbxYB9G8OOSy3GfUdHCUAXSQqqQSgizLR0KFDwQ8vOzs7Ua1WsWrVKvT09KT2OgLQxeLe7jzh+TUBvhaNyfPrEJ48p93kYfBcB9+/D/BER9/OfAcUPL8Lfur8HqgDFV7dbkqez4UZni+EGu702naqbl8Oc127Ds0JnOsV7UGwnJsgd9CgTV7HHHVt2MAe5KRpdVPdO4fpcardXUF6ESB6Wkl0Wi2QZpU7QfQsq9wfQjsA9FnVI/E2PpGLb6n0gQB0kUhkUnd3NzhA7+npQbVaRbVaRXd3d2qv014AncNzAejiLJwEoidpRUgLoNtA9DQAuqlRzATRqc6dKt1vrP35bVDzH99/Pgvqu+wTUN+9l0HNC89CzSEvoLG6nZLnBM8JnO+Agq89Bn8AH6Rvh0qtb4EP0Z+Hmm34/PFc7bVfrr3ee1DAdx8C4fknoJLgn4IC55+GAt8nQAFxAucn1vy5AJ8IH6ITSCeYzkE6T6LzNDpBdF7pbgPRU0+hh9W4E0T/COZd6DvQDNGjALoJor8GBdC7EQzQw2rcX0I4QH8R9gDd9kZ0F4C+AuUB6Gk2srUXQM9rRn0bn8DnBhwKAegiUfkkAF2UiThA79u3L/wDBOUBAwbg4osvxrZt2xK9jgB0sbg3Oy94roNy7jEw7zsfV7OePKcDEv2QhKfO9bR4EDy/3dEEzCfVfBf8ynZKnZv2ns+AnzyfDQXPqbJ9HvzadoLnBM6raNx5vhRqyAyqatdrzHVwboLUpnS4DfxeBzWMcycB6WEpdQ7Uk4B0PZVOMN02ke56V31ale5JDgoohZ4GRCeAnvY+9EeRXZU77UIniB4F0osL0B+qHok3cXQuvrnycQhAF4lEJnGA3qdPH3R0dIDPqH379sWgQYMwffr0RK/TPgCd4LlUt4uzdlyIXhSATjNjHIBuC88nGKyDdILo3DdDzZcToWbAe6BmPapvfwzqe/ZTUN/7KX3+Z6j5aCP89PlW+PvO34EPzj+EArE7oWrCyRzUfli7/h0o8LoVCqxurL0On5XWw4fn79YevxeedwDeIQcb4flR8Hedc3BOafMTAe/zAT6pZv2fm0D6X8GH6ATSgyrdXSB6Kil0wB6i638vPIVOIF1vDwgD6LTnPgigb6797pgA+ssIh+hpAXTagx41O9O8nNWcXASAnsYc3D4A/W+HHJbbjPomjhaALhKVVALQRZmIA/Qw9+vXD+PHj4/9OgLQxeLebA7P0wboesJ8TIj1ynYC5xye66lzMj8QCUucm5LkdziYwDlBc77r/F74qfMp8OE5r24neB5U267Dc6psN+08p0S0Ds1NFe0cnAeB8nWOXg+VdtgAvxqO6uFsHh8XrPNUehyQzmG6nki3TaNziO56dz1V7y+DO0wvEkR/HNlUuWeZQucQvZwAfWa1L95Av1x8U+VICEAXiUQmcYAe5fPPPx9dXV2xXqf8AJ2+W0vyXJyn49wYXQaAztd6uabPeTtZ0PouDtM5SKf/+1aoefJOqPnvPqhZbybU99d5UN+1qb6d0uedUPPRJijQvQWNyfMd8MH5X6DA7B407t3Wk88fQQHad6GALFW6d9deh7y59mcEz2t7zw85CO/Qgwo894EC00dDwetPw99vTmnzz0EB8gGOPgmNIJ3DdD2NTrvRdYj+SUTXuRNAz6TK3QagmyD6BzBXudMedNMu9G0IrnEniB5U4/4ywgH6BoTP4LYAnWbntAB6nBr3VgP0tG4mpxvIbeffIgP0jtxm1DfQTwC6SFRSCUAXZaKhQ4eio6MD3/ve9zBq1ChMmjQJlUoF48aNw8UXX9yUSp8wYUKs1xGALhb3Vifdl2dz+GGC5FF77UwHI2HJAoLnYWnzIGB+p4Oppp1cQeOucw7OdXhO1e0Ezx+FGzznyXO9rj1or/mfEV3Hvg4+BI9jfTi3cdQAb1v7ngSimw4CbCG6DtJtDwfogIC8HG4APemBQRXp17mXDaKXG6A/WP0EXsencvH4ylEQgC4SiUwigH7iiSdi2LBhGDduHCqVCiZNmoQRI0Zg0KBB4DPqgAEDYq0fKzdA5/BckufivO064yX5Hb3S4XWSAPQgeE4APQyeR82JJqh+C3s8gfeJUPMgpc8fgPpuORfqe3EVfn077T5/EWpOoup2EzzfCQXHCZwfCDCB3D21x/RAAdp3a8+5DX41/DYoWLsDCvAakucEzz8JBa6Pg4LaVNH+OSgAPgDwvgB4X7T0FwDvZDSC9JMQDtJ5Er0/oiE6AfQ+UCn0DqS0Dz1sF3oYQCeIbgLoVOUetQud/v5MAH0L4gN0nkIPmsFtATql0FtZ494uAJ1D9HID9L8Z0pHbjPo6PiUAXSQqqQSgizLRqlWrsH379sA/37JlC77//e/X/0e0b9++se7wF4AuFvdGZw3P+T5zW4elCkwHI7yGLyp1zuF5FCinlLluDs3JPHU+DX5l+x9h3nvOk+d6bXsVPjh/Co2pcw7Peep8Dfyh1rTTnMA5T45zEzwPGraz8Etofh88ue4C0fU96Sa7QPQ4IN11LzqZDgpsDwt6C0R3uRPfFaDbpNCLC9AfqH4SW9A/F99Y8W/SFIAuEom4enp6sHTp0tBrJk+e3HCz9y9+8Qvn1yknQNfBuSTPxa0wX9GVB0DnbWauzgOgU3rc1gTRCbzzWZKnzx+E+n75GBrr21ehcff5JvjV7W/Ch+c9UBCWwPk+KFhrgrh6InovmhPpBGqpEv4jKNDL4Plh8OF5XzTC8xOgwDbVsp8MH5yfCnhfivCpNZ9Sexz55JpPgjmRfgJUEv3TCE6i63XuphR6R82Zp9CpDWAX4gH0sCr3oBp3AujdyAag296gXnaATq1sRQLotjeQFxmgfyy3GXUL+uNEAegiUSklAF3UMu3atQtnnXVW/X9IL7roIufnEIAuFvcWX8Gcdt2eDs9tEuc2tXxUyacfhOg1fCZoTocdUbBct540J3BegQ/Oeepch+cPQO3DexD+3nOb2vbFaK5r/xP8fedPQw2jPHXOwTkH5no1O4flpvQ4uSsl24J0PZluqoB3qXrXq+pdk+q2u91MNXWuEN31sKC3QPTHkF0SnSB6OQH6H6v9sBnH5eIbKkcjLYC+detWPPHEE7j55psxcuRITJ06FWvWrMHOnTvT+ZAiXrtSqWDs2LEYNmwYRo4cibFjx2Lq1Kl45ZVXMn99kag3a/r06fABuIctW7Y4Pb68AJ3D81Z/9xcXz1fkaNt0eNKWBA7sXWyC6EGzZFhTWVoAXV/39Xv4syTNiPdAzX5/hJ8+fxxqnluKxvp2U/qcUuGUPN8DH5wTPEeEOdildDRPRe/WnvegAso6PO8HBas/A5UG51XtX4AC4V8CvL8GvIGW/mv4MP2UmvVUOkF0Aul6Ep0guksSnUP0TKrcD8K/cYFMNzDoNe5JAHpYlXuWAJ3m6TIA9DQg+kIUY/ZtD4A+aMjHcptRN+M4nDjgMKQB0Pfs2YPnn38e999/P0aOHIkbb7wR8+bNw9atW1P6hMJfe+nSpbjxxhsxatQoDBs2DNdccw1uvvlmLF68OFZzk0hUdAlAF7VUS5curf8P6RlnnOH8eB+gHw/P+7sI/xCtHzrFYrGbTYcaaVft6bvOXcE57T3Xwbmptp3D86C0OVlPnOugnO8z1/eaV9CYNr8XzbvOCZzfj+bU+UNQwE5PnnN4TpXtVNdO4HwF1DD5NMyV7SZwztPmPGGup8yDoPemFB0HsPNd6nynetBe9bB96byOznVvepw0OkF0V5DODwxcDw2SQvS0dqI/Af8QoehJ9IvheRfB8/4v5v9T82chAD0dgP7aa6/hkksuAQdo3GeeeSamTZuW7gdWU3d3N773ve8Fvjb5qquuyuT1RSKR0vnnn1//92358uVOj20E6H8Lz/tfEW41ZL8K6vu2JM/FJnOo7Qqak9jmd3c0kv++0s/matNcapopo3agh635CgLo+k3XummOpHmxAjUHToO6WXo21Iz3BJrr2/nuc54+fxcKrP4FCsDqqXOYfYjmJsi7H35Ker//nFTZ3gEFmY+EgtD94O87p9T5yVCw+xQoCD4Q8E4DvNMt/eXa9Rykc5j+RfgQ/ST4IJ3XudNOdA7SbZLoR0BVuacG0cOq3HkS3bQLnQN0guh8Dzrfhe4C0F+r/S51wwzRaQYvEkC3mYvj3lTeTgD9Znje/x1hf64RgJ4coM+cORPnnXcegmbESy+91PnGT1tNnjwZ/fv3D3xtz/PQ0dGR2euLRK2SAHRRS7VlyxYceeSR8DwPn/zkJ7Fv3z6nx/sAvS88b0CEB6H1w6dYLLa3S/ogCUCnQw7X5LkpSUDwPChJQHV6+iEIP+wIAuc6MOewXDeH5jo4J3jOwbmeOp+N5uQ5r23XU+ccnFPqnBLnBHQ5PNcT5zxpztPmHJoHAe+Xaw7aq+bql0NeyzahHgbV4yTTbQE67XeLuxs9CUTPM4lOFXZpQHR+kFDknejfguedwXy6wZ+AAPTkAL2npwdDhgwBPwg48cQTMWjQIPTp06f+z/r06YMZM2ak+pktXbq0oTqafPzxx+PEE09s+GejRo1K9bVFIlGjLrvssvq/b1OmTHF6bCNA/xw87+QI/xKtB+gCzcVBDoLFRTDd/NGK319qRjNBdD5bXgc/he4C0IPWfBFAD1vzxZvJ7oGaBafCT5/PQXB9+zqoWeZlBKfPLeA5AfNDNduAYXqcnjr/FBScPgEqAX4S/MT5X0NB8C9DQfEzAe8rlj4DPkj/MsyJdJ5GPwlmiH48fJBuC9EphZ5aEj2sPl+vcucA/S8IrnF/Fz5Epz3oJogeBNA5RA+bv02zdisAuu1MLABd/XfwjAifAgHo6QD0efPmNcyKHR0dOPfcc+s/D3nIkCGpJsH37duHCy+8EPqM2qdPHwwYMKBpfu3u7k7ttUWiIkgAuqjl4ncv7dmzx+mxUuEuFrezgw4lkgJznjiPA8+jKttdUgT64QdPC3BzaM6r2e8JMEFz8hSoQ5OpCIbnfN+5KzwPqmsPA+c8bb4e5qS5CZRzvwJ1J/urMdyN4AE+yGEp9SCIrle9u4B0vd7dZj+6DtFdEulJIPpy5JtEzwqipwHQH4MP0PPcif51FBWg3189Bq/iM7n4+oQA/YILLqg/fsCAAejs7Kz/WU9PD8aMGQN+aLFq1apUPq/Ozs6Gw4ezzjoL1WoVO3bsqF+za9cuLF26FMOGDcPEiRNTeV2RSGTWhAkT6v8+3nLLLU6PLV+FO9W3C0QX6+bJ81b/ngb97rZy/YDpZu+gFLoLQKebrk2tZUE3XvOWMg7PJ0PNgPejMX0+H+r79FKo7/TPQc0Yevr8LTSnz/cjEJ4T/D4M/m5v3YcFuAMKIh8Blc4+Cgo6EzjXU+enQEFuSpufAR+cfxXwzrLwV2vXn4lGkK4n0k+FG0TXd6JTlTtBdFOV++HIKIXOK/P3ojGFHgbQP4Bf494uAN1lJradhV3n4HYC6GWvcD88txn1VXwmEUDv7OxER0dH/bMcNWpUAyTv7OzEwIED639+wQUXpPZ5/eIXvwAH5CNHjkRnZ2dDCHLLli2YNGkSzj//fEmgi9pOAtBFLdWrr76Kww8/HJ7n4ZhjjkmQQBeALha3n7NInydJnJNd4XlQ8pzDc54YMO0xN6XNTaCcezLzVKi6dl7ZTuBcr22fAzUQBcHzp9C865ygOVmH53pVe9Be8yBQbkqYd0MN4a/FdNAAb5NQ1x1nd/p62CXRTTXvnXBLpNvecd9bk+hZAPSsqtxNEL34AH169Vi8ghNy8bhKP8QF6MuWLcPRRysAf/rpp+ORRx4xXjdixIj6a1xyySUpfFqN4H7o0KGyP04karF+/etf1/+ddF3ZUD6ALhBdHOQ8GsHK/PtrSuenBdBNyXPT7MgBOr/hmifPCZ5Hpc9fgJpTXoGCntugoOn7UBXfu6Dga8jOc0qOHw4/WW3rj6Oxqj0InH8RflX76fCBOUHzrwHe2YB3ToTPZo/7Khohug7SwyD6iTV/Fuad6MeicR/60TDvQ9er3FPdhU4p9L3MNgDdpca96ADdpaXNBaC7zsEC0FstDtDzmlFfwQmJAPrw4cPrn+OwYcOMAcRFixbhnHPOged5OOqoo2KvM+Pq6uqqg/u+ffti3rx5iZ9TJCqbBKCLWqoFCxbU/wcg2Q50Aehicfs4q4OapPA8bvI8aOe5fgDCa9rDgDmvZTfBcqpq54lzAudhyXNTbbu+85yS58vQvOuc9pyvhhpQ9dQ5Jc6DwHlQHTslxjcbTDDcNKRH+bWA5yRHJdXDat/DUun8MIDvSuc7021gOk+l28B0lwODpEn0vCE6gfS0IHpahwpZQvRyAfSp1f7YhM/m4t9VjkFcgH755ZfXHztixIjA67Zt24YvfOEL9c973bp1iT6ruXPn4qijjoLneRg8eDDeeuutRM8nEomSa/DgwfX/HiTbgV4WgH41BKCLG83T50UH6ATR806hm+ZWW4Buguc2rWU6NNfnR5oZ+U3Uf4T6rhiWPv8z1BzSBTUDvQGVNH4PCqwSPKf0OWBMnB8OBYOPhA+JPxHgo6GAMpmgeX+Eg3NKnJ8JBb45MD8X8M6r+esRPrf2uK/VTGl0PZHO0+hU6U4QfQDCd6J/Gn4KXa9yD0qhfwwZpdCjAPpHMNe4uwD0NxC+Bz0OQLeF6FE3mWcB0FdCAHp5Afo3hhyR24y6CZ+NDdA3b96M008/HZ7n4bjjjsPGjRsDr7366qvrn/fw4cOTflS49NJL6883duzYxM8nEpVRAtBFLVNPT09DvchFF13k/BwC0MXidnRW8Jz20cVJncdNnuuHHzbJ84rBPG2uw3KTTeA8KHmu17ZT+twleU7wXK9r13ec85r2jfBr2vVkOZkS5nz43sqsD+ZbQxwXsHcjGqC7HAKEJdN5vbsLSLeB6Pyu+3ZLolfhHygULYmedZU7r3EvLkCfUv00unBiLr6u8inEAegffPABzj777Ppj58yZE3r9T3/60/q1N9xwQ6LP6h//8R/rzzV+/PhEzyUSiZJr0qRJ8AG451xFKQBd3B7OYp1Wu0L0MIBu2oHuuvs8DJ7z+dEEz++HunnalD5fDvV9fzXUTLEBao7ZAgVEqbp9J4zwnBLnHWgG50dDAeNjoOAx+VhmAuXH1fwZKPj8V1CJ7iBw/hX4SfNz4MPybwDeIMD7G+ZBIf5G7bGURv8aGqvdCaLrle56Ep0gOqXQOUQPqnLnAJ12oRNE13ehZwbQd6MRoBNEtwHob6MZoBNEfx3N83dcgE7egOj5OCqJTvNw2gD9TxCAXl6AnteM2oUT8dmYAP3222+vf4Y/+tGPQq+tVqv1a0877TS8+eabsT+nBQsW4Nhjj4XneTjzWuGSsgAAIABJREFUzDNDwb1I1M4SgC5KXfPnz8e4ceOwbdu2wGu6urpw/vnn1/+j3rdvX3R3dzu/lgB0sbjdnEXKIavkeRBAvwV+eiAqea6nBvTkgJ42p3Q5mafMufW6dnIUPKfkuQ7PqwhPnuu7zvmec0qcc2AetMPclCrnEPx1qLva4/p1+AO9DWin92JKp3fDbo+6vjM9CqK77krnED3t6joO0W1BetwkOu1EjwvQq0h+qMAPFtIC6C6HC0lS6DNRZIA+uXocXsLnc/HYyrGIA9C3bNlSf1z//v0j1wrxn+/CCy+M/Tm988479efp168fdu3aFfu5RCJRsA4cOICLLroICxYsCLxm3759mDhxIvr27Vv/9/JXv/qV82uVF6BfBX+XdKtnAnHrXVaAzn+PrzCY5s3R7Dp+bZzPSQfoevr8d7AD6Pru84k128JzmhdpPqTq9plQ3x15+nwJ1Pf2Z9GYPt8MNS+9DbX/+iMo0LoPCsICDcnzDih4zneW8yQ5gfHPQCXKCZCTP1vziVAp7pPgQ/NToYD1aVAg+ytohOYcmP8t4H0T8AYb/M0A/03tOb5ee75za89NIJ0S6QTRv4zoOvfP1X4WPYluqnLXITqvcu9ARin0ffB3odMe9J1wA+jvIHwPugmgb4F/c3o3zPOzAPTyAHS6Udymba24AP3rQ47IbUZ9CZ/HZwd0IA5AHzp0aP0ztLnZmn4+z/PQ2dkZ92NqWFuWRppdJCqrBKCLUte0adPgeR46OjowZMgQXHzxxbjqqqswadIkjBgxAhdddFF9f0b9YHXy5FivJQBdLG4nZ3FIY6rQywKe6wDdpradw/MK7NLmHJrzlLmeNOeJc1Nluy08XwQ1rFH6nCfPeW27vuuc7znn4JzgeTeaoTkH5gS6dQC+DeY73W29Dc0wXbdp2Dcl021Aun5HvQ1I50DdNpHuUukeN4nukkaPm0RPmkKvInmVOx0upJlCfwzqcCFtgM4herEB+r3V47EeA3LxtZX+iAPQ165dW3+czaHG8uXLna4P0rp16+rPM2jQoPo/7+rqQqVSwa9+9SuMGTMGM2bMwPr162O/jkjU23XgwIH6v2sDBgzAhRdeiOHDh2PChAkYN24cfvGLX+CMM84An1HPOOOMWDe1lBegc4guSXRxGQG66Xf5Ss36z0TXceju+jnR89HsGTVPhtW36wA9aO0Xv/FaT54TPH8A6jvibKjvovOgZrzFUN/Tn4aaCV6AmjtegZqF3oSCpDx9ru09J3hOu8v7QkFhDs6Phw/JOSAfUPPJzF9AIzT/Mppr2s+Fgt0EzAcD3rfw/7N33mFSlNkar8FBETFjDqAioqJiRkHBHBYFlVXW1QXUu+qKyrqIWRTMObDqijoGMGEAQRTTIGBAFEVUEBQQEJCsIHFmfvePU6frq+qq7uowPdPDd57nPHdlqqt6enFvv+f3ve/BORqcdm63D3Q79+dmH+V2G/c+6lRXkB50pCtEN+Pc00H0MCd6WJR7ul3oOQF0CHehmwBdIXqmAF1d6EGIngqgqwt9Bpm70C1Azw9Az6fOjbuurDYD9AYF06iTaZo1QO/YsWPiMxwxYkTa608//fTE9aNHj872Y6Jz586J+7z00ksArFq1ijFjxnDnnXfSo0cPHn30UcrLy1m+fHnWz7Flq7aXBei28l4K0OP09ttvn9P/A7UA3bbtutLVsWMvH/D8XsLheSr3eSbwPMx1HuY2j4LmYRHtr4a0Cc/fIHrneRg8N/eeh8W2675zjWz/gXB4brrNzR3mUdB8Hh4w/83oBVm2ivt5aToMrgcHAEFn+sxAzyDckR7ckx4Xosdxo39HfDe6CdG1Uw0SxhsdF6Tn4kT/mNxd6LUxyr069qEPwYtyr70A/dnyHfie3QvSt5dtk3huJgB99OjRidedeeaZaa+fPHly4vq99947689p1KhRift069aNhQsX+nYvB7tbt24sXbo06+fZsrW+lgnQ43SXLl2ySkiDugLQCx2Dbbv2dbEDdP37HNaprsv07346gB61BiyoIXX3uakj1X0epiHL8KeWKTw3Y9v10LRGt7+H330+HtEF3+PtPg+6z9cgwNWFsEHneUM81/nWCDjfAQ+a74rAcgXkzRDw3BwB5dp7I9C8JcnQXN3mRyDQXIF5e3COAedYcI5z+/iQPs695hi32xMO0s1Y96AbPROIri70ncjcha5R7uYu9IICdHMXerYAPd0e9BnULECPk8ZWFwG6eVA8XzHuxQ3QD23foGAa9Xt2zxqgt27dOvEZfv7552mvNx3r6daSpapDDjkkcZ+vv/6awYMHJxkitXfeeWeGDRuW9bNs2arNZQG6rbzXnDlz6NevHx06dDAAtx+at27dmn79+uUcU2kBum3bdaUVoEcNNQoNz6OGHXEAeibwvIxw17kJzoPR7KazPNgKy4MdBs81xu9tPHg+EgGPYfD8U5Jj27/BH9mue841st3cbx50m8/BH8tuAnMTmi9ABHquvQA/iDc7yqVuutXnEB71HhbznmowEBXtHjUsMKPd07nRs4Ho2nFO4puO9Eyd6HGHCqYLPdvBwofUPoheiCj32gvQy8p35Dv2KEjfXrZt4rmZAPRhw4YlXnfRRRelvf63335LXL/11ltTVVWV1ef06quvJu7Ts2dPWrRokfjn0tJSXwSfOaDIFuzZsrU+V1lZGZdccgmtWrVK+veqQYMGtGjRgk6dOjF+/PicnmMBuu3ib/Nwc03/naypfwfi/v1XDWtq0KCmDNORcQ5hB93nYfBcD18PxK8VX8NLHBuGfK8Nus+/QvTCZESfzEK00GLEhbwKL7rddZ+X4DnPGyIAeEsEDm+HuK5Np/nu+KPY1VneEg+WB3eaKzRvjd9p3g4B4CYoPwGcE8E5ye2TQ/ok9zp9zXF4IL0dAtPbktqNHhei6z50M8p9e/z70IMudBOib+y2uQs9bzHulXgx7mtJHeO+3P07sAw5TLGEzAB6qj3oM8gcoJtaOFuArho4DkAfT2bpa3G1bj4Aem3RuHUBoG9cMI36HXtkDdB32223xGcYZw/5VVddlbj++eefz/ZjonFjL9nt3nvv9cHzxo0b+36ufeONN2b9PFu2amtZgG6rILVu3TrWrVuX9XAxqixAt227rnS+HQ41BdCDe8/DXAO677wM/746E56ncplHQXITloe1OhAUnr+FiJ4w9/lHJMPzz4mG5z/g33VuRrUH3eZBYG66zKPg96I8dCqwnmqHW5RDPVXEuwL1qAFBGEw3gXoqR7oOD9Kdvo8zQMgmzi6bE/mfUVgnem2E6NUJ0IdiAXruAH3QoEGJ1/Xu3Tvt9evWrWOzzTZLvKaioiKrz6l///6Je+hQonHjxrz55puJg6bLly/npZde8h1M7dSpU1bPs2XLlleVlZWsW7cu639/o6q4AboCRAvQ1++uC+7zXP8diAPRg59THIAe1JBmdHvYIewnjTZXf6mGfAHPfW5qRTO6Peg+/xT5Pq/x7T8immUOoomWIiB1NeJYNnaf18PvPN8SAcPbI47rXfHvMG+B5yw3QXkQlpv7zNvgRbO3R9zjxyMQ/CRwTgHn1JD+S0Sf6r7GhOnqSj8WD6QfhYD0sN3oqSD6XngQ3YxyVxd6GEQ3nehhED0syj1rFzr4QXoFHkBf6/73nGoXukL0XGPcVSPPIHOAbkL0XAD6ROLp3kyT18aSudbN5bB4thrXAnQoLoBeVVVFw4YNE5/hokWL0r7mtttuS1z/yCOPZPUZVVVVEYTjmtA0e/bsxHUzZsygU6dOmHo214OotmzVtrIA3VZRlwXotm3Xla4OgJ5LdLvGt2fqPu9PsmvAHHpEOc9N17nurAtzmptx7Jl0GDwfRrT7PBt4PpXkuPZf8Ee0m3vMg5HsCxFRHuwlGXbYPbRTgfUwh3oQqIedqtcOA+mZ7EnPBKRrhF06N3qcneiZnsZXgB73RL52tjvRsxkslOOH6PmIucuXC706YtzVhV57Afoz5TsxiWYF6dvKtiMbgD5w4MDE66699tq011dWVvqA9rp167L6nPygzaFRo0aR7vJJkyb5Tv6/8847WT3Tli1b1VsWoNsu/jZjydfXDqYxBDu4fizqAHcQoIdpyLBD2MEEMz2IXYbffW5qyFfw4Lm6z4eT7D7/HPlO/w2iJaYhumUuoo/Ufb6WJPf5BgjcNZ3nCs+b4Hec74M/jv1gBEgfhhfJ3gb/LnMF5sfhuctPxgPkHcA5DZzTwemYok83+jT3dQrTT3bvq650daS3c99DG5Kd6CZE349wJ7rpQm9CdJS76UTXKHeF6CZA3wiB6KXkOco9CNDXIBA9CqD/jgfQg5o6kxh3PWg+k3BNHGfNWRyAnk7/xj04Hjd5rZAAvRzRuRag51ImQC+URp1EM3ZsKjouU4C+0UYb4TgOJSUlLFmyJO1r7rjjjsRn/tBDD2X1GVVUVBCE55dccknk9V26dElc17p166yeactWbS0L0G0VdVmAbtt2Xel8AvSwk/+ZwHN1nqdzn6eL3Qu6BsyhRxl+18BA/PvNU0WyKxBP1XHhubrPFZ5/gIiyjxFh9wkiCDOF5xrXrvB8Lv5odgXmpvhWWL4UOeWu/XsGvSyil+IX/WFQPV3keyqQHnbCPhM3ehhMj+NGj7sbPd8QPZMT+eZg4RMyGy6MJvfhQm0C6COovl3oQ3Gcw6m9AH1nvmXPgnS/LAH60KFDE6/7v//7v7TXL1iwIHH9FltskXXKkvk5OY5Dnz59Ul5v7rTr0qVLVs+0ZctW9ZYF6LaLvy1A9/5dSNd6bRg8DzuUHRegB6PbzRSz4CFsU0O+hqztUnj+DuG7z79GDttOQTTIbDz3ue4+r8C3+3wDBOhugkDfrREobMLz5ghUbkn4HvOwSHYTmGsM+yl4wFxheSdwznD7LHA6R/RZ4Jzp9hnu6xSqn+beN+hI1x3p7UjvRD8AD6LvQ3SUexMEoitA3x4/QFcXejqAnvdd6JkAdIXo+QDo2lEudNXCqTRwnCS2SViAbgF6qjIBeqE06rfsyY5N65NNhPuuu+6a+Ax/+umntNf36tUrcf2zzz6b7ceEqVEbNWrEvHnzIq+dN28eDRo0SFw/f/78rJ9ry1ZtKwvQbRV1WYBu23Zd6XwB9Fyi2xWep3KeKzwPA+jBoYc5+DD3nj9L8tAjCM9NcB4E5m/EbPNahecK0HX3uQL09xDQGOY+H0d6eB6MbDdd5/NI3mWuwHyp0SYw/8Po5Rn0HxGtcF33t6VyrQcj6cyI9yBMD8a6m670qNP2cRzpwRi7dPvRU0F0HSLE2YuuEF2HCqkGC5lCdN2HXsgo93Jyi7jL95BBBw3VFeVeewH6U+W78A175dxXP7gtOzatn7K3aLwB2QD0UaNGJV531llnpb1+ypQpieubN2+e9ec0ZMgQzOHEuHHjUl7/+uuvJ65t27Zt1s+1ZctW9ZUF6LaLvy1Az6yj4HlQW6ZKMVMtGRbdHrX7fCB+DRkW3T6SZPf5V8j3fnWfz0T0zEJEN63Et/tc4Xl9BO5uhrinFZ7vigfP98GLaj8Ygc+6y1yhuRnJrg5zBebqGu+IH5T/FZyzjT4HnL+FdBf3Z2e7rzGB+hnufRWia/S7Geuuu9GjnOgHu7+bQnR1oe+FH6LvhrcPXXehmy50BejqQjdj3BsiAF0het53oVeQvAc9DKCrvs4WoEetPbMA3QL0mi0F6Ie0b5gXjfoNe6XVqDs2rc8GpSVkA9APPfRQ4mpFgAsuuCBx/ZAhQ7L9mGjevHniPh06dEh7fYcOHRLXf/3111k/15at2lYWoNsq6rIA3bbtutI1DdDNAUcq53kmAD0YuxeM3HsBPzjXyHYzpl0h+JtGmzA8qocErjfd50GAHrX7/BNEEI5HBGYqeK6u89n4o9qDbnMTWi8jGXSHQfEVeEI+Xa+IuIcp/sNc6wrxFaaHxbwHYXqcaPcoN3qqoUFUtHuqKLt0EN3cix4n1l0h+gTyuxsuWxf6x+Qe5V5bILoC9OpwoddegD6gvAkT2Dvnfunr3bi1bMeUfcaFXqx6JgB9woQJidcdc8wxaa//9NNPE9cfddRRWX9O5eXlifs0bNiQ3377LeX1X331VeL6HXbYIWvnuy1btqqvLEC3XfxtAXpm+jNMe6r73NSWUfvPdQ1YUEOaOlIPYis8Vy1pwvPX8Ee360HpD5Hv0+bu80mIfvgZ0Si/IVpoORLfbuw+r4cA3I0Qh7TuPd+RcHh+EH7HuQnO1WVuRrKfjrjEz8QD5iYkPxecv7t9ntHnh/R57vXnuq89BwHpCtPPdJ+lbvTTSIbo6kY/mmQn+iGIqz4VRG9GuAvdhOgK0E0XetgedBOgl5LDLnQToFfih+gK0MP2oC/HAnQL0OsyQM+HRp3A3mk16q1lOyYOemcK0E0wHWeFl7mTfNSoUdl+TBx11FGJ+/To0SPt9Zdddlni+g8++CDr59qyVdvKAnRbRV0WoNu2XVda98jlA6BXJzxPNfxIBdBN10AceG66x4Px6xrBbnZQtAwJtOk+N+PbFaDr7vNykt3n45Ehy0T88Hwaya5zdZxrVLu511yhuekyX44n0Fem6FUx2xT8Kvq1oxzqCtHNuHfTlR62K910pAeHBami3WeRfax7qp1wcZzome5F1zj3uIOFuBBdXehxhwwa454tRP+I3KPcq8OFvn4B9P+VN+FL9ilI31K2I9kA9F9++SXxusaNG6e9/oUXXkhc36lTp6w/p0mTJuGBtvTSbMaMGYlrS0tLs36uLVu2qq8sQLdd/G0BenztGaU/g2vBTP1oasgw93mq3efmCjDVkq/iRbcPQb5jvo2n88qR79WfI9/fJyLaYCqiRX5FdM4yREOtwec+L0VAbkPEKd0YAcFR8PwwBDpHgfPT8OLYTWDeBQ+WKyDvCk43cLqH9AWB7u5e+w88mP53PGe6utLPwnOjn45A/FPwIPrx7ntu5/4OQSe6uQ99fwSga5T7XkS70INR7mEudAXoDRGIbsa4l5JHgF5Jsgs9FUBfRvhhc3P1WdwYdwvQLUCv2VKAfnD7hgXTqF+yT9YR7uYKr0cffTTt9c2aNUtcP2nSpGw/Jh+I79WrV9rre/bsmbh+5MiRWT/Xlq3aVhag2yrqsgDdtu261PlwoWcK0LOB52EQPR1ADw491C3wMuHw3HSOKwBX8B3WcSOhg+5zE6B/hEDKsYgI/Bwvvv1rBLp+jwfPzV3nc/D2nJuucxOaB8G5OstXIife1+SxgyfoV6TooDM9DKQHhwTBPelhbnQTpocNDsxY93QA3YTo6ZzoU8jPTnQzyj3fEF2d6JkMGHIZMpSTO0DP5y709Q+gP16+G1/QsiB9c9nOZAPQ165da3yvdBgzZkzK67t06ZK49s4778z6c1qxYoVvX9y0adNSXv/+++8nrm3VqlXWz7Vly1b1lQXotou/LUCPrz2j0s9SAfSHiT6E/T/C14CVEb4C7GVER6qGVN04Avn+qiu6PkG+r+vu88mItpiF6JfFiC5ahYDVKpwSF6BviADdTfGi23cmGZ4fjDi12yDu7TBw3hFxgf+VZGDeFQ+MX+j2ReD8Hzj/BOfiFP1Pty/CD9O7IkBdQbrGu6sb3Yx0NyH6sXhR7iZEDzrRD0B2oe/rtu5Db+Z+PrsRvgt9O8TFrwB9K8Jd6NUC0MN2oacD6CZED9PGYZrYAnQL0Gs7QN+kYBr1C1qyQ5YA/fHHH098hscff3zKaydPnpy4tkGDBqxYsSLrz+nOO+9M3CvOgXHTKf/NN99k/VxbtmpbWYBuq6jLAnTbtuta5wrRMwXo2cLzMICu0XsmQDfd58Ho9rDIdnWcm27xYXjQO1UPJ9qRHnSgByPcwwC6us+j4HnQdW7uOFfHuQLzIDQ3XeOrEdG+Lss2RX8Qoq8m2qEe5U5P5UiPguhh0e4mRA860U2Irk70YM8gcye6QvQ4O9HjQHSNca8OiF5oJ/qHCETPddiQD4BeXRC9NgP03RnH/gXpm8t2IRuADtCrV6/Ea2+44YbI6xYsWMCee+6JxqhPmDAhp8+qR48eiecOGDAg5bU33nhj4trzzjsvp+fasmWresoCdNvF3xagp9ecqeB5nPj2VAD9STwdqfHtZSQD9Kjd50H3+Wjk+/eXyCHZ7xHNMB3RJL8hmmcFoqsq8O0+b4BA3S0Q1/SOCBRuhkSXB+F5OyQKPeg4N8H53xGwre7yCxFQfjE4l7j9L3Auc7tHir7MvfZS93UXu/e6CA+md0Vc6SZINyPdT0Oc6Gacu0L0diRDdHMf+v4kR7mbLvQmZOZC3xTPha4x7hsiAH0DstyFng+A/jvJAF21cSYAXTXwDDIH6FOIp3XzcVA8E4Cu2ra2A/T3sADdA+gHtd+kYBp1HPuzQ9MNyQagT506NeEq32GHHZg+fXrktXfddVfi87788stz+pwWLlyYOOi98847s2rVqshrV61axfbbb5949pw5c3J6ti1btaksQLdV1GUBum3bdbGzheiZ7j/XwUam4Dy4C/1BZAASFr83AM95ru7zgXhuATOuXcG56RTPRsQoSE/lQh9m3D8KoH+BiMqJhMPzOXiu8wV40Fxd57/j31++EhHla/CEuvY6EoOajFqj59aF3DOsFain2p8etitdQXrYfvTgDrjg4CBdhF1YzyJ1tHs+dqLncxd6NhBdhw2ZDBq0P6ZmotzzGeOu/76uHwD9v+XN+IxWBekby3YlW4D+4YcfJoYEBx10EO+//37odbfcckviGRdeeGHk/ZYuXUp5eTnl5eUpneXTpk1L3K9p06aRw4mlS5f6XPKDBw/O6PezZctWYcoCdNvF3xagZ687w+B5NgDdjG7XNgH6i/h3n7+BfB8cTri++xxP2/2A6LqZiD5ZgOidlXiaDAG19RGQuzkCek33+V4IOI6C5x1IdpwrOO+OAG51ll+KgPDLwbnC7Z7g/DtG9wTnSve1CtQVppsgXR3puic9CNE1zj0I0Y/Bg+hHEh3l3hIvyl1d6Brj3gQPou9IOECPuwtdIXqNAPSl5A7QtcOS2DJZXZYtQFedm07jxgXo2p+S2eHwmgLo+UpWqwsAvVHBNOpntMoaoANcccUVic/xmmuuCb1m7NixtGnTBsdxqF+/fsoYddWo5eXlrFu3LvK6iy66KPHcBx98MPK6fv36YerZVPe0ZavYygJ0W0VdFqDbtl1X29yJHmd4kwk8zyW2PQqiB13oYQDddJ+rW8DcVTeUZHf4O8gAZGSKfhc/2FMhY4qWIQigN6PhFdK/gwipD/EDdHWfT0KGLFMRQavO8yA8X4oHznW3uTrMNaLdhOVm6x62oKiH1MJfXxe8n3aUU92MeNcOA+lBV7q60cN2pKfaAWdCdHWjpxompNuRHmewEOd0fpw4dxOixz2lnylAjztoqGmAXtt3oVuAnitABzj++OMTr2/RogWzZ8/2/XzAgAF4YCx11PuECRMS1/Xs2TPlc80dc23btk167owZMzjkkEMS15x88skZ/262bNkqTFmAbrv42wL0aM2ZTndGAfQweP4oqfefm2vAnsPbfx7Uk+o+193nI5HvvOUIqAvGt09B9MQsRKMsRjSQsfvcQUDthgjM3QoBvjshQHhPxHHdCnFjH0kyPO+EAGoTnF+AQG11mPfAg+VXgdMLnKvB6Q3ONeBcG+hrAt3bvb4XOP9BgLrCdAXpGvF+kfv8rvgh+l/xO9GDce7H4cW5t3V/V9OFrlHuqVzo5i50Bejb4UF0BejBXeipAHrOLnTV0aqVg2vQVBubB8yrG6CnW12WDqCbK8tS6dw4AP1LPG0bR99mCtCzTVazAD3XKkaAPn78eEpLSzFhtgmpFy5cSKtWrRI/T/eMJk2aJK6dO3durOc2aNCAxx9/POmaBx980Pfe3nnnnYx/P1u2anNZgG6rqMsCdNu263KbED3OMCMuPI8aauQC0XUgokOQMIAedJ+bu+rUFR4E5+8iIud9ZAgSbBVOZrx0EKArPH/D7dcDzx2Bfz/eWLyIv4mIAFX3+Qyi4fkfJO81V2Cu0DwKlIc1EZ2pQz0I0nVAoKfsgxHvOjAIg+hBkB61H10henCQEITo6VzocSB6bXKijydziJ5plLsC9GyHDbnEuOdz4BA3McIC9EID9Hnz5tG2bVtMSN66dWs6d+5M48aNE39WWlqadgiUCUBfvny5D943atSItm3b0q1bNw455BDfnvQtttiCGTNmZPy72bJlqzBlAbrt4m8L0KM1Z7pD23fj331uAvSH8QN0TTALwvMgQDfhuepJXQX2Gl6SWfBw9Cjku3Mwvn0qoifm4LnPVyEaydBipQi83RzZ1x2Mbj8AcWG3RuDyceCcjMDzMxAwfS5+x/klCNi+EoHd/0EAuMLy68G5EZybwLk5om9yr7kRnBvAuQ4PsPdGYHoUSL+IcIje2X3Pp+OH6CeCczziRG+HuNDbIlHuQRe67kM3XegK0RWgp9qFbgL0sBj3MICeE0RXbW7q49WEA3TVw4UA6Kmi3OMC9HQaNy5Az0TbZgLQTYhenmHnA6DnYzWZalkL0AsB0AEGDx7sA9VbbLEFnTt3TtKubdu2Zd68eSnvFReg63MbNWqUuL5Zs2Z07tyZzp07Jz5L7W7dumX1u9myVZvLAnRbRV0WoNu2Xdc7LkSPA9Dz6TwPg+hBF7oJ0NV9rvBc4/bMqL23kYHHSDxoruD8Q0QolRv9If69zibYUyEzBA+av+Y+81X8w5ZhiID6AA+gj0ME5bcku89/JRyeq+M86DSvDHQ6QJ5LRznUw5zq64jema5DA3Wjawd3pMcF6UGIHhekF8qJHheixx0yZLMPPZthQ7YQ/UNqx964TAYPxQ3Q+5fvySccVJC+oaxJ4rnZAHSQPXPdu3fHHAaYveeee/LMM8+kvU8mAB1g7ty5XHnllZHPdRyH7t0Vsde5AAAgAElEQVS789lnn2X1e9myZaswZQG67eJvC9DDO07i2T2Ea80gQA9b/xV0nz+D332u8Fz1pKaZ6cFoc/e5xrd/ghffrtpuGqIx5iKa5XdEB60joaNK8OLbt0RA7y5IdHsLvOj21ghUPhZxbJ+GuLnPRuB0V2S/+cWI4/wKBG73QqD5dQgIvxmcPuDcAk5fcG4D5/aI7ud2X/d6heo3IABeQbrpSO/hPj8ORO+IF+V+MskudN2HrlHucV3oTdzPUF3oO+AH6LoHfXM8F3pDPBf6huTZhZ4NQF9Gsv6NAujp1phZgJ6dps0XQM9Vz5qHwVNp2doL0A9s36hgGvUTDsoZoAMMGjSI/fbbj1RacerUqWnvkwlAB3j11Vc5+OCDI5+733778dBDD7FixYqsfzdbtmprWYBuq6jLAnTbtteHjrMTPR1Arw54fh9+d4FG8qkL3QToOvDQqD3dfT4EERwj8KLa38cD5trliLgaTfJJZQWCpjtWdyu/6T5HwfnL7nswI/+GuM9/372fGfH3HSJQf0YE7mxECC9ERPMyvLj2NcR3mlONnc6RbsL04O50E6abu9JXEL0j3RwiBGPdM4l0r06Inm5PXFyI/jXpY9yDg4Z0w4ZsAXouA4dcnej5jnKv+wD90fLmjOXggvQNZd4p+GwBOkBFRQVTpkxh8ODB9O3bl969e/Pkk08yZswYli1bFuseK1euZNq0aUybNo2FCxfGfvb06dMZPnw49957Lz179qRv374MGjSIcePGZfvr2LJlq4BlAbrt4m8L0KMBepwD21H7z4Pu88cIB+hPIfC8DD9A1+j2YJqZako9jK3x7WOQ79lh8e2zEY2yGNE4a0jsPy9B4KzGt2+NAN+miKt6XwQYH464sY9BnNp/QQD0OUhke1cEVl+KAOyeeOD8egR6m8D8DnDuBOducO51+75A3wvOPe41d7mvuc29Rx88mH69+5yrEZCeKUQP7kM/HjkkEBXlfhAC0PdHIHpwF7pC9KAL3YxxN13omxMe474h1QjQVQ8HAXrwIPlSkg+QLyBZ76rm/RUL0FPp2mz0bC5ryfKZqmYeBo/Ss7UZoG9aMI06loPzAtABli1bxpgxY3jyySfp3bs3ffv2ZfDgwUyZMoWKiopY91CNOm3aNCorK2O9Zvny5YwbN47nn3+e6667jt69e9O/f3+GDh3K4sWLc/mVbNmq1WUBuq2iLgvQbdteX1oherYAXQcZ+YDn9yEg/h68SPh78CD6I6QG6DrsCMLz9/C7zUchgFDB+VgEbgcBokJEddW+ix+gv4bA8pfc9/AC3u68VxDXwnD3+eXuM8YjwlIdCiY8X4QfnKvrXMF5oUB5pp1qf3pwaBDckx41QDAh+lLCHenpIHrYbvQgUJ/ldro9cemc6FFDhuBO9KhhQ9wodx02xN0XpxBd/34XwoVuAXp1lwnQHylvwWgOLUhfV7Yb+QDotmzZspVtFTdA74d857bwfP3uOAeY16eOE90eBdA1qSy4/zwI0M34dgXowd3npvvc1JTp3OdmfPuPJMe3/4nooUocBwGzpQi43QwBvLsgELgFAokPRmLM2yFw+RTEua2x7V3x4PmVCMTujYDtmxHgfTseML8HAeQPgvMQOA+n6Ifc6+53X3OPe5/b8Fzp6ki/FoHoV5E9RDej3I/Bi3I/EnGhH45EuUe50BWiR+1C3xZxoZsQfXP8Me6mC72UHAA65A7Q9QB5MIEtSvPOxQL0fAL0cvxJhDUJ0E0tW5wAvVAadTSHsn3TjcgHQLdly1ZhywJ0W0VdFqDbtr0+9a1kB9B153m+4tpNeH4n3jDFhOj9kUGICdAHIQMPjU43Bx0Kz9VtPgoPmis4/wz/zuhPjJ+PwYPo7yFCZpj7nMHIsOV59708hbdP7wVk+DLUfR/l7v2/QkSnDlhM5/kyREibce2uW6HGIXm6TrUnPcqRHtyNbg4RgiA9Vaxd1EDBdKMrSI9ypf+CuNBnED5oSAXRp5B6F3omce5xnOiZ7kL/jMx3oecC0XMdOOR7F3rdBugPle/NKA4vSF9btjsWoNuyZasmq/gB+q3U/Pd+2zXbFqDH15rpdGcwul0BelR8uwL0MlLHtwfXgYW5zz9Dvo8H49tnIrpjEaJnVuHTcxvguc+3RJzSTZE4cnWfH4a4sI9FYs5PA+cscP6G7Dy/CA+e90Ki2tVxfhviHr8PnAfwgPmj4Dzm9uMR/Rg4/wWnPziPuK970L3X3XiO9FsRUH+j++y4EP1vSPz8WeB0wtuHfjIC0Y9DIPrRSIz7Efij3FshBwz2RVzoCtGbIfH3GuUejHFXiB4E6GEx7qXkCNAhNUAPJrEFD5CHAfR0u9AtQM8vQM91LZkF6I7j0Kr9ZgXTqKM43AJ0W7aKtCxAt1XUZQG6bduF6ltidHW/hyiAHgee53PnucLzuxB4ru/jDvfP70eGIkGA/iICq3XQEQbP1W0+Bj80/xwRblH7pT/Fg+gfuPcd7j7rZff5TyFDmkfxhjZPIcOYNxABNcq93zfIgOUnxPlsOs8Vnis4V9c54V2Spy64Iz24Cy64G93cjx4cKGTqRDfd6Omi3bN1opv70FNB9Lj70DOB6NUF0M2hQ6aDh1z3oOfThZ6vPei1F6A/WL4P5bQuSF9TtgcWoNuyZasmq3gBurrPLUC33Qf5e2AhenyAHqU7gwBd3eep9p+nA+iv4h3KNgH6e8h33FHId2oF6BPw4ttV381H9MoKRO8Ymq4Uz33eGIkb193n+yNu6yOROPOTEJf2mXjw/EL88Fxd5/0Qp/i9CDh/BIHhj4PzP3AGgPMUOE+DUxboZ9w/f8q97n/u6xSmP+ze8168aPd+eG706xAHfBRE7+6+97+T7EL/C+JCD+5DN13oh7mfi0a5p9uFvrP7uQZd6GaM+2Z4LnQzxr0+BQDoYYfHqwOgzyB7gB51ODwTgJ7PQ+EWoBcjQC+URi2ntQXotmwVaVmAbquoywJ027YL0bcgA5R0Xd1APQqgp4rTU1d4qn4golMBdHWe344MlnS4dIf784eQgcgAZPAxEM99PgT/kMOE52MRiPgpIsLG44m3CQi01AhtFXsala0QvRwRUiOQocrLyADmMWSAowcA7kNg+tPIEGaE+x6+wHOfz0BAbtB5ngKem9C7Xh67WqB6HEe6DhRMiB4G0vMB0YOO9DmkdqJnG+Weyoked+CQyan9TGLcsxk6ZLsLPRcXugnR8wHQ30ZSI+omQH+gfF8+5MiCdO+yZliAbsuWrZqs4gbodve5bW3rQo+nN02AHnZoOwjQHyUaoCs817SwZ/Hi23X/ubrPzfj2IEBXXfk5Xnz7d/jTxTS+fSWidVxdV4IA2k0QkLsdEjluus8PR+Dx8fj3np9PODzvg7jC70Zi1x9GoPcTCBB/BpxnwXkenBfAGQTOi0YPcnug+/Pn3Nc8Bc6T7n3+iwD5h9xnmLHut+JB9DAn+j/d992N1C70U/D2oasLvS3iQtdd6KYLvSXJu9B3RwD6LngQfQf8Me5b4e1BN2Pcw/ag5wTQTe1rAnTVvap3g8lr+QLovxAN0aMAelDThunaTFLV0kH0TAD6Z1iAXlwA/YD2mxVMo37IkRag27JVpGUBuq2iLgvQbdsuRJvDk1StjhXtfL+PTAC67iZPF93+ADLUCOsokK4A/Ta8HZHafd33cz8yFBmAuAYG4bnPo3bUqUtgHCLUvsKD5iryvsW/o9qEmF8gAHK0e8+RiGB5BRnCPOx+Ngr8b3M/o8eQYczb7mu/wnOfz0ZE8FJEPK9GgHIKeF4PEfMbIMK+fp5aT9kHoXq1QfSo/eir8e+FS3UyXyF6cLAQNVyIC9Gjhg0/4w0bUg0cUp3Y16FDXICez1P7hY5x/4i65UKvvQD9vvKWvE+bgvTVZXtiAbotW7ZqsooXoNvd57bNtgBdOpP95/kA6E8j+8/LEB1pwnMF6Kb7fBjhAP0T5Pt3ML59Bt4B6d8RUOruPy+pEo21ERIdvjXikN4NgcD7IYDYdJ+fjuw9/zsShX4JOJfjh+e3I0D7ITxwPgBxliswfwmcV8AZDM5r4Lzu9mtuD3b7FQSqD0RAehniTH8ScaSbbnQToqdyol9Ksgu9C9FR7ulc6LoLvSXJLvTd8e9BV4CuMe5he9A1xl0BurrQS8nDHnTVvmEJbCupXoCu6WozyO5geJSmjQvQFaLnE6Bno2UtQC90eQB984Jp1Pdpw3YWoNuyVZRlAbqtoi4L0G3bLkTHHZ6EwfR8OtLDAHrYQEPh+T1ER7crHH8Q+UIf1lEg3QToQZfOre57UoD+FDL0UPf5UFLDc91Rp9B8EiIAv8c7YW22Rm5PRGDmF+59RiOCajjiUHja/Z3uMN6vvtdH3ff3LgLgJyJC9RcE4mq0n8JzBecuPDfd5iY0V3HfIMcODgm0zdi6nB3pYRDdPJEfBtGjIt3z7UQPi3KfRWqIrsOG6t4bFzfGvbpd6LkA9Hy40PMJ0IeRPUSvvQD93vL9eI+2BeleZc2xAN2WLVs1WcUJ0NV9XtO6w3btaQvQRSvlAtBVb2YK0MsIB+gv4wfo6j4fgWg53X8+GvlObca3T0Y0wi8I0FyM6JbVJPaflyAaS+Pbt0Wc0s0QJ3Urkt3nGt3eDXFy9wDnPwio7oMfnv8XAd1lCDh/EZxXEUD+JjhDwRkGzvBADwPnLffnb7rXv4pA94GIc70McaT/D8+Nbka634ZA9LCd6Jfhd6GbEN2Mcu+AuNBPxO9C113oh+PFuIe50BWga4z7LkTHuKsLPSrGXV3oeQPoYZpXAXpUhLupb1MB9ChNq7o2bD2ZeTA802S170h/INzUtPkE6J8iEN0C9GIA6Pu337xgGvU92lqAbstWkZYF6LaKuixAt227EJ3N8MQE6fnapRgE6OYwIwjQ7yH17nMTnD8c0UGgrhD9XvcZ6QD6Y4h7wNx9Poz08PwbZMjxPSIKtaciAtI8iW0Kx0kI0ByPCLdR7rPeQAYwCtDN/177IUOcwcjAZbx7L4XnixHBvIbEYMV0nSs4L0VEvMLujZFT8vloc1CgwwLtUjy3e04RdpA5RA/uh0vlRA87pR/HiW7uQw8OGnKB6FNJvwtdIXqusXfame5CL0SMezn5Gz7kC6JbgG4Bui1btoq9ig+g2+h222FtAXp8eB4G0M3D2tkAdN1/ng6gpzqcPR75vq77zzW+fT6iTQI6rx7++PbtEdDbHL/7/BjEid0RcWmfjzi4L0Og9LXIzvPbEHj+IAK1ByBR7YMQAP4GAsWHg/MOOO+C8x4474Pzgdvvu3820r3mbQSmD0Ec6q/id6SrG/0xvEj3+xCI3g+B+je471Eh+uWIC92E6OcjBwP+ihwS6Ii40E/FH+PejvAY9wMRiK670DXGfQ/8LnQF6OpC1xj3ranlAD3qkHgUQFeIHhegm5o2U4AeV8vGBejZuNAtQLcA3QJ0W7bqSlmAbquoywJ027aru3X/ebaDExOk5+pETwXQ48LzoOs8Cp6bEN38zw+4973HfbY5cNT3d7d7/ZPIzrpXkB11QxGBocON0XjRel8iw41vEcE3GRGGPyHCcToCSWci0FTh6Qz3Zz8hIvIH9x5fIQJuFCKMXnbfz/3u59bPff8PIJB/ODJo+dZ9nsLzPxBI7Ea2m25vdZtviAj5hoiwb4SI/M2Q2Lk4vZnRmwa6Ed7et41JHhyoM92MeM/akZ4NRDcj3aOc6L+T3oludpwodxOi69+DsIFD1NBhCvGj3KNO78d1oZu70OMMHrLdhV5Tw4d8xrjXVYC+PyM5uiDdq2wvLEC3ZctWTVbxAPTg9/Sa1h22a1dbgO450LMF6GGa81EEnitAV3j+JOkd6K8gB7NfJxygl+NpzM/xALruP5+B6InfEAj6J97+c0RPbYRosGB8+wFIRLm6zzvguc+7I9HtVyLx6DcisNqE508hTvGXEAf5UASGv4uA8nJwRoHzMTijwRnj9mj3z8rB+ci9VmH6MASkv4YX7f48sh9dIfqj7nu4F5w7wOmLwH0TovdE4P8l4PwfEkWvLvRz8FzoHfG70DXGXV3oZoy7utCDAL0ZyQA9yoUeFuOuWlh1sJnKVisAelTKWrEC9Gxj3ItBw1qAvn/7zQumUUdyNNs1bYAF6LZsFV9ZgG6rqMsCdNu2q7NzhefBAV2uTvRMAHoqeJ4Omj+M4zzitvnP+p8fQAD9Xe7z9ffq676XB/C7z1/HcYYgwmIknjPgE7xYvYmIyDOd5tPxYPlsPIA6j2SwqsLzZ/f13yNicJz7rGHI4OVx97O4232fT7vvbxQiHH90n6XOc41tr0qOaldwvgki6jdHTslviUTObe124zSt123lvnaLQCtUb2S07oDT1hP42lkPEsyOAunmYEE7uBc9m53oC/DD9Lixd7OJHjro4CHd7rhco9zj7kLPJMp9LMWzP84C9LAyAfrd5a14h/YF6avKWmABui1btmqyigOgB1cu1bTusF372gL0aM2ZD4Cu7nOF5yZAj9qB/iriPs8EoH+DfK+fin//uXlQ2k0YK0UA7eYIyN0ZcUzvjcDg1ojj2tx9fj4CnTW6/XpwbkUc36bz/AUEcr+JgG8F56PAGQvOZ+B8Ds64kP4MnE/B+QSB6qPA+RAB6SMQR7pGu79EMkTXOPd7kEj5WxGIfj0417jv+wpw/oW40C8Ap6v7u52LuOzNKHdzF/qxeLvQFaKrC90E6OYe9D1I3oMedKGbAN3Uw+YudPMweT3IXu+mA+jBHeimtg2LcQ+D6IUG6Oaqu1wBuqapWYBe9wD6FgXTqO/Q3gJ0W7aKtCxAt1XUZQG6bdvV2fkemgSd6HEd6Qry+5J+kHE34e7zqAi9R4x+FC9ST/vRwH9+BG8/uhnnrs99EP/u81fx4Pm7iMj5GP9Ouol4ce0KzmcigvJXRGwqVF2AiFQ97b0YT6TOR4D6bGQ4MhUBoF8hwuxdZNjyIo4zEHGlD3ffz9fu9XPce/6J46zGKanAqVcpQLo+frd5I0TMb4EHzLdBhi3bIuI/Tuv1GlcXBdVNp7rpSteT+Okc6XmB6OZwIc5e9ExO65sdHDqkir2bTbQLPR1AVyd6qpP7cfbHxY1yz3QXeqbDh2xi3HMdPpgQPR8AXSF63QLod5UfyAiOKUhfVbY3FqDbsmWrJqt2A/TgiiULz21HdT4PUxd75wOgq+bsj8DzQgD0L5Hv6j8geiC4piuw/7w+oq22RHTargjwbYkA4TYIMD6VZPd5T8TR3QeB1PfjwfPn8eD520gkezkeOB8PzlfgfF2FMzGkv6nCmVCF82UVzhfua8YiIP0DBMYPx3OjmxBdd6I/7L4ncx/6TXj70HsihwDCXOhd8Ee5qwv9BDwXugnQD8OLcT8Agei6B11j3M096DsTDdCDB8prBKCHpatZgJ4/gF4TGtYCdMdx2K/9FgXTqCM4xgJ0W7aKtCxAt1XUZQG6bdvV1dU1MAkb2qUa3JnvQ99LVJReKvd5lPNcwbm5hy6qFaJr6xBEhyKPIhF8TyODjpfx7z1XeG46zzWy3YTnsxBxOR8Rn4sQ4LoUEat/ICI2LC5cRex8/CD9W/eZY/EE2lhEDP7gXjcfEcIrcZwKnBJ3kFKKiPONEdG+OSLm1V1uwvId8GLoUvWOeEMCs7cnHKqbMN08hR+MeE8V7W7Gz1cLRFcnehhEDxs2BJ3owcFDWPSdHpAIA+hhu9BNgB4F0dNFuceJv8vEhR5n8GBGuWcS457NKX4dPnxA7hA9n0OIugXQ7yw/iOEcV5D+d9k+WIBuy5atmqzaDdDjfge3bds8xLy+Q/Q4Me5xALrpPo8L0AciB6AzBejjkO/m3yLf9X9GdOZ8RIesQCBppei+eoiG2gTRXTsQHt9+AuLC1t3n6j7vhQDp2xCn9yOIA/w5cF5G9p2/jew0/xgPnE9AIPl3VTiTK3F+rEjuKZU4P1TiTHJh+lcISP8UiXj/CHGjv00yRH8anCcQiP4QEuV+J/596OpCvxKJcr8Y2eneDZzzkIMCZ4NzFjidkF3owRh3Bei6C11j3BWit0Rc6GaMuwnRd8LTwwrQt6KAAD2YtGYBemEAugnRyzNoC9BzKQ+gb1kwjTqc4yxAt2WrSMsCdFtFXRag27ZdHR3m+M43RNc2YXpY68/NoU263edxnecmODf30D3u9hOBfhw/UH/c+LMnkKHHMyTD85GEO8+/RQTfVEQcqut8Hp7TfBkiVv9EBOxKBNKuwb+DOwhu/0AGIwsRwTrLfYZGduuO9RAXQr11OBtU4dSvEmHeEBHsWyBCfltE2O+AQPCd3d4FGQDsFtJN3Z+Zvavbuxj3ME/fB4G6wnQTpAdh+iaE70jfgBxj3QvlRI87eJhD8uAhnQs91+FDuhj3uLvQ4w4fFKCPpfqj3PPlQrcA3SwToN9efghvcUJB+sqyfbEA3ZYtWzVZtQugh33ntvDcdty2Me6FA+gDkBQzhedlOM7ziPv8RURfKkB/A0k5G0ZqgD4B+R4/BdEEsxF9sRTRKmsRgI5opQaIttoGAbp7IPHjByFguD0SXd4Jgcrd8Nzn1+GPbn8CnDIEZJvwfDQS1T4BnG+rBIz/uA7np7WUzFhDvV9WUW+WdMmsVZT8sgpnxhqcn9fiTK0QyD6pCucbcL5EQPwYPIg+HHG6D0Z2oj+H7F9/Am8f+j3IPvRb8bvQ/w3O5eBcit+Ffi7+XehhMe7twGkLzpH4Y9yDAN2McQ8CdHMPelD3VitAN/WtqWtV06Y6FJ4vgD6D7DRsqnVkFqAXZg1Z8QL0lu23LJhGfYsT2LbpxliAbstW8ZUF6LaKuixAt227OrqQg5LgUC/YpvNcO9Po9iA8V7d4lOtcBxlmPxnSOuTQQcdzyIDjFdI7zyfi7aILus4XIWJUwflqRMSuQ0RtZURXGK1uaIW4v5MMa5cgQngVTslaiWsvqRIBboLzLZEhyvaIqFdQ3hQR/bu7vQcyDGiODAa0m7t/3sztPQKtgF0huw4QTLe6wnQdJoTFu+tgQd3oJkgPc6NXC0Q3DzXEdaKHAXRz+BAcPMwl89P700k9fPiR1ABdY9zj7EJPN3wYT+YDiEIB9A+wAD1/FQToQzmxIH1lWUssQLdly1ZNVu0D6Bac2862bYy7H6Cngui5AHTVlab7/Fk8gP4SHkBX9/lQUgP0L5ADrt/h7T+fg+iLZYhWWUcivr0U0U9bIAeYd0E03H6Im7oN4rb+C+LE/js4FyLu86sREG1Gtz8NziBwXscPz8eB8zXiOP+xgpLpayn5ZTUlc1aywbwVlP72B6ULpDdY8Acb/PYH9eb+ScnsVZT8sgbn53U4P1bifF+FMxFxo3+OB9HfRXasvwnOq3gQfQDePvT7wbkbccv3we9C74nnQr+QZBd6MMbddKEfjedCP8z93EyAbsa4N0M0dBO8XehBgB6McdfktbD1ZTkD9Cr8Me6mpv2T6gPoqdLU0gF0NQdE6di4AD2Ohq1rAN2E6Os3QC+URh3KiRag27JVpGUBuq2iLgvQbdvOd9dUTF+/iA4OLsLguTrPgwMLdZ6bAD0qst10nJvQ3BxmmG0ONnS48RKOMxg/PP8AD55rjJ7C8x/xnABzEaG5hGRwbkLzoMiN6iDcNQWw9moB5xtU4GxYibNRlT+mfWtkeKLQvCki8pshwxQF5C2M3hsZDAR7b6Nb4IF1E67v4d6/KZ473XSoa6yd7oULA+nBeDsdLoTFuucNoofF3YUB9CgnelSUe6rhg0L0OeQnyj3d8CFulHt17ULPFKBnukcuXwA9XxD9bbxBRN0A6P3KD+NNTi5IX162Hxag27JlqybLD9D/TXK6Uk19z446sGp3oduOagvQPR2azoVeWwH698j3/5mIflhIEkCvh+ikTRBdtT0CdpuDsz/++PbTEJD8DwQyq/u8L/7o9ucRgD0MD55/4e40n1wpjvNfVlE6bzkbLlxGgyWLabhsEQ3/WOj17wvZeNkiNlq8hPoLl1E6fzn1fl1Jycw1OD+tk2j3Se5+9HEkQ/Q3kN3rA/HvQ38InPuQKPcoF/oleDHu5yMu9C6IC11j3E8F5yRwjgfnGASgt8Uf427uQd8Xz4XeDL/2NWPcNYEtCqCrC71GAbqpZU2IHqVhdR3ZHPKrYVMlqekh8HQAPU6SWl0E6O9hAfpWBdOob3KyBei2bBVpWYBuq6jLAnTbtvPZtT2i7w7CBxWpnOdB93kqeB7cPxeM0XvW6OeQqPaBbr+ExOkNQQSEwnPdNf45yfBc99BpZLvhCE+A8yoSArck0PUCvUGGXYoI7gZ40HwrBE5vh0BrheYKzPdGhH9LZAiwfwa9n9st3XsoWDeBuhlnp90EP0jXk/lmtLs5XNBYdxOiR8W65wWiB4cN6v43AXpUlPvvRLvQUw0fFKIHhw+potz1BH+2u9DjnOLPNMo9LkDPZAiRDUAvR4YQue5Bz9cQQnsYdQWg9y0/nNc5pSDdo2x/LEC3ZctWTZYfoF+J//t2bdopbYJ1C9Bth7UF6On1aD4BelB3vkA0QH+L+AD9J0QjzEU0xu+IVnH1pu4/b4Toqh3x7z8/nOT49u7g/Atxbd+ERKI/AM7jSHT7y8g+8pHIzvMvqnC+lR3nJTPWUjJnJaW//U6DpYtptPw3Nl81ly1W/8qWa+YkeovVv7L5qrlsumI+Df9YQIOli6m/aBn15q2gZNYqnOlrZUf6pEo/RP8QnHfAeQtvH3pYlHvQhd4bnKvAucL93f6JxLh3xXOh/5XkGPfjSY5xN/egtyI1QG+C6F1zD/p2eDHuqnH1oLi60GscoIdp2XQaNmodWboY92w0rB4AjwPR0x0Cr6sAPR8HwIsXoO/bfquCadTXOcUCdFu2irQsQLdV1GUBuu263YUaZOlgpLYOR6Kc55kC9EeIB8/N0/86xHgOcQC8QPIg4xUEnluX96cAACAASURBVA9FBhi68zwMnv+AP7Z9HiI0lyGAVeG5us3xYLkJvTdERHNDREBvgojpTfHvBFeRbf5M4863wAPmZjy7QvPmeMB8P2R4ciAyBDjE7UPdPsxt/edDkJ1vZh/kvr6Ve6/9EZhuAvUwmL47fpCubnQTpCtEV0e66UYPi3TfkGpyokftjQtC9LD4u7B96Klc6JnukfsZ7wR/LgA9n7vQ0w0ggi70sVQvQFcXei6DCAvQtSxAt2XL1vpaqQG6xqibq4pq4vt3MNo9jmawvf61BejJujQqyj3fAF21Zz4B+jxEbyzH05x4AH1TBNruhGiwfRANdyQCiE9F4tvPQ3aEX4FEn9+K5z5/ColufwOcEeCMAmdcFc5E2XVeb+ZqSueuYMNFS2n4+0I2XzmXrdbMZtuKGWxXMZ3tK39y+2e2q5jOthUz2HrtL2y5Zg6br5rLJssXsNGSJZT+9gf15qykZPoaF6JXyV71zxFg/z4SHT8EccIPAudZ/FHu9+HfhX4tOL3wYtzDXOhnu59BJ7wY9xPwYtyPwgPoqosPwh/jrgA9mMCmAF1d6FF70MNi3LNaVVYdAF01bG0A6HFT1IoRoJeTnwPg+QDobyP/W2QBugXotmzVzbIA3VZRlwXotutu67DilpDO5zP0OVH7xmu608HzsPj2sN3nj+AB9Ch4rq7zp5HBRRnJbvNBOM6LeAOM15DI9iA8/5hw5/lURBjOxg/Pzch2d5ChTnMF5yY03xQPgG+NiOttEEf29kZv57b+8w54u8V1l7nGsjdHAPa+CNxuhQfLD0OGAK2RgUAbt9uGdBv3miPc67XNIYICdYXpZqydCdODIN3ck65udDPmzox1jzqpXxAnug4eonahB13o2UL0KICuMXhRA4iw4UO6CLw4p/gVoMeJcY8L0M1BxFiqD6CXk58hhAXoWiZAv7X8cF7j1IK0Bei2bNmq6UoN0M3v4YX+Dm4Ce7sX3XacNv+e1rQurA2dTpvmC6AH9WemAP1TkgH6LERDLEE0iRvf7iB6aCPkAPK2iNZqhuizQ0mOb++KwOWrEOf2bXju82fxots/BOfTKpxvKnGmuPB8/nIaLFlCo+W/seWqOWy7bgY7Vk5jF6awK5NpwveJ3pXJ7MwUdqyaxvaVP7NNxUy2XDOHRivm02DpYkoXCER3pq/FmVKBMwmcL8H5FAH3I/Gi3F8G5wW8KPf+pHahX47fhf4PZO+7xrifgRfjfiL+GPc2iP7VA+YH47nQFaCba8wUoAf17TZEA/SwGPeMdW11AvRU+nUOhQPocVPU0ulXXUGWDqIXGqDnYw96PgB6qvVjtRugF0qjvsapFqDbslWkZQG6raIuC9Bt1802XSk63Ap2roOu2g7O0w0o0rnPdf+5CdDNgUVUbHtw71wUPNdd50ORwcUIRIAoPE+18zzMeb4GEauG81x30W2Et5t8M5Jd4zshYntXRHzvhsDmPRBR3gwR6M3xdpancpYfhsDvIxEgfhQyCGiHnKo/Fjlhr31soI9xr2vn9tHuPRSsK0w/DD9M1/1wGveuEe/qSDfd6FFDhiiIbu6MC3Oi62n9jEF6qt3zphN9NfEgetgeuVSn+KP2yKWKck81gMjHLnQTosfZg57JSf6x1P4YdwvQtUyAfkv5EQymQ0H6srJWWIBuy5atmqx4AF2/j5sO3+r8Ph7UFRac247bqk1rWhvWlo7ahV6kAL0E0UMNEN20HXJgeS9Em7UmOb79AnB6ILC5DwKhTff5mwi8HgPOl1U4P1RSb4bA842XLmazP+ex9ZpZ7FDxE7tWTWa3qu9oxkSa8zV78ZXbE2jO1zRjIrvxHbtWTWbHqmlsWzGDLdfMZtM/59Ng2WLqL/iDEoXok6twJoLzBThj8fahvwXO60iU+/Pu+3wcz4Wuu9BvxO9C74EcFLgQcaGbMe5nIjHup7qfzQl4Me5BF3oQoOtB8Wb4AXpwD7q5qswCdGoeoMdxoa+PAN10oRcbQN+6YBp1MB3YxgJ0W7aKsixAt1XUZQG67brZ5pCiX0iHDb8y7UIM6nIdTKSC53cR7j4Pg+cP4w0rTIAedJ4HY/M0tn0gAs51cGHC8+GI4DDh+VhEPH1J9M7zhXjwfDU+eK6R7fXxwLm5n3wH/FHrzfDc4/vggXF1kSscPxgvdv0wPDe5CckVkB/v9gnIifqT3T4F2fWmfar7Z9ong3OS+5oT3HsoZFeofhTebrgj8MN0E6SrIz04ZGiGP+pOI911X5y5Fz0ORA8OHKoNouvwISrKPd9DiGx2ocdxoacbQmQC0DOJwtMY90wBeiYQ3Yxxr+khxAhSn+QvLoDep/xIXuH0gvS/yg7EAnRbtmzVZMUH6NrVcbA1qB+CuiHde7JtW9vGuCd3mE4NHu6uSYAeFuGeBqBvjOim7RGdtTeiy44gOb79n+BcCc514PQD534kFl3d58PBKUd2kk+qpOSntZTOXUGDpYvZbOU8Gq/9hZ0qp9K06nv25Bv25ktaMo79+YwD+DTR+/E5+/IFLfiKPfmG3fiOnat+ZLuKn9lqzSw2/XMeDZa5TvTZq3B+qsD5vgrnayTKfTTJUe4D8VzojyLO+bvc3+NmcK4H52pw/o240C9F4uq7kxzj3hFvD3owxl1d6EGAbu5B16Q1E6DvTDJAV01bowB9BckHwNcngG4eAM+nbq0rAF21a3EB9H3ab10wjfoKp7NN04ZYgG7LVvGVBei2irosQLddNzvdKX8TpGfbtXkAEgeeZ+I+V4D+mNHB6PYw57nunXsR2XP+KvHg+WeIuPoGcetOIRqer0GEaiVOSZUX2V4fEcXqON8WEdI7IwJ7D7y49f0QQX4wfjh+BAKqj8ZzkB+DB8hNOK5gvAMSRXc6MhDoiDgNznT7LKPPMLqT26e7r++ADFkUsJ+EB9QVpuv7aks4SG+F50bfF/9+9Gb4IfouiBNd3ehhTvTNSA/RM94bp51q+BDmQk91il/j3KMGEcEhhLrQw6Lcs9mFHgei5wOgxx1C6CAi09P8o8kcoJfjudBzGUK8S/5O8mcC0WsvQL+5vA0v07EgfakF6LZs2arhyhyg9yF5tVKu36f7knyANs77sG07rC1AT9arYbvQVaMWKUDfEtFSu+Hff34cou/+isS3XwrOfxDH9p2Ik3sAAqffQNznYxGQPXUt9easpMGSJWy2ch7brJ3JTpVT2b1qEnsxgZaM4wA+5WBGcyijOJyPEn0ooziY0RzAJ7RkHC34ij34ll2rJrN9xU9svXYWm66cx0bLFlM6fznOzDU4UytwvqvC+QqJci9HXOjDEBf6iwjoD4txv8X9na5BYtyvRHahX4wX434uOOfgj3E/BdHV6QC6mbTWAg+g74a4/s2EtTCAri70agPo5kHwMIAeBtHXJ4AeZw2ZAvRs0tPKM2wL0LMtD6A3LphGfZmOFqDbslWkZQG6raIuC9Bt182OE5MX5kzPpGt66BBnIJEKnmey+/xRwnefP+n2U3h7z4PO80H4952/juMMwYtt153no/DguQ4rJiFibhriBp6LiMmleM7zCmRwUeWPbN8EEciN8TvOm+GB81b4I9cVlpsu8pMQiK1wXMG4QvGzkEHI2cgg4G+BPhfZ9fZ3xG1wnvHPf0N2wHVxX3u2ey+F653cZ52OB9TVoX48MmA4Bs+V3gYPpOugwYx119P6phs9ai960Im+JeFO9ODgYQPyBNGDLnRzAGFGuf9B5if5gzHuqXahpxtEhA0hdBCRbggRtQfdhOj5OMWfbRxeLgD9Q2oPQE8Vh1c8AP3G8qN4kTMK0peUHYwF6LZs2arJyg6gayvszuWgrKZVZfJc27ZTtQXoyXpVD3ybulV16n2kB+jmSrHqAOjjiA3Q6yPaaCtES+2BaK9DEI15IqLruiBO7B6IS7sPOPeA819wysB5BQHVHyEx6t9XUW/mKuov+J1Nl/+WcJ7vziT25ksO4FMO4WNa8yFtGMnRvEN73qYdI2jHCI7iXY7kfQ7nIw5mNPvzKXvzJc2qJgpEr/yJrdbOotGf89lo8VLq/fonJdPX4EypxJlYJe9BXegjkGj5l5EY9wGIa/4hcO4F5w5w+oJzE+Ex7hchhwd0D3owxl01rupb85D4ISSnrKmmTQXQ9VC4AnQ9FN4I0bEbE56oljVAVx0bBtCjUtTymZ4WdfjbAnQL0PNbCtD3bt+4YBr1Rc6wAN2WrSItC9BtFXVZgG67bvb6vmcuLkCP4z4PO+UfdJ/rsCLoPNdhxSuI8zwIz99FRMdHiPBReP4VAhcVnk9HROICZGCxHBGjEZHtmyLieBskmrwJnuO8JR44b40I83YkA/PT8CD5X/Hg+LkIBD8fOUHfDTlNfwGy2+0iJKIurC8y+kJkeNLN7X+491SwHgbU1Z3+F/yudD2p347w0/qmG92MvNPYO92L3gQ/RI9yopv74xqRPHgoJYvhg3bY8CHoQjeHEFFO9GUkDyIWEQ7Q5xMN0KNi3HUXehRA/5F4e9BTQXQF6Ol2ycUF6J9TGIBeTm4A3YToFqDrsOSG8qMZyFkF6YvLDsECdFu2bNVk5QbQtbNd02Td5raroy1AD+9galomAN080F1dAH0CaQF6PeQw8aaIbtoZ0Vj7IQe12yGHoM9EtN5F4FyBQOa+yA7xJ8B5gYD7vApnagWlv65g42WL2GrVbHasnMbuVZPYh/G04hMOo5y2jKQ9wzmeIZzIG5zCa5zM65zIm5zAEI5lGEfzDkfwPocyilZ8wt58yR58yy5MYbuK6Wy5Zg6b/LGA0gW/U2/2SpxpFTjfVeJ8VYXzCf5d6IPxYtyfwItxvxuJcb8JiabvTXSMuwnQOyKHxdWFfjwC0c2kNU1ZOxBP0wYBurmeLHggfCu8A+HBw+AFBehh2jUfAD2Vdi02gG4e/B6LBei1HaBvUzCNOpCzLEC3ZatIywJ0W0VdFqDbrpu9PgP0bHef30+86HaNyVOAbrrP08FzHVTokOI9PPe5xuR9hQiw7xFBNx0RgvMRYfkH4kA2TvxrZLvC8y0RsbwTIqT3RGLe9keAsoLz9giAPhkR7R3xgPnfEFDeFRH6FyKi/2JkAPAv5DT9FUg03ZXICftgX2n0FcgAoQcSZXcpchr/YjzA3t19psL0c5EBw9lIzN2ZCNgPgvTj8aLdTYh+GMmxd7oXXUF6M/wn98Oc6Kkgelj8XSkyTMq7Cz24Cz3KiZ4qxj04iJhP+hj3KICeKsY91SDiO7fTudDjDCLi7kHPBqDrHvTyDNsC9HyUCdCvL2/H83QuSP9f2aFYgG7Llq2arPwAdNu2a1OvzwA9XaqbqV0zBehhh7rLiAfQh5IeoH+FfGefimjSefgAekkAoG+DaKk9Ed11OKLPdP/5+Yj2+zc4N4BzO+LgHgDOS3ju83FQ8n0F9WaupsGipWz+51y2X/czu1V9x958yYGMpTUf0o4RnMAQTmEwp/EyHRnEmbxAJwbRkRfpwCucymBO4E3aM5w2jOQwyjnAhei7M4mdq35km4qZbL5yruxDn7+ckplrcKZUiAt9HP5d6G+47/U5/C70e9zf5xb3d7sGiam/AtHO/8Qf46570Dvhpa3FcaEHAXoz/AfCTR2rMe6pAHoDqgmgq341E9SiAPoS/LrVAnQL0IsDoLdov03BNOrzdKaxBei2bBVlWYBuq6jLAnTbdbPXV4AeB57fhbdXLlV0uw4pzOj2sEFFMLo9CM81ut0cUmh0+wd4Q4rP8OD5JLy9578gInEhIjBXImK0wh/bngqea1z7ocgOunaIMD8FAdFnIgL+XGSo0R0B2pfiQfKeyB63Xshp+muQk/U3IHvewvoGcK43+lr3dVcjw4Sr3PtegQfVL3GffSHiTO/qvqfzSN4X1xEPpJ+M340ejHQ/DD9Eb4nfja5OdDPOfSfEhW7G3wV3opv70DfCD9GzinKPsws9DKCH7ZMLg+hRw4i5RA8jolzoqYYR6fag5xOgjyc+RLcAvVgB+rXl7XmWswvSF5UdhgXotmzZqsmyAN123ev1FaD3w78WQVv/rB/+9LRCRLi/huO8gZeMFgXQP0e+Z3+LfLefScYAvTUCg/+CaLiuCEzuhcS3343sES9DnN3vgDMGnAlV1Ju2htJ5y2n0xwK2WTeTXSsn04KvOJCxHMEHtOdtTuINTuclzuQFzqaMLjzNuQzgbzzFOTxDZ57jDAbSgZc5idc5lmG0ZSSHUs7+fMpeTKAp37Mj09x96G6U+5yVlPy01r8L/SP3/Q0B51XEMa8u9EcQJ/2dpI9x74Zo2y7496BnA9BVx+6BaNkmZAfQN6QaAfpqZIahED0I0DPRrNUB0NMd/LYA3QL05DIBeqE06rOcTeOmm2ABui1bxVcWoNsq6rIA3XbdbAvQcwfoYbvPzai8sCGF7j1/ERlQhLnPh+MNKD5ChM5YRChNQMTZD4jAm4mIQzMqbw3e3nNE6DZABhZbISJZ4XlzJDrvIER0H4W4tE/CA+fnIE7vbnjQ/HLEFXA1IvxvQIYAfZCBwG3I6fo7kaHHPYG+G5y73J/f4V57GxJpd6t7n5vc+2q8XS88oH45Mli5GM+VrjHv5yHueI28M93oQYiusXcK0tNB9Gakhujb4EH0LfHvQzd3yOW0Dz1sABGE6DqEiAvQo070B4cRUS70VAD9Z1ID9MnkBtDj7kGPC9ALtU+uNgL0t7AA3QJ0W7ZsFUdZgG677rXq0/UJois8v5XwNQnmoYIogG5q1Hw50MMA+jv409HM9WITke/10xF4uZiUAH1XRFsdgGiw4xC9dg6i6y5D9N+tCHR+HIHRbyIu78+qcCZVssHMlTRYvIQtV/7KjpXTaFY1kf35jMP5iPa8zcm8TicGcQ7P8HeepCuP0Z3+XMgjXMCjdKc/5/ME5zKAv/IsHRnEKbzGcbxFG0ZyMB/TknHsyTfsymS2q5jO5mt+ZeNliyidv5x6M1fLLvRvXBf6x+C8h7jkXwPnRXCeBedJ5BDAA4gG7gfOzYjOvRrR1SZA1xh3U9Nmsgdddew+JLvQmxCuYVW/RgF0jXHPWL+mA+hhLvRcAboe/M4EoEdp1jgHvy1AtwA9uSxAt2XLViZlAbqtoi4L0G3XzV4fAfrt5B+g9yd5/3kwut3cfW66z82IvOCAIug+1/h2jW7/ERF7sxGRqO7zVSSi2x28YcUmiBjeFhHMu+HB80Pwu85PRaDzX/GD838h8PpqROzfhAw1bkcGAfeAcz8ST/cIsuvtv8jA4wm3H3f7MWSI8Kh77UPIQOF+cO5FAPsdCFTviwD1GxGX+jUITP834ky/FIm7uwiJvOtOeOzd6SRDdB08BPfHZQLRw07wNyY5yl0HEBvjDSFKqaYhRPAUvwL05YTHuAcBetQudD3RHxegp9uFnmoYoQA93R50HUbkC6B/hjeQiOtEr0mAnuswQgH6cOJBdAvQLUC3ZctWbSgL0G3XzV6fNKoJz+N8HmEA3Vwzlm+AHjzgPQL/Ie/RyMFT1aiTEQg5B9ESK3CctckAfVtER7VAYG8bRIN2RIDxBQhMvhbRghrf/iICpsvB+bISZ8o66s/9g02WL2DbtTNoyvfsw3gO4WOO4l1O4g06MYguPE1XHuMiHuJS7uMy7qEHd9ODu7mMe7iYB7iARzmfJziHZ+jkQvT2DOcIPuBAxrIP49mDb9mpaipbVcym0Yrf2HDRMurNWYnz0zqcSVU44xFn/Ad4Me6vgPO8+/7/C86DiGa+DdG31yMHBa5CDohr0lpUjPtfyAygh2nYJvjXkYXp1yBAV/1qAvTY+jUfAF116xLC96BHadY5xAPopgs9TLOqbrUA3QL0+GUBui1btjIpC9BtFXVZgG67bvb6NJwwAXo6eH434bvPswXoOqB4Fr/7PAjQh+AfToxEhIrpPv8SAYmm+3wuIhqD7nM89/nGCMTdBjlpvhsiovdDQPGRiBv7RGS32plIXNw/EChtgvMbkJ1ttyPi/0EEgD+GAPIBSEzds8jOt+fBGRTogYiD4Hn3umfc1/0Pgev93Xs+iAD1exCnej/32TfhB+k98falmyD9H8gBgC4ku9FPcX/f45Hhg7rRzb3oQYgedoK/Kd4JfnMfetgpfoXoJkCvNhe6RuGZUe5xIHrYQMI81R8F0HUYkWoXejan+U2Angqif03+ALo5kKhOgJ6PYUQ+ALpC9OIH6L3Lj+UZuhSkLyw7HAvQbdmyVZNlAbrtutu3UvO6sbYAdP08NMb9DkSz3oNfs0YB9Fwi3MP2oL+DPyVNY9yzAOh7IylobZHDzZ0QYHwROFcieu8ORBc+jcDoEeCMqaLkmwpKfl5Dg4VL2WLVr+xYMY09+YZWfMKRvM8JDKEjL9KFp+lOfy7hPq7gTq6iL1dzC9dwM73pQy9uoSe30YO7+ScP0pXHOIdn6MggTuIN2jGCw/mIVnxCC76iSdUPbFc5nc1XzRUX+rwVODPW4kyuxJmAP8Z9KF6M+9OIzjVj3G9FDohnugdddexxhAP0gxBn/36Ihq0OgJ6Rfq1OgB516FvXj2UC0FWzpnKhFzNAV4g+iszWj1mAnm0pQN+r/bYF06jP0MUCdFu2irQsQLdV1GUBuu262Ragh/c9JIPzuAD9cTIH6IMR9/lQRAwE4/H0ZP84vPh23X0+GxGHi/G7zytFzG6AQNpGiBjeEW/neUs853l75CT76ciOtb8jLu6LESHfCxlgKDi/F5yHEWj+FALBX0BcAa8gcXVvIBF7QxGngPZbyE64Ie7PX0MGCy+69zCB+hPISX2F6fciQ5QgSNfYuysI35F+Psm70YMQ/VjSQ3TdI6e75JohhxF2RQYQCtGD+9DVha6DiI3xhhDmLrm8QfS1+J3of5K8Dz0OQFeIHgegm070fAL0IETPBaCPJz5A/5zqB+jauTjR8z2MKHaAfhxPc25B+oKy1liAbsuWrZosC9Bt1922AD3581DdrrvQg4e+owC6ecA7E4CuK8Y0JU0Pegdj3MciIO9r5Pu8CdCXEwrQt0M01D6I1joK0WRnIDr0n4i2uxEBzf0Rjfg6Eo/+WRUl36+l3uyVbLJsEY3X/UKTyh/Yly84jHKOYTgdeJlzeIbu9OdS7uXf9OMabuJGrqUPV9OX/3ALV3MT13A9N9CbPlzJHVzMA3TlMc6mjNN4mRMYwlG8y6GMYj8+pxkT2alqKluvmSUu9IW/UzJrNc6PFTgTSY5xH4wcIC/DH+N+N/4Y917IoYHL8AB6V/fzOAcPoOtaMnWht0cA+pH4AXowxj0KoO+EHAAPriGLAuhZa9fqBOhBvZoLQE8X414XAPrHWIBemDIBeqE06tOcawG6LVtFWhag2yrqsgDddt1sC9AzA+gPIIOJdAD9f8QD6MH9cgrQNRpP49vH4EXjTUBgosa3z0HE4lI893klid3nGt2+JTKo2BURzvsiwtp0np+GwOXzEPB8KSLieyOg2gTnjyPg/HlwXkYg+FBwhiOn7d8D50MkXm9UFc7HVTij3f87CjmV/yGyv+5dxEnwFgLdX0Mg/CD3/grTH0fi3hWkm470G0iOddf96Kkg+ukkO9Hb4T/Ff6j7WbVCTvGbMXh74rnQdyV5l9y2+F3oZpR70IVeigwiMgLoEA+g6yAiHwBdhxFhkXipALpG4kXtQp9MPBd6tgA9Gxe6BejFBtB7lZ/AAM4rSHcvOxIL0G3ZslWTZQG67brbFqAnfx66Bz1TgB43wl01atQe9KBWfR9v1dinCBT8DvmuPwtxBf+BD6BvhIBZBej7IlrraGTF1lmIZrsU0XV9kCSyx5EEs6HgfFSFM76Sej+upv785Wy+fD7bV/zMnlXfcCBjacu7nMzrdOY5uvIY/+Je/kNfbuB6buU/3MkV3MNl3M8l3Mu/uJse3Ma/6UNvruFmruQO/smDnM8TdOY5/sKrHMswjuB9DmSsuND5ge3WiQu9wZIl1Pv1T0p+WofznRvjPhZ/jPtLSDJbWIy7uQe9J/496N0Qbd4Fv341V5Idi1+/HoYX434A4QA9qF3DAHrUCrK8Hf6OA9BNvWoBugXoxQzQtyuYRh3AeWxtAbotW0VZFqDbKuqyAN123WwL0DMD6EF4/jDecMIcUDxpdCqA/gr+k/06lHgHf3y7CdC/RsTZNET0/UrK3efB6PbdEfjbCoHD7fBi29V5fiFy8v0qZO9cHwRWP4g4zp9GnOIvIwOB4eCMBKe8CmdMFc6nVTjjKin5spKSCZUSr2f2hErZWfdFFc5nVTifVOGMRqD6ewiAH4441F9DBg4vIKf2B7jv4RHk5P49CNi/BXEoXIcA///gneBPB9E74N+J3h5xQbQhOQrPhOhhUe6mE10henAXup7mb4gH0Dckhyh3iI5xV4BuDiO0g6f6dSAR3IMeNpCYR/hAItUu9J+JHkioC30yuQH0OMOITFzoxQTQ8zGQqAsA/USe5PyCdDcL0G3ZslXDZQG67brb6yNAvyXis7iF8Aj3OADdTEYLA+iqTxWimwDd1KphMe7qQtd1Y+OR7+o/InrgN0RjBAD65giwVYB+GKK/TkX0WVdEw/VGIs7vR5zbLyEa8eMqnAmVlE5fSYPFS9lq5Rx2qZzCPlXjOYxyjuUtOjKIv/M/LuZ+/kNfbuQ6bqcn93Epj3Ah/6UbT3A+j9GV/nTnAS7mLi6nD1fTm5u5gju5iIc5lyc5g4GcxOsczQgOZRQtGccefMuOldPYas1sGi5bSOn85ZTMWIMzuSo5xn0IXoz7UwhAfwg5EH47/j3o/0b2oF+KpKkpQP8bso4sDKAH9WtrvAPgUQB9NzwXugL04AoyBeiqWwsO0PXAd/DQtwXoFqAXH0Bv3n67gmnUJzmfrZs2wgJ0W7aKryxAt1XUZQG67brZFqDnBtDD4vGqC6B/hgipiXi75WYhIHMRIixDdp9vgsBbdZ83RwDwoYjIPgEByGfhh+f/HJEfQgAAIABJREFUQVzdfRFI/QgyuHgecYcPQVzjH4AzBpzPq3AmVOBMWkfJ5DXUm7qaDX5axQbTV1E6YyX1Z/5J6cyVlM5YyQY/r6LeT6sp+XENJT+sxfm2AmeCAnX3fuUITH/bfdZgJOL9OQTg/w//8OEOZMByM54bPS5E70jqIYSe5D+Y5JP8CtH3IHkQYe5D35rwfXJhLvScAHrULnQdSAQBepgLPVeAPgvZgz6DwgL0uAOJ6gLo2eyT084VoOdrD3rxA/Sryk/iCboWpLuWtcECdFu2bNVkWYBuu+72+gLQ40B0U7ObOlZ3oAfXjGUK0J/Dg+hmjHsQoKsLfRieC/09BK6NRoDfROQ7/QxEM/yO46yJB9D/gkDibogL+1okbewhRP+9igDpT6pwJlVQf9afNPx9EdusnsluVd+xf9VntGEkp/AaZ/MMF/IIPbmdG7mOO7mCh7iIxzmfZziH5ziLgXTiec6ijLP5H+fxCBdwNz3ow9VcTR8u426605+zeYYOvMyxvMURfEArPqE5X7Nr5WS2WTeTTZf/Rv0Fv1Nv1mqcHytxJlZ5Me4jkZS1wYiD/hnETf8wsgddNazuQb8KP0DvjmjXvyF70M8kN4C+J+G6NQqgmwe/awSgh+nVYgfocQ99W4BetwD69gXTqE/Q1QJ0W7aKtCxAt1XUZQG67brZFqBnD9B1MNEfD54HAfoAHOdp8gvQ9VT/dEQA/oaIyBUkdp87iKDVHXON8bvPD0Sg8DFIfPmZCFC+AIk9V3h+GyLs+yOn5Qcie+dGIPHrYyU+r+TbCupNWcMGP6+idNYKNpz3Bxv9toyNFy6h4aIlNFy8mE2WLGKTJYtouHgxGy9cykYLlrHhvD8o/XUFG8xcSb1payiZvA5nUiXOBHfoMBYB6SMRt8EbCLwfiN+N/jD+SPc+xIfoZ+PtQ48ziFCIrvvQo6Lcw1zoUaf5TRd6Kd4wIm8AXTsI0FMNJUyIvhCJYKxJgK4QPR1AV4heUwA902GEtgXouZQJ0HuWn8JjdC9I/6PsKCxAt2XLVk2WBei2626vbwA9CNHNNt3nqmHvRjSr6T7PFqCbLnQToAdj3BWiv4XnQh+JrB0bhXx3Nvegz0UO565OD9CPQQ51n4No0suRZLE7kIPcZUgy2f+zd57RUVZdGz6TBAhFugIapQgKdikvSBFQlKpUKSpSFUEEVECq9N6kIy2AoEjvIAihF+kE6T1A6AlJSJtyvT/OPDPPTCaZySQECOdea6/lR87MSZ53Jd/c+9plI7Jw+6SJjNciyRZ1kwJx5yhmOUIptlOVNdRjAV8xle8YSQ/6MpTOjKcNM2jG79RnEbVYRnVWUI1lVGcRtZlPfWbRlAm0Zjgd6UsPfmQQ7RjLl0yjPr9TnWVUYgOl2M5r7Kew5Tj5TefJ8eA6me6G4Xs1GnHOiAi2jnHfgVxXtgbpobU96L8h15KNQfrXgch1aT2Q3lVbRabtQf8Ku29tiCz+TmqCmqcAvRAJ14/pAbp+/dgjAeiJrR173AG6O796GM+KvhVAT08AvViV/GnmUafQSgF0JaUnVAqgKz3RUgBdRfoMBdAfHkDXkhMPE6BfRYLNcKTRNGHbfe6HNLk5Sdh9Xhq5I+0jJDhugoTK3yL3rvVCgujRyC7v2ciReSuQMHsHiP0WxDEzhjNx+F6JItONcLLcu8MzETfJGX2d3DEh5I25zLOxl8gXe5F8cRfIF3eRfLEXyRtzhVwx18jxIJRskbfIfO8uGW/ex/fqAwwXYxFnrPvjDiNB+nZkp/s65N47fTf6TByr+BOD6K52on9h/dkbgqiH5xBdP8pd60LXkhGFkNX8GkR3Buj6LnT9LnT9GHc/vADoWiQF0Z0BelJJCVcAXZ+UCLWGqz3oiSUlHjZA1+JRAfSUjHJXI9xTIkeAXovJtE6TaK4AupKS0iOWAugq0m88TQDdGaYPdApt97new+oButZ97g1A10Lbhe4M0P/C9S50bZS7fhf6LuRn7eMIcQ7pEe4iRDTCYEL4WNwD9KbI3d9dkF5uGLKYex6I5cgi7gNmDGeN+N8MJ0f0NV40nuI19vMe/1CDpTQmkK/5lZ8YyAC68itfM5Nm/MmnLOcj1lOJTZRnC2XZSHnW8T7L+Zg/+ZSZNGU8bRlCF3rSh44MpxUTacxsarOIKqylLFt4k70UtRzlefNZcsVcJXP4XXxDoxAX4hAnzIiDIHZZv9912Pegz0FOdZuEI0DX9qB3RRZ/awC9DXaArl9B9imyEN4bgF4Ux8JvPUDXJqcpgI53AD01p6YpgJ7eAHpaedTJtFYAXUnpCZUC6EpPtBRAV5E+QwPomil/GsJTgD4ae0W/twB9FikH6FuxA/T9OI7Fu4rj/nOzrO43II2tNr79eZLuPv8SadA7I4HzQGRHtwbPFyJHz21Cjsw7bMbnlBHfSzFkunGfrGG3yBl1jWdjL1HAeI4XLacoaPmPwpZgXrYcpZjliC1ethylkOU4L1pO8bz5LPmMF8gTG0L2qBtkCbtDxlv38bv2AJ+LcRhOmxDHzBLW78Lejb4KWcX/JzKZokH0CSQO0X/EdTW/Ng5PD9FrgagOohqID5B74iuCKI99H7qrLvSi2Kv5X0JW9Gtj3J/Fvgs9qS50DaD74sUYd3AN0LXERCwJ96B7C9CT6kLXkhKX8DwhkZoA/TCpB9B3k7yExKMC6KnVgb4W+TfoyQXonYNqMYk2aRLNA99HAXQlJaVHKQXQVaTfeFoBugbRtdD+zRU8dx7fnpoAXT/GfRGOntV5lLvWhb4DCf2OIT/fX0H6iAcIgzEhQC+ChLtlkZ7rUyQo/hq5C7wviBHIiWPzkR5wKxgOmzBcjCPLnXvkib1MYdNx3mIP77OeT1jIl/xGR0bQm16M5Dt+40v+5FNW8wH/8B47eYe9vMF+XmMvb7KDkmykPCv5kAXU5Te+YDTt6Uc3fmQg3zCWL/iNuiygGispzybbGPcXLafIE3uFrBG38Lt1H3E5FnHKJAvB9yD9q7YHfSHSu85A+uyxIIZj9629QHRDFg/op6e1wDVArwXiY5IH0F/BO4CuXz2mADqJ+1VPp6Z5Msb9cQTo/6AAevJkB+gF0syjTqKNAuhKSk+oFEBXeqKlALqK9BvaSDhnk56ewxOIPgJ7UuJhdaAvRCYjtIr+pAD6bqSJOkLiAN3iOB4vGxLaBiCrzbXd5+8jzXZdpBFvhdwz1w1p3kcgq+JnISH1KmT1/F4LhqOy4j/D1QdkvnuXnFHXyRd/gRdNpyhiDqa45SBvsI+32M277KAU2yjDVsqwlVJs41128Ba7eZ1/edVykKKWI7xkPkEB0znyxl0hx4NQsoTfIcOtCHxCYjCcNSKOW8e67wGxFQnRV+Maomud6M7JiK7IRIx+p1xLZPFAM+S+PVc75T7AnpDQALpzQqIE9l3oRXHcKReAI0TXJyT0u9CzkMoAXZ+U0O9C9zQp4bwHPbUA+gVkR4pzUuJxBeh7SD5ET2uArofoqZGQWIv7LnQF0BVAV1JSehykALqK9BtPM0B351udfaorgD4J7wH6HzgCdK3oewmOneirkN5Vg+jbkJ+xNb96mUQBegGkb3obWdxdDVnM/AWy2PlHZFf2KOTI8z9BrAWxAwzHjPhciSHbvVvkiz9PMfMRSrKdD1hNfebTmon8yCAG8iMTaM3vNGAl1Qjif+zjDY5ZXuaEpSCnLQH8RyGOUIw9vMU/vMcKPmIeDZhEK4bS2daF3pLJfMYcarKE91lPKbZTggMUsvzHc/EXeSbqBhnvhGEIiUacNiKOWBB7kd51A3KK2iIQvyN96xTkbveRIIaA6I8s/O6Oo2dti31yWlNSBtCL4zjGPTkAXb8HXQF0FEBXAN1TKYCupKSUHCmArvRESwF0Fek3tL1q+hFxTwNI9wSipxSgu9uBru2V0yr6V2Cv5NfG4W1BmpxdyITEYSRk1HagayPcNYCOHaBnR5rgl5Bm+R2koa6KhMSNkAC5HTJJ0Qe5Z+5XZGX8H0iz/48FsdeMIdiI74VYMoVGki3sNnmirxAQf5qilqO8bvmXd9lJWbZQiQ1UZi0fsIpqrOBjlvMRK/iQVVRhDZVYT3k2UYYg3mUnr/EvRTlKQfMJChjPkTsmhGwRN8l0J0x2o5+PQ5wwIQ4nAdHnYq/m/xV7J/pA68+ljXLvgiwW0Cr6vyLhKPc6yO58LSFRFVl0UAGZ4Pkfche6NsbduQtdX9Gv7ZXLb/3fQutC1wN0fRe6Nsbdq4QEuAfozl3orpISYSRMTKQmQD9P0hA9saREagL0f/EMoqclQN9EysbiKYAuhKBTUG0m0jZN4svAyiiArqSk9CilALqK9BsKoCcOz/W7z/UAfbw1tO5zbwD6fBIf474Yx+Jv5070LcjPzQeRn90vIv1DlGuAXgwJeMsjC5frIb3pt0jf1g855nwGiL+Qndy7wPBfPL7Xosh+/wYvmM5QwnKAsmyhOstowmy+ZQw96cNIOjCDZiylBpspxwFLCU6aC3Ip/jmuxuUmNDYnIfF5uWDKT7DlZfbwFn9TgcXUYibNGEs7+tONHxnE1/xKM2byCQupyhr+RxBvsI8iBJPfeI4c0dfIdO8uPteiMJyNRxyzyFVk27BPUFuC7KSfhb3wexTSf+sBujY5zbnoWwPoDZCF8LWRU9OSC9BfIXkAXfOsjxVAdy72Tg5A1/zqJVxDdAXQH84Y99ReO/bkAfS08qgTaUvuQs+gALqS0pMnBdCVHrpMJhNnz55l2bJlDBkyhCFDhrBy5UrOnj2b4vdWAF1F+o7+2EG6BtMfdcIgrZISDwuga6FPUDgDdC0xsQgJ0JeTsJL/H6S52YkEfoeQpu0c0vjdQAJPJ4DujzS8+ZDd0CWQJroCMkFRF2nCWyMr3HsgYfNopKHX9sxtArHbguGYEd+LMWS6GU72yBs8F3eRguYTlLAcoCQ7eI9/qMoaqrOMT1hIfebTiLk0JpAmzKYxgTRiLvWYzycspCZL+JBVVGIDZdliBen7edlyjADzaZ6Nv0T2B6H4h93F73oUhgtWiO7cia4lI/5A7pT7Ddk9Pw57RX8/ZBd6dxz3oX+N7L5vjmMXel0kRE+sCz2psXhFkQBd34WuB+j6LnRXFf3OXejJ3oWeUoCuRRhpD9C1pMRJXCcmUgug67vQ3UH0tALoW6yRkqp+BdCFEHQMqsOvfJMm8XlgFVILoF+9epWNGzcyfvx4+vTpw4IFCzh8+DDR0dGp85Csunv3LmfPnvU4bty4kar3Kyk9rQoPD2fHjh1Mnz6dPn36MH36dHbv3k1kZGSK3lcBdBXpN552gJ5YsbfWfa4B9LEk9Kh6f+oJQJ+DHaBrEF0r9tZDdD1IX4LjSPfVyM+j27GPcT+H9Ar3EYY4hI/ZPUBvjgTH3UAMQHq6WSAWI73fXvA5GY9faAQ5I6/xouUUb1j2UYGN1OEvmjONzgylP92YQBvmU5/1vM9ey5ucNgdwLT4XYQ8yExGRkagwP8Kj/LkT+wwXTfk4ysvsoCRrqMp86jOZlgylMz3oSwdG0Zxp1Gc+H7GC9/iHt9hDUY7ygukMuWJDyBx+B9/QSAzn4+QEtf0WxA6kn16DLPz+A0QgiGkkBOh9kJ5c86saQG9FwqlpGkCvgeze1xd8u/Kq+oJvVwBdm5j22AN0zaemFKCHkHgXugLoD6/oO7Wmpj15AL1olQJp5lF/5ZtUA+hxcXEcO3aMhQsX0qdPH8aOHcv69eu5evVqKj0hu5LjUc+ePYvRaEz170FJ6VFLAXSlh6qdO3dSu3Zt7AkEx2jYsCEHDhzw+v0VQFfxdIQepKd1R/qjGCPvrgvdeRd6agJ0bTyeBtCXIAH6SuwQfT2OXeh7kEYrGGneLiJN4T2k0dQB9MxI05sfaY5fQ+7uroSsVNfvPv8BadiHIfeIz0aOmFsPYqcFwxETfudj8L8ZTo6IUPLHXaCIOZg32UtZtlCVNdRkCfWZTzNm0oIptGU87RhLe0bTgVG0ZzTfMI7WTOQrptKMmTTgd2qziGqspBIbKMNW3mQvxSxHeNF8kufiL5LjwXX8792zQ/T/TIiDIHYjd8ppI/EW41jRPwHZsTAcWRjQF5mQ0PbKdUR2N7RF7pXTutAb4bgL/WPsSQnnqv5SyKSE1oWuH+Ou70LXxrjnI/Ex7lpCwtVeuRQBdG0Puh6gx+CYlIjEdWIivQN0T7rQ0wqgB6EAuvfSA/Tvgj5lHN+mSTQLrEpKAfqVK1do3749iX1+ffPNN/njjz9S7Vn169cv0btcRcuWLVPtbiWlp1XDhw8nR44cLn/H8uXLx7hx47x+bwXQVaTfeJoBelLw3FX3eWoDdFe70J0hur4jXSsE13ehH0Z+rr+KEOEIQ6x7gF4fOR2sA7LweRASMs9GwudNIP4FnzNxZLgVTu4HIRSy/Mfb7KIy62zj27vSn2F0YjpfsJQabKM0waYiXIvJRVhYZmKu+RF3yYf48wZir/ry4HZGbkbl4LyxAAfNxdlMOZZQk5k0YzTt6UsPOjGMlkyiIXOpzlIq8DfvspNXOcSL5lPkibfuQb8ZgeFirCz8PmhB7ATxD3L8vB6g/wZiItKvalPTNL+qL/j+BlnwnlTBdzU8A+haF7o7gK6fmOYKoGsF36kC0J29qicAXZuYpofo3gD0KyiAHpTM0PyqAuieyg7Qn08zjzqOb1MFoC9dupQyZcqQmE/s0KEDISEhqfas7NzFs7h48WKq3a2k9LhIAXSlh6aTJ08SEBDg8If0nXfe4Y033nD4t+LFi3v9B1YBdBVPX6RlR/ogHt0IeS1B4QqgOycpUgugOycmNICuJR/0o/C0LvQgpDn6F2m8TiLN3VWkaXyADaD7Ig1uLmRyogjSOP8P2UldCwmKW+BY4T8GaeYXIDu7t1owHDTjcyaOTKERZI+8Qf748xSxBPMWeyjPJj5iBfVYQDNm0pqJdGAUPzKIn/mF3vSiDz3pSw/60JOe9KEb/enMUL5lNK2YSDNmUJ/51GQJVVhLOTbzNrt5hcO8ZDnJs8ZLZH9wg0z37uFz/QGGc/GIYAviAIhdILaAWIfslv+LhKPcR2HvQncei6clJVx1oTvvQncH0PVd6M575QKwj8ZLbK+ctgc9VQG6PjGhJSVcJSYUQFcAPf0A9A5B9RhDhzSJpoEf2O71BqBHRkZSpYq9i10IQUBAAOXKlcPf39/2b/7+/ixevDhVnpUC6EpKaauuXbs6/E7lzJmTKlWqkC1bNod/HzZsmFfvrwC6ivQbTytAT6rAewRJw3NvAXogCQH6fBKOck8sNC+7GulddyDh4EmkNwhzD9A/xhGg90B6uAnIKWPLQGwGcRB8z8eS6e498kZfpgjHKMV2qrGSz5hDO8bSi96MoR3zaMg6KrOf17gQl5/7YZmIu+KDOVhgOShgr8ByVGA6ayDqViZuRefglLEgu3mb1VRlHg0ZT1sG0JUfGUQbxtOY2dRiEe+zjlJsowQHpGc1XSJb5E0y3rqPz+VYxEnr5LTd2P3qMuTqsTkgpiOnpo0FMQJZLPALiJ44AvR2SID+Fa4Bek3sXtUdQNcXfCflVfPiODEtqYLvFAF0Z4juKUDXILoC6AqgPzkA/eUqz6eZRx1DhxQD9PXr1zt8VvXz86N06dK2n0eLKlWqpHiakiYF0JWUUABd6eEoJiaG/Pnz2/6ANmrUiNDQUNvXQ0NDqVGjhu3rAQEBXo35UABdxdMZrjrSNcid2vBcg/VpDdCdExVJ7ZjTJyn0AH0yngP0udgh+nxkUkKr5E8Mom9AGpVtSJN0CGnMziCN3y0kBDUhDBZHgP48siP6LaSZ/gBptpsgzXgn5Hjzodi7zxcjO7v3WDD8ZyRDSBTZwm7zXOxFCls7z8uzieosoyHzaMEUOjCKbvSnH90ZzveMpR0Tac0kWjGJVkykNeP4hhF0ZCA/0Yve/MBgvmU0LZjCZ8yhNov4gNU2iF6MIwSYT5M3/jLPRN0g051wfEOiEWeMiKNm+165jch96EuQ8H82ciyeVtXv3IXeFURnEN9h34XegoRd6M670CtjH+NeFpmYeJeEXegaQNePcQ/AMSmRG8cx7hpAdx7jriUlPE5MOCclLNgBur4L3TkxEUnSAP02CSF6YgBdD9EvknoA/T/k9AUF0BVAd5QeoLcPqsdovkuTaBr4oe1ebwB6vXr1bK8vVKgQwcHBtq9FRkYybNgw9EmL/fv3p/hZ6QH6uHHjCAoKSjJOnjyZ4juVlJ5W6eF2tmzZWL16tc2HGo1Gli9fjp+fn+3M1KlTU3SHAugq0lc8jQDd3XS0tAToeoj+h1MscArNz2pd6EHIz9HHkQW1dxEiGmEwS/CaHemLiuII0BsgPVlHJEgegvRzc0GsQE4fOwx+F2PIEnaHfDEXeIXD/I8gqrOMZsykIyPoRzcm0Yq/qM1WynDS8hI3I3MQc9kP0yEDlk0C1ghYJmCjwLJXEHvWl/C7mbkUk49DllfZRHkW8glTaMFQOtOdfrRjDM2YwSf8aduD/jr/Upjj5DNfIPuDUDLdDcMnJBpx2og4bF09FoSc7LYcxELsBd/a2rERIAbjHqB/DqIxCQH6x0iP7wqgv4PMAzhPTEsKoD+L3a8+dICuH+WuALp3AF2D6AqgP94A/YU086ij+S5FAD04ONjh82m/fv0cIHlwcDDFixe3fb1evXqp8qy098ufP79bjxoUFERMTEyq3Kuk9DhJAXSlh6IpU6bY/sg2btzYZQXSiRMn+OSTT2znZs2alex7FEBXoUIfetCd0tHrGjzXYH1qA/qUQPQR2PfM6RMVrgC6BtGTAuiBOI7Im499jLt+p5y2S06D6GuRZmMLEuRpXeinkEmJG0gjGS8TE3qAHoA0ye8ikxPVkN3VzZDd1z8hu7NHIUefz0eORA8CcdiMz4VYMt+5R+7oEF4yn+B1/qUcm/mIFTRkHq2YRGeG0oeejKAjk2jFbBqzgLosphZLqMkSavIXtZlPPWbRhMm0ZBQdGEBXetCXjoygFZNoTCC1WURV1lCWLbzJXl62HOMF8xnyxF0ha8RtMt6MwHDJOhZP34XuKimhdaE770Lvhhxbrx/jru9C1xITnyCTEtWxj8arDKIiiPeQEL0U9sSEc1KiMI6JicSSEtoe9KzYkxJej8ZzB9DjsY9x15ITrsa4OwN0fSe6JwBdS0pcImFiIqUA3V0XugLoTzNA/zaoASP5Pk2icWA1vAXoO3fuJHv27AgheP3111mzZo3Lcz169LDd0b59+xQ/Kz1AX758eYrfT0lJybXu379PhQoVEEKQK1cuZsyY4fLchAkTbBMnqlWrluxkoALoKtJvPG0A3R08fxQAPamYpwvN0y5Bfn7ciPzsfAT5uf8WQjxAGEwSvD6DHBdeFEeA3hDpyfQF3pNAzEP6020gjkGGy9Fku3+LF+LO8Br7Kc8marKE5kyjC0MYQhem8zkr+ZB9ltcJMecm4k5GTEcNsFHA7wKmC5hk/e81AtNBQUyILzcicnDS9BLbLaVYRnVm8Dkj+Y5e9OY7RtCcqdRjAR+yinJs5k328DJHKWA+S86Yq2QOu4vv1Qey4PtIIgB9Ho4AfSQSoPcjaYD+BYim1uekB+jVkcXezgC9FDIHkJhXVQCdJx+ga5Ecv6oAelpKA+hFqryQZh51JN+Tq5D0md4AdP30pC5duhAXF5fgzObNmylVqhRCCLJmzer1OjO9NO7yuOQYlJQehRRAV3oo+vTTT21/2NeuXZvoub/++st2rkGDBsm+RwF0FSr0oR/v7mpfuqehh+fa+z4qgO4qcZEUQHce464H6EklKVx1of+BfTzeX9h3yS1DVvKvwg7Rg5AG6SDSnJ1DmsJ7CBEnExO+SHObC2mGNYBeAft4vC+R49u7I7uzxyKN/F9Ig7/b2n1+NYrs929QIO4sr5oPUoatfMgqGvA7rZjEDwxmAF35la+ZTROWUJMNlopsM5Vhj/Ft9sW/xb74t9hlepct5rKspQqLqE0gjZlAG4bSmZ70oSMjaMlkGjGXmizhfdZbx+Ltp5DlOPmN58kZLfehG65GI87GI45aZBf6dmQX+ipk97wnXeiudsvpK/u1xERtvAPoRZGj87UudP0edOfdctmxd6GnGKBD2gF0LSlxjcS70FMboB/HPUT3JCGhAHp6BejfBDVkOJ3TJD4L/AhvAXrv3r1tr+3Ro0ei50JDQylSpIjteZ84cSJFz0oBdCWltNHChQttv2sNGzZM8mz16tVtZ5csWZKsexRAV5F+41FNJntcAXpi+89/JeUA3dUOdHfgfK71dfrXaxB9HRLOHUR+vr+JEFHSp2ZAwth8OAL06sgpYHqAPgxZED0fOW1sO4hjkPHKA7JH3iAg7jRvsI+K/M0nLKQVk+hGf0byHXP4jA1U5KixGLcjnyH2nC+WTQaYK2CEgP4Celn/+zeBZb0gPtiHuzezciEuP3vNb7KaqszhM8byDb/wM50YSgsm04B5fMQKyrOJt9lNUY7wvPkMuTSAfu2B3avuBbEVOd1tJYhFIH4HMdP6s7kC6F1BdEEWe2vT0twB9GrIVW2aT/0fiNI4dqErgI4C6Aqgp7XsAD0gzTzqcDp7DdAvX77M66+/jhCC5557jjNnziR6dvDgwbbn3bVr15Q+KgXQlZRAAXSl1NeOHTvIkCEDWvdOeHh4omevXr1KwYIFEULuktyxY0ey7lIAXYWKpMLVmHdPQg/Ptfd5lABdn7zQJytG4TjG3VWSQgPoWpLCOVExC3uCwROIvgjHjnStG/1vpOHZhzReWhf6HYSIQRiMiQP0isid3g2R4/G+wz4ebwKIQBBLkfvlDljwOReH/61w8kSHUNh0nHcsu6jMOj7lT75iKp0ZygC6MpHW/E4D1lCVHeaSHI0vytnoAK5EPMfV8GcJuf8cF6PyczK2EAdMJdjlpBTwAAAgAElEQVRq+R+r+JDfacBEWjGELvzML3RgFM2ZRn3m65ISuyjGYQLMp8gbf5msEbfwvRGJ4WIc4oRF7pbbZf2e1yJ3y7nqQtfvQu+F68REC1yPcdf2oH+Ae4Bewvq8nce4awA9P/bEhAbQtcSEfg96igA6pB1ADyVtAbonSQktIZFUUkIB9PQK0L8OasQwuqRJNAr8GG8A+v379ylZsqTttatWrUry/Jdffmk7O2bMmBQ9KwXQlZTSRi1btrT9ro0dOzbJswMGDLCdbd26dbLuUQBdRfqNx8EXPk4AfSQJPek47J40LQC6HpzPsb7HLOv7zbT+2wLkJLV/kJ+zTyL9QqQdoGdF+qGXkQC9AtJvOQP04cgJaQtArAGxA0SwhYwhUeSICuWl+JO8yV4qs476zKct4+lJH8bxDX9QlyD+x+nYl4i4mRnzAQMsEDBcQGeB5RuBpYXA8r2AXwTMFZi3G4i8lIlrD3JzyPQqf1OR+dRjAq0ZQFd+YDCtmEgj5lCdZVRkI++yi1c4zAvm0+SKCSFz+F18r0chzsUjgi2If5Gd839jL/Z2B9C1aWnfk9CnJgXQtT3o+nVjTxVAd143pgC6AuiPXnqAnlYedRhdvAbo06ZNsz3D+vXrJ3k2KCjIdrZEiRLcuHEjJY9KAXQlJVAAXSn1NWfOHNsf65YtW7o9X6dOHdv5OXPmJOsuBdBVqEgq+qcgnN/nYSZKtK53V6HvcNAnMPTV/qPxDKA7d6FPJ2EXunOiYj4Jd8w5d6UvQRoDPUQ/hoSRN5CV/fHSyGZGwlkNoJdE7u+uCeIz7MmJ3si9a1OQ1f2rQGwDw1EzfpcfkPXebQrEnudVyyHKsZkaLKUps+jAKPrQk1/5mvnUZwOVOGB5jTORAYSG5uLu2WeIOJqZqAOZiTycmfBTWbgVkoMr4c/xX0xh9pjfZo2lCvNowARaM4gf6coAvmEcTZlJHf6iCmsoo+2Wsxwnn+k82R9cJ8MdbbecybGyfz1yP55W2T8LmXQZD2I0cgzgAOvPrE9MaGPcW2JPTGgA/RMQtbDvQa+C4x50bTTe2yDeAPEaCbvQC2IH6AWQHReuALo+MfFEAfSk9qA/CoB+BCEOoQC6AuiPK0APCQmxvS5v3ry2ncie/HyNGjVK0bNSAF1JKW2UN29e2++aqxVjeu3fv9/hb0JypAC6ivQd+iLt9N6N/igBeiCeA3St63yW9b2mWe/QJrHNRHrXdci9zMeRviBc+lRPAXofpEedCuIPZKH0LhD/Wch0LYqcD65T0HiCt9lNVdbQkHm0Yyy96cVEWrOYWuzmLS5E5SfqYibMmwSMFdBJQH2B8SNBdAWB8RMBrQWMEphXG4g54cet8Gc4Hl+ELZRlIXWYTEsG8SM/MZA2jOczAqnBUiqxgXfZyascIsByityxV8hy/w5+oZGI83GIYLME6M7T0uaTOEDXrxvTfKoG0L/EM4DuPMb9qQDoeoienGLviyiAnpxQAD25etIAur4AdNy4cR7/fEIIgoODvX1MgALoSkqAAuhKqa9Ro0bZ/lCPHDnS7Xn9uMxRo0Yl6y4F0FWoSIt4WADd1ch459CSM/okhpbA0Ccs3AF0V4kKV8kKfRe6FoklK+brYiGyql+D6AeQXehXEeI+whArjaw/doD+KtI8V0bC4MZII94FxC/I7uzfQPwJYh2IXWD4z0TGaxHkiLjOS8aTvMUe3mc99VhgG483go4E0ph1VOaAqQSXY57l7pWsxBzwI3atgbj5grgZgvg5AtNqQdxeX6IuZCL0bi5Ox7/ILvM7rKAagTRmLO3oax2N19I6Gu9jllOBjbzNbopxhBcsp8kVG4J/+B38rkcizscjjpsR+7EnJlaDWIJMtARafy7nMe59QPwM4kdkgqY9iK+RAP1L5B70z5Cj7j9FjnHXutD1iYmyyNF4GkB/E3sX+qskBOhaYiJdAfSkEhOPEqC7S0oogJ5eAXrboEYMpUuahLcA/ciRI7bXeZLU2LVrV7LOJyU9QB81ahSjRo2iY8eOdO3alalTp7Jp0ybCwsJSdIeS0tOuuLg4MmbMiBCCPHnyuD1///59/Pz8EEKQMWNGl7smE5MC6CqejnAG6Y8adj9OAF3vS9MKoM+yvtdU610TdN/LROt7rUB+Jj6KEJcR4p4VoFs8B+gjkSu5NI+624I4YSHT9UhyRV+jsPE477KTD1nFZ8yhPaP5hZ+ZQgtWUI2DluJcDc9D9PEMWBbLke0xX/pz9+Pc3Kiai5DK2YmomhFqCvhZYJkviD9gIOxWZk7HvMgOS0mWUINpNGcIXehGf77mV5owm5os5n3WU5IdFOcgL1lOkifuClkjbuN3IxLDhTi7T90BYhOOAH0WsoD9VxwBem/kirUfSVjo7QlAr4zjGPenCqB7U+x9EQXQkxMKoCdXGmAuXCUgzTzq0BQA9Lp169qe4bp169ye16/V3b59u7ePCcD2Pvnz5+fPP/+kT58+tGzZkkGDBrF48WIOHz6covdXUnoSpAC6Uqqre/futj+wM2fOdHt+zJgxtvM///xzsu5SAF2FirSIhwHQXUFzV/e6Ssxoo9wfBkAPxN6Jro+5OO6Um4V9NN5063//jtyRvgFplI4izd89hCEG4WNxDdCrII12U6QR/wFp1Mcgx50vQu5n2wc+Z4xkvhlGngdXKGIKphTb+YgVNGE2HRhFP7ozmZYspTq7eYvzEc8TccWfmG1+xM82EN7dwM0mguvVBbcbCOJ6CMwzDcRv8SHitD+hETkJjn+ZzZRlEbWZylcMpTPd6M83jKWZtQu9MusoxXZKcICCnODZuEtkjbhFhpv3MVyKRZw0IQ7ifoz7OGQXw2Bk0YC2X64z9j3orUA0RwJ05z3oiY1x1xIT7yITE2+QNEDX9qA/CyIPie9BT1WAbkZCdCMKoCuAnt4BepugxgzmxzSJhoH2vcXJAejbt2+3va5BgwZuz588edJ2vkSJEil4Uo4APbEoUqQIAwYM4NKlSym6S0npaVV4eLjt96lYsWIevea5556zvSaptWTOUgBdxdMTml/TFzynt0gKoie2A90ZonsL0OeQdFG3sz/9zXrPOKRP1r7vkdZ7FiHEZuRn8kukGKCvB7HHgjhlIlPofXLFXKWw6Tgl2UE1VtKYQL5jJP3pxnS+YK2lCsHGIty8lZ3YfX5YZgloLzjfqgjL2tVj2ZDarP2zMue+fRHKCPhGwBSBeZsgKiQTFx4UYK/lTVZQjRk0Yzjf8zO/8A1jacpMarHI6lPtAD1v3GWyRt7yDKDPRnbXK4DOwwXoeq+qALoC6GkvPUBPK486mB+9BujlypWzPcO9e/e6Pa/vWHe3lsyd7Nwl8ahfvz4rVqxI0T1KSo+zFEBXSnW1bt3a9kd02bJlbs/Pnj3bdr5NmzbJuksBdBUq0iJSC6AP0sWAZN4/gIQA3XkPuj5RkRhAn0ZCgK7tQndOWDjHbGtoY/GmIKv5tTunIBMYS5EGZj/S5N1GiAd2gJ4DO0AvjR2gN0N2XP8Eoj+Iscgq+CVIc3/Ags95I1nv3OW52Iu8Yj5MWbZQi8U0Zxo/MJhhdCKQxmy0VOA/cyFuXcuB8YCBuFmC+10EZz70YV9hP3bkysD+AD9CPjIQ0VlgnC6I2+ZL5PVMXIzKzz7eYA1VCaQxo2lPb3rRkRE0Zyr1WMCHrKIsW3iDfRQhmPzG8zzz4AaZ7oRjCIlBnDYiDoPYAyII+xj3v7Dvl9Oq+533oHdDAvTvkPvlWoP4CsTnOO5B1wN0V2PcSyNH5OvHuHsC0PMiIbozQNf2oGfAy8QEuE5MaJ3oCqArgJ5+AXrroCYMpGuaRP3AmrZ7kwPQV69ebXtd27Zt3Z6/efOm7XyePHmwWCxePytPALoWRYsW5ezZs17fpaT0tCo0NNT2e1S2bFmPXlO8eHHba0JDQz2+SwF0FU9faF4tvY5016agJQbRR/HwALo2Hc1V5/lc7D51hvV9JyD98VAcp7lNQq4m24j8PH4RCdDjkg/Qf0MWRm8AsdeMOG3E/0Y4uWNDHIq8mzKLjgxnID8xk2ZsMFfiVFxB7l7NSlyQL+ZJAlMbA/9+XZIhPbrRe3IfeqzuydbO72EpJ7C0FDBSYNkgiDmfkSuRz7HfUoLVVGU2TRjJd/SgL98yhmbMoLa10Ls02+0APV4C9Aw3PQTo05CrxpwBujYpTQF0Ugeg3yD5AP1Re1UNoLvzqgqgPykAvVCVF9PMow6kKzkL5cAbgF64cGHbMzxz5ozb8z/++KPt/Lx587x9TAB46lH9/Pzo06dPiu5SUnpcpQC6UqpLP1rEk8TlihUrbOfr1q2brLsUQFehIi0iNQC6q1Ht3nwP+i6A4SQ+Ms8VQNcnK1wlLDSI7gqkz8Zxp5xW2T/S+r1oSZXxyETGaiTkO4V9D7pFdjBnRwJbVwC9HRIgD0TC5dkgloL4B8RBCz4X4sl27w75485TwnyA8mzkExbaxreP4Vv+oC47jCW5HPMs4SeyYFopuNddcPoDAysKZ2JC1mwMzZCL8Vmys+p5P4IrC6J+EpjmGzAe9+HG7dwcs7zMJsqzgLpMoA396E5n3Rj3j1jOe/zDW+zhZY5RwHiOHDHX8b8bhuFqDOKMEXHEugc9CM8Aen/sAL0LiI7Y98t9hdyDrgfodXi4AD0XrgG6vgs9xQBdP8pdAXQF0NMvQG8V1JQBdE+TqB9Yi+R8DtW0YMEC2+u6d+/u9rzRaCR79uy215hMJq+f1aBBg6hWrRozZszg8OHDtnHtoaGhBAUF0ahRI/QJinLlyrnd0a6kpOSoixcv2n6Hatas6dFrypcvb3uNu53peimAruLpC/3kMD1Mf9TgOzUBelJd6O7GuKc2QNe60udYXzPT+n6TrXePsH7Pmv8eaP1+5iA/V/6L/Px/FyHiEH4W6XU8AeijQExH+rq/QewzI84Y8b8ZTt64KxQ1H6U0W/mYZTRjJp0YymC6EEhjNpkrcCb6RcIvZiV+vS/G8QaiO/qy7dsy9OrSk0+bzeGV97czrc4XmD8XmL8VWPoJLCsEsacycPV+Xg5ZXmUtlZlDI0bRnl70pj2j+Zzp1GEhVVibOEC/GIf4z4w4YPEMoGtF3k8qQPfYqz4JAF3vVxPrQj9F4n41tQD6fmt4AtGfRoDuyqs+3gA9rTzqALp7BdAtFgtZsmSxPcM7d+64fc3gwYNt5ydMmJCSR0XevHlp27Ytq1evtn0WjomJITg4mKlTp5I/f370PnX16tUpuk9J6XGUAuhKqa46derY/nBu27bN7Xl9x0+dOnWSdZcC6Cqenuj/CCM1kiBa13lywbk+BpAQoLvaO6cB9Ik4JiqckxUzdKEH6IEuQktMTLe+zwTrvUOwd9P3RyYrpiLEEqQR+g+53yvCCtAtiQP0z7ED9EFI4x6IHH2+BcQhM74X43gm7BbPG8/ymuVfKrKBuiygDePpQV/G05ZF1GJf3JvcjMxB1L+ZMM0SXG0m2FPIjynZ89DJpwiNDO/wlaEEYzNkZfPLgjuNBMbRAvYI7l57hlOWF9lGaRZRm8m0ZCA/8QODac1EGjGX6iyjPJt4m90U5SjPm86SI/Y6/vfuYbgag+GsEXHUCtC3kjhAH49nAL0FrgF6TRICdP0edHcA/UVSBtB9IO0BenLH4qVXgL4HIXaRPICekoRESgD6elIHoieWlHj8AXqLoM/pR480ibqBtW33Jgegz58/3/a6Hj16uD1vNpsdRto9bKC9evVq2z5mIeSudCUlJc914cIF2+9P7dq1PXpNxYoVba+5cOGCx3cpgK7i6Q7NP2oF2CmJRw3OvQXoGkRPar2YfjJaYn5UD9D1EF3rPtcAur7Ie6z1+xyM3X8PsH5vM5AFmXuRn/vvYAPomZFeyFOAvggHgJ75Vhh54y9T1HyEMgRRnaV8zgy6MIShdGIOjdhsKs+5qADun82CcbkvD0b4Evq1Pyva/o/vOnWl9PuBiAx7GPhac6I/EcQ1FRg7CSx/CGKPZ+BaeG4OW4qxjveZS0NG8y296UUHRvGFE0AvkRhAP5EIQF+AHaBPwNGj9uHJAuhaoXeqAfRYEgL0SNIeoF8gcYDubpR7agF0zbOmdsF3egDoiRV8P84A/aU086j96OE1QM+UKRNCCAwGA/fu3XP7mqFDh9qe+a+//pqSR+VWYWFh1KhRw3ZfQEAAERERD/VOJaW0lgLoSqmuVq1a2f5wLl++3O35OXPm2M63atUqWXcpgK4i/YczyH5U8agBemId6BpA11f7J1XpryUq9EkK585zLVExB8edcjOsr52MNAEjrD+X/mcaav3aAqSROYoEmPcRBnPyAfocEMuRXdxHTPheiiF7+E1eMJ7hDcte3mcd9ZjP1/xKb3oxiVYspToHY17nblh2ordmxDhOcP5DwcYsmRiZ8RW+8K3Ga4YWlBL1+NnwHCvyCa5WEMT0FFi2CMIuZ+WcJT87eJfF1GIqXzGYH/iJgbRhAp8xhxospQIbeYddFOOIHaCH3cPnWjSGs/GIYxbEPhDbkOP9EgPo+vF4eoCujXB3BujOyQlvAbo+OfFYAHTn6n49QNcgejhC3CNhYuJpBujeJCWSk5hIrYREakD0NSTdhf74AvSvgr7gF3qmSdQNtBdyJgegr1y50va6r7/+2u35W7du2c7nzJkzRSPcPVWvXr1sd5YuXfqh36eklJ50/fp12+/Pe++959FrXnvtNdtrrl+/7vFdCqCrUKH3rgNTEI8DRB+iC2eAPgL7HnR3XehacbcG0aeReBe63pdq3lQP0vW7z/Xj2ydavwet+1zzqf2t3+NUhFiB/Bx9Brlq7GEC9On8wGCG8z3zaMgWUzkuRAQQcTILxoW+3O2TkSP1c/Bb07I0/aEDr1Xuh/AZT59s1bidXxBRShDbRGCaLog9koHrYbk4YinKeirpAHpPvmMkX/CbDqBvowQHPAPoq5Er0/5AFq9PAzERxBgQw0AM4MkD6Kk+wl0r9HYG6M5d6E8DQPfEr2rwPDnF3ukBoOsh+pMB0AtWeSnNPOov9PR6hPtLL71ke4bnzp1ze75r166283PmzPH2MXms/fv3U7ZsWdudKd27rqT0uEkBdKVUl/4P9axZs9yeHzt2rO18165dk3WXHaBnRIicbuINHr2RVKHCm9BX8T+qSGnyQj/CPSU/v5bEGIZjssLVDnQ9QE8Mnruq8NeSE9p/60fjzcDegT4Se2W/9r3qAfpmpBkLQYhwhMGUPIA+ASeAbsb3UqwNoL9u2Ucl1tsAei96M5HWLKUGB2Jf5054dqJ3ZMQ4SXChtmBz7oyM9i9EC5/3KGuoR1VDNfr55GHtC4LQDwWx/QSWbYJ7V7Jx1lKAHZS0AfRB/GgD6I2YQ3UrQHfVge4SoP8NYiUSoM/DcYT7COvP+wtJ70D/AkRjEA1AfEriO9DTEqCn6gj3pKr79QA9DAnRn2aArk9MeFrZvx3vEhNbrL/Lm/AuKfG3NVIK0F9HiHzWeC6RkJXpjyNAbx70JX3oneL4eNxH5CyUI8nIktc+4i45AH3r1q221zVs2NDt+VOnTtnOv/LKKyl4Up7rxIkTtjuzZ89ObGxsmtyrpJQeFBYWZvv9efXVVz16jX4spbZawRM5AvTsuPepbXj0fkOFitSOlEw/e1wAula4rYUrgO4Mz50But6f6gG65k/109GcAXogjhDdU4Du7FEHWL/H35BAaw/yM78OoKdwhLvHAD3yBSJOZcG4yJfwARk41ewZ5jYvy1c/dOStysMQPrPpm68Wd98QRFYRxLUQmGcLYo9m4HpY7kQB+pcuAHpBywmejb/kHUAfiwToA0H05ckA6F771KQAuqeF3k8LQH9Y68aeVIDeC7tHTcyr5ubxBegFU8Wj9qG3W4+as1AOfPx88AaglylTxvYM9+3b5/Z869atbedXrFjh7WNKln7++WfbnRMnTkyTO5WU0koKoCuluoYPH277o+nJeMk+ffrYzg8fPjxZd9kB+ksIUddNfMGjN5EqVHgTWvf1o04gpDS87UJ3/vldjW/XRrfru88n4ljhryUmXIFz57F4+nCG6Np4vDHIJIpW3d/f+n9PQoiFSDOjB+hGRCaz9wD9sEWOcA93HuH+B22YYBvhvpha/Bv/JjeichB1MBOmeYJrLQV7i/syOeczdBH5aSkK871PANMy+rPjVUHYFwLTBAH7BHevP8NpSwDbKM1f1GEyLRlAV35gMK2YREPm8rF1hLttB7rpnG6EuxWgH7UC9K3I5MoqZKJlLogZICYjExPDsScmeoLoih2gf4MdoH+OBOj1SR2AXpCUjXBPdmU/JA3Q3SUn9NX9CqA7Jii87UQP8jA2k7KkhDbKPSUAvRdC/IgQPyC7GV1FER5XgP5l0Ff0om+Ko83hb6gT+GmS8U6bd/EGoB86dMj2uqpVq7o9v3v3btv5SpUqpeBJeS6TyUTRokVt996+fTtN7lVSSg+KjY3F19cXIQR58+Z1ez4iIoKMGTMihMDX1zdZBSuOAP0j3PvUn3j0fkOFischXI1/f9Tw3NXYdi1cwfOkALren2oQ3bkL3dVaMU8Aut6jah3o2nMdYP2eZiG7Q/chP/vrdqBnxTOAPhLEbyAW4vEI92F0Yq4VoJ+PeoGIc1kwrvIldpwP9zpnYEOH//Fj5+6Ue/93RIYDDCzbkug2grh2AnN3gWWRIPa/DFwLz8NhyytOI9xdA/TX2J9ygD4c6cufRICeLK/qDqDH477Q+2kC6KntT59kgD4T6VH10QVHj/o5jytAf6lKwVTxqL3o69aj1gn8lMzWQu/kAnT9qtz169e7PV+vXj3b+a1bt3r7mJKlWbNm2e5MbnOkktLjLgXQlVJd+j+abdu2dXu+UaNGtvOedKzrpUa4q3g6wnkE3qNOJqQEoOtHyXny8+p/Zg2ea0kMdwDdeUTedBJ2nuuTEa7guX7HXCCOCYqJyMTIGOv3MNp6ZyCysn8H0qhdQ45wd9OB3gw3O9At+FyIJ9u9O+SPP09x80HeYxN1+IuWTKYrAxhNe+ZTn22m0lyIy8+9c1kxbRKEDxFcbGhg05sZmJcrC9MzZ2dBzmzsKO7LhbqC6P4C41If4s74cf1eHo5airKRCvxOA37la37hZzoxjBZMoT7zqcZKyrGZN9lLEYIdAXpINOKMEXFEtwNdG+G+EFkUMB3EJOyj8TSA3gPPAPonOAL0D6zP0Tkx8S5JA3QtMfHEAfQwFEB/2gC6fizekzfCPbUAuqfJC28A+uXLl22v8wSu/f7777bz9erVS8GTSp4CAgJs9965cyfN7lVSSg+ye0dBSEhIkmeDg4NtZ3PmzJmse9QIdxUqkhPO68oeF7+rXxuWEoCe2Aj3lAB0Z4g+y/r6KdZ7h1t/Bu35DrJ+D3ORU5H2Iz//WwF6hhQC9NNG/G+GkyfuCi+bj1GabXzMcpoxk04MYzA/EEhjNpnLcybmRcIuZyV+oy+miQZiv/Nh5zel+aXTzzRpP5kyrZcxu0kDjPUFpnYCyyCBZbUg5nQGQiKe5aClOGupQiCfMYr29KJ3IjvQZQe61yPcnQu9FUBHetSkfOqjBOinSNqvKoCeNiPc1/EkjXBPTYDuSeQoJD+HJhegt2zZ0vYMPenu1hdcBwcHe/uYkqXly5fb7mzXrl2a3KmklFZSAF0p1aXv4MmfP3+SZ2NiYsiWLZvt/KFDh5J1lwLoKp7O0O8kf9SJheSGpwDd1c/lnMBIK4Cu70QPtL5W24nunPCYhxBLkUZkH9LI3UCISITBIk1tDqQZTgygd0Ua9V9BzAaxFMQ/IA5a8DlvJOuduzwXe5Fi5iP8jyBqsJQv+I3ODGUonZlFU9bzPkd5mRt3cmE6acC8VBA3QHCjruDcqwZO5TVwqbCBqAYC0y8C85+C2P2+3L/jz/mY59nDW6ykGrNoyig60Ive1sr+aXzKn1RlDWXYyuv8SxGCyW86LwH63XsYrsQgThsRh0HsQXbPr0cWAvyJBOi/ITvs9QC9D4juIH7CO4BeGcfu83exJya8Aeg5UQBdAXQUQPdeTxpAj4+Pd4BrO3bsSPJ806ZNbWeHDRuWwqflmS5dukSmTHJUv6+vL1FRUWlyr5JSelGNGjVsv7dTp05N8uygQYNsZ2vUqJGsexRAV6EiOaHB88fN13oL0F3Bc/1qMX14CtBd+VVniK5NSptg/X6G6p7tEKQv/gP5efYQ0gvcQxjiUweg3wgnd8xVipiCKckOPmIFTZhNR0YwkJ+YSTM2WN7nZHxB7l7PRtx2XyyTBJaWggNflWT4993oE9iXHid6s7VHeXhNwJcCxggsGwXRFzJyJfI59lteYzUfMIsmjKAjPejLt4zhc2ZQh7+owjorQD+Y8h3oQ3mydqCne4B+nqS9amI+VQF0BdAd9aQB9KlTp9qeYbVq1ZI8e/LkSdtZf3//NPOLAwYMsN07cuTINLlTSSmtpAC6UqrLZDLx8ccf2/5w/v3334meXbp0qe1c7dq1sVgsybpLAXQVT2c8jhX6nobWha7fyZZY18HDAOhJjXB3B9C1JMU8p5iPTEb8iYTn65Em6AjS5N1GiAfSwPrjCNBLIQ11baTx/hppzPsjq95ngFiENTkBPqdNZL4ZTu4HIRQ2HedddvIBq2nEXNoxlj70ZDxt+Ys6bKM0p6ILcvd2Nh4cykTcch8iRxkI6yy411pw/ztB/GiBcbGB2L1+3LuUlZAHeTlsfIVNlOdPPmUSraz7zwfwNb/ShNnUYjHvs55SbKc4ByjICZ6Nv8gzUTfIeCscw6VYxAkT4iCIXSA2g1iLLARYgCwKmIYE6KORAF1LTHS3/vydQHSwPo9WIJojCww+ww7Qa+GYmHgfRHkkQNd3n7+JTEyUwDOArnWfK4COAuhaKIDujfQA/Yugr+jJL2kSdQLr4g1AB+jatavttb1790703K1bt9/wargAACAASURBVChWrBhCCAoUKJDsAlBvpX+m7opUlZSUEmru3Lm236EmTZokebZWrVq2swsWLEjWPQqgq1DhSeg94OPqZ70Z4Z5WAN0Zos+yvtdk652jrN//COzj25cgYdsRpB/wEqBPQxZGrwexx4I4aSJTaAS5oq/aPGo1VtKYQDowin505ze+ZLXlA46aihJ6JycxB/2wzBPQWXDtywLs+KwimzpUZv3ASpxv9iJUENBRYJkuMO0URFzLxPno59ljeYvlfMx0PmcYnfiZX2jHGJoxk9osojLrKcUOimsAPe4yWSNv46cB9P/MiAMkBOgLsAN0zacOQfpyBdB59ADdnVdNyqcqgK4AuqP0AD2tPGpPfvEaoJ85c8bWVV6gQAEuXLiQ6Fn9Wt3vv/8+pY/KIxmNRt555x3bvYsWLUqTe5WU0koKoCs9FP36q/3/QTZv3pzr168nOHPhwgU+++wz2zl3XQCupAC6iqc7PIHOj2vo94Y777pzdd5VB4C3AN1VF3piAH2+i1iAhOULEWIxQixDGoNVSOOxDWmuTiIN4D2EIUaaWH8kmH0BaZI1gF4L2V3dBkQX5Ji4Ucjq/j9BrAOxCwzHTWS6FkGOyOu8aDzFG+yjIn/zCQv5iqn8wGCG0IUZfM4KPmIPb3HeXIBbd7Lz4GwG4vf6YN4osKwRWNYLTLsNxJzw4/4Nf65G5uW4qTDbLaVYzsfMpBmj6EBvetKR4XxlHd/+McupwEbeYRevcJgXLKfJHXuFLPdvkyE0EnE+HhFsRvyLPTGxBpmYmA9iFogpyBH1o7BX9vdGAvQfQHREJia+RiYmvgDRBJmYqIcjQNf2n2tJCQ2gO3efJwXQC2AH6Lmt/xtpiQlngJ4RhB8KoHuVlDiEAuhPJ0BvFtSSn+mfJlEr0L7zLbkAffPmzfj7+yOEoGTJkmzatMnluf79+9vuaNOmTaLvFxYWRlBQEEFBQZw9e9blmfj4eI++t5CQEIcOeU/WJCkpKTnq9u3blClTBi0BOW/ePJfnfvvtN9vvW6VKlbh//36y7lEAXYWKpMK5ePpx9rBDkAA9MYg+Au8B+lSkR00JQNdDdP2qMQ2ij7HePRXpY1chPwsfQ4jLCBGWMoC+DsRuECcsZLoeSa7oaxQy/udQ5P0tY+hLDybTkuV8zH5e40pEXqJPZcSyQkB/Ac0FVBLEvSWIKCSIKyegvoC+AstCQdxhA/fuZOZ07IvssJRkCTWZRnOG0plu9OMbxtKEWdRkCZXYQEkrQH/RcpI8cVfIGnEbvxuRGC7EIY6bEfux+9RVIBYjfapW6D3e+nMOBtEP6VOfBICu+dR0C9Bd+VQF0BVAT77sAL1QmnnUn+nvNUAH6NSpk+05/vzzzy7P7Ny5kwoVKiCEIEOGDEk2NGoeNSgoCKPR6PKMp93rPXr0sH1v/v7+XLlyxaPXKSk9KVIAXemhKDIyMkGSLyYmxuHr+t3nAQEBDl/3VAqgq1DhCkI7R0qSBg9rVLzWia5FUndo8FyfuBiBBOhassJTgO4qMeEM0PWg/A/s3eUaNF+ErN7XwPlapOHYiDQwe5Am7BxCXEfuP491DdBLIjunayK7q7XkRG/kzrUpIH4HsRLEVjAcMeN3KZqs9+6QzzrGvTTbqMZKGjGXbxhHT/owmvYE0pjVfMAuy9scj36ZS/fycSMkF3fPPkPYyWzcO/0Mt69k5+rtvJyNCuBQfHG2WsqwnI+YTWPG8Q396MYPDKIt42nCbGqziCqspQxbeY1/KWw5Tj7TBXI8uE6mu2H4hjxAnDYhjpjl+PZtyO75VchO+nnIrvrJIMbhmJjohdz/3gU7QG8LogWuAXpNHMe3JwbQ9d3nr5AQoD8PIj+eA/QMpDFAj+DxB+jHESKYpJMSniQkFEBPrwC9aVBrujEwTaJmYH28BegA1apVs72+ePHiCfYkz5gxAzsYS3rUu36tUZcuXVye2bNnD6VLl2bq1KlERkYm+LrRaGTixIkOn6sLFSpEWFhYsn82JSUlx9Hs2bJl4/Dhww5f37Rpk8OKMU92TTpLAXQVKhILZ8/6uHaeJ+VDnQG63pMmB6C7guczkR5V71O1lWPuJqXNwQ7Rf0NC88nW956D9K8bEGI38vP7NaRPNUp/4wqgVydxgP4HcsrYThDHLWS6GkXOB9cpaDzB2+ymCmtpwO98wzh60ZvxtGURtdnJu5yPfp6oK/6YtwmYIqC7gM8Fpk8FcR8JTE1k9zkTBeYNBh6c9uPm/ewEx7/MFsqykE+YTEvrpLSBtGU8jQmkBkupyN+8y05e4RABltPkjg0hy/07+IVGIc57ANCnIlepOftUbVJaSgB6ORBlePgAPdk+1R1Aj8MO0B+gALoC6OkFoL9YpVCaedRuDEwRQN+/fz9+fn62Zzlu3DgH8H379m2HLnB3dxQsWNB21lXTI0C+fPlo2bIle/bscfn1kydPOqxH0r4vJaX0JgXQlR6a9u/fT/78+W1/RP39/alRowY1atSwdfdo8PzkyZNe3aEAugoV+ujvIlJS1a+H3I8yueFc+T+ChNX+yQHo07EnJwJxDdA1aL4QIf6yxiIcO85XIw3CJqRp2YZMSBxEGrhLSLMYKSv7XQH0d5FmujrSdLdAwuMeyJFxE5Cj5JYg96Dvt+BzJo5MNyLIHXWNl0wnedOyl4r8TS0W8wXT+Z7h9KUHY2nHbBqzjI/ZbCnHv+bXOR5fhLOxAZyPfp5z0S9wKu4ljpheYZflHf6mIkuoySyaMI6vGcBPdKU/7RjLF0ynLn9QjZW8xz+8zW6KcZgA82l7Vf/NCOv4djPioEWOb9+CHO23HLknbw6I6SAmIUfUDwcxCNlx3xO5/13bf94O2ZHfArn/XA/Q62Dff+5c1e8KoGtJiaLIxERhEgJ0LTGRFED3eiyeFskF6K66z+8jxD0eP4CeVEJCA+hJJSMUQE/PAL1xUGt+YlCaRI3ABrZ7vQHooaGhVKxYEX0ioFy5cjRq1Ii8efPa/s3Pz89tEshTgK6/K1u2bBQtWpQqVaoQEBDg8DXt87S7/exKSkqJy2g08u233zr8XhUtWpSmTZvaxmNq0bVrV6/uUABdhQpX4cnUscct3AF0zZsmF6C7Gt2un5Km96lJdZ+76kQPtL7PTGvMQ3ra1UjPuh8hTiG9QiTCYJL+JhuyoNgZoDckIUCfihx5vhoJooMtZAyJIkdUKC/Gn+JN9vI+66nHAtowgR70ZQzfMp/6bKYcJ+MKcf9uFkxHDViWCPjVCtG/F9DO+t9DBSwUmPb6cD/En5CYvBw0FWcDlVhAPSbQhv50owuDac1EGjGX6iyzTUorxhFeMJ8hV8xVMofdxfd6FOJcPCLYYgfoG3EE6NqkNFcAvRtyUpoeoLfAM4D+vvV5agC9JE8QQNfgeQx2eK4AugLo6QWgF04zj/oTg8ieAoAOsHjxYgeInjNnTho1apTAu1asWJHQ0NAk38sTgK4v4Nb4TenSpXnnnXccik21qFOnjlc/l5LS4y4F0JUeqv755x8+/PDDBH9Utahdu3aKkoAKoKtQ4S704/G8iUe9l06ftHAF0PWJCi1JMQEhJpIygO4Knuu7ztcgd51vQpqcHUiTtB9pzM4iweVdhIiRlf0+SHObC0eAXgEJgusjd323Rxr0gUjIPB05Im8tiJ0WDMFG/K5Eky38FvniLlDUfJSS7KAKa6nLH7RgCp0YRl96MIoOTKM586nHCstHbDBXYoupHFuN/2Or8X9sNr/HOktllvMx86nPNJozhm8ZQFe60Z/2jKY506jPfKqzjEpsoBTbeY39FLL8R774C2R/EIr/3Xv4XIvGcDYeccwix7dvRyYl9HvltKp+ba+cfny7Nhavk/UZfA2itfWZfI4ccd8AxKck3H9eGc8BehGSB9D1iYmHCtCdK/sTS0rcI2Fi4lEDdHfd5wqgP+0A/bOgtvzAkDSJ6oENbfd6A9BB7plr1aoViX1+LVasGLNnz3b7Pp4A9AMHDiR6jz78/Pxo2bJlgo54JSWl5Cs2Npb+/fuTKVMml79v2bNnZ9iwYV6/vwLoKlTow1XX+aMG46kJ0R8GQA/EPUCfj5yYpsV8HHeia69biBDLkZBsB3Kl0lmEuIkQUQkBelEkQC+PHaC3RBZ590IWQE9GTklbhfR8xyDjlQc8E3GTgLjTvM6/VGAjdfiLFkzhJwYynO+ZTRPWUZlDple5EZ2D6Mt+mLcbYKEVog8XMEDAeAHzBOYtgrhTPty5k41z8c+zx/wWq/mAOXzGWNrRlx58zzBaMIUG/M5HrOA9/uEtdlOUozxvPmsH6NceIDSvug85KW0D/2fvPKOkqrYtvLtpghhRwIAKZlEwYw7IQ8w555xQrxgxoCJBRRRFERFDg4iSURAJgo0SlSg55yC5yXSq7/1YZ3N2nTqVuqqru2CvMdZ4Xqiuqq53vaPm+tacC/UzqJ7O7/MN/klprxMK0PWi971EBujmqTEd356WAN10n1uAbgH6ngHQj6x/TMo06gu05oBaVUgEoAN0796dunXrEk4zPvzww8ybNy/q88QC0GvUqBH2dbyLqN26dSv272TLVlkvC9BtlXjt2LGDiRMn8v333/P666/TrFkzunfvzpQpU8jLy0vouS1At207Fd2c0ht2xBLfbgJ0LzwvToS7vnEeCzzPQYTReERMTUFA42Ikvj0XpfJkMFEOEbgaoJ+ACOcLkTveNyAC/AkEJL+NCPeOSPR5f1AjQE0sInN+HpXW5nLQ9pXUKJjLyYFJ1GMkDfmFW+jGg3TkWdrQlLdoyYt8zJN05AG+4066cQvduYnu3EQ3buE77qQT9/MJT/Aez9OM13mJFjzFx9xPJ26hG1fRl0sZTD1GUoe/OS4wjRqF8zh453Iq566j/H9byFiSh5pdiJqCxLfnIHfx+iNDiXDx7W8TPJR4FnGfP0ZwLN7tyJKBjm/32+r33pWrS+hQ4hiCBxPRAPq+uEOJEgXoerM/EkD3RrcXB6AvJbkAPRb3uQXoeztAvy3ncZrwfkq6UbZ7Iqi4AB2gsLCQOXPm0Lt3b1q0aMGrr75K586dGTVqFLm5uTE9x44dO5g/fz7z589n3bp1YR+3YcMGRowYQfv27XnnnXdo0qQJTZo0oVmzZnz55Zf069cv7A11W7ZsFb+WLl3K4MGDadeuHU2aNKF9+/YMGzYsqmsnWlmAbtv2O4QmopX1uPZomjTcLXS/ZLRw6WjRALr39nk4gK7huXlq7EfPY7Sm7Yvo1z+Q787TkO/+61Bqu+jUCkjq1mEEA/RGyALzg0hC2GvIAnQHRNv9goDof6H8UlnwPmLXfGozkQsYzlX05V468zzv0ZIX6cR99KcRYzmNxYHqbNq4DwWzMgmMVNBLoDlfyz8HhikKpmWwfVV5Vm47mBlFxzAyUI++XMXX3MOHPMPrNKMxH3IfnbiR7jRgIOcxgjqM51imcVjRAg7asZJKGzdQbsV21LwC1NSAq1XNpDStVTvgD9BfJlirPgrqASID9P8j1H1+NrJEH06rlkmAbmrUZAF0rVUtQLcAPfXlAvRjU6ZRm/B+UgA6QG5uLqNGjaJz5868+uqrtGjRgt69ezNnzhwKCwtjeg6tUefPn09RUZHvYwoLC5k5cybdu3fngw8+4KWXXtqtU9u2bcv333/PiBEjEmY7tmyV9bIA3VZalwXotm2noksLoIcbVGh4HgtA10MKDdD9hhMaoJuDCO0+700oPP8NERkjcGPb/0G2+acjIm4pIgw3o1Q+KqNIoOs+CJw9AhHIpyFi+nJEbN+JuK6fQ4R6a1DtkTi5ngiQHuO40Jdup/KGDVTduYyjC2dxSuAfzuMPGvILN9Gd+/iKx/mE53mP13iL5rzMezxPWxrzMU/Sjif5iKf4gOdoyYs043VeoTnP0obHaM89fM3N/BACz48P/MuRRXOpmreU/basofzazWQu24maV+hu9P+F3JTT7vMfkSj6Toj7/GNQ7yPu82bIMOYlguPbH0GGEmZ8uzmUaIQMJS4j2H1+DjKUOB0ZSpxCKEA/GtRRuABd3z/XQ4mDcIcSJQrQiygZgL6K8O7zpchQYjF7H0Av7mDCAvTilAnQb8l5kv/RJiV9RfYdJAOg27Jly1ZxywJ023t3p7vjPJI2DedE9y54+7nQP8fVp4kA9B8IBuc9nP6J0DNkvZHviEOQ78ATkO/zS5FUq52iUysi2udw/AH6A7gAvTWoz0F1ReBzDqgpkLVoJ5U3buDQnYs4kSmcSw6N6M9dfEtj2vI2TfmMR/mJGxjB+czgGFZtr8L2VeUpmJlBYJSC3xUMUvCnIjBZsXNJFhtzK7Mw73AmBE5hKBfzEzfwBQ/Rmia8QnOeoB138Q3X0YP6DKIeIyUtjZlUL1zMAdtXU3H9JtGrcwpRUxyA7j011pXoAN17akxrVZ2U5qdVI8W31yF2gF6VFAJ0rVHDAXQ/nRoOoK8jVKuGW/S2AN0C9NSUBug16h+bMo36P9okDaDbsmUrtWUBuq20LgvQbdtORZcWQH8P/5g8M7o9EkDvSChADxeNpwG6OXQwnec/I9BqECIutPt8FCKSJiHCaxYCIZcjQnELShWEAvTDEJBbBxHSlyFC+1ZEiOsY93eRqPMvkVi5/qBGBFD/FJE5O48KK7ayX+5aqu1aQs3CmZwa+IdzyeFyfuU6enIbXbiPTjzGpzxLG16gFa/QnKa8xWs0oylv8zLv8jzv0Zi2PEZ77qcTd5DN9fTgCn7mEoYEOc+PLJpLtbyl7L/tPyqt30Tm8h2oBQWoGQHURFCjEae8133uF4n3NhIF+Criun8ON779YSS+/W5c9/kNoK7FvX/eAP+tfnMooQH6CYQOJY4keKv/ECQh4EDEheEF6HookRSAbg4mEgHo65AIRnMgsYrwAwk/93m6AvRxyAJLLAOKvyg9gD4USa3YmwH6UzzHhynphhag27Jlq5TLAnTbe2f7Oc5LG3qnGqL7LXhriK4B+hcUH6D/gOss72F0T/zT0/oj3x2HI9+XJyPf61egVC4qYxcq0wHoByK66ASCAbo+M9YYObnVClmIzgbVDychDcot2EXF9ZuoumMpxzGNs/iLBgzgNrryOJ/wGs1oy9Nkcwe/cjl/U4f5+TXYsKUyO1ZlUTAng8JpGRRNUhTOyiB/STk2b9iHVbsOZkbhsYziLH6hIV24nU94wrl/3ppH+IzbyeZqenMJgzmLvziZSRwdmE3VgqXst9VZ+F6yS9LSJgdQYwjWqxqgd8YF6G0ITkt7CTk11hhJjNPL3lqr+gF0P616lvP5angeCaAfQTBAN7Wq36mxChRTp0Za8g4H0L3w3A+gryNUq+plbz+tWtoAfTIWoO99AD1VGvU5PrQA3ZatNC0L0G2ldVmAbtt2Kro0ALoeTpQ2QO+LDB5+QYTAIILd52Nw3efTEMi4CBGE6xBxWYTKCIiQrYQI3kMRcVwbEdEX4w4o7kUAchPkNvj7yJDiW0TcDwL1Z4CMyYVkzttFhVVb2N+A6KcwgbP5k0sYQkN+5lp6citduZuveYAveYTPeZT2PManPEp7HqYD99OJu/mG2+jKDfzEVfSlPoO4gOGcyWhOYQLHBqZTo3AeVfOWcoADz7NWbiNjQT5qZhFqEqixiAthCBLp1xvUD8jtc+0+/4hQ9/nLzu9rbvQ/6HwWd4K6DdRNuPHteqPfjG/3AnSv+9wPoNfAjW/XG/3hALp2n2fhDiViHkyEi27X8Ly4AF1v9McC0LX7fAmhA4l0BeixwnMToMc7lPgD+fc90YGEBegWoNuyZWtvKQvQbe99bbrO90RwHg6ie8+MRQLoOsY9HoDudZ974bkJzXs7rfWrXv7+HdGt4xFIOB/RCptRGXmRAfoVuAD9aWTpuSWoTxF91wdJHfsbMufmUX7NZg7etpxagZmczlgu5TdupDsP0YEXaUErmvAl99OLa/mD85hadAJL86uxfsu+bF9bnl2rypG/PJMda7PYkluJVTurMLfoSP4JnMowLqQX19KZe/mQZ3iTN3iWNjxIR27lexrRjwsZxhmM4USmcGTRXA7JX0blzevI+m8rGYvzRLNODMjC93BQv4LqC+onUF1wAXo75NZ7S4oH0PWyt59W9QJ0b1qa1qo1CD41VhXRqeapMROgJ7ToHWnJO1GA7oXnZRGga/e5BegWoFuAbsuWrdCyAN1WWpcF6LZtp6JTDdCjbfaXNEA3I++0+3wgobfP/0IA3gREcE1HxNtiRBSuRwRmQARsJm48XnVQNUGdhHsHvSECiO9Ebn8/gwwp3gXVFrmF3hUZVAwBNSpAxpRCMufvouKqLey/eS3Vdi7hqILZnFg0hdMYRz1GchFDacAArqIP19GTG/mRm/mBm+nGzfzAjfzIdfTkKvpyBT9Tn0FcxDDO4U/qMp4TA1OoVTSTwwsWcPDO5ey3dY0LzxfmoWY6m/xjQY0ENRTUAASedyd0GOHd5n8FcZ//DxnMPOb8/vcTGol3Le7t8wa48e0X4sa3m0OJU5zP+AQkjvBYZChxFMFDCe0+9wL0fZGhhHafFzu+PdLt82gA3RxKlBRAjwbP57B3A/RkuM+TAdAHIf87lH4A/eacp3iWtinphtl3YgG6LVu2SrMsQLe9d3Rzgl3newM8j6RX/W6hewG6dqHHA9C90e3h4HkfQuH5EOS77Bjke/Z05Lv/fyi1FZWRj8oMRAboN4G6D9RTyNLzu4im+wZUL0T7jYOMWfmUW7WVg7as4qiiOdQJ/M2FDONaenIvX/EsH/AWTfmEx+nKbQykAaM5k5mBWizJr87a7fuzcWtlcrdUYv2O/VidX4X5RTWYzImM5BwG8H98z618ziO04gVe5R2e4mPu4ytuojsN+YXzGcFpjON4/uWIwvlU2bWCfTatp9zqbWQszEdNL0JNQM6NDSP03NhXSDy9PjfWAtRbuOfGtF71S0sz9epViF6NBtBPQRbqTyI6QNfu85QAdHPJO5UA3Tw3lkyAPsP57340gB4NnpdVgJ7IsvfeDtCPS5lGfZa2FqDbspWmZQG6rbQuC9Bt205FpxKgx3NbriQBuhl953f7fCQidMYhQmoqIszmIYByFSIefQD6/giwPQoRyqcjgro+4q6+hWAX+hsIcP4EAdHdkLi8oaBGB8iYWkTm/DzKr9pK5Y3rqbJ9BYflL+CYwAxOZAp1+JuzGMV5jOAihnEpg6nPIOrzK/UZxKUM5mKGcgHDOZcczmIUpzGOk5jEMcygRtFcqhcs5qDtK6mcu44KazeTuWKH4zwvRE0qQo0LCDwfhmzy9yEYnpvR7a1BNUfc568S/vb5vaDuQtznNxPqPq9P8EDiXNyBhI5v1wOJE3Dhub5/7r0p5x1KaIAeLr49odvn0QB6uKGEF6B74XkiAD0cPI/kPt+bAHpxBxLJHEb8igwk0g+g35TzNM/wUUr6/7LvwgJ0W7ZslWZZgG57z28Nzfc2cB5Jt2qtqpe9kwnQtU4175v7wXN9dsxc/Nbu8ynI9/kliIbYhsooiB2gP4ksPb+DAObOSDrab6BGQ8aMAsqt2M4Buf9xRMF8ahdN5HxGcCX9uINsnqQdTXmLD3iOTtxHT65jKBcznrpMLzqWBYWHsaSgGssLDmFR4aHMDRzJlMBJjOJMfuMyenIdX3MPH/MUb9OUJrTmMdpzF99yHT133z8/lX84lukcWrCQA3asouLGjWSu3E7G/ALUvwHU36D+JHjp+wdCE9PeQ5YF3sQ9N+a38O0F6NcgC99ar15CZIB+MuEB+uFIct1eA9C1Vl1McgF6JHgeT3x7WQToiS57W4CeKo36DB+xf62DsQDdlq30KwvQbaV1WYBu23YqOpUAPRw8/wAXnnsBejuU+oTkAnQ9iDAB+mCC49tHE3z/fCYuQF+NC9CL2A3RKyBCtyoiio9DotvOQZzUDQl2oTdGAPNbyBZ8e1BfIyK/PwKsRztO9Ll5lF+2nUprN3HA5v84ZOcyDs9bwNGFszmuaBonBSZzauAf6gbGczpjOYMxnMEYTmcsdQPjOTXwDycHJnF8YCq1imZQo2Ae1fIWU2XHCvbfIq7z8qu3krlkJ2pePmpGEWpSADU2ILHtQ5Et/r7IFr8Jz9sTPIh4C3Gf6+j2ZxFXw2PO730f4bf59e3zy5CBhOk+P5PQ2+cnEtl9rgcSpvs83E25LEoIoOcRHaDnotRGkg/QFxIZoGv3eXHvyemeTHR4PoGSuX++JwH0cPC8bAP0G3Ma8zTtUtINsu/GAnRbtmyVZlmAbnvPbw3OtUbcGwF6OIiuXejJBOjdCQXofs5zfXbMXPwejXzH/hf5br8MAZvb/QH68YieugDRpjcii81PIBD5LSQdrROi+X4F9Rdk/FtI5tKd7LdhHdXzFnN84VTO5i8aMJCb+YGH6EATWtGcV/iEx8nmdvpxJb9zIWM4ncmBE5kWOJaZgVr8y/FMpDajOIuhXEwfrqILt/M5j/Aez/Mab/EMH+6Ob7+KvlzCEOf++URqBmZRPX8x+2//jwrrN5GxfAdqbiFqKqjxyOL3EFA/g+qJLKh/C+pLRLe2RXRrcwSgvwLqBVDPEQzQ70MWvrVmvQEB6ObCdywA3e/cWDSArs+N7TEAPZL7PBkAPZJOTVeArk+NJaJV926AfkT941KmUZ+mnQXotmylaVmAbiutywJ027ZT0akC6JHc5xqge53nH+PCc3MwEQtA1wMKL0DX8e19iQ7Q/yYyQN+GCM8iEbFZiMCtggjimrgu9PMQKHw1qFsRQf4YItRfRbb92yBb8V8jDu/+CLgeBWpigIwZhWQszCdr5TYqrt/IflvWcNDOlVTNX8phRQupUTSPo4tmUyswM6hrFs3iqKI5HFE0j0MLF3FIwTIO3LGafTevo+L6TWSt3kbmsl1kLChEzSpCTQ1I/N0YUCNADca9ea7h+dcIPP8UcSm0/hlJXAAAIABJREFUwb0j94bzO5mDiMcR9/mDzu9uRrdfj7vN3xCJw7sMWTq4AHGfn40L0E9F3Ocanh+HAPSaCEDX8PxQJA1Aw/ODcOG5Gd9u3j9PCkDXt+ViBeganpsDCT+AvprUAvQZxAbQ9VAiWe7zcex9AH0Qkd3nZRugX5fzLE/waUq6fvY9WIBuy5at0iwL0G3v2a21YWnD61R1ywitNazXhZ4MgN6FYIBu3j7XaWkmPPe6z4ch32PHInp1BvJ9fzlRAXpdRF81QHTYPQhAfwFJEWuD6LxuiAbMATW5iIxF+eyzbhMH71xGzYKZ1GU8FzOU6+jJPXzN03xEU97iPf5HRx6kG7fQn0YM4RJGcg6jOYNx1GUUZ5LDuQzmUvrRiG7cQkce4EOe4W2a8iIteYJPuJuvuYEf+T8GcAG/cwaj5f55YC5V85ay37Y1lF+7GbV0F2pOkQD0cc77HYxo6Z9AfY9E0ndEtGu8AF0npmmAfgWxA3TtPj+e4MS0WAC61qtlAqDnImlpFqDHD9C1Ti0uQE/Efb53A/TD6x+fMo36BJ9agG7LVpqWBei20rosQLdtOxW9JwF0PZwwXeiJAPRwDnR9A30rIjoLUQoRtPoOejVQR+K60M9GxPUViPi+A4kyfxKJOH8NcW9/iNxm0070vkh0Xg4SpT6liIxZ+WQu3En55VuptCaXyhs2sP/mtRy4ZTVVtq7kkO3Lqbp9OVV3LOeQ7cs5eNsKqmxbyYFbV7Pf5rVU3rSBimtzKb9yG+WW7CRjQR5qVqHE3k1E7p3/Cep357V/xr15nk2o8/wDJIb+HVx4rmPwGiMDGROe340MIm4iGJ5Hcp+H2+bX8FwPI44keBhRldDb537ucw3Q4x5IgD8814MJLzz3G0rEA9BXodRK/IcSfpF4iQL0ZEXixes+L85gIpFYPAvQ461ggP4/HuezlPRl2fdiAbotW7ZKsyxAt73n9d4a2d4S12n/LsGfgfk5vEewZtUx7n469QtcfaohejwAXWtVDc/7EQzPTff5SOQ78xTku/sCRCdsRKmdqIyiYIB+GKKb6iAA/XJQ1yGQ+DFEk76JJKN1ANUVOS02HNSEIjLmFVDxv80csH0VNfLncjKTOI8/uIKfuY2uPMLnNKE1b9OUj3iar7iPbtxCH65mIJczmEsZykX8xqUMoAF9uJofuJmvuI92PEkLXqQpb/MsbXiIDtxOF66hN/UZxLnkUIfxHBeYxuFFC6iycwWVc9eTtXobalG+LIFPwl0AH+S895+c30Mvf3+CLAi0wtWurxCcmvYoolvvRZLjTN16NfEDdO0+Ly5A9zs3lnKAvolQvWoBevw61QL0VJQJ0FOlUR/nMwvQbdlK07IA3VZalwXotm2novckgK7bHFB0ITgaL1aAbt5A9wL0lYhg3ILA0QKUCoiYLY+I3YMRUVwLgb1n4N5CvwoR4XeBehjZdH8BiT3XEP0zBFR3RaLnBiBu9JHIZv2kAGp6IRlz88lYtIvMZTvIWrmNCqu3UHHNZiqtzaXSulwqrsulwpotlP9vK1mrtlFuxXYyl+4QaD6nQKLa/w2gJgRccD4c2dofgAweeiIwPxsXnn+KC8+9znMNz8275w/iwvM7cO+eR4PnehBxBuKW0O7zkwmNwgt3+/xgQuPw9O1zb3x73PAc/IcSXoAeaSjhB9DXER6gewcS+qZcuGFESQL0KcQ2jChOfHusQ4lRzr+zOcVoC9CLWyZAvybneR6lQ0r60uz7sQDdli1bpVkWoNves1rD870FmnvheXOn/T4T7cT3utB1jLvWqn4A/UtciB5LhLsXoJvw3Bvd/jvyPXYU8v16KvJ9fhGiF3JRKg+V4ehTE6Afg+gpDdCvRbTZw4gD+3XEnf0Zov36IGfFxgdQswopv2Ir+25dy2F5Czk+8C9nMprL+I3r6cG9dOYpPuYVmtOSF2nHk3TifrpwOz9xA724lj5cRU+u5UdupAu305l7+ZTHeY/neZM3aEJrnuAT7qUzN9GdRvR34ttHcTKTqBWYyaGFizhg22oqrN9E5oodqPmFqOkB1D+g/kKWwAc6712np32FLKl/jCwItCD47NjzBC9+P4A48+9A0uO8J8eKA9CPIfjkWDSArhe+Sx2g+50aswA9foCeE2dbgF7ccgH6CSnTqI/Sgf1qHYIF6LZspV9ZgG4rrcsCdNu2U9GpAOitCR48FBeg+w0nYgHoxXGga4A+ARFdMxDxtggRhGsRMbkDEZ/OHfRyiMg9ABHDRyGRbXVwXej/h4DjWxCg7AfRP0Ag9ZegvkPc332QYcBQxJE+OoD6uwg1uZCMaQVkzsgnc3Ye5ebuImveLrLm76Tc/F2Um7eLzLl5ZM7OJ2NWPhkzClBTCwWajw/Ipv5IZNgw2HmNfqB6IUOHrkjsXSdk8PAJEn33Pi48f51Q5/mTuBv8Jjy/FVkguA7Z4jfvyF2KO4Qwo9v93OfHExzdfiTBt8+9AD3pt891xwPQtyHJBXoo4ReHZwL0WO6fRwPoCwgP0GcTfiARK0CPNogoqwA90aHEUOR/NyxAvyanCY/wRUr6EgvQbdmyVcplAbrtPae9oHhvaQ3P3yUUnof7bPQieCoBunn3fBBudLvWq2MIvn++BNEMm1EqPzpAr49o0tuRyPJnQTVF9N0niP7riejD0QHUtCKylm5nn00bqLpzKbUCM6kbGM+F/M6V9OM2uvIQHXiOD3idZrTiBdrxJF/wEF9zD99xJ124je+4k6+5hy94iE94gvf5H2/TlJd5l8a05UE6cjtduJZeNGAg5zOC0xnLCUzlqKI5VC1Yyn5b1lJ+zRYyd8e3B9z750Nxz4/9gGhp7/3zd5G4+tdAvYSrXx9HtPn9iHY1758nAtCPdT77moQC9GpYgG4Buk9bgF7c0gD9sPonpEyjPsIXFqDbspWmZQG6rbQuC9Bt205FpwqgR3KfxwPQ9YCiA8EReSUB0MciImoyIszmIOJuGSIONyIi0wHoChGz2oV+CAJ0ayHi+TRkWHEpcuv7Wvwh+mtIpNx7iMv7c2RrvgsSQ9cHiVUfhDgC/kCc46MRF/l4ZAN/QsDtfwKov52/G4vcVc9BIu6GOs/1MxIZ3wsB9l2RgcNXSIxfe9x7562RzX0Nz/XtuP85v8cThIfn+obctYS/e25Gt3vd5ycRekfuSEIHERqgm/Ht+xI8iChPMQcRZscD0P3geawDieIA9EjwfA4yjNhbAXqi8HwIFqDLsOSqnBd4iC9T0hdnP4AF6LZs2SrNsgDd9p7RJiDem9znkZzn4T6jlrjL4LECdA3RiwvQ++ECdB3dPoRg9/k4BApOR77fL0P0QxwA/WokovxBJD3sVQQuf4RowB+R5eo/5ZRYuYU7qbg+lyrbV1KjaB4nByZRj5HU51euowd38zWP8SnP05o3eJNWvEBbGvMpj/MZj/IFD/EZj/Ipj9OWxrSmCW/xGq/yDs/xAY/Snrv5hhv5cbf7/Bz+5FT+4Vimc3jhAqrkSXx7udXbyFiUj5oVcOPb/0CA/88I/O+GLALoBLUPER3bHAHoTZEFcH3//HGC75/fTrB2LQ5APx5/gK6Xvi1AxwJ0v7YAvbjlAvQTU6ZRH+JLC9Bt2UrTsgDdVlqXBei2bZd0m0OBvQWgewcTsQL0aYhwm0/oHfRdiBj1uNAPJPgWem3cKHc/iP4Q4tr+HwKkmyGQ+n0EXHdAItSzkWFAD1yYPhCB4EMQIP47EsU+wunhCGwfigvMBzg/2w/Z0P8J2dLvgus417fO2yEDB+06fwd3a/9l3LtxevDgF9vuhed6ANEAdwDhvXt+BrJ4YLrPI8Xgme5z8/a56T43o9sTBuiR7p/n48JzE6Cbw4h4AHo4eB4NoIcbRGiAHm4YkSyAPsH596gsAvREBxEWoFuAbsuWrb2tLEC3nd5tgvO9DZ57AXqsn1dJAHSvRv0J0ai9kPvn3tvnWqsOR+4oj0a+W5v3z5fjnhnzAPQDkCVjDdDPQfToVYgWvR+5//0SsiDdBlRHRHP2BzVCFrIz5+SRtWob+29Zw6GFizguMI3TGcuF/E4j+nMz3biPTjxJO5o4EL05r9CaJnzAc3zIM7zPc7SmCe/yMs14nVdoznN8wON8yn18xS18z9X05nIGcgHDOYMxnMRkjg7MpnrBYg7YsZqKGyS+PWN+AWo6qAnIgvhwUL8iS+Hm/fMORL9//iRyC94E6Pr+uVe/Xk5syWl+i99egO5d+vamplmAjgXoZUGzhtOrFqBbgG7LVnqXBei20rosQLdtuyTb6zrYWwC63u7vhbjQza1+DdBH4gL0vxGxNRX3DvpiQmPcCxBBSvAt9CqIOD4aEc+nImBYQ/QrkCjzWxCR/gAi3J9FtuGbIvfZWiCx7h8jN+k6IsOAbFDfI+D7J2TTvhcC1vshA4/+zj/3QUB5bwS+/+j8XDdct/nXSMTd58iW/se44LwV4kjQ9+JeRYYseujwlPPeHyZ8bLsePpjR7d4BhPfueR2naxMc3V4L2eI3o9vNGDy9wX8A7u3zpAL0aPA8HxlIRBpG+AH0dYQOJFaj1Er84XlZBujxwnML0C1AtwDdli1bZbssQLedvm0mj5W0/iurXdYAeneCAboZ3+4F6MMQqKbj2//BvX++ENGn6xHNYQD0CogWqo7op1MQ2HsxosduAnUvkiDWBNSbiPb7HNGavZEl7bEBMqYXkLl0J5U3buCQgmUcXTSb2kzkHP7kMn7jGnpzG115gC95knY8z3u8QnPe5A3e4jXe4VXe4jXe4A2a8jYv0YJnacPjfMr9dOJ2unAdPWnIL1xsus8D0zk8sICD85az79a1lF+7hYylu1BzC1FTCY5vH0BwfLtOU2uH6OmWiJ7V8e3PI+57ff9cA/Q7cQH69UjcvU5Pq0/45DS9/O1NTquJe3ZMA3RvapqG5/tSSgB9G6UD0MOlplmAnjhAT5Ze/RV/jWoBugXotmyld1mAbiutywJ027ZLslMR3Z4MgN4O/zvoJkA3b8yFA+jd8AfoZjSedzAxGhFJExFQOAM3xn0pAjU34LrQCwlyoVdEhhWHIO7ooxH3tL6HfgGuE/0aUDciMXH3IhD6SSROToP0ZgjAbo0L09sjA4GOyHDga8Q9/i0y8OiCwPEuTmc7f/eN89ivEKd5R9yYdtNt3gqB982RQcMbBIPz53DvnT/mvO8HnN9BDx1udn43PXi4itjguek8NwcQ2n1eExlCeOG5dp/ru+c6ut07hEgqPPcD6Hog4Xf7PBpAX0NsAH0ZkoiwmPg3+WdTfHg+1fl3YjLJB+ganscylNADiZGkHqAPJnnb/L8SGZ6XbYDeKOclHuCrlPRF2Q9hAbotW7ZKsyxAt52enUrtV9a7JZHvn+s2b6AnE6Cb+lQDdK1P++BqVA3PB+HGt/+BfP8di3v/PA6AfjSS6HUWor+uQHTaPcj5recQsNwKWab+Blm8HgTqL1BTCslYkEfFNbkcsGM1hxcs4DimcRrjOJ8R/B8DuI6e3EE2D/AlT/AJz/AhTWjNi7TkFZrzEi14kZY8x/s8zUc8ymfc58DzG/iJRvTjUn7jXP7gNMZyIlM4OjCbakVLOGDHaipt2kjWqm2oRfmoWUVufPsI3Pj2Xrjx7V8iC+gf4d4/fxPR1xqgN8YF6A8iWtZcAr+O4PS0ywgF6F73+cmEB+hHEF67JhWgB4gfoPtp1kRPjoUD6AudTmTpO5UAvTiL3hagp7o0QD+0/okp06gP8JUF6LZspWlZgG4rrcsCdNu2S6rN6PZUDCkSAegaokcC6OaAwg+gm/flvAMKMx7PHE7k4A4nvDHu4Vzo+QRFuWchovcARBgfjgjnExFn9dkINL4EEeJXIpBZu9HvR0T8k4jD+wUkZu41BKY3Rzbo30Pi6NoiUL0dElH3KQLEPzf6M+fPPnUe0w4ZJrR1nsOE5u/gQvPX8AfnT+FGtj/kvGcNz2/BBefadX4l7t24WOC59+65X3S7eT/O3OA3hxDmAKIiSYTn4QC6vn2uAXokeL6B4GHEWkI3+cMB9HCb/HoQEen+eTiAPsPpSM7zWAcRxYlvH0PJOs91D6f4w4hkus9/Jbr7vKwD9Je5n84p6QstQLdly1YplwXottOvLTwPBejRILr+zLxaNhkAXWvTHwi+f+4H0Ach3xeHEBzfPg75nj0N+V6/iGCAXhAK0Ksh+ukkRG9diCxy34Boz4cJvoP+MbJs3R3UL8h98X+KULMLKL9iK5U3r6Nq3lKODszmZCZxFqO4iGFcwc9cTw9upwv304lH+Jwn+ISn+JjGtKUxbXmaj3iM9jxIR+7h693w/Cr6cjm/cgHDOZPR1Gai3D4vWkCVghXiPl+3mczlO1HzC1HTAqh/ELj/OxLf3g+B/t8jC+Pm/fNWuPHtryKL6v9DdO3juMvg9yCL7bcgAP1aXPf55YQH6Kch+lXDcz+AXoNggH4IkQG61q5ZiH4tNjxPNkBfS+jCt9as8QD0SO5zrVlTAdAnEF2zxqtVLUAvjTIBeqo06v10tgDdlq00LQvQbaV1WYBu23ZJtRndnmqAHg6ie4cRiQL0bwkeUphb/n4ReeHi8cwBxRREoGkX+jJcF/oWRHw6Ue56YFEeEb8HEgrR6yBC+1wEItdH4LJ2o9+GC9IfRkT90whMb4LAbA3U30Rgd3Nk4NECgeutEMe62a2MbuE8vjkuMH8TiWhv6jz/Swi8f955be0494Lze5z3q7f1va5zDc7rI0OHSPC8LsHw3Lx7XpPw2/smPD+QYPe5Gd2eRZIBeiy3z/0AugnP/aLbo23yL6F4MXiRBhGlBdBTFd2uhxHFBeg6vj0Zg4g9A6A3zHmFe/kmJX1B9iNYgG7Llq3SLAvQbadXm2e7Shtcl6XWUe7v4oJ03frPtFY2F8FLA6CHS0nTAH0eoglWIdoiCkA/EXFKn48scV+H6LcHEa2p76B/iMDnrshN8aGgxgRQ04oot3gnFdblcuD2VRxWtJBjA9Opw9/UYySXMphG9Od6enAbXbmLb7iPr3iAL3mYDjzEFzxIR+6lM3fyHbfQjevpsRueX8jvnM1fnMrfHM+/HMUcqhcu5sBdq9hn0wbKrd5GxuI81Owi1JRAaHx7HwT6Z+PGt+v75y2d3+11ROe+gCyGP417//x+5AzZ7UiS2g0Ex7fHA9DN82M1CX96zLv8berXYienFQegezVrOIC+jtCl73CaNR0Aeqya1QL09ALoJ6VMo97LN+xbqyoWoNuylX5lAbqttC4L0G3bLokuDQdCa6K70NsgLvS2xAbQP0cgujmg0LfQ9ZDiW4Jd6PoWuh5S9CTYhT4QEQdDEbiWg3tjTke5/4v/LfRNyLDCJ8q9AiKCvRD9BCTe7XREdF+AuNEvRyLONUi/BRlq3IMI+ocQgf8E4gB/Btmcb4Js0b8E6mVkq74pAtjDdVOnX0WGCC8TDMyfw4Xm2m3+KO6dcxOc346Acx3Zfh2u67whbtzdJcjAIdLN83Dw3HSeH+F8ltXxh+de93m4u+dJA+jeQcR2o8Nt8nsBuneT37wjZw4j9BAiEkD3G0JogB5pCBHr7fNYYvDiAejxRLcnCtCHU/xhhAXoEAzQ/y/nVe7mu5T0+dmPYgG6LVu2SrMsQLedXm3d55Ehugbp3tafl45uD7f0XRIAPVpCmqlNpyPwUZ8X20hYgF4VAbgnIJrrPER3XoNouPuRJekXkIXq95D0sm9B9UTc3SNBTQqQMTefciu3s2/uOg7JW8aRhXM5gamcxjjO5Q8uZTAN+Zlr6cmNdOdWvud2unAn33En33EH2dxCN27kR66hF43oz+X8ykUM4xz+pC7jOZHJ1GQmhwUWyu3zbWupsC6XjGU7yZhfgJoeQE0kNL69JxLf/i1yquwzxE3/PrI87nf//ElE4z6I3D+/i/D3z2MF6CcSugTuB9APJjpAzyKFAH0zkQF6OM0azn1uAboF6KktDdCr1z8pZRr1br6zAN2WrTQtC9BtpXVZgG7bdrK7NAcoscS4f0BsAN0cUnTE34XuB9Ej3Zrz3kI3IboeVPyD60KfhQg9ve2/HhGX2xExGkAp3Cj3iogYPohgiH4cIrDrIqK7Hu5t9AaIa/sqJDZOw/TbEVGvgfqDCNB+FAHcTyBDgKcR8P0MAsGj9TNOa1j+pPNcj+E6zR90XvM+gsG5jre7AX/XuR40XILEBZ6POO/PIfLN80jO88OR4YPf5v7+uO5z793zLIrpPIfYhhDafa7h+Taiw/Nwd+T+I/7b54kC9GjwPN47crHGt48lvkHEXxT/9nmigwgL0E2AfnlOU+4kOyV9rgXotmzZKuWyAN12+rR5tssC9Ogg3Ww//WoufKcCoA8kPED/G/kuPoOYAPp+iF6qgWirOogWuwzRbDcjZ7geR6Dy64hbux2ozoij+2dQw0GNAzW9iIxF+VRcs5n9t/5H9fzFHB2YzUlM5nTGUo8cLmYoDRhAI/pxDb25jh7cyI/cwE9cR0+uoTdX0o//YwCX8hsX8PtueH4SkzmG6RwRmEfVgqXsv/0/Km40bp/PLkRNddznf4IahgD+vqB+BNXFed9mfLu+f96M0Ph2ff/8AdxzZOb9c3MpPB6AfjziPq+F3J+PFaAnHN8O0QG6n27dmwF6rIlpFqCnD0A/OWUa9U6yLUC3ZStNywJ0W2ldFqDbtp3sTuXdc7+OFuOub6F7Y9z9AHp7/AF6J0Ih+ncE30KPFuWuo/JMiD4KEUwTERHmjXL/j4hR7lkIxN0XEcaHIML5KAQOn4iAYw3Sz0UE+cWIQG+ACPYrETh9HQKrb0Lg9W2IS/1OJHLuHgRy348MAh5EAPjDRj8SpvXfP+j8rL5rroH5nQg0v43QO+canDci2HV+qfO7XIgMGeohN+DPxHWen4oLz/029r3Oc3373A+e6819r/M8iyTDc290u98dOT+A7gfP47l9HgmgLyRyfPscij+EmIoskUwmNvd5rPB8PPENI/QgorgAPZEhRDIHEYOQYUQ0eF62AXr9nNe5na4p6XrZj2MBui1btkqzLEC3nR5tRrdbeB5/+y1/a4CutWo7kg/QtSb9hegAfTLy3X0Brh41ALpORCuP6KKDER11LKK5zkE0WiNEV96NLGQ/iwDm5qDaguqIxLj3QVzef4GaFEDNKaLc8u1U2riRg7av4rCChdQKzOQkJnMa4ziHP7mQ37mUwVzOQBryC43ozxX8TEN+oQEDqc8gLmIo5zGCs/mL0xi3G54fGZhLtYLFHLhrJfvkrifrvy1kLt2JmleIml6EmhhAjcZ1n/8CqheoHwh1n39A8P3zSPHt9yC6Wuvca3H1rT5HZp4iOxfRtaam1QDdTFEzAfqhuClqXoDuF9+eRQkBdFO3+gH0cGfHigPQ/bRrWQHo8ZwcswA9XQB6tfonp0yj3k5XC9Bt2UrTsgDdVlqXBei2bSe7ww1QUulK0DF40aLcTYiuhxNeiB4JoJvDCu1CN2+hmwOLXghE70NwlPsQRHSMQETPWERYaYiuo9wXIaJwDTK02IoL0R2xmhlw49z3QSDvwYhwroEA4mMRoV0b2V4/ExlsnIfA9IsQB/dlyOZ7A0TEX4GA9asIhusmYL8Vgd6344L2u5zWwN3su3Fh+R0Ex7PfhAwTbnBeS0PzKwl2nOvhggbnesBgRrafjgwaNDg3t/WPw70X54Xn5tChChLZrm+em1v7SXOeQ2zw3Hv7fBvB8e3JGEKY8e2LiX0IEQs8j+X2eUkA9HiHEdp9Hi9A14OIRN3nyQToA4kOz8s2QL8s5w1uo1tKul72E1iAbsuWrdIsC9Btp0eX9uJ0One45DRTp3r1aaoBuk5GixGgV0Y00+EI0K2N6LGLEO2m76A/RPAd9A9AtQf1DaifkBvjIxDn9/QAGYvyKPffVirnrqPKzhUcXrhgN0Svw9+cyWjqMZLzGc5FDOMShnAJQ7iYoVzI75zPCM7hT85kNHX4m5OYzLGB6RwZmEP1okUclLeCylvXUmF9LhkrdqIW5qNmBdzb59p9PghUP1A9ENj/Na77vC2u+9wb3/4skrz2KK773ExY0/fPNTy/HBeeX4ALz7X7XKepeQF6TUIBuk5RO5jgE2QlBtCL8Afo3rNjJkDXujUZ2nUx/ovfiQB0fXrMAnQL0N1yAXrtlGnU2+hGZQvQbdlKy7IA3VZalwXotm0nq5sTPr69ZZg/L+mBRLg49za4t+W8LnS94W8CdO+QIhYXuobo3QiOcu9N6D107UT/AxE/JkT/FxFz8wi+h+6F6EXIAMOB6FmIIDYj3Q9DAPHRCDQ+ARHe2pV+OiLMz0agej1EsJ+HgOkLESGvHev1EYHvB9ivxYXsNyJA/OYwbcJy02V+NcHQvCGhUe1+4PxsZFijwbk5ZDiJ0Ki7mgTDczPuTm/se53nfjfPsyjG0MHbsUS3e7f4tfvcBOh+t8/9ottXETqEiATPdXR7JPf5bBK7fV4SAH2c8+9VSQP0P3Dvnyc6hEjGIGIQewpAvzTnTW7lh5T0OdlPYgG6LVu2SrMsQLddttvUfaUNotO1I8FzrVF1QlpJAfQB+AP0Ucj35gnId/JZRAXoWYg20gC9FqK9zkAgcANE492GQOQnQTVB7qC3QhzcnZC74n0xXOigZheQsXQnFdZuZt8tazl41/LdEP0EplKbidRlPGcymrP5i3qMpB4jOYc/OYtRnMEY6jKeU5jACUzhmMAMjiyay6EFi6iSt5z9tq2hwsaNlFu1DbU4HzWnEDUtgJqAuM//cN7PAMQh3x1UNqivQHVAIujb4LrP3yRyfPs9yAK5vn+u49tN9/kluO5zrW9N97nfKbKjcU+R6WVwL0DXerZEAbpeADe1aywA3S85LR6AHik5rbgAPR7tGu30mAXoeypAT5VGvZUfqFyrGhag27KVfmUBuq20LgvQbdtOVkeK72so7Mm7AAAgAElEQVSJG/GXysFEOCd6OIDuF+X+GUp1IHhQ0ZFggO6F6Nm4EP17ZHDhheh9cSH6r4hg0E50E6JPQgTbbNx76CuJCNHNQUZFRBzvjww0quGC9KMQeHwMIrxPQODyyU7XRgR6HUSs10W23s9AALUG7ToK/kIEaF+KCH8dCX8FMhC4ChkO+LUG5Y2c1i7z/3OeR7vNL8MdKFyAPzj3u3Wu4Xm4e+cmPNfg3Ixt93Oee+F5FgkC9Gjb+37wPJYhRKQBxCpC4XlxBxCJRrfrAUSsQ4gJxD+IGE388e3xAvREhxDJvH1uAboF6LZs2UrHsgDddtltG9uePI3qt+TtTUgrLYBunhWLA6AfhOipmoiuPA1Zxq6PaL5bEAf2Y0i0eVMkxr0NAqO/QxzeA5Bb6GNBTQ2QMa+Qcst3UGH9JvbbtoaD85ZzWOFCjgrM5himcwJTqM1ETuUf6jJ+d5/KP9RmIicyhWOZxtHM4ojAfKoXLqbKrhXst3UNFTduJPO/rWQs3YWaV4SaERBwPw7USFz3eX9QPRHIr+PbP0cA+gegWiCO+tfxj29/mND49htw49u1/o0G0E33uda2Znx7DfwBuqlnSwygm+lpewpAjwTPTfd5tMVvC9AtQLcA3ZatvbUsQLeV1mUBum3byepIg5QWlB5AjxSP15bot9D1oKIDkW+h+znRTTe6CdG9w4ufce+im3HuOjpvMi5EX0B4iJ6PiNYilEKixMshgti8jX4QIqSrIcL6MAQea6h+tNE1EUGu+xjEuX08LmzXDnYTrtdDhiXatX4JLljXznVv1zf6Mufx2mV+sfM82m2ub5yfQ/Cd89NwXedecH48/vDce+/cC8/9nOfeYUOW81kn5fa5N7rdC881QPfePs/FdZ9Hu32+Gv8BRLT4u0QAeqzxd9p9nqwt/kQBek4cPQJxn5clgB7r/fOyDdAvyWnGLXRPSZ9tAbotW7ZKuSxAt10228Lz5OjTSClpZRmgL0X0wwZEf+Yj2gXRQZUQSHsooiNPQHRZPUTXXYk4ru9CYHJjUC8jkefvgfoEcXWbLvSRoP4GNb2IjAX5lFu5nYobNrHf1jVU2bmC6vmLOaJoHkcHZnMs0zmOaZzA1N19HNM4hunUDMziyMBcDitaQLWCJRy0a+VueJ7131Yylu1ELShwotud1/wLgfi/IbfPe4P6EVQXJL69IxI9r+Pbm4NqhiwFvIw47J9B3PaPgnoQ1H3IGbPbkSQ2Hd9+JbJ43gDRwRcjy+Ja83oBuqlvdaqaGd/uBej6HFmpAnSvdk0HgB5Nu2r9Gk23WoC+pwL0qvVrp0yj3kJ3C9Bt2UrTsgDdVlqXBei2bSeryyJANwcVfk50HZHnN6hoT/Rb6Hpg0ZlQiJ5tdLi76D1x3eh6iGFCdNOJHgmib0LEqAnRcTsDF6RXRADwvoiAPhCBxFWQzXQN1jVE1l3V6GoIaDYj4WvhuthPIjgW/iyCI+HPRwYC2rWuIbvZ2l1+ntPn4jrNz3Ge80yCwbl2nGvXuRecm8OFSJHt0eB5OOd5JsQ+bDA7kvNcDx/8nOd+0e2JuM9L8n5cLPF38UTg6SFELPA8XoBeXHiejAFEsgF6PPC8bAP0i3Pe4iZ+Skmflf0UFqDbsmWrNMsCdNtls8Od67Ide79HKDhPJ4C+CtEYWwgC6JmIPtof0VRHIvqrDqLdLkYA8fUIPL4fiTVvAuoNxL3dlmAX+i+I+3sUqImgZhaRsbCAciu3U2F9LpU3r+OAHas5JH8Z1YsWcwTzOZK5HMVsp+dQg7kcwXwOCyyketFiDilYxoG7VlF5y1oqbNhIOROezy5C/YtEt49BotuH4Ea3/wTqe/zd5y0R9/kb+Me3P0xofPvNzufhd//c70SZF6AfT+j9c+0+1/pWnyMrMwDd1K4WoFuAvicA9FNSplFv4icL0G3ZStOyAN1WWpcF6LZtJ6M1HG9J+Ah3DdhLC6D7ReWFA+ifEArR9bDCO7DohOtE995E/9bpbGSI4Y11N0F6HyJD9H8QsDgdEXkaoq/CdaJvRoTpLoKc6BlOa0d6FiKSKyAwuJLT+yBCWgvqfYyu7Ol9EfFtOtqrI4L9SETEH4e41GvjxsCfjoj/M3Fj4M2b62Z7QbmG5Wc4z6Pd5qcSfOPce+f8GNxb53qwEM51rgcM4WLbzSGDOWhIivPcvHvuBegmPNfb+1sJHkCEu33uN3zwu32+nMi3zxcig4dw7vNwg4dk3z6fQOy3z/UQYizxuc/jjW7PITm3z4eQvAFEpCFE+gH0i3Le5kZ6pKTPzH4aC9Bt2bJVmmUBuu2y2RagJ1+PRgPo5nJ3PABdJ6F1IzkA3Twltg7RHrvYfUIsE9FG+yKaqgaiw2ojGk7fQb8GiS6/B3FlP4cA53cQEP0pqM6IC70PqF9BjUCA9uQAalYhGYvyKLdiB+XXbqbSpg3st3UNB+1cSdX8pVQrWEL1wsW7u1rBEqrmL6VK3goO3LmK/batYZ/N66mwPpdyq7eRsWwnGQvzHXgeEFA/Fje6/VeCo9u/c97fF7ju89ag3kXc56/hus/N+PaHCI1vvxH3/vkVzuej49svJNh9fibBC+MaoGutW5P4Abq5GJ6FC89LHKBvJjaA7tWviQD0cBrWAvTE09MsQE+VRr2RHhag27KVpmUBuq20LgvQbdtOtJsT2zAlHFxPZXs3/uMB6H4DC68jvRP+bnQN0c3uQmi0uxeiD0Eguh5iTEAE2gxcJ/pSRESuQcSmdqPnIQJWi1li71iEc4bR2t2+D8G31g9HnN5ed7qOfdf31b1w3ey6xmO8fSouNNc34I432gvOvTfhquO6zg9GoLnuA3Hd594Bg+k8zyJJznNz6JDvaT+AHm573wTo4eC5BujL8R88eIcOuhfgP3SI5fa5vh8XDaDHMnyI9/b5WOIbQmiAnhNH6+39RAF6MuH5b8R++7zsA/QLc5pzPb1S0mdkN8YCdFu2bJVmWYBuu+x1tIVp29EBeiR47gfQdX9C/AA9G1dvJgrQZyLf+Rcj4HItsri7k6A76OUQzVQF0VvHIDrtNMRJfRkSVX4jEuP+EAKYX0Tgc2tQHyNw+jskLr0/EuWeA2pcADUlgJpVJI7xZbvIXL2NCus3UXnzOvbf/h8H7FzNgbtW7e4Ddq5m/+3/UXnrWiptXk+FDZvIWrOFjJU7UEvyUAsd5/m0AGpiQO6e/0n06PbPEPd5G8K7zyPFt9+E6z7X8e2XExrffg4Cz0/HXRzXSWvH4yas1SQ8QPdbDtf61tS2xdK08QB07+3zcAA9koaNF6Br97mfht3bAXqy0tP2boB+SP1TUqZRr6eXBei2bKVpWYBuK63LAnTbthNtE6BHgufvxtEtcIF8tG4Rw8+Zgwvz5lwbokP0cPfQvSBdR7p73egmSPe2N2KvOy5I/xkREKYT3QvRTSf6SkRUrkNE6FYEuu5CBGwBrivdD9ya8eHmDW4dH+4Ft1uc/7wDlbELlVmAyipCVQig9gmg9g+4zvRDce+r10SGKcchov8EBH5rsF4bN4ZdR7HrPplQl7l5+83Pba7vnJtx7SY4N13nJjQ3o+28znPtONedNOe5OXDwGzro/x/4Oc+97vN4Y+/04GExyQfo8cS3Rxs+mPA8HoA+mtgHEInE3yUC0JN9+3wg8cW3l22Afn7Ou1xLn5T06dnPYgG6LVu2SrMsQLddttpclrbwvHjwPFp0u9akJjj3LnZHAuim5jQhundhuxeiNfshetMPoHsT0GYQF0DXd9BrInqtLsEx7tcRHOP+P8S53RzU+4gLvROorojz+xdQQxGwPd6B6DOLUPMKyVgsbvSs/7ZSYV0uFTdsotKmDdK58n8rbtxI+XW5ZK3ZSrlV28lcthO1KB81r1Bg/L8+8HwwEt3eF4mT70ZwdPsnhN4+N93nz4J6CtTjSHy7dp/fCepWXPe5BuhmfLs+Z3YuwQBdu89PJjhtrSbB98/N82Te02SR4ttLBaDHk6AW7gRZpBS1SAB9LtFT1JIB0HV6Wqznx+IF6KV1fizZ6Wlav6YbQD81ZRr1WvqwT63qWIBuy1b6lQXottK6LEC3bTvRjgWg6xvo8TynCcQjdfMoP+c36EmGE11DdD+QbkJ0b5uR73rQ8TWuS/17ZMDRGxeiaye6H0Q3b6KvQITlOkSI5iJCdTsiXPMIhuneNuGtFrpbnOdahwhXDV9XGq+Vi8B6x/VerghVPoCqFBCBfiACqavh3k0/EhH6NRHorVs71cP18c5j9E1zLzA3nebeqHbtOjfvu5sb+Xor3xwqVCTYeZ7QrXPdsTjP9cDB6zz3wnM9ePDb3I/Vea7heaTb59GGD6m6fR6P+9wcQMQK0BPZ3k8k/k4PIJIF0OONbi/7AP28nBZcTd+U9GkWoNuyZauUywJ022Wrm2PBeaLwPJ7o9uLcQDcXt7/Ff1H7J1yAbrrQ/QD6GOT79mTk+/xcRBcsJyJAr4SA2mrIIvPxiGv6LCSW3Bvj/gji1H4J1Ju4t9A/R9zeZpT77zgQHdRkUNMR9/iCAtTiPNTSXWSs2EG51dsot3or5f7bSubqrWSu2kbGih2opbsEnM8vRM0JoGYEUFOQm+fjQP1FMDzvhwD8H0Bl40a3f+q8R+/t86bO7/E87u1z031+F7I44I1v1/fPdXz7Rbj3z/0AuvdcWU3nszaT1syUNXNRXJ8m0zq3VAG63xJ4LIvgflo2ko5NJEUtWQC9OPq1JNPTckgOQE8mPE9PgH5w/VNTplGvpq8F6LZspWlZgG4rrcsCdNu2E+2SAuixdrSf1UDd60R/n1AnundwEYsTXbcJ078M0x2Nx3m7IwLWv0EGHRqi98d1ov9BeCf6fEQ0LiPYjb4BgaubEdG6DRGwO4w272prOLsBEa0rETg/HxGX/yKDlEnO689GxOlqRPxuQ2XkoTKLUFkBEeSVECh9ACLgqyIg+1BE5B+BC9W1S93btYyuiesuNx3mujUwN6G5n+PcG9Xu3cj3gvOEbp3r9nP8R3KexwLQY4298xs6LCM48m4x/kOHaHfjEnWf69vnsQL0WIYP44n/9nmi2/vFGUCUhdvnZR+g18tpyZX0T0nXyX4OC9Bt2bJVmmUBuu2y02Z0e2nD6HTsdAbo45Hv39OQ7/sLEf2wBtEf2xHtUiT6KBPRT/shmusI3DvoZyCR5JchjuubEKD8IBJz3gQB0G8jru52SFS6jnLvh0D0YQhEH4fcK58aQM0oQs0uRM0rIGNBPhmL88hYvMvtRXmohfmo+QWoOYXiXp8WEAj/D3Lz/E/k1voQUANx4Xl3JLr9G1BfItHtHyPR7a0Jdp+/gus+fxp/9/ltoG4GdQOh8e2XIi597/3zM3Dvn9fGTWE7Dvf++VG4i+Om+1yfKTP1bokB9CJCNa2pZ/0Auj5B5r1/Hg9Aj3b/PJ0AeqrOj+VQ9gB6pPS0sgzQ66RMo15JfwvQbdlK07IA3VZalwXotm0n2rEMVeIF6CXx/kyI7jfIaENobF4sTnSzTZDu1x2cx33mdHvnedvhDki+QIYfXQh2og9ChMofhN5En44Iv3mISFyCiEntEl+LiNENiEDd5HSu8c8awK5FBOpyRHTOQYYmExAQORwRSnrQ8iciDOcg4nU9Io7zUaoQlRFwb6RXQgT7/gi4roKI+qqIyD8Ugd4aqputAbsZx26CcrM1MA8Hzf1uwHnj2iviDhNMcB7LffgSh+fe+HZz6BAt8s4PoEfb2A8Hzk33eTR4Hu32eazwfALxbe+PJT2GD8kG6PHePi/7AP2cnNY04peUdJ3s57EA3ZYtW6VZFqDbLjvtt4xse+8B6BOQ7+s69WwZoi2cxWmVhwB0x4VeHtFVVRBdVgv3Dno93Bj36xE39n2gHkOg80uIk7sFAqjbI5HpXUD9RDBEHwlqDKi/EZA+BdR0J9p9dmFwzyqSP5/hxLVPDojrfDyo0c5zDUfg+a/I3fVeCDzvihvd3gGJbv8QgfwtEOD/OsG3zxsTevtcu89vxb1/fjWoKwh1n5vx7WcRev/cdJ/r5XId315cgF6OBM+ShdO1pp4NB9DNRfBEALrfCbJ0BOjxpKeVtoZN5u3zAaQjQK9Sv07KNGojfrEA3ZatNC0L0G2ldVmAbtt2oh3LUKU0Afo7hLrkW+O60KNFuUdzonvbC9XN9kLzj5CByfu4sfIfOY/9imCI/gsiLn5HBJIJ0ScjgHImMtyYjwjGJYigXIHA09WERnqb0d4rcO9gz0MA6ERExA1Dhiw/IC75r5DhTE9EOI13Hr8EEbtb2B3rl1GEyvQB6fvhwvSDEIF/CC5Qr270oZ6u7tNeYO7nNNethwf7eNq7iZ9017l3wGAOGfJxY9tjcZ5HuntuDhzMe3EriH9jPxxAj3YzLhb3eazR7Xr4EC88L+nhQ6KDh2QD9EHIAMICdAvQbdmylc5lAbrtstHm7fPSBtHp2nsCQJ+KfN+fj+iGVYj22IJol0J2x7hnIVpP30E/mtAY98sReHwzwS705xEQ/RaoVqA+QqLcOyMgW0P0gQjsHoE4x8cgMHwiqEnOjXRvTw7I3/3jPHYMEtmeg0TD/4bEtvvB869wo9s/Qu60t8R1nzcl+Pa56T5/gGD3uTe+3Q+g6/j2s5H4du0+N++fe93nesHcXCbX58q8iWve++cJ6d1YAbrWs+kE0LWWTTVAj0e/WoBeWmUBui1btuIpC9BtpXVZgG7bdqIdS6RfaQN08716hxne4YVflHskJ7q3/aC613H+sfM67zvvowXuIsJ7uBD9a+Qmeg+U6odAMX0P3YTo/+BGqptu9AWIaFyMuIyX4kZ2e3uJ89h5BLvORyHiqA8yhPkMF/q3RQY3PzqPGe+89lJE+G5GILqO9guIOM9CxHpFgmG6htsaqGuHugnWzfvl3tYb9uZNc3NgsC/BbnPzxrluM649KfAc/J3nXnCeR+iWfnHunnuHDeGc5957cYvxHziEi26PBs9jHTrE6j6fSMlFtyca357I7XNz+JAsgB4p/i69AfoVDEhJn2oBui1btkq5LEC3XTba3j7f8wB6T2Q5OxxA/wP5TuwH0OchmmElwVrPuYOuEP1UAdFe1RBn9LEI+D0dN8a9EeLCvg1xaD+KOLdfROLQ38GNcu9AMETvA+oXBHoPA/UHAtJHI3Hs45web/zzWASaj3Ie+wfiOh8KahCon0H1JTw8b48b3d4Kgedv4brPXwD1HP7u87tB3UGw+/xaUFchAL2B85l449vPQuLbTff5Sbjx7bWQBQUzoc28f+4F6Dp5zVwazyJBvRsLQI9Hz5YVgB7rGbJYlsHjAejxalgL0EurTICeKo16BQMsQLdlK03LAnRbaV0WoNu2nWhHun1elgF6K9xhhjfKXTvRvUOMjwl2okeD6br1Yz9BBiEanpufje6Wzt+1QwYi3yGu714ER7mbEH0sIsi8EH02IgrnIRB0gdPhROVsRCz+ixvZ/jsiZL5HBjZtcIF/S+cz64QA/j+c9zCX4MHKDkRMF7HbnZCJDFiycGH6PgjYNt3p+xMM1SO1uVlvtjeeXbc5ONCt4+sSimqHUNd5uMGCHi5o57l5j95v2GDeiosVnq/Af9CwlNBhw0Kjw7nPY4m7m0HsA4dk3z6Px33+F8m5fV4W3Od7NkA/O+c9GjIwJX1qdhMsQLdly1ZplgXotstGW4C+5wH0HrgudC9AH4Ysho5Evkf7AfRFiLbwuYOuEI1XAdFgByOR4rUQ13RdJJb8YgQae13oTyAR6C+DehOJSP+AYIiejQDuXohbfCCowQhIH46A8Rwklv0vBJaPdP5MQ/NhiIP9N+fn+4PqDaoHqB8Iheef4Ua3twb1LgLP30Dc5y8h7vnGoJ5C3OeP4LrPNTzXt8+vdX73Rs7noN3nFyLuc3373AvQtfv8eNz49qMReO4H0PVyuXm6zBvfnkUS3OclBdC9iXllEaDHo2MtQN8zAXrdlGnUhgykkgXotmylZVmAbiutywJ027YT7XQG6OEGGvoeerhBhjfS3Q+km9BcdzvnOdo4r93SeU/mZ6Pf40fIcOQbXBd6X0RUDCY8RJ+IQMl/EcE3AxGBJlCfS7BoNMH5ZETkjUFE1W/IgOUb5/23Nt6rHqq1RwYyQxB4OR0RrF53gh6uOEJbQ2oN08sjQr4CIux1rHplBIJrIL6/0X6g3Gz9HJWM59ZxdTqmPdPohN3m4A/Oww0VwsHzrfjDc29sux4yxAPQTXi+GP8hQ6Todv3fmUQAenHgeTzx7WOI33meaoBeErfP91yAfmbOBzRgUEq6dvYLWIBuy5at0iwL0G2XfjcntqQx2+kH0HviAvRfEHg1GPluqmPczaSzqcj3+7mIVjDvoG9F9IwT456JaKzKCLz1i3E/H9eFfgNyG/xeBDo/jUShv4rEo7dEXN/tkDj3r0B9B6obArz7IAB8AHK//DcEqA9FQPkw55+HOH8+CIHmAwh2nf/oPGc2qG8IhuftQLVFotv13XMNz1/GdZ+b8PwhUPfj3j43o9uvAXUlcgv+clCXIksFFyDuc337/Ezc++c6vl27z49BALoZ3344Et9uus/NJXPtPi8VgL6FUIAe61J4tFS1RAB6OE0b6ymyycR2hswC9D0VoB9Uv27KNGoDBlGp1qFYgG7LVvqVBei20rosQLdtO9FOd4Cub6H7udD9BhneSHc/kO51nOvWPxsNoLd2XrsDMgTpinsL/WfcIUc4iD4BEWuTEWGnYfp0XKDuFYVTnJ/5G4GPI53n/wUZtHzt/D7vGe9Xv9fPnPf3GyL4JiOQdTHBN/J0xJ8zYNndhML0LFygruPVTfe4Ccb9oti9bTrN/SLaE3ac6/YD596BggnOdzmfiwnQI23oe4cM8Ua3R4Lnsd4915v64QB6sqPb4719PobYBw/FdZ/nkPjAoSTc59GGD+kN0C/nt5R07ewXsQDdli1bpVkWoNsu/bbwvGwC9M8Qjagh+pdIGpiG6F6A3gVZxvYC9N5IgtjPhLrQzRj3v5Hv7NMR2LgA0ROrEU2i76A7Me4ZiMaqhIBbM8a9NgKE6+G60K/BdaE/AOoxxMn9AgKo30Igunaifw6qEwK5uyKO8R4IBO+D3Ej/GYl4H+D0L0b3R6B5b1A9kUj47rjw/Gvn+U14/iESJ2/ePX8NF57/z3nPTyDR7RqeR7p93gi5fa4B+kWEAnQNz3V8uwbo2n1eExegH44sK2iAbrrPyyRAN93nXoDuhef/ET5VLRJAjyVRzQJ0C9CLVyZAT5VGvZzfLEC3ZStNywJ0W2ldFqDbtp1opzNADzfUaENkF7rpRDcd6Rqmm47zdj4/28Z5zZa4ceimy+N953EdkEFIF2To0RNxof9C8JDDC9HHIQJM30afhIi7KYjQ0+5f7QDWwm48Mij5E4nvG4w4E35CBjGfI4sFrZz3qe+1f+k85lfnZycgonM+oQ4F7UQ3It01RA8H0r1dnmAHeaztB8yTAs11h4ts98JzLziPBM9NcK7huR4yeJ3nethgwnPvoEEPGBbjv6UfCzyP5D6PNe5O34orrej2ROF5orfPNUAvS+7zsg3QT8/5kMsYkpI+KfslLEC3ZctWaZYF6LZLt5sjGsUC9LIF0MO50GMB6D8gC89+d9BNF7rWln/ixrhPQr6/6xj3JYjW8N5BL0JlOBA9XIx7HQQOX0DwLfRbkVvhDyIg+lnce+gmRP8YuUfeEYl0/xYB6d0QEP4TAsZ7hWkNzX9wfqYrqC6Iq70zqC+RuPj2uPD8fVx4/pbznl7BhefPIu7zx0A9jCwC3IssBXhvn19D6O1zM779XCS+/UxQpzmf1ykE3z8349v1/XPtPq9GsPs8Unx7eYL1cbG1bzh4rlPWwgH0cIvh4QB6OHi+lPgWw+cS2X1uAboF6NHLBeinpUyjXsYQC9Bt2UrTsgDdVlqXBei2bSfa6Q7QWxE+xl1D9HAu9EhQPdLjNEDXLvQWxuf4PgKpP0GGI18hw49uyMCjNzLoGIiIDT+IPhoB4Tp2T/cET5tCbqzzM38hYmooImT6Oa+bjYDyT53PpI3zu3yBDGh6Oo/PcZ7vXwS26jt5axEQvBUR0nmEheh+MD3RTjos97bfzfNw985Nx7nuSJv5fsMFc8DgHTKEg+fLCT9g0B0OnkeLuYsHnv9L8ocN8brP9e3z0hg26IFDSbjPB1J8eF62AXrdnLZczLCU9InZL5MsgL5ixQqGDRtG+/btadasGd27d2fKlCns2LEjOR9SDBUIBFiwYAHz58/f3bZs2SrbZQG67dJtC9DLLkBvj2jEWFzo2QhA98a4mwC9H5EB+jjkO/kU5Lv+XERLmPrOvIPuaDozxr06wS70MxBQfDHiwr4acWfrKPeHQT2JxKK/hAvRWyAwuy1yk/xzXJD+DQLBuyBQ/HsEkHv7e+fvsxH4/o3z852c5/oc1KcIqG9DsPNc3z1/BYH7Gp4/jUD/R5AFgPuQZQDtPr+ZYPe5N779IgSen4e48/XtcxOgn0Tw/fOaiPtcA/TDiAzQve5z85RZsTWyCdC98NybsBYOoIfTt7EC9EjadiHh3eda10Y6R2YBugXo4UsD9APrn5YyjXoxw6iYJICel5fHtGnT6NGjB82aNaNdu3YMHjyYFStWJOkTiq1yc3ODNOqGDRtS+vq2bKWqLEC3ldZlAbpt24n2ngrQzYFGJCd6cfpD5/U0RNfDFQ3PP0JEwhfIECQbcQ78iOtC11HufhD9T0RIjUZEmHal+7Up0v5CxNTviBga6LzWT8jg5RtkQNMBGdx0RIYz3Z3H/eb8/DhETM5EROtSRPSuRYTyFoIheiFBA5dwID2RLjFwDv63zsNFtnuHCabrPFZ4Hu3meTjneSz34YoTcRcPPNfpB/HcPS+LAD0R9/kwyt7t87IP0OvkfMxFDE9Jn5D9KokC9GXLlvH000/jAjhfwG4AACAASURBVLDgrlu3Lj/++GNyP7Aw9f7774e8vi1btsp2WYBuu3TbAvT0BuidEd2WjQvQTRd6D5TqhdxBNwH6bwgUG07oHXQzxl3fQdcx7lsRnWPouSzcGPeqyI3uWggIrou4rLUL/QpQ1yKg+Q4EQD+CC9FfROLcmyEguxUCtz9GYPfnSOT6l8jt8s5IFPs3Pv218/df4ULzLwgG59p13gqB9u84r/06cpv9RVDPEwzPvdHt3tvn2n1+JcHu84sJdp+fQ/Dtcx3frt3n+v55TVx4fgQuQNfx7VVw49u1+9wL0JPmPg8H0KMtiicDoEdKVrMAPTo8H05iC+EWoB9Y//SUadSLGE7FWoeRKEDv27cv9erVI5xObdy4McuXL0/ip+VfCxcupGHDhkGv3aRJkxJ/XVu2SqPsBMZWWpcF6LZtJ9p7OkDX/SHJBegf4N5e16+tQX07ZDjSEXEQZOMOPXrg3qzTUe6DCYboOU7/Sfwx1sMRMTQIETB9ndf8ARnAfIdA829xo+V7O48d6jzHWEQsTkPAqx6yrEQEselE34UIbfMuOmW4/ZzmXse5X3yd13Ue7tb5/7P37mFWVVe691ZLJUqItqioKGgwwWjaGxoTTVvJ8es2OcaQhP7i00l3NLG/TnI6OXaaNpzo6fJ+jWKQRCPR8gJ4QeWmoCJsEBSRCAgGENSSS0RARCwNkgLe74+xx15jzT3nuu+1164a43neR6XW3nPXosA15m++72Bl7TyPEt3ucp7zzPOgDYZXEc15vhjZO8/zBui82VCE0/rmpkMaeF5sgH58+VZ8EbNy0aD2XyINQO/s7ERrayvkZkD//v1xxhlnoFevXtVf69WrFyZMmJD9jRM1c+ZMfPrTn4YCdC2t5ioF6KrGSgF69wToD8AD6A+DIDqPB2OAbrrQXwA9k5sx7h2gvmMzqJ/ZDq+fA4HZvUHO5wNBgHcACAJ/DuSwPg3kvv4KKMr9PBBw/i78EP3fQXHp/wWC2NKNfhMIeo8EAfBRoAj20SAwbhN/fRQoqn0kKK79ZlBM/LXwwDm7zn8Jz3luwvOL4UW3s/vcjG7/n/Ci2/8HUGqFF93+RRBAPw10sOAk1M4+/yw89/lAePHtDM95/rnLfS4BOs8+TwzQzZFlNoBu9r31BOiuZDUF6MEAPc1hcAXoDND7tJ6YW4/6RcxKDdCnT5+O3r17V+9nS0sLhgwZUv1+WK2trejs7Mz4rvlrxIgRMHtUBeha3bV0B0arqUsBukqVVs0A0Hm+uOuzRgHoWTrRbwZBdCkJz28DbYzcAQ+g3weC2By79ygoyn0Kap3oM0CAbxaomQpTGZ6rlt2xDNAfB22uPFhZ/wEhnsv+eOUzPFN5r+dBjaK5ybIW1Py+CwLEH4Aaagbp7EYvKkh3gXNz7pvNcS43EYI2ElgmPHfNO2fnObvP18MP0Nl5Hnc2XFyAHmWDoR6bDAzO48BzudGQZLMhrfu8HrPPFaAXCaAPHTq0+vqBAwdi2bJl1a91dnb6HOEtLS1YuHBhhnfNXwzy+/fvDwXoWlrNUwrQVY2VAvT8ITr3g7bxYFkC9HEggC5d6GZPyS702fDHuC8BPfu/htoxXUaM+x4gQPsJkAv6YHgx7oNBgPgUEDj+MggqnwuUzgeB5wtAbm4J0f83KNJdutGvBgHvG0Cu9JtBQP1WEBh36dbKdb8GQXgG51cDpSvhd53/EigNRzJ4fj48eP73le/zKwiefS7d5wzPTfc5x7dL93lQfHuhALrsd3sCQI/T18YF6GyGKMeUAvS01YwAfdmyZWhpaaney7a2Nh8kX7ZsGQYPHlz9+tChQ7O8Zb6aP39+9bPINdva2uq2ppZWI0t3YLSauhSgq1Rp1QwA/UrQBpBrEyjKpka94txtLoNRoA2RO+EH6HJ2ndzwMF0DT4Eamhkg90AUsfOco6UZoE+srPMIvM0WuenCroVplfXK8AD6YlDjuRIEad8CbbS8A2qQ3wM1z9tAjfV2eG50ORtdCnVWkMNcbhJI7UQtOP8YdmguY9ul45w3ErZWZMJzM65dyhXdzuDc5TyPAs85vj0LgL4I0aLb6zn7nJV0o0EeNEm60ZDlZkNWs88VoGcF0OfNm4c+ffrQZz7+eDzxxBPW6+SJ+5/85CcZ3K3auv3228GQfsKECVCArqXVPKUAXdVYKUCvD0SP0mva+syRCAfod4AAOkN0Bujt8EN07iW5l+NZ6AzRzRj35+C50GWM++ugfoP7ug9A/Y84DL0HCNb2BoHdw+B3oZ8Icl1/CV6U+9dBkefDQBBdOtF/Ci/Snd3olwGl/wbB9KtAsevXgdzpN1Z0k0U3gqD5dfCi2q+ovNf/hT+yPS48Hwa/8/xrIHh+Djx4/neg+PYvgmafy+h2Oft8MDx4brrPj6jc00NB8FzGtzNAr2t8exqAbva7QT3vBlCfmxdAl71tWoDOfW3URLU4AD1pmloZCtDTVzMC9OHDh1fv4yWXXIIdO3bUXDNz5kyceuqpKJVK2H///ROPMwuq7du3V6F5a2sr2traoABdq7uX7sBoNXUpQFep0qrIAP0KRNsAuhbRNjV4Y4PnlGcNz3lz5HbUAvR74cW4swtdbnhMBkG0J+EH6dzgzAgQN0ByLvMTlfdkgD4BtMnC4rV5Fvv0ynuxU4Gj/pbCc6G/Cc+FvhHUJG8BNdAM0dmNLuejM1B3QXWXAHujH0fmXHM531zGtTM03w73nHM569zcQODIdpvz3OY6t4FzhufSdc7wvAPx4HnUuedRZ58vRjSA/hLizz6Pu9GQZvb5THTP2efFB+jHlW/DFzA7Fx3T7sHtuJsGl112WfW1I0aMcF63YcMGHHPMMdX7vXz58pR3y1/r1q2rxvMNHz4cHR0dUICupdU8pQBd1VgpQK8PQI8S5W47rG0C9FHw+sXfwe5C/wNo9FY7vMPY3EsyRDf7ySmgZ0vuIWeBDp3OAz1zyxj31aA+g2Pct4F6oC74erG9QQD3QBDoPRIEgj8LgsQng9zXMsqdIbp0ol8EAtamG/1SoDQCFLN+OQh+t8ED6leBXOXXCF1dEUPzNhA4v7zyPuw6/6/KGv+BePD8W5XPf17lezGj2/8Onvv8C/Ci26POPj8S/tnnDNAPAgF0hud94Hef74ta93nqA+e2JDbzILk5uozhuQnQg+A597lRATr3uq4+NypAD4LnixHtcHhUgM6HwusZ3c5KC9DNvaOeDNBPyq1H/QJmJwboa9aswfHHH49SqYRDDjkEq1atcl57zTXXVO/38OHD096qmrr88svB48w6OjoUoGv1iNIdGK2mLgXoKlVaFR2gR938iQrQ6+FEZ3jO7vPRoI0QCdDbQRDdnF1nQnSO3zNBOjtfg5ofboAYykmALvUYKLZ9UuU6V9TfH0HN5auodaG/DWqKN8GLdN8Gaq5tIJ1hehyIDqSH5y5gLuWKapebBeasc+k4D5p1HuQ8D3KdBznP30R6eB43uj3OBkOc2edJNhrmoDGzzxmgZwXP+c9qVvC82AB9cPk3OB1zctEx7f8HSQD6tm3bcMopp1RfO2XKlMDrv//971evveWWW1LeLa8+/vhj/Mu//AtKpRLOPvtsrF69Glu3boUCdC2t5ikF6KrGSgF6fSF63IPaJkBniM49o4ToDNDHoFS6Gx5E58PYDNG5nzRTzWRvNxP0zDwXdGDVFuO+DtSrvA/qg/4Kr18DwdpeIKB7MAj6DgABYRnl/gWQI/ursEP074Ng9Q9BAJvd6JeA3OHDQTD9lyCgzu70y+CB9f+G32F+GQiYMzQfUXkPE5z/DCj9L0SD59+ufO5vVL6HrwGlf4Dfff5l0IEBOff8FNDsc3afS3g+CMGzzyVAZ/d5H5D7fH/Uus9bkCFAl/CcAbo8TO4C6HGi213wfC3sAD3qQfGgQ+LLEHw4PE66WhSAniRRrZEAPetD4WHjyIoL0D/ZelJuPerpmJMYoN95553Ve/itb30r8NpyuVy99rjjjsM777yT5lb5avLkyTj00ENRKpVw3XXXAYAPoOsMdK3uWroDo9XUpQBdpUorni0etMGSN0CXM8+jbvzEAehZO9EZnvNmCLsJ7oTfQcAbHzJ6zwXRp6IWpDNMl5LgnJsX6WidBILlpmR0/HRQIzUTnkuBZ+Utht+F/gao0V0HD6JvhAfR34c3G/0jUPO9HXZXuk1xneo2d3kQNDdj2m3w3ATnNnguwXlQfF0U57krsp2VJLY9b+c5bzAkgedxNhqSwvMy0rnPs45u73kA/bPlURiCubno6PZfIQlAX7duXfV1ffv2RVdXV+Tvb9iwYSnvllejR49GqVTCvvvui/vvvx8AFKBraTVZKUBXNVYK0OsP0V19Jx/Udh22DgPopgv9bngAnXtJORZM9pKT4Hehyxj350Eg0IxxXwvqT7aA+p+P4QPoe8GLcT8QNKubIfogECg+ERRh/kUQXJYQ/XwQlP5/QaD6+0DpQqD0IxDM/gkIbv8MBLsZqP8CBMH/CwTFGa6zGJSzhsOD5pegFpz/G6LBczn3XEa3fxWe+/xMeNHtLve5bfY5A3Sb+9yMb68LQLf10jzKTB4sl/BcRrhzL5wFQOe+twPu6HZXv8vwPA1Aj9rjdkeAnrX7PEqiWpEB+sm59ahDMBf7JAToF154YfUejhw5MvL3VyqVsGzZsqS3yVdvv/02zjvvPJRKJZx//vnYtGkTAAXoWj2jdAdGq6lLAbpKlVYMq4sG0ONu+sQF6Fk50c0NEY7jkxsg7CCwbXrYIPok2EF6FNlmKU+qaKJ4f3ODZQb8MX/zQc0iR/29CtpoMSH6n0FAmCG6nIv+ATxHOsN0Bumm/gp75HuYzFPzUrZ1TGAuobmMa3c5zlnvwb5xkHTe+TqEu87Zee4C51FO5Md1nofNhUsK0JNsMiSdfV5GNrPPsz6pH+W0fvcB6J8p345TMS8XDWz3YtjjAPQlS5ZUXxdlU+P555+PdX2UWrBgAU488USUSiX89Kc/rf66AnQtreYqBeiqxkoBej4QPc4hbTnuSwJ0GePucqG3wx/l/gDsLvTHYT8gzS70F2GPcX8b1MOwC70L1GeBIG0LCOL2AUHeQ0Au6qOB0mfgj3L/IggyS4j+DRCY/g5Q+i5Q+idQrPsPQI70fwUB7h+DnOn/CxS3/jOg9HMQELfpfxv6eeV1/w4PnP+48v4XV9aKAs/Pg995LuH5WfCi208HHRw4Bf7Z5+w+/wzokAHD8wGg+PbDQbPP+1XuZV/Uxrd/ErXzz2V8+15IMP88DKAHuc9lX5wFQA/qe12zz1mu6Pa4AD3qAfGoAD1uX9sdAPqT8AwcQT1qsQF6Xj3qqZiHfQYehiS94ze/+c3qPZw2bVro9eeff371+ueeey7pbfLVFVdcAY6Ql0ltCtC1ekLpDoxWU5cCdJUqrYoK0ONu+ESZSxcG0eOCdJubwAbQ74K3+cHz61wQXUass0ucYToDdZumIHju1CShyfCDeRdAXwBqHBfBDdHXwnOjy7noJkhnmM4gXWo7PIjO6oooFyy3ucvN0/TmqXqb49yccS4d55tRC81Nx/kGIdu8c5f73NxEyNN5LuF5nI2FOPA8ztxzM769HEM89zxNdLttTEJemw3dB6AfW/4tTsYLuWhA++VIAtCfe+656uu+/e1vh16/YsWK6vXHHXdcijtFtXv3blx88cUolUo4+eST8fLLL1e/pgBdS6u5SgG6qrFSgJ4fRL8etf1n0Cx004Vum4XO/aN0oXOUuwToQS50huiyx5Mx7q/Ci3FfD+pf3gP1aztAYHU3Qdo9Qe7n/UFwty8IAB8FAsQc5c4Q/UsgJ/pXQLPDzwU5us8HzRcfBgLp7Ej/AQhs/xAEuv8V5Bb/NxAE/2lEMTBnt7kE5xeCwPk/A6XvwT7z3AbP/wf80e1fAkW3s/uco9s/D4LnPPv8MwiefX4YgmeffxLe/HOG59J9vgcaBNCDDpLHBegdUIDeXQB62IHw4gL03q2n5NajnowXEgP0M844o3oPX3zxxdDrpWM9bCxZlHryySdxxBFHoFQq4Ve/+pXvawrQtXpC6Q6MVlOXAnSVKq2ugLfJUgSAHgXou5QUoCeF6HEA+h/gxe8FQfRHQBsg0pEuXeNZQDZzzroE6HJO3ougpvGP8KLc/wQ/RO8ANcDsRn8HBJMlSOdod+lKl/oIXsx7VpLNv+kuN2W6zaXj3DXjXIJzl+NcgnOG5675b2Z0exJ4nrXzvB7w/EXQz1aSiLu4mwyzkN55Xi/3eZSou+4F0D9d/h1OxIu56Mj2/4skAH3q1KnV11188cWh12/cuLF6/UEHHYTdu3enuFvAXXfdVX2/0aNH+76mAF1Lq7lKAbqqsVKAnj9EjwLQb4W/b2SIbgJ02UOOQW2UO/eRYxE8C/1J0HPss6Bn6HmgZ3ZbjPsGUI+zDd4s9Apk3QMEbz8Bf5T7ESA4fCwIGjNEPw1enHsrCEK7QDpHu/8TCKazM/1CEFT/EQiCXwwC4qb+P+O/L668ht3mF1XeT4LzCyrrfgcePP8G/PD8/6l8bnafy7nnZnQ7O8+PB0qfAx0oCJp9zu5z1+xzdp9zfPu+8AP0TGafJwHosjd2jS+LC9BtiWsK0JsLoEfpaYsN0PPqUU/Ei4kB+tFHH129h6tWrQq9/he/+EX1eh4JlrQ2bdqEoUOHolQq4atf/SrefPNN39cVoGv1hNIdGK2mLgXoKlVaFQmgp4HnQZsYUSE6x+1FhehxAbp0DsiNDxtE500Q6UZPIht4dwH0mfAcCnPhxbhLF/oyUGO6ErUQfS28SHcJ0mW0u5QE6h86JJ3ipnPddJa73sOE5Ta3uQTmLse5C5zbZpzbHOfm5gGD8yDn+evoPs7ztO7z2YgP0NPMPTc3GbKE5z0PoB9TvgOfx4Jc1L/9v5EEoI8bN676uksvvTT0+q6uLvTp06f6mp07dya+V4sXL8Zpp52GUqmE733ve9i+fbvv6wrQtbSaqxSgqxorBeiNhehBAN3mQg8D6Bzlzr0kQ3TZR7pmoUsX+nPwu9CXg3qMDlDPsgnUA30IOpAsXOg8C52j3A8CQeAj4YboZ4CgcxBIHwqKT/8OUPpHENhmd7qE6v8CAuE/AMF1Buw/hOcwZ/2gcr10nP8TCJx/t7LOdypr25znLnhum3t+EgigS3huc5+bAN02+1xGt0v3Oc8+zxSg20ahRQHotoPlQYfJFaAXD6A/AwXoHkDfv/WU3HrUz2NBIoC+e/du7LffftV7+O6774a+5pprrqleP2rUqDS3qvpe+++/P8aPH1/zdQXoWj2hdAdGq6lLAbpKlYXCNlnyBOhpN3uSzELnjY6bEG8mehyALjc+TBe6DaJLN7oE6XElQXoQQH8G5E7gOXnPgVzC7EJ/GdRoBkF0jnRfD2qWJUh/Fx6MZme6hOrS/S3htoTfLkAu55aHyYT4Jjh/T8gW1W7GtQeBc9uc87VCDM5N57npOrdtILwGz3WelfN8MZLB87jR7Ulnn8fdYEgb3V5P9zlH3fUcgH50+Q6cgJdyUVKAPnbs2OrrRowYEXr9rl27xHNoCV1dXYnv1U9/+lOUSiV8+tOfxqxZs2q+rgBdS6u5SgG6qrFSgF4fXS0UBNFlXxkFoJuz0LmPvAt+FzoD9HZ4Ue7jEDwLfRroeZZ7vHnwXOgc4/4GqE95B9T/fAACqZZZ6BzlfgAIAHOU+zGoheinwpuLfiZohrgJ0r8OgunfgAfUvwWC6sNAsPu7IPjNUP2fQFCc4fo/V/6d9T140Fw6zhmc87xzdp0HwXOee87wnOeeS3h+Amrh+SD43ecc326bfc7uc9vsc9N9vhcyBOhyJBqPQAsC6FtRe7g8DKC7EtiaAaAvrChKr6sAvXkB+qm59agn4CXsnRCg77vvviiVSthjjz3w3nvvhb7muuuuq97z2267LfF9evrppzFgwACUSiX8/Oc/t16jAF2rJ5TuwGjVpcaNG4dLLrkksqZPn55oHQXoKlVWYue3baMlD4AunfCNAOhBboEkAN3c/DA3PsIgunSjM0RnkB5XjyMYoE8HNVLsQi+DGrp58Gahh0H010EN71vwR7q/DWqgN8JzbTOIZqj+nqGtqI1UtwH1sBh2U+9b1jKBuc1xvgnBjnO5QeCacS7huSuunRUEzlkr4bnO08JzBuhR4TlvKMSB50mj23lzIens8yzc51nPPudNhqzhuQL0tAB98uTJ1df967/+a+j1mzZtql5/wAEHJI5wv/fee7HPPvugVCrhuuuus16jAF1LK5vasmVLrB416UagAnRVY6UAvT7w/CqhqBBd9pW23pH7RxOiS4Buppm1w+sjZQ/JvSOPAWMXOqeNlUHP1i+CnudfgedCXwPq2zbDH+NuzEJvAbmiPwlyTh8CclWbEP0EoHQiaEb4EBB8ZpDOjvSvwIPpfw8PqJ8HgtvfADnEGah/Bx5UZ6f6BfCc5TbxnPNvV96HXeffqKz1NbhnnjM857nnp8NznzM8/zy8ueefhQfPzdnn7D6X0e3sPjdnnzNAZ/c5A3SG57Fnn7Nc0e0SoNvgOffZcQC6PFQeB6DzIXJXDxwG0KP2vlEBetS0tWYC6BrhDjQXQAeAo446qnoPX3/99dDrhw8fXr3+3nvvTXSPtm3bhmHDhqFUKuH000/H0qVLrdcpQNfqCaU7MFp1qQsvvBByoy9MbW1tidZRgK5SZaUr4d5oyQugp4lvzwqg29wCWQB004XeDjdEH18Rb4TIWPcJFj0aIhtEnwrPlTAd1EhJgM4x7jwL/SV4EH0JqCm1QfQ34IF0dqMzSGeHtgTqEqZLoL7VIpd73Ba/bpMJyU3ZItolNE8a1S7j2oPAudw0cMFzdp0HRbbHiW2PC8/5JH6c6PY0znOG50mi29PMPn8a2bvP6xndXnyAPrB8J47HwtTqN/IX2HvgYYHaq6/nCo8D0GfPnl193Xe+853Q61euXFm9/jOf+Uyie/TBBx/gzDPPRKlUwje+8Q1s3LjRep0CdC2tbKqjowNxetSkf94UoKsar6DeThUdmjM4vxLegW/uW8376wLoDNFvhXsOus2F/nvY08za4e8jTYg+AV7vNxV+F/oc0HP5SyCIyC70DlAPsxHUM3WCoGoXCLjCg+h7gwDvp0AO6kNB7uqjQNB4EMiN/TkQYD4JHkg/HQSjvwQPpp8NAupfhR+o/wMIbjNUP78iCdUZrDNcl5Juc45qZ9f510HA/h8qa51TWT8KPD8ZdDiA4bl0nw8CwfO47nPb7HMZ394CAuiJ4TmQDKDLQ+pJALqrL7aNL5MHyV19MI8uC+qBs+p9o7rPkwD0JD0uK+1BcQXogB+gZ9GjHo+FoT3q3gMPwx4teyEJQOdRX6VSCQsWLAi9/oc//GH1+kmTJiW6R/fcc0/1Pe666y7ndQrQtXpC6Q6MVl1KAvT+/ftj4MCBgRo5cmSidRSgq1RZqTsB9CRz0KVMt0BSgO5yD8jNj3Z4c+weEBoLL47PJps7PQlEN13oPAe9jFoXOs9DXwJqPm0QfTU8kN4Bz42+Dn6Yzs21hNMSpJuR72n1bgRthtthbnOcS3BuO1kvNwk6YAfmceA5O8+DwHnc0/evgDYQorjO/4hoM+BszvO44DzNyfwsnedZxbab0e31gOfFBugDymNwHBal1tGLH8Th7VcG6oAffau6bhyAvmjRourrvvKVr4Re/8ILL1Sv//KXv5zoHq1Zs6b6HsOGDUNbW5tVl1xyCSTQk18z56VraWm5SwL03r17h/aoSf8+VYCuKoaugAL0NPBcgnPX/ZX9q3mQ2wToLFuMu9lD3gEPopuHsdthP4w9Du4od56FXoY/xn0ZCEi+DupbNqDWhV4B6Kw9QWC3Nwj+9gVB9MNBsHggCCJ/BgSWjwe5tRmknwqC6afBc6YzUD8LXtQ7O9TPAYHuc+EH6uxS5+h3jn9nmdD8PFBcvIxrPwcePG8FwfMvVz7HmQiG5xzdflzl+5RzzyU87w8PoB8KAuhmdHsf1MLzbgnQ5aHyuL0w98Fhh8ijjC2LcnA8Tt8bF6CngedpDokrQOdigL5f65BMetTjsCi0Rz28/crqQe+4AP28886r3sMoCb5Dhw6tXj979uxE9+jrX/86SqUS+vbt6+xR29ra0NraWl2rtbW1+uuTJ09OtK6WVhFLAbpWXUoC9MWLF9dtHQXoKlVWCgLYzQTQs4Dotsi9qAB9FOwz7KR7wITocvNDgnSG6OxGl2KILt3ppkvdBtHlPHSOcre50GeBmrq5IOfwfHhOdBnlvhTUqC4HNbWvwe9G74AX684wnUG6dKZLmL7JkJw/HgWE28C4zVluyoTnGwy9LRRlxrnpOg8C564Ng9fgn3ceZeZbHOd51A2EODPgbM7zJOA8ycZCVtHtTyFbeD4N9Getnu7zYgP0o8pjMBiLc9Fh7VciCUCXMLtv376h1z/wwAPV64cOHZroHr399tuQYDyJtm7dmmhtLa2eWBKgJ/1zG6UUoKuKIY1yrx88l/eYe9goMe5RAbotzcx2GFsexDZd6I+B+j6Ocn8a9KzMLnQ+GP0qqO94C9TfsAv9QxBUrcS4M4jdAwR1PwE3RB8AL9L9syDIfDwIOv8tCEKfCALSDNVPA8FqCdUZqDNMZ4e6CdT/JzxILmH514W+VnnN31fegx3npuv8TPid50MQDs/ZfX4MaqPbTff5wfBHt/Ps8/3hzT53xbdnAs93wQ/Qg+afM0DnUWgmPOf+2gbQXb1yWHx7GEAP64UVoCtADy8J0PPqUQdjMfYeeDiSAHTJWG6//fbQ6wcNGlS9ftmyZYnu0Xe/+12k6VG/+93vJlpXS6uIpQBdqy6lAF2laka5NlnyBOhZbPLIzYu0TvS4LnRbBJ/pRI8D0V3R7nJWuulMl+50E6ZLiD4Fngt9OqiRMqPcJUSXce7mPPRX4YF7ogAAIABJREFUQU3rCngQXbrR30QtTF8LD6hLOC2j3hmsmyA9riQkD3OXmyfnJTQ3NwGCotrDwHlUeB513nmSmedRXOcysr2ose1lZBPdLjcVsgboU1E/cF58gN6/fDc+g1dyUb/2q6vrxgHof/3rX8VzZQlz584NvP6CCy6oXnv99dcnukcK0LW08i0F6KqepSwPKPcUxYHn8j5LF/p1CO4pXQDd1kOaLnTTiS4B+lj4D1o/Cur7JoOeQ58CPSeXQc/cC0A93VJQr/EGqJfZAIKj0oUuIPoeIKC7Dwj02iB6fxBEPhrkyh4ED6YPBoHnz4Gg+vEgKM1gXUJ1jnznuHd2p3Pc+znwR74HicH5OfA7zv+u8t4SnH8BbnjOse0899wV3W7C86DZ50Hu80xnnzM874IHz3eA4PlHsM8/51FpceC5q3cOim9XgJ4PQM8yba35AfonWofk1qN+Bq8kBuh33HFH9R6ec845gdeuWLGiem2vXr3w4YcfJrpHCtC1tLxSgK5Vl1KArlI1q2wQu9kAugnR0wB0W+yeDaJLgG7bAJEu9CCIziDdhOlj4YF0lulMN0G66Uq3RbmzC90F0WfDi3JnJ/oCePPQF6N2JvoK+N3oJkg3YboE6dKZLmG6BOpBbvUwZ7npKndJuszlfHMbMLe5zVlh0Jw3CWwbBVHg+avwu87r4TxvNniexn2e9dxz3liod3T7ZNCf6dNRXIB+D47F0lx0aEKADgDDhw+vvvayyy5zXrdp0yYce+yxKJVKOOyww7Bo0aKUdyu4dAa6llY2pQBd1fOkED0+QI8Dz/kepwHoQYewzTQzCdDNg9jsQuce0YxyfxL0vDsL9Mw9H54L/U+g/qMD1PtsAkFTdqHzLHQLRGcn+qdAYPhgEDBmkH4UCKYPBAH1Y0DAeRAIqrvAetD8dHamnw0v7p2hOoN1Fv8aO87NqHab65wj20+B23nugucD4M09Pxz+6HaG5zK+nWef29znLcg4uj0qQGd4ntR9nmT++RtIP8qsEQCde99mAejqQAckQD8ttx71WCxNDNBXrVpVdZUfdthhePPNN53X3nDDDdX7/bOf/SztrQotnYGu1RNKd2C06lIK0FWqZpXNhZ4HQHetnQVETwrQb0SpdDPiR7nLGD7eBLFtftg2QFgSppuOdNOZzhslQY50E6DbotxNiM4OhTnwIPoLqJ2Jvgh+iM6R7jaQzrK50m0g3SU5Rz2Jozzs/ZO4zaM6zoOguQnP4zjOo8w7LzI8TwPQs4TnWTvP84hunwz6M11cgH54uR2fxqu56JD2a5EUoM+cORO9evVCqVTCKaecghkzZlivu+KKK6pr/OhHP3K+39atW1Eul1Eul7F69epYn8V8HwXoWlrpSwG6qmdKAl5VOECP2/dmBdBtMe6uPtKVZsY9IkN06USfCur1ngU9bz8PetbnWegrQb3KOlDvtAUEUdmFvgs1Ue7Sib4/yE19AGjG98EgcHwYCCazjoQH1QfAD9aPAcHoY0FA/XPwYt8lTDdj3tmdfjY8qM5gvRWey5x1VuW1X6q8zxmwzzs/CfGc5wPguc8Znkv3Oc8+Z4Au3ecSoHN0ewtSus+B+ADdnH2eVXx7EEAPc58XHaDH7X0bBdCzPizePQB6Xj3qp/EqWgYegSQAHQB+/vOfV+/jL3/5S+s18+bNw5lnnolSqYS9994bTz/9tPP9uEctl8vo6uqK/Xm4FKBr9YTSHRitupQCdJWqWXUF/G7wPAE6r18PiJ7EiX4j/BA9CKRLF/pvYHehuxwE5gYI614Eg/Sx8DvTx8Mf825CdNOJ7oLo00BN1QxQk1aGH6JLJzpDdNtc9D8hGKSzA9sV785iqC4lXepRZbrJw+QC5mZEu5QLmJtu8yDHedTI9iTwfBHqD8/nIT94npXzvB4AnZ3n9Ybnkyp6HEUG6IeV78PRWJ6LDm6/DkkBOgCcc8451dcPHjwY69at8319zJgxkDA7KOp90aJFyGJDQQG6llY2pQBd1TOVdX/VnZUHQDcPX0eB6K4eUvaRNoj+EKgHfAyeC51noc8FPcP/EdQrLAf1KG+BeqbNqHWh74IPztog+idBcPhv4IH0Q4QOBUHlw0CQmXUECDzzDHWOfzdhOse8syv9C/Cc6WfCc5VLscPchOYc1c6Ske0ngcC9Cc/lzHOG51Hmnpvu8z6wzz5ngN6CjGef74YfnqcB6C54HgTQ08w/jwLQuTfO6jB5FIAuD4/H6XsVoDe6GKD3aj09tx71aCxPBdAXLlyIlpaW6r0cOXKkD3xv3rwZJ510UvXrYWsMGDCgeu3bb78d+/NwKUDX6gmlOzBadSkJ0C+44AKccMIJ6NWrF/r164dzzz0Xl1xyCSZOnJh6HQXoKlW9JOP+8gTovHaWGzx5ONFNgB4nhi/IiS7lmpFuAvUwRzqD9MfgAXQbRGcXugnR5yIaRJez0WW0u9kMm450U9KdbioqDHdB8aji0/ISmgc5zaNuBJibAnFmnYedsDe1GNFmnjNAjwrO5QZCEnCeZiMha3iedXR7Hs5zhuePocgA/dDyfRiAFbnooJQAfcOGDTjrrLMggfUZZ5yBYcOGoW/fvtVfa2lpCd0EUoCupVWskgD9hBNOwLnnnot+/fqhV69eOOmkk3DBBRfg+uuvx4YNG1KtowBdVTwpRC8OQLf1jlF6yN/D3kPaIPr98M9EfwR+F/oMeC70BaBDtq+CDvSaLvRtILC6A75Z6C6Ivh/IVd0HFFF+ADzX9d/AA+sHgaAyi0F7P3iAXc5SHwRyfh8HP0g/FbUwPUxfADnNhxg6BZ7rPA48jzL3/CD4Z59zdLtr9nkLMpx9Lt3nf4UfoH8MShmIC9Bt8PwdhM8/T9o3BwF0ebC8EQA9bg+sAL3RJQF6Xj3qAKxIBdABYMKECT6IfsABB2DYsGE1vetZZ50V+iyrAF1LK3rpDoxWXUoC9CB973vfwzPPPJN4HQXoKlW91EiA3oZs56HLzYzrEd+NbjrRowD0qBA9yI1uqh21c9JtUN0E6eaMdDPS3eVEfwrUaD0LApVleDPRGaK/AGoeTYi+BB5ID3Kk21zpcla6hOpvWSTd6lFBuEtmHLsp/hzmLHObosS0s+ucxfA8DJpL13mUiLpFSOY8jwPO08S2s/t8NuK7z7OA57yZMB3ZbibkFd2uAD1rgA7QnLmLLroIrufXY489Fvfcc0/o+yhA19IqVkmAHqTjjz8eN910EzZu3JhoHQXoquJJJow1G0S/WuiqyvfByvr7iQvQZc9cb4Ae1EPa5qIzRB8P6v/48LTpQudZ6EtBvcgqeC70TSB4ylHuIRB9bxAA7gWCwvuDIPEn4TmuGRxL8dcZuDNkPwThIF3GuzNMPy1EDMtPNiTB+Qmwx7YfC3dsuwnP2X3O8Nx0n0uAvi+82ed7w3Of1xWgMzxngP4h/PPP4wL0KPHtcQE6p7StQPLo9jjwPE4/3JMBOve7UXpdBehZAXQAGDduHD7/+c/D9Qx70UUXYdWqVaHvowBdSyt66Q6MVl2KATqf5j/33HPx/e9/H2eccQb69evn+8u9paUF8+fPT7SOAnSVql6SmyxXNvAzFAWi8+ZHEEC3RfHZotxlDJ/LSXC3kAnRWRKm3w+7O11Gu0uQzi50dqJLiD4V3jz0p+GH6LNQ60SXEH0hqCldBA+k83x0BsDSjc4yYTpHnptg2my2O+CPfk+jDsv7B7nLbdA8KjiXmwHSeR4Fnkdxm8sNgijgvNHwPGl0exbO83qcxM8zvn0imgOg348BWJmLDmq/vrpuUoAOADt37sTKlSsxYcIEXHXVVbj00ktx1113Ye7cuXj//fcjvcdf/vIXrF69GqtXr8bmzZsTf5aurq7q+6SZpa6l1dNLAvR+/fqhtbUVF1xwAc477zwMHjwYvXr1guxTzzvvvETrKEBXFVOyv2s0FI8Lz6+CvS+V8DpvgG7C83oCdFcPaYJ02T+2g/rEsaAe8BHQM+NU0LPvDNDzN89CXwzqN3gW+loQEH0XFOXeCYr65ih3C0TfEwR+W0AQWLrSZUw5g2KWhO7sYOcoeBtIPwYEsj8L/5x0dqWfEiI53/xvhUxwHmXmuYxtPxy18Jzd5weCDgiY7nMJ0OXs872Q4exzF0CX0e0foRae2wD6ZgQDdBc8DwPorv456kHzKAB9EbJNYksC0JP0viwF6FmVH6Dn06MOwMpMADoAvP/++5g7dy7uuusuXHrppbjqqqswYcIErFy5Ejt37oz0HrK33LVrV+LPsmXLlur7bNmyJfH7aGkVuRSga9WlxowZgwceeACdnZ3Wr7e3t/tA+uDBg53XBpUCdJWqnuJNgbzd5+b69YDoSeai34RwF7oJ0UfBvxHCmyF3oNZJYEJ0FrvSXTD9XtQ60yVMH4taR7qMc5dO9InwXOjTYIfoZQTPRF8Iz43OIF260WW0OzvSg1zpQUA9KPo9rtLAclNBTnMWx9CxXNA8yaxzdp4XGZ7z5kGSDYQs3OdyAyHr6PZGwPNHUWSAfkj5ARyJVbnob9pvQBYAXUtLq/vVhg0bcPnll2Px4sXWr3d0dOCCCy6AhOhjxoyJvY4CdFVx1UxOdIbn7Da/ArV9aT0Aumst8x7y2lkCdO4fXYewzR7SBOrmbPR2+OPcJ8DuQn8R1DcsBfVlchb6JnhR7n8BgVd2oVsgOoN0E6ZLMLynRSZ43xcE0xmk9wWB6SNAju9jQED7M/DPSP88PJh+kkMnVsTAnGXGtQ9GMDyXzvPDQZDfBs9ldHsfePBcHiow4Xnm7vNd8Oaf22af2wD6+6DDEyZAD5p/7gLoQQfWg+LbFaBnd4BcAToXA/R9W7+QW496JFZlBtC1tLTyLQXoPaz4fxJZaOjQoak+S0dHB3r37l19vxEjRsR+DwXoKlW9FbR5kNf69YDophs9Cky/EX6IznJBdBOkB22E2OL4JEz/gyFbzHs7wiPebSBdQvTHQZsqMsp9OqLFuc8HNZImSJdudG5gbTPSGaa7XOkSpJsKilPPQuZ6cePZpdOcFdVxHmWeG28KxHWeL4QfnsfZLJiP/GPby/BvHqTdQMgSnDcanhcboPctj8MReD0XHdh+U3VdBehaWs1R8u+LLOQC5FHr3//936vv1bt3b2zbti3W6/MD6FfkrEb3Jarsfm5kf5VUeQB0HiXm+vmrB0CXMfG2PwfmvTP7zCgA/RbY08vM3tHlRLeBdPNQtgnRx4F6v8dAz6nTQb3dHBAEXAjqJf4EbxY6u9A3gyBqJyj2myG6xYkeBNRrgLABeffYjdKeFXEkfC8QbO4DAtGHgGD1kSCQbYL040AQ/Hh4QN2lE+A5zRmcy1nnHNk+CP6Z5wNgh+f9YIfn7D7n6HYTnvPc87rMPpfucwnQzdnnQQDdjG+3AfQNoPnnLoD+FpIB9KhpbY0C6HH64eegAL091fNZViUBel496hF4HXsN7A8F6FpazVcK0HtYFQmgA/7NhSFDhsR+vQfQB6FU+kGI/g2Nb1ZVqmaSPF1fhM+RddygBOlRHek8D/0mIROk34pgN7oNpAe50U1HunSmmw4DUzaYbgPptrnok+HFuUs3+gx4ce5lUAMo49w50n0Bat3oJky3OdKlK106020Ntc2lnrWCnOVB8NwGzIMc56xl8IPzJK7zOPPO48JzE6AngedzQT835ZjKKrr9GWQb286bCAzO6wHPbwL9fSU3d805oINRVIB+UHk8DscbuegABehaWk1XRQPonZ2d6N+/f/X9Fi5cGOv1foD+HYT3qb9E8mf0PKUQvftIwuAk4ueQeoL0RgB0Xtf1rOUC5xKemz2lC6C7RoDJvnE07ADdBdUlTGeIfg+oJ3wAngt9IujZ9RnQM/Y8UC8gXeivg6DnehAgfRcEVT+CH6JbnOiRAa8Jdrvov/dgmA4CyvuAYHMfEIw+GASrj4AfpB8Lgt6frUgCdZdsbnMXOD+6spYLnrP73ITnrrnnMs6+RWjPqPcy7P7K+8z3+K+V37/tiAbQzfnnLvf523DPPw8bl/Y6gnvqMHge5cB51gA9ST/cHQH6ffD21VzyDiUWDaDv0/qF3HrUw/GGAnQtrSYtBeg9rEaOHIm2trZMNHHixNSfZ8GCBdX/kR5xxBGx5254AD2KBqLxjapK1UwqCkCXn6UergfTkR4lzv1G+GG6dKXHdaObIN022y4Mqrtc6S53ugnSbbHuj8OD6GGR7rPhudHnwQ/RpRtdwnQJ0SVIt7nSzYh3KRtMz1JRYLnLbR4FmJuu86WGojjOJTiPA88XIJnznA9KRD1tb9s4iLtpUEY2zvOsNw/kJkI9XedHI+rzThEB+t+UH0Q/dOSiT7XfXF1XAbqWVnPU4sWLM+tR29rasHXr1tSf6Z//+Z+rf5c8+uijsV7rB+hR9APEey42AWYeYpCoEL17KWkaQR4x8FF+7uoB0E2QHtV5fy3svaQLoEeJco8D0G3OdAnR7wP1fQ+DDkzzLPSZoGfz+aA+gV3oq0Au9DUgOLoJBFNtED3Eie4DuxKa74AHcT+s/HN75dcrs9b3EG70T4AA9KdQOxv9KBDgPgYEvQfBA+qDHfqsEENzCc5lZLuMbT8Sbnh+MGrhuTn3fD8QPJfu8xbQ95nL7HOb+/xD+AG6jG9/F36Abotud8FzBuhB49LC4tuDeuio8JxT2sL65JeQT3x7EoCe5QizrAD6rxDnead4AP2M3HrUfuhQgK6l1aSlAF2r4SX/Z7pjx45Yr/UA+udA8XhB+k80vkFVqZpJvDlSlI0yc9Mm680S3vSIOxvdBOkud4HNVSDnowdtfric6WEudZacmd4OD6QzRLeBdIboMtKdGyYz0n0WaiPdJUR3zUeXja0Jjk2QbmoF3M70vCSd5lEd5mlOzqdxnKeZd87iTQJWEnie5MQ9aybSO8/rAc+nIXqEXVLdA/o74I4AnYiiAvQDyw/hULyVi/q0/7q6rgJ0LS2tpNXW1lb9u2TUqFGxXusH6BchvE+9DPGfz7M+UJoFzFT1HNWrH3NBbNeB7jw+Q9xespEA3dZP/h4E0dvhd6HzLPQZoGfz50E9wmJQX8Kz0DtAEPQdeFHuEqLvQK0bPShGnGdvf1h5H3Y4b678cysI4n5UudZwo/NsdI50N93oR4FAt4x3PzaiBlVkc5wfWVH/iiQ85+h2m/NcAnQzut0G0Dn2PjN4Lp3nLoBuwvOkAN0Gz4sA0KPCc+6T8wDo5ZiaiWIC9EcQvA81BqXSf6PIAD2vHvVQvKUAXUurSUsBulZD680330RLSwtKpRL23nvvFABdZ6CrVPVRUGReoz9XUIRe0k2P6+CPdI8D1MPc6LcZMjdHTDe6ufnhcqa7HOpS7FBnMVC3Rbubse5hc9FlpLsJ0Rmk83x0hujmfHSOdZdiiC4lm2WG6CsjyOZcj6Kw95XgPA4wTzLnXDrOJTyPA86TwPP5yCayPS08L4M2DYoGz5+EF99eL3g+GfRn0Jx5bup0FBWgH1B+BAfvXpuLPtl+CxSga2lppa3/+I//qP5dcs8998R6bfYz0GUqVNbPvwrRVWl+JrMesRX0c2f7mSsKQA9KM0sD0HkOumsWOn9tdIAYot8Nz4X+COi5ciro+XgWvBh3PuQsZ6GvAQFSG0TfDg+k73SI3ebbK69hcL4ZBF/Xg+Zkr4M/Mp5nru/05qO3oBai9wU5wA8HgfT+INg9AJ4rPY7YbT4AHjxncC6d54cKuZznPPu8N+zwfB8QQN8LdZp9bgJ0/n2ICtA5vn1zRbb4dhdAX1v52XkLbngeNP88DKBHPYS+GNkfMo87/7y7AvTmnoG+d+sXc+tRD969VgG6llaTlgJ0rYbW3Llzq/8j7devX+zXK0BXqXqy6gHRzY0QuRkSBabbYt1ds9GDYt3jOAvCwLoNsHOUn4x3Z5AeBNEnwx/n/hTcc9EZpM+FH6JLN7p0pLMrnQGxdKXLeHcbULc51KWiQHZTYe8ZB5rbPvsyRHebm47zuNA8DTjnuPa4GwS2zYJySqUB6PWC50/Am31eT3je3AC9z6wJOGjX+lzU+x4PXClA19LSSlrnnHNO9e+S6dOnx3pt9gC9EY7zJDBT1XOUV4w7q8gA3eU8TwvQg3pEE5zLdDPzPW6vvOYueC70h+COcV8I6jt4FvpqEOxcC4KkG+GH6J0gAPsXeCBdiudtfwQCtFsrr38HBMvfAkFUeYD5TRCA3Vx5zceoxsRLiL4/vLnoDNH7geD24fCi3QfG0AC4wTnDc45sP7gim/Oc4XlQdDvPPk8NzwG3418CdP79sMFzG0CXs8+D4DkfgrAB9A7En31uJr2FHUZXgK4APV5VAfrZX8ytRz1o13rsOfBIKEDX0mq+UoCu1bD6+OOPcdFFF1X/Rzp06NDY76EAXaXqyTLj3OsN0V3udBtcz2o2epDjwOZQjyKG6XJ+unSkmxBdzkSP40SfAw+kz4MHYk2Qbka7S5DO8Jhh+jKLbHDa5VaPo7iuctfnsH3moEZfuvCl2zwqPJfAXCpuZDvDc94YiAvPedY5/xykcZ7Pgjf3rdGbBY2A5xMRDs8VoCtA19LSyqoeffRRHHLIIdW/S5YuXRrr9dkB9DxdvgrRVXF/NuVh5rx+5swo954A0GWPyH0i//vtqIXmt4F6TRZD9DtAfd99oD7vUdCz5nTQM/YceDHuL8PvQn8dBLrXgeahSyf6+/BA+kcWMaBlILup8h5rQQ7klaCeSR4YfhUEURmid6LqcLfFuX8SBK0PAsHsQ0CA+zB4jnR2pbOOChCDcwnNXfPOXfC8D+zwfF/4nectyCC6HYg++1y6zz9EdPe5Lbpdus9tAH0N0gH0oJ48zgg0BegK0P2lAF1LSytOKUDXyryWL1+Ojo6OwGu6urpw9dVXw9tYKGHixImx11KArlKp8t28kVDdlC22j0G6BOgmRHc5DVhxXelRYLsE7jLivR21EP0hRIfociZ6GdQccqz7PPgj3SVIN2ekyznpDNJtzbA5N910rMeNVU8qM4rdVFhTbzb4i+CH5lFd50nd5i54Hhea2zYH0oDzMuhnKc2GQbPD8yjOcwXoCtC1tLTCavfu3ZgwYQK6uroCr1u9ejUGDRpU/XtkyJAh2LlzZ6y1sgHojZp1HgdoKkBX5Q2wzYMbjQboQdHtWQB0G0i/HW63OcNz2xqjQQep20F93sOgQ5pPgp6Zy6Bn/xdBfQXPQl8Jz4W+BgRKZZz7Fngg/QMhCWJ5jvZGePD8dRAcXQLqX2Tv8RKoL1pdWWsLCPh2geAwPIi+DygWvTc8N7oE6exIZ1c6Q/H+ATpcvEbOOZfgPInz3ATnLcjIfQ7Ec5+bAD1o9jnDc5v7/J3K76cNnqcF6JwIlza+XQG6pyx7YgXoCtC1tHpOKUDXyrzGjx+PUqmEc889F3fccQemT5+OZcuWoaOjAwsXLsQDDzyAIUOGQMLzH//4x4nWUoCuUqlqnehFgOg2N7rLie5yo5sbJdJ5kJV+C28unnSj3weK9xsHD6JPAEG8KBDdBOky0p1BujkfXTrSX0KtI92clx4G0l3O73rJBfOjgnMzpl0qasPPTX8SeG5Gts9DMoCeNTznn6eiwPNpyAeeT0Z053nxAfonn30UB3b9ORftf7cCdC0trdratWsXeGzYiBEj8OCDD2Lu3Lno6OjA6tWrMX36dIwYMQK9evWq/h3Su3dvrF69OvZa6QF63vHYSQG6utBVefdgV1fWy9sBXy+Afgvch6pdED0KPP81KAlNjhQbBer77gYdln4Q9hj3F0A9xSJQLyNd6B0g+L0eBE43guAqg/StQgxg34XnXv4zCKoyPF8M6kPmgJ71+dl9duXXl4FA6zsgsLsdVYi+B4Ih+t+A4PbB8OaUy3j3INmguQucMzxn17l0nvPMc557vi8InkvneebwPGj2uS2+XR54YID+Hmrd5yZA5+h22+xzjm9POvs8K4Au++so/XScHjrJYfMiAPS84XmxAXrL2V/MrUc9sOvP2HOAAnQtrWYsBehamRcD9KgaOnQoOjs7E62lAF2lUnnKewMnziaKy4ke5kYP2jyJcl2Ua0bDg+jsRm+HH6LLeeguJ/o0eBCd9Szcc9EZpr8Ae1PKEN0UA3WXK71ZlWTGOSut49wW2Z7WeV7OQDNRjIg6c8NgKuoLzlmPIxo4Lz5A33/GY/jUjg256BN/8DZpFKBraWlxMUCPqr59+yZKSAOyAuiNBoMK0VVxlOeYAQnRG/3nJAyeRwHocXtBl26DB89vAvWf3IfeXPn6b0GHpu8F9XgTQP0cx7iXQc/0L4J6kiUgSLkcBDXfAEFRCdE3gIDqJvhnZkvoyjOy3wJBU3aeLwD1DU/Bn7o0rfJZFoJivNfCPw99J0Kd6J+CP9b9YHjR7v0iyoxqZzE8P0CoT2VtFsNz28xz1p5AOnAORJt9zgCdZ9GzOuGBc5Zr9rkNoLvc52sR7D4Pg+dZAfTFiHYgPan7PM9eOS1AfxrZus/jHCQvMED/uy/l1qN+ascGBehaWk1aCtC1Mq/58+fjpJNOQktLC4I2JYYMGZJ6Y1MBukql8ktupNRzM+Vqh4JAujkX3dw4sTnS426k3GZopHhvm3gu3mhQxLsLoo+FH6JLJ/pkEFCUTvSn4c1FlxCdZ6PzfGwJ0eejNtpdzki3xbubknPTTeUNxF2fwzbbPE5U+0LUzjlPMt9cOs45EWAekp+kz8J1PktoJtJtENQDnifZMEgq3kTsHgB9v6cn4pPbN+aiXneNggJ0LS0ts3bv3o2hQ4eib9++COpRe/Xqhcsvvxxbt25NvFZygN4MznNTCtBV/LOb58/t1Tmv51JUgG47RJ0VQJc9H8PzGyqfTfakt4ASzTjGnQH6ZNAz7gzQM7h0ofMs9FdBIJshegc8iL4e5ELeAA+0boQHWHk+9lsgcLqi8p4vVdZ6GpS6NA7qVfFZAAAgAElEQVTkjL+38rmmgfqSVyqvexvkjP4IBIR3welE3x/kAmeIzk5xdqRLHWKR/LoJzQ+EF9duzjvfX8gGz+vuPA+Kb5ezz+Vs+igA3eVArwdAfw3ZxbcXDaAngefcG2cx/1wBOhcD9L3+7ku59aif3L5RAbqWVpOWAnStutWOHTuwbt06LFu2DAsXLsScOXPwyiuvYN26dfjoo48yWUMBukqlqlW9Z0a64LkNpl8HuxPdBtHNOXVxILoLnJsRfqZ+XbmOIbp0ot8N2sCQTvSHQPPQpRN9Ijwn+jT4ITqDdAnRy/BAunSiPw8/2A2bkW4TO9MbDdHD4HkSl7mE50nBuQ2exwXm9XKcS3j+LIrnPE8SV5cGnncvgP6Jpyah90ebc9G+v78dCtC1tLSCasuWLVi9ejUWL16MuXPnYsGCBXjttdewefNm7Nq1K/X7JwfojU5SSvpcrABdxWrGn+E0igPQg3q/tACd4fnNoH7zWvj71msqX/sNSqU7QSO7xoH6uknw5qDPAj3bPw/qGxaC+isXRF8DgqXSkc5aL77G8HwlCHy+XFnjWdBz9XhQ//k7EOS/F3Rge2blMyyvrGW60CsQPciJLt3oMtqd1deigyxix/mnDMlZ5zzvXLrPTec5w/PMnecsm/vcFt1uzj5neL4VjQfoYfD8VUSffR5nHFoeAL0cU2kPlitAt1UVoH/5zNx61N4fbcYeCtC1tJqyFKBrNXUpQFepVLWSM9GzdKPz+1xV0ZUB4nWvhXsmehhEly5xE5CHOc0lOOf4vutBmzys6+FF+t0KinOXM9F5Hvq9IDfAWHjz0Bmih81EdznRy/C70SVE59no5nx0myM9qjM9ikM9S5nuctNpHheYS3C+AMnmnGflOGdwbjrPyynEGwNp5p3nCc/rCdAnIf7s8+ID9H2nTcF+nVty0T53joYCdC0trUZWfIDejM5zBegqm4oQq140gB40yss8QJ0lQL8a/t70BlDP+DvQQekHQOlij8Obg/4s6Ll+HqhvYBc6R7n/CQTBGaK/CYKkHOsuISoD1I7Kta+BwOdiUB/zXGXNR0GO+FGVe3ETCPKPBz2DPw+CpW+AoO1WEATeAR9AdznRe4MgtwnSbTDdBObScW7OOZezziU8N2eeN8R5brrPo8w+3wZvdn0YQDfTBWwA/S3YATrPP3dFt2cF0OMcXFeA3lMB+p5fPjO3HnW/zi3Y46ijoABdS6v5SgG6VlOXAnSVSmWXhOi8aZB2c1BCc35/19rSfRF3JrrLlRCkW43XyA0UBufXwIP/EvDfULl+JOjE/29BmxbsQm9H7Tx0huiPgiDfRMSD6GakexBIl250M9pdAvWwxpjh+uI6K04ce1SneZaO8zQzzm3O8ywi29POdOtOzvOJiA/OmwCgPzEVn3j/vVy0z+9+CwXoWlpajax4AL2Z4bkCdJUp7pHyGKlVBEUB6Nz73Yz6xLi7APpV4vflyspn/TUodWwM6ID0Q6DnTp6DPgP0jM4x7gtAvcliELB8FX6IvhqeG/0tQ6bTeDkIbC4E9SOzQM/XD4IOb99c+YxXV76ne0DPxbNB/dUqEKx9FwR+t8M3C50lIXovEMzeD7WOdBOm2yRnnMuodgbnDM/3g9t5boPndQPoLngedfa5Cc8ZoJsz0DcgGJ7LwxMmPH8DwfPPswToixC9944L0JP00wrQCwfQzzortx71E++/pwBdS6tJSwG6VlOXAnSVSuXWFbC70eNsCLrAedhGoelC580VlxM9CkQPkgTnv668r4Tn7ECw3ZNrK9fegtp56DYXOkN0nofOED2OE/1ZUCNYhgdhTYjOkiBdQnRTUaD6yzkqC2hufo9xwTk7+evhOC+K61zheTMA9L2nPoF933s/F7X89ndQgK6lpdXISgbQmxU0ymfMRj/7q4qhrA8yF1lFBOg3VD7blcbvybWgHnEU6KD0faCe7lHQs+g0+GPc58FzofOYLIboy0EQ/TUQ9HwdHhyVkJTnWa8AOdgXgfqUOZW1Hq98jtsr95L77ptAh7ofAfUJL1XeYw0I5LIL/a/wudBtTnQJ0U1HuoTppvpY5ILnn0BOznNWlOh26Txn93mc6HaX+1wCdBOeh8W3s/u83gBdJsJF6cPjwPM0B9IbBdCz7pW7F0DPq0fd9733FaBraTVpKUDXaupSgK5SqaIpSaS7hOdxNwXN+EIJ0W1OdI5zj+JID5J0HtwAv/Pc9j1cUfmM11deexv8LvQx8LvQXVHu0ok+GW6IziD9GXgQ3XSjM6zlRtMG0k1Xug2q26LeozjV81RQPHuamHbTbZ6kwTfd5lmB8zL8GwGsomwINAKeM0CPO/O8eQB6y5Qnsc+WbbmoZfQdUICupaXVyIoO0JvdfW4+Lzf6eV9VHKU9yNwsygqgp4HoNoDOB1vk78c1lc8xCnRQ+l5QT8cA/UnQc/Wz8FzoPAudXeivwA/RV8AP0qVWwgOhHN0u3efTQH3k3ZXvQaZZXF/53sZXPtN8EIB/ExQdzi70j0HQmCEyPEmIvi/sIJ1hehTJqHYzsr0XPHBug+d7ISPnOcvlPv8r/HPPt6M2ur0T8QG6Cc/DZp9zAkESgC5/blwAfRnCAXrU0Wlx3edJ4flzSNZHZwHQs4bncfvj4gL0Pc48K7cedZ8t2xSga2k1aSlA12rqUoCuUqniyYwVDNsMjOI2d61jAnSeh27bUIkyFz0uPJcAPWhT86rKdTeDNm14FjrHuP8BtLHBLnQZ5f4w/BD9cXiNEkN0brYYpD8Fz40+A54TvQwP0M6GH6JHcaWbCnKpNxqcc7OeBpYHNfRSWcW0ZwHOy8guhq7e8Hwa8oXnPPdcAboCdC0trWaveAC9O4BFE9apVFLdGaRnCdCTzkKPCtClA10C9AmgZ9EnQM/Uz4Ce1WeDeoIX4M1C5yj3ZfDi3JcH6E+Va5eA+p/5oP5iRmW9h0G95kjYAfpY0DP5vMp7rAKBWnah/wVWFzo70fcAQey9UQvSZbR7FNnc5hKeMzRntaAOznOWa/a56T43o9uzAOgueM4A3TX7PApA57SCIIAeBs+TAPQ4fXjS2edJe+msAHojD5crQFeArqXV3KUAXaupSwG6SqVKJt7AkY50Gdme1klj2xB1udCD3OhRYDpfd3Pl9fI9TQe6PAzA/80O9JtBmy8M0O8Aba6EudAZojNAn1TRZJRKU+E50SVIl050huiz4J+PLt3oJkxnoG5zpbsc6hKq25zpYYrqJI+qlyyfL67L3HScpwHmEpxLeF7OQPL3luPas5jjVk/n+ZOgn996w3PpPk8T315wgD55GvZ+94NctJcCdC0trQZXNIDenYCiPHja6Gd8VXFlSwRr9p/9sP4uCUCP60KPCtD5wLQE6ONAfdxE0HPvNLhd6AtBQHIJPCc6g3SG6TJim53CSyqve6nyXrMra0wB9ZJj4AF0/sw3VD7nWFAvOafyHitAcJZd6J0gSNwFAsmo1Z4gkN0CP0jfF35Hepj2gwfLpducZTrOGwrPd8DuPrcBdIbnQfPPTYBug+cM0Dtgh+cM0FfDDtA57j8InjNAD4LnRQXo5YTikWdFAehT0b0A+pdz61H3fvcDBehaWk1aCtC1mroUoKtUquS6IkRp39u2Icou9KBNFoboLBdIl5CdZ56b78UAXcZrumag/xp+B/rv4Heh22ahS4guXegT4UF0GecunegmROdIdzPW3RXtLl3pDNJNhYH0qHLFwYfFrwcpKTyX31/a2eYmNOdouSyj2uWs8yzAeXeKbc8SnhcboO85cRr22tiZi/YcdScUoGtpaTWy4gH0ZgeICtBVceSKdm/mPweulDFbjxd2ODorgH5t5d7yPb8S3siu2+EH6A+DnkOnwB7jPg/Ud0iIvhhukL4Mfpcww/P5lfcqg57jJ4F6yT9Uvgf+zFfAm4E+FgTsZlfWfhXkYF4Hcka/D4LCO0Ag2XChSzc6Q+0W1DrSpSvdJRs0l67zFviheV0j26M4z13w3OY8fw9+cO6C52kAOrvPbc7z1yoKc59HAehy/nmzA3R5+DxN75wlQE/SIxcYoH/py7n1qHtt7ETpSAXoWlrNWArQtZq6FKCrVKpiKgigh7kU2IkuZbrSeYOEXec2eM4A/VrUQnT52a6Ht6FjAvQ74I9xbwe50B+A50I3o9wfQy1EN53oLoguQbp0ozNEd7nSGaKbMkF6UOR7kGT8u01ZxK9HcZpLaJ4lOJ8D/5zzcgaS4DyLxj9PeJ6H85yTGrKC58UG6Hs89hT22PBRPrrt91CArqWl1ciKBtC7i/tcAboqqSREt6WCNfrnuh4APcq4LoboSQH6jaAe8Gr4D+rcULluNKi/Y4D+ELw56E+AnrNngJ7lOcad+ypO8vojCFBKkM4wnf+dIeZCeODxOVB/MB3UK44H9Zi3Vz439623gA5yjwc9l5cray8FAdc1IJi7BeSm3g5nlLuE6HvC7kiXrvQg7SNkgnMTntfFcR4E0F3O86Do9iDn+SbUAvQNKJX+DDc8XwM7QA+Lbo/qPucDGo0C6PPRGICetnfOcv559wLopS99Ob8edcNHKB05AArQtbSarxSgazV1KUBXqVTFVBBAjxr1J4G6DarfJL7meu318EN022dhgH4L7ADdjHE3XegPgjZeHoIX5W6D6FNAGyBBEF260SVIL6PWkc4wPahZlWBdwvSsYXc94LkJy1lJYbkNnktonhU4LyPbOefqPO8OAL306DMo/fnjfDRyDBSga2lpNbKiAfSr0HjwpwBdVQRJRzqrmQ6XRAXo3M+FAXTuydIC9Gvg/T1zXWXtkbAD9AnwYtx5Djq70OfAg+jz4U/nehkEKhmmsxaB4CQfNH6h8h5lUH/wZGW9B0EpZ7+tfN/8+UeB+s8HK59pFqhHWgICrW+BnNCbQS7qv8BzoYdAdJYJ0qOqxRCD84bBcxOgm/CcAboJzxmgm85zCdBNeB40/3wN3PPPg6LbowJ0hudR5p8vRnR4HvUwfJqRaY0C6Fn3zt0QoH/x7/LrUf/8sQJ0La0mLQXoWk1dCtBVKlUxFbTxExegS4huKux1HBfPEF0CfPkZeCZfGEDnGHfpQndFuceB6AzSGabb3OhlIROkBwH1efBHvbvi3hsJ2KXDXMazz7MoC2BeL3DOEfx8ACJLeM7xc+o8b0qA/sgMlNbtyEe3/gEK0LW0tBpZwQC9O0W3K0BXZSVzlJbNmd7on/MgRZ2DHhWg3wqCTlGi3CVA59FeN8CD6NdV1r6lcv1v4QboU0DPxuxCnwnqFTjKnSH6i/Ag+h9BsFJKOns5un1O5f2eAT17Pw4C5PeC3Oa/AfWit1Y+492Vz8YAfT4IjC4HQdn1IIf0eyB3NUN0nofugOgukM4wnWUD59JpLpV5ZDsrKjz/K+zR7dJ9LsF5WHR7kPvcBdBd8FwCdBs8Z4AeFt9eD4AeJ0lO9udx096S9ttZAPTpUIBeWz6AnlePum4HSv0HQAG6llbzlQJ0raYuBegqlap4khujrs2euAA9ra536AZ4GzkcFxgG0NvhudAfqIg3Xx6GH6IzSJ8Ir4EyZ6KzXI50F0S3iR0SUWSD0/OQP0RneG4C86yc5mlPvkdVFhFzUQB6d3CeT0T28LzgAP3hZ1Fa05WPbrkbCtC1tLQaWcEAvbvBcwXoqnrKlepVRIU50eMA9DhR7gzQb4Hfhc494I3wRnXdDurxbAD9cdCz6pPwXOgz4fVYfFDZ5kQPcvVydHsZ1Cs8DXr2fryy9n2gXvO3lc8nZ7Q/AgLoM0E92ssgkLoa5HjeAM+FLiF6iBPdJelKNyUj2jOF5EGyAfSd8KC51HbYneeu6PYtqI1uZ4Dumn2+HnaAvhYE0G3w/E24Z5/HBehh8DwOQI87+zyJ+5zheaMAetaHz7shQD/j7Px61DVdCtC1tJq0FKBrNXUpQFepVMVTlI2eJC70rCE6w3N2n7PTwQTod4I2WWwudIboMspdzkNnsBc2E92E6LLxC4p0N2WblZ4EpEdxqmclc555VvDcnG+epdO8DG9GvXSd1yOynVUP93mezvN6w/OCA/QHZ6LUsTMf3XwPFKBraWk1ssIBeqNBn8JzVbOIHelRIDofXr4Kfvd6kQD6jYg2Bz1OlPtt8JzbEqLzyC/u9W6DB9DHIBigSxc6914uJ/oCeDD9JfHf8oAwA/QZoOf5qfAA+v2gHvP3oN7zdyiV/lD59QmwA/RVIGD7Z5BbeisIEn+EVABdzkm3qaHw3Jx5ztoBcp+7nOeu6Hbb3PMk7vOg2edRAXqU+ef1iG/PC6CXE4jheZr+Ouv49qSHzgsO0PPqUTt2otSf1lWArqXVXKUAXaupSwG6SqUqlmTkYJRNlrwhurmJw5s30uFwO2oB+u/hQXTpQucodwboQRCdnegyzt0G0WWcu20+OkN0VtkiGfH+nEVZu7uLIvk91iOinSXheT3AuYTn3WnmeT3hecEB+vgySm/szkc3eesqQNfS0mpEBQP07jT7nKGlwnNVvSXTvVjXWH7tSng/jxK821QPgB6lt2OoHQWiJ5mF7nqv34Dmn98BO0B/DPTMKvuzp+EdYi7DS/tiiM7JXSwzXYv7kzmg3uGZyntPrqz3MKiXvBcEzceAes72ymd7FB5Afx4EPpeBHMsd8Me4M0D/GJFi3AupsJnnput8B4Jj223wnOPbJUBPCs/XIRyev4FggM7u8yB4Hie+PSo8LzpA53EHadPbsuqj+dB5NwPoX2jNr0d9Y7cCdC2tJi0F6FpNXQrQVSpVsRQ3ZrAREJ3jA+XGTRSAzlHuJkCXLnQ5C90E6DYnuoToLHaiuyLdbY50G0yfbZHpTm9WoG47FGBC8yzh+SxDEpzXC55zw9/s8Jxnnk9EfeaeK0BXgK6lpVW0cgN0fk5sNPRWgK5qNvEhZRb3W1cZv86OddtrzNebcD0riB5lFnocgB5lDrrpRDfFY7pGg3q7P4D6uLGgA9CPwDvszP2ZdKE/C+oB2IXO/ZME6QzTOWFLwvNy5T2eqry3BOjjQP1kO6jPvBvUWz4EenZ+svLaeSCH+xIQcH0D5H7mGPet8GLcTYjOQoEVBs9dznNXdLsLnr8Hu/vcBs+juM/DZp+/jmjzz4PgOQP0IHgeF6DHmX/OP9cK0BWgK0DX0uqJpQBdq6lLAbpKpSqWksy1jLLRUk947gLoNojOMe7t8AN0CdEfQrAL3QXRJUh3OdJtIJ0jxG0Q3ZQJ0uU8v2aSjGaXqndMO6se0Nx0nWcNzbuz81wBugJ0LS2tIpUdoMso6kZDbwXoqmYXQ/AkP3sSrGcd9x7lcHScWeg8YisNROfXco/3e1A/JwH6w/AOO08CgTI+1Pw0vBSwMmr7KIboDNJlbDvDc4aB00HP4ZNAz8aPVNYfW/k8rPGgHnJS5XM8W3m/F1EqLUJtjPs7ICi8Df5Z6M0C0aPAcxOgMzyP6j63Oc/TAPS1iAbQg+B5VIAexX3+CqLHt8eF53IcQZyePU1/rgC9nqUAXUtLK04pQNdq6lKArlKpiqOkm6J5utBdkYESoI+C24U+BuRYuAd2F/pY0IZHWJQ7Q3RuqqaAGjLbbPQwN7p0pJtAveyQy5luUyMBexAot8n1/cYVQ3N5X2cYqofjvN6uc/4Zm4L6A3R2ntfbdd4kAH1sGaXVyEc3eusqQNfS0mpEuQF6koOWRZcCdFUjdAX8bvM0r2eZQD0pVI/qQo8K0OO40BmiS0l4fgcoIv0eeACdD0CzC30Sal3oz8DvQmdJJzpL9jCz4c1yfhpugD6u8llYD4GebSdXXuMC6B0gmCtd6B+AIPJ2EGjugn8metEgugue74YbnieZe+4C6GHw/G0Ezz5/C8mi2yU8X4708HwJ6GejHgBdpirE7ePLCZUWoGd9KL0bA/S8etTVQOkIBehaWs1YCtC1mroUoKtUqmIobnS7C6LX233uiguUAJ0h+mi456DfDdp4ubciCdBllDtDdDPKnSE6u9BNkG6bjS4hugnSJUyXzvQorvQy3EBaxhQ2Qi5YHvb9JNEsuCPa83Cc1wucS3iel+s8b+d5EwD0+8sorUQ+ut5bVwG6lpZWI8oN0LNyuRZFVyO5C1ilKppcQP1qxIt5j+pCvxn1AeimbofX190JbyTXffD6N+lC5/5sKugZ2nShc2/Fh5CDepgyPBBoA+gTQP3ig/AOYctI+amgPmEm/AB9GUqllfBi3N8GAeAtIFDcCW8eOkP0IjrRg+B5UHQ7zz6PA885vj0qPJfucxOeM0B3uc+jRLevqvweuuC5BOhR4HlU93lSgM6HQ+LA86R9Ox86SdtjZ9Vbp01wKzBAP701vx51JRSga2k1aSlA12rqUoCuUqmKoSwiOesd5R60UWMC9N/ADdDvgt2F/gD8EJ1d6EFOdJ61Z0J06XowIXqQI90F06NAdJeC4HoeSvq544ibdNNtXg9ozpLQvF7gPO1p+WaC5wUH6PeVUVqOfHSdt64CdC0trUZUzwDoV8ObOd3o53CVqh4yYToD9TwBehYQXSaLuQD6eNQCdO7HuO/iHkv2VlF6GAaBLoD+MDyIzn0jO+GfrLxuFghMvgiCpEtBzuXXQRB3HQiib4Ifov8FXpQ7O9GLAtGTOM8ZoNui213wnAG6bfZ5FHi+Hm73eQeSzz5fheDo9rgAfRGyn33eCIDOfXmaXlweUM8Knk9F8t644AA9rx51ORSga2k1aSlA12rqUoCuUqmKoSuQfkO0nlHuYbP24gJ0OQu9HX6Abotyd0H0R+E50U03OrsebHPRozjSJUyXbnSpcg+UeQ/qPde83ifiozjP8wLnEp4/jnzhecEBensZpVeRj6711lWArqWl1YjqOQBd4bmqp4nHMAQ50q9FtHQxVzKYTUkBui1VLAygT4Tfhc59Fz/D23qrskX8tRnwx0nzszk/K08A9YiyV3wcBPCngfoHE6C/AnIurwIB2zXwZqFvBsHibfCi3HfA70RvdJx7kOt8F9zg3OU8/xDB8Nw1+3wT7PD8HQRHt7P73AbP5ezzIIAeNvs8LkCP4j5PCtDjzj9PA9C5Ly8aQE9zGL3AAP201vx61FehAF1Lq0lLAbpWU5cCdJVKVQxlDdCzhuhBAN3lauDNFhtE51noDNFljLsZ5e6C6AzS5Ux0CdHZic5zq20gXbrR48a7y1np3Rmmm6BczjbPK6JdRrVn1cxHPSmfl/PcnHmet/u84AD9njJKS5GPrvbWVYCupaXViFKArlJ1V9kc6a4/01Fc6EEHnNMCdIbn0n1+F7wkMRtAfwTeAWfuxzgVzOZEN/sqs9/gHkMenmWAzs/NDNFlfzixsvb0ynuU4QH0P4Kg6Z9AEPYNEEBfD3JNswvdnIcuIbo5E72eMD3IaR4lsp3h+ceodZ5HmXluc56/Cy++3eU+Tzv7PAier0Tw7PM488/jxLfHBehJ3OcK0JsOoOfVoy4FSocrQNfSasZSgK7V1KUAXaVSFUNZAHQJ0bMG6WkBOm+6BAH0+0AQnUG6BOgyks8V526D6BKmy9noSUG6BOoystzlUG82sG77/BKY5xXPbgJzCc7rCc/5Z6NRse0Mz/MG500A0P9QRmkJ8tFV3roK0LW0tBpRCtBVqp4gc066ra8L6+duRDSAfiuoV4sK0UfBH90eBaA/BK9H4wj1yfAOMpsJYLaeyuw5TJjH6VD8jM5R7qYmgZ7nn4IfoM8HQdAlIMC6EgRqO+DFuG8EAeL3QBD5AxBs3g7/THSG6PWejR4FnIfNO2d4HmfmeRR4botvZ3ieZPa5BOhhzvMgeF4kgP484sFzBehNBdCHtObXoy6BAnQtrSYtBehaTV0K0FUqVTGUFUCXGy5ZRrqniXCPAtBZEqSbEP0h1DrRJfyLCtEZpLuaPHNGehhIdznTpUO93CQKcn/kDc6nI58Z5zbXeU+E5wUH6GPKKC1CPrrSW1cBupaWViOq+wP0qyvfiwJ0VU8XQ/Q8AHpUFzrDc1svJwE6923cs3GPxgCdezJ2obsgutlTmT2HBHk2gP64IXafT6us8Syoz3kO5AZ+CR5AXwGCsjYXOkP0bSDQ/BHIvf0xvLnoO+F2oyeB6VHd5jbXuW3mOYPzIOe5CdCzgOfrYYfn65Bu9vlr8NznQfCcAXoYPH8FBM8XIRygp4lvTwrPGwHQzV5cAbqtfAA9rx51ERSga2k1aSlA12rqUoCuUqmKoawBetYQPQuA7opxvwdugD4W7ij3MCe6DaTLWHfXbPQkIN218RMUS9iI+HdbHHsQLG+U2zwPYO6C5/wzkhc4Lwo8fxSl0mkoLEC/q4zSy8hHV3jrKkDX0tJqRHV/gH4VCBoqQFep3H+2o/RxNyL6LHR2oUcB6DK6/Y6KuIeT/ZsE6A/CA+jclzFAl0lgLogedrDWBdAnwt/7TYI3e/0ZUI9TBoHJ50EQdDHInbwcXox7B8gdLWehc5S7C6KbbvQ0ED0ONDdd5yY8NyPbs4Tnm2GH5+/Ac57bAHrU2edh7vOViO4+D4PnSxANnid1n+cd3859flHc5z0AoJ/aml+P+jIUoGtpNWkpQNdq6lKArlKpiqF6APQ4my95AHTegOHNF4bod8PbhLkXtfPQJUg3negcFWiCQI7vexzhke5hTZ8J0pM0ojYoLQF7XhB9FtyQvN6gPI8GPQt4ngc4lwC9KPB8AhSgI3OAvn79ejzzzDP4zW9+g8svvxzjxo3D4sWL8Ze//CWbmyTq/fffxwsvvIBx48bh1ltvRVtbG/7zP/8TN998M9rb2zF37lzs3Lkz83W1tLSyLwXoKlVPU5AT/ToE92k3ITpEN/s1Gzzn6HYJ0H8PP0CXY7hcAP1RENSW/ZfsvcL6K557LvsEE6C7xOvYAPoCEDB9Bf456G/Ci3LfAC/KfQtqnegM0rcjGkTPSgzNXbPOWR+jFpxLgO6KbX+/8r2a4DyK+/gYobQAACAASURBVPwduOF5lOh2BuhBs8+jxLfXI7qdAXoc93kSeC4Bejmm5Oi1LPrzrHttBehFAug7duzA0qVL8dBDD+Hyyy/HrbfeiunTp2P9+vUZ3SGvdu7cidWrV+OJJ57AXXfdhRtuuAGXXnopLr/8cowePRoTJkyoy7paWkUqBehaTV0K0FUqVTHUHQE6R//J2Xk2gM4QvR12F7qE6OZMdBkVKDdrJEiXbgQXRA9yots2eaI40qOCdTlHvd6S8wQbKek4bxQ8b+S88yLC80dQaIB+ZxmlhchHbd66SQH62rVr8ZOf/MT7/IY+//nPY/z48ZndqyFDhjjXkho0aFBhNp60tLTc1X0B+tUVKTxXqWqVFKCH9WlJATr3bzJBTAJ0jnGXY7f4cDP3ZXyYmfsw8/Ay91c2SXgun9uDntnNQ9IugP5H+GPcV8PuQt8Ez4nO89A/rCgo0j0s2j2u21y+py2q/a/wzzt3gXPXzHMG6Fthd56b8NwE6GnnnkeJb18Fz30eBtCjwPM8AHpceN4dAXoWvXbBAXpePepCoHRYeoD+2GOP4bTTToOrX/zpT3+KdevWZXKfXnrpJfTu3du5FqulpQUXXnghOjo6MllXS6topQBdq6lLAbpKpSqG6rkpKgF6UoieBKCPghcBKAG6uQnDGzHtCIfoMs7dhOhmnHsUiM6Ske5hMF1u9GQJ07urnrYoy6a8WeH5RBQLnj+MQgP035VRehH56P966yYB6J2dnWhtbYXcFOjfvz/OOOMM9OrVq/prvXr1woQJEzK5V9VNHKGBAwdi4MCBaGlpqflaW1tbJutqaWnVp7o3QNfZ5yqVXa4D1XkDdNvs8yCAfj/8Y7dkQpgcrxW350ry3G6O6QoC6ItBoHU5yNm8GgRyeRb62/Aguoxy/wAEohmifwRyonOkO0u60l2yxbLbItpNWG4D5ztQO+s8KjwPA+gu5/kG+OH5etjhedDcc1YQOF8Fz30eJbo9CKBLeF4vgJ5k9nkWAD2Lw/JZ9+pTkb53LjBAP6U1vx71RaQG6NOnT/cB7ZaWFgwZMqSml2xtbUVnZ2fq+zR37lyYfegBBxyAgQMHom/fvjVf69evHzZs2JB6XS2topUCdK2mLgXoKpWqGOLYvqtQH4CeFUS/GcEA3ZyrZ9uEsUF0nqUno9xdLnTbTPQgiC7j3MPc6Cx2pbs2dqbDH+2uQN0NzF2OkkZB80bPO2d4XiT3+cMoPED/bRml+chHl3vrJgHoQ4cOhYTYy5Ytq36ts7MT119/PeSmxcKFC1Pfq3PPPRc//vGP8eCDD1pP7s+fPx/nnXce5AbF1KlTU6+rpaVVn/ID9P+A94zYzPBcAbpKFay8AHrQHPQovZsNoJtpYeYsdO7BZM8VNQUszqHXqcZ7RgHofwI5m1eBXNBvgaDvetRGudsg+ofwnOhyNrqE6C6Z7nJTQfBcOs63Izk85+h21+zzMOf5BuQT3b4S0QB6XPd51vPPefZ5MwJ07t+z7NV7AEDPq0edj1QAfdmyZb6D1W1tbT5IvmzZMgwePLj69aFDh6a+Ty+99BJaW1vR1taGcrmMrVu3+r7e2dmJkSNH+mD6kCFDUq+rpVW0UoCu1dSlAF2lUhVLrui+rEB6mih3Bui2zRkJ0M1NGTMGkDdiosxCD4PoDyEaRDcdEC4nutx8CYPoNqhuwvRGw+xGKCh+sVHijTdWIxznDM6L4jw33ecFB+ijyyg9j3x0mbduXIA+b9489OnTB6VSCccffzyeeOIJ63UjRoyorvGTn/wkg7sVXl1dXTj33HOr6w4bNiyXdbW0tOKXH6APR+PBd5YAXSPcVSq78gDorkPPQQCddSfCATrPQrdFucseLM4orTiJUUkB+goQpH0dBHTfAsFf6ULnKHeG6J1CDNG3oxaiu8RwPcxh7oLnYeDchOcmQJfgPK7z3AbQXfCc3ecdcMPzvGefL0GptAjRnOd/BMHzqNHt7D6fh+TwfDYaB9CzPuzezQH6ya359ajPIxVAHz58ePU+XnLJJdixY0fNNTNnzsSpp56KUqmE/fffP/E4s7hVLpd9cF8eQNfS6g6lAF2rqUsBukqlKpbqHeWeBUR3bdC4NmRcs9Clk8E1Cz0Mopsu9ChO9CggnZ3JvLETZ066zZneHaF6kLvcVKPBuXSb5+k6Z3jOjvOiuM5t8PwhFBqgjyqjNBf56FfeunE3DS677LLqa0eMGOG8bsOGDTjmmGOq93v58uUp71a0mjJlSvXznXzyybmsqaWlFb+6N0BXB7pKVaugHjAMoIcddDb7tVsR7ELnw8/mAWgXQJe9muzPTBc6z0OX/ZZ0o7sUZ9xSFID+IgiIvgwCqsvgudDNWejr4bnQN8HuRDcj3SVIl650G1SPCs93GO/H0JzlAudB8Jwd5+w6j+M8lwA9LLrd5T5ncB4293wVvNnnad3nDNAXIXvneVYAfTaSAfSZIHieFqBn3bv3AICeV486Fyj1SwbQ16xZg+OPPx6lUgmHHHIIVq1a5bz2mmuuqd7v4cOHp71VketrX/tadd0xY8bktq6WVh6lAF2rqUsBukqlKpY4yr2eEZ0M0rN2ogfFuNtc6FFnoUtngwnRbQDd3LCxyZzH55IJ0qO60U2YLqF6d4HoRYPlNjXCbW7C80mgn7VGA3MbQGdwziowQP9NGaU5yEf/x1s3DkDftm0bTjnllOprp0yZEnj997///eq1t9xyS8q7Fa06Ojqqax5wwAG5rKmlpRW/ujdAV/e5SuVXWP8XFaDHcaFHiXGPAtDbYQfo0oUu+y+z9zIPuNoU59k7KkCXLvRXQPB1BQjWulzoDNGlE/19uOeiS8Adx5nuAuhh0DxuZPt7qHWcR3Wes95G8uj2qPCcAXra2eeses09Z70AgudpAHo5pmbBA+hp+/usD7N3c4B+Umt+PeocJAbod955Z/Uefutb3wq8tlwuV6897rjj8M4776S5VZHrwgsvrK47cuTIXNbU0sqrFKBrNXUpQFepVMWT3ESpZ5x7Ujd61Cj3sI0YdqFLgG5GubfD7UQfC3eUe5AT3YTotpnoYSA9Lkw3obrNmV5EsO5ymTdqjnlYg84uFVYj4flkFGvWuRQ7z80/MwUG6CPLKJWRj37prRsHoK9bt676ur59+6Krqyvy95dXnPrUqVOra+p8OS2t4lb3BejqPlepahWWQBalZ8saoLsOP9sAOvdpNoAu+zGZBBbWeyXRFNT2aCZAnwcCnC+C4OgieACdo9wZonfAc6GbEN10ojNEjwLSkygKNA+KazcBum3WeVzneRA8Z4DegeC552EAPc7s8zgAPQo8TwLQ07jPuxtAj5se0cQAvYz8lBCgx4XT1e8vxzj1IUOGVNecOnVqLmtqaeVVCtC1mroUoKtUqmIqDyd61A2ZoA0aF0S3zUIPi3E3IXo7at3oNie6K8qdFQWic5x7lM0c05GeBKTbwPrTEVQvSO5SEV3lNnBuRrU3EppPQvM5z5sAoN9aRmkm8tGl3rpxAPqSJUuqr4uyqfH888/Huj5tvf766/jHf/zH6pqjR4+u+5paWlrJqnsCdHafN/oZW6Uqmlyzz00FOdG5P7sZ4QD9FtCB5zCAbs5CDwPo94MOOI+Hvzczk8HYiR6194oKz22JYRKgz4EH0RmgvwyK9F4GD6JzlPuboAhyF0RnJ/r7QgypGaJLkF4vmXHtLnDO8Hwr6us8N2efpwXoyxEe3x4Vnr+C+s4+Z/d5Ung+B/HheRnFBOhZOM+bAKCf2JpfjzoTiQH6N7/5zeo9nDZtWuj1559/fvX65557Lultilx33303DjzwQJRKJZx99tlYu3Zt3dfU0sqzFKBrNXUpQFepVMVVHk70tBA9yIlum4VuOhlcEN3cmGGFOdGDZqK7QLptLnrYho4t2j0tTLfFodsi4KVjPa1cMexFBedPGrLNN280OC/ivHMG5y7nuQL0LAD6c889V33dt7/97dDrV6xYUb3+uOOOS3Gn3LV9+3asWLECY8aMwaBBg6rrXXjhhXVZT0tLK5vqfgCdnefqPlepapUFQE/iQrelhkUB6GNAvZqZGMb9mQ2im32Y7L2ygOlBAP1ZEGCcDTtA5xh31yz0t+CH6LaZ6DxL3BbrLmF6GqD+oUXScW6D5xLu88zzpM7zDfCc539GMDwPim6P6z4Pg+cM0KPAc55/HtV9ngdAn1NR0tnnZWQD0HlvQAF6lGo2gH7GGWdU7+GLL74Yer10rIeNJUtaGzZswNy5c/HjH/8YvXr1QqlUQu/evTF37ty6rKel1chSgK7V1KUAXaVSFVuNcKJHBelhEN10NvBGjOlCvwN2F7q5MdMO/0z0OBDdjBB0Qca0jnQTpmfhTrdBdleselwVEZIHQXO+x0WKaZfwvGjQnMF5FHhecIB+SxmlZ5GPEgJ0GY9+8cUXh16/cePG6vUHHXQQdu/eneJueSU3PEwNHjwYt99+eybraGlp1a+6H0BX57lKZVecXi/qLHRXb2YCdFeUexhAtyWGmYecTYju6sO497IdZI4D1fkgrQnQn4YH0MsgUDkPBDtfAgH0RSCwuhT+GHcJ0deA4LANom+GH6RLiG6CdBOmx1WnobCodgbnDM+jOM+jwPP1SOc8fwPh8Pw1hEe3c3x7FPf5EtBhiSgAneF5vePb2XWeFJyzZoF+ztMm0mW5N9CDAHpePeqzSAzQjz766Oo9XLVqVej1v/jFL6rX33///UlvU025etSWlhYMGzYMK1asyGwtLa0ilQJ0raYuBegqlar4ytOJziA9qiM9CKLbotyjbMjwpoxtHno77C70rCG6CdKjbtow1H0C6WalRwXpadRoMB4VnJvQfAqK4ThvFnjO6Qth8LzgAP3mMkrPIB8N99aNA9DHjRtXfd2ll14aen1XVxf69OlTfc3OnTtT3C2vggD6xRdfjPnz52eyjpaWVv2q+wD0q0HucwXoKlWtuMcLmn+eBKBHjXIPc6GbB59NgM6JYe1wp4SNR3gfZvZepuI406eiFqDPgD/GnQH6Avhj3JeCnMzLQc5nnoX+JuJDdJsbXcoE4VFlvo8LnktovgVu17kJz01wLgE6g/MgeB7mPGeAvhpugC7h+XJkO/t8UeX3O2uAzu7zRgB0dp+nBehZ7w/0EID+t6359ajPAKVD4wP03bt3Y7/99qvew3fffTf0Nddcc031+lGjRqW5Vb5y9aiDBg3CyJEjsXXr1szW0tIqUilA12rqUoCuUqmaQ1cg+uZKliA9iiPdBdFdmzIM0U0n+u/hd6LLjRkzItAG0JNA9Hq40aWyjHjvCbLFsxclot0Fzjmyvajw/GGhJgboN5VRegr56D+9deMA9LFjx1ZfN2LEiNDrd+3aJZ5DS+jq6kpxt7yaOHEi2tra0Pb/s/f+YX6U9bn/YBddJWKUaMMphYiBE0pQlPBtvhKPS7/p0fagXTW1+bb0nEWgFQ12j6YxLdGEBEhKkABpDU0Cy48E0AghJrpCgEnZQIjRrJpKIuEixYCLyYGAsSBukvv88cl75vk8n/k9zzwz89n7vq77utrszDyzs/vBfT+vud/vuXMxc+ZMdHd3+5s8Ke6Poqjy1B4AXYXnbN1O081OC88FoCd9wdkEQNfrNX3slt4xTGo0tTZbjdZ56GF12L0BDkumJwXo34Pfxt1FA1YOoAE7n0ADkv4Afht3NYX+M/gp9GfQgMNJIHpQGl1NpAcB9aQOA+avILhVexQ834/45LnAcxMzz4tq3Z4mfZ4EnucB6GnguUmA/hDyt283CdC/gxEF0G3VqN9DZoD+pje9CY7j4JhjjsFLL70Ue84111zjPfMbbrghz6NqktSoc+fOxSWXXIIpU6ago6PDW2vcuHHYsWOHsfUoqioiQKdqLQJ0mqbrYVut3INA+tVItlmjQ/So1oBR89CXozWNrqfQ+9C6QaODdDXxEATRv4FogK5v5KRNQARBdX1Th24ttKuWMA+zCs6rDM/joHlNAPoiF853Ycdf9NdNA9DXrVvnnXfppZfGHr9v3z7v+NGjRxtr4R6k4eFh9PX1YdSoUd6aS5YsKWw9iqLyqf4AnfCcpqOdpbZTX3BOUpfFAXQZuRVUqwXVa0EvPEfNQg+bhy51WFxXsDCwHlWTRQH0R+AD9Mfgt3EPmoX+JHyIrqbQZR66CtFfgA+gg0D6i2ht627aQeA8CJqr8DwOnOvJ8zB4nqZ1exw8F4CeJH2edPZ5mtbtWeC5APQs6fNHYaZ9ex54bhqgy4vwJuv4CgP0s7rs1ajfRSaADgAnn3yy9wyffvrp2ONnzpzpHX/bbbdlfUyJtHv3blxwwQVQ6+L9+/cXuiZF2RYBOlVrEaDTNF0fqyl0myBdTTyoDks7CECPS6HrbQEl2RAE0NUZe+KoJLokHuKS6Gk3b/QERBaYrrd3H4nJdLU1u+oqA3Nx1Vu2Z4XnFQfoC104G5Dfly5pbDxE+fgxyALQN23a5J33qU99Kvb4Xbt2eceffvrpOZ5Ucq1duxbq5sRrr71mZV2KotKp3gCd8Jym4502fZ4WoKeZhR4G0QWgS70mLzvrKfSoTmGrEAzRpRaL6wgWV5OlBeib0ICWm9FIDG+FD9G3w0+h/zsaAFdPoe9BAxTrEH0IPkjXIbqAdEmki/MA9Ze1a6nwPAqc6/A8CpwnSZ6r8DyufXtSeJ4kff7vSD/7PG36PA08Lyt97qLRvj0vQP8ezNX50kVuBAF0EzXqBsTXqL87Ds7vdCALQD/33HO9Z7h169bY4z/zmc94x99///1ZH1NiDQ8PY9KkSd6avb29ha9JUTZFgE7VWgToNE3Xy2VC9LjW7upGTRxED5uFLsmGIIAelELvQzRED9uw0Z0UogeB9CxFYFybd91lA++skDzMdUqa6/C8Li3b08LzigP0q10465DfNwzC+bu+aP/xxcgC0Ldv3+6dd/7558ce//jjj3vHf+hDH8rxpNLpwx/+sLfuk08+aW1diqKSqxmgfwnlQ3HCc5o26/nIVoulAehpWrnfgPgXnpehFaKH1WlBrdyDkuhqO/c0ID0MokcBdHUOuqTQn0DrLPQfo3UW+m74SXRp5S4QfS8aKe0giC5WQbr4Jfht19P6AOJbtOvQXG/ZHgfPkyTP1dnnSVq3R8FzNX0elzwXeB4H0NX0eRGzz9X0eRp4bnr+ed727aYBuun6vsIAfWKXmRp1HeJr1L/r8170TgvQ1YR3f39/7PHd3d3e8Zs2bcr6mFLp3nvv9dZ8//vfb2VNirIlAnSq1iJAp2m6Xs4yL88WSNdnoQtET5NCD0o2SHtA2ZzRN2jSJNHj5qInnY0uM/nSzkgPA+nrQxyUVK8SWI+C5Pocc9V1Aub6rPOqwXM1dZ41eV4DgL7AhbMWdny5v24agP7ss896540ZMyb2+DvvvNM7vru7O8eTSqcLL7zQW/exxx6zti5FUcnVDNC/iHJenCQ8p+liLC9EFwnQ1dos6yz0oBeegwC6Wqf1IbyVexhET1OHqfVYUB0m3b6kTupHAxBuRAM0SgpdbeOuAvTtaEBXdRa6CtH1eehxSXRxGEx/KaOTQHMVnKv3Yjt5nqZ1e5Gzz4sE6JthH6ALPH8I+du3FwHQTdbkFQfotmrUtYDzrmwt3Ht6erxnuHTp0tjjx48f7x1vayb5gQMH4P/tS9xItZf4G03VWgToNE3Xz2oKvcyN0rBNHL1loMxCD0uh660Bg1Lo6gZNWBJd36iJ27CJAulpUhB5IXoUXNdBelD79zLhedB9qa4TLA+C52sV3xfy8y8bnqvgPA88rzhAn+/CuRd2PMNfNw1A/+1vf6v8XelgYGAg8vjp06d7xy5cuDDn00quP//zP/fW/eEPf2htXYqikqsZoPeivO5DhOc0bdZZZp9nBeiL0ADoUpNlaeN+I4I7hoW1cpc6LegF57iaLEsdpifRpX5SAbqk0FWArrdx3wYfog6iAWd3IBlEF4CuQ3SxCtN1iF60k8461+F5XPpchedJkue7YW72edLW7QLQk84+F4CeBp7nAegm0ucmZp9/D+bmn49AgH5ml70a9V5kBujLli3znuHUqVMjj925c6d3bGdnJ37961/neVSJpXZzO/XUU62sSVG2RIBO1VoE6DRN19Nlp9CDNnKCkuhZZqGHpdDjIHpUEn0VkoH0byDbbPT70JxID5vLlwWiR6XUTQP1JFBcheNxris8X4fmxHnVUucqPFd/Z/PAcwL0vAAdAGbOnOmde8UVV4Qet2/fPpx22mlwHAcnnngitm/fnvNpJdPw8DBOOukk7x6HhoasrEtRVDq1AvQqdCCKAueE5zSdzALPswL0q5EOoKedhZ4HoAel0LNA9LSdwaT+UuunDWgF6DIH3UVrG3eZg/4DBM9C34kG4I1Loj+PBoAWq4n0JKl0E8Bcb9UeB88Fmgs4TwPP9yAenselzyV5nhSep519nhSg52nfnhWguzlcRYCujmojQK8SQH/qqae8VPmJJ56IZ555JvTYRYsWec/78ssvz/uoEuvuu+9GUshPUXUTATpVaxGg0zRdT+dJLxQJ0dUNG33mXlKAngSiZ52Jrm7cxKXR70G62ejqRs69MJtGTwrY1ZaFeQreJC4bcBfp+1HNxLnqvO3aCdCLAOgPP/wwOjs74TgOPvCBD2Djxo2Bx82bN89b4+KLLw693oEDB+C6LlzXxe7duwOP+c///M/E96cC/s7OThw+fDjxuRRF2VMzQP87NP/9l6X1c5HwnOCcppPbxOc3Sxv3OICuzkKPA+hSq+kAXVq59yH+BedViO8OJjA9rhaTFLr6t7wK0PU27i6aU+jSxv378AH6IPxZ6ALRBaBHJdHVNPpzCE6jqxaQbhKgJ02ci9XEeRQ4T5M8T9O6PSk8F4Cepn27jdnnWeD5o8iXPndRPYCujm8zXZsToOcF6ADwhS98wXuOX/7ylwOP2bx5M8477zw4joNjjz0WDzzwQOj1pEZ1XRfDw8OBx7zwwguJ7m3v3r0YO3asd38zZ85MdB5F1UUE6FStRYBO03R9raaRitwcvTLEagoqLImut3KPguhBGzM3Iz1Avw3h7dzTbNoEpSDSQHQ9lW66xXsYTE+SDG/HxLgJaF7VOeeq9eT5CAHo81w434Qdf85fNy1AB4CpU6d650+YMAF79+5t+vqKFSv87yum1bvayq63tzfwGNd1MWHCBCxevBh79uwJPGZwcBDd3d1N61ZlA4qiqFaFA3T9778yEukCzcWE5zSd3LYBepYUul6rJQHoYZ3CogB6khFbSTuDqfWWCtCD2ri78AG6nkL/ARrAVQC6nkKXVu4qRN+D1iS6gHRJpOsgXYfp+xCcTg8C5PpMc32+eVJ4rrdrj4Pne5Esef4MkrdtF4BuGp7/GP7s8zh4LgA9S+v2x5AenpsA6DL/3ARAl5dMCNDTyAPof9Blr0b9JuC8MztA37ZtGzo6OrxnuWTJkibwvX//fpx99tne1+PWOOWUU7xjf/GLXwQeM2bMGEybNg39/f04ePBgy9dfe+01LFmypAmejxs3Dvv370/9/VFUlUWATtVaBOg0TdfbRSfRr4xZW11XT6L/E/wNm7hkw1K0bsx8HcEp9LCEg+7bEZ9CvwvJ4WKSBEQcUDfV2p0277WoLjQPgucmwXkNAPpXXTj3wI4v89fNAtCHhoYwZcoUqLB68uTJmDZtGsaMGeP9W0dHR+wmUFKArq7V0dGBcePGoaurC+PHj8eoUaOavu44DmbMmJH6+6Ioyp6iAbr6d5jtRLq8WFn23780XVeXAdAXwU+hJ4XocXVaEEBfDh+g6xA9bMRWmnos6mVmvZX7ejTDPUmhB7Vx3ww/hS4AfTsaCeYfw5+FrrdyD4PoKnAWiB4E0MMsADwMoKdJl0c5yaxzNXn+cyRPnicB52nnnqeZff5jtDdAfxiN3+U8AL2I9u0jFKDbqlHvQS6ADgBr1qxpguijR4/GtGnTWmrXKVOmxI76SgLQfebir3f22Wdj8uTJ/jNUPGrUKAwODmb63iiqyiJAp2otAnSaputvHWSb2ByVtpxxqSI9iZ4EoAfN1wsD6LI5EwXR87Zyl+RDkjR6kll8URs7OkjXXTZEbhfrz3UtmmfT6/9e5cS5Ds6LSJ7XAKDPceHcBTv+rL9uFoAONObMXXTRRdA3BcSnnXYabr311tjrJAHo27Zt89rGx/nss8/G2rVrM31PFEXZUzKALn8D6vPRg5z2b0DV6oxzJs5pOp9NAHSZg542hZ60lbueQr8JjVpNH7uVZxZ6lnosaja6XmNJVy4ZbRXXxv1xNKDoVjTPQv8RGtBWbeUuEF2fib4HzUl0SaNLultNo8cB9bBkelZ4PqQ4bcv2NDPPk7Ztl+eXJn3+E6SbfZ4GnpfRvp0APbn9v4kqB9DP6LJXo96F3AAdAFavXo2zzjoLYfXiRRddhKeeeir2OkkA+nvf+97QdfQXwHt6ekJHllFU3UWATtVaBOg0Tdffkj4yBdElXZR0g1RNP+mJCB2gh81CX4rWOehJZqFHJdFlo8Y0RM8L0vVNHh3slg2f6+wgYK4C8vu0f6s6ONfheRHQvCYA/QoXzirY8d/662YF6ABw6NAh7Nq1C2vWrMH8+fMxa9YsLF++HAMDA3j55ZcTXePVV1/F7t27sXv37shWdq+//jq2bt2K5cuXY9GiRfjSl76E3t5ezJo1C9dffz3uuOMObN26NfP3QlGUXSUH6KrVtu66k/yNqANzgnOaNm9TAD1LCn0RWuuyNK3cpV6LguhpZ6Hr9VjSEVsqSA8C6FIbqLPQvwcfoj+CBsCUFPpjaEBRFaJLK/cwiL4LPkR/Gg2IvAcN0BzX0j0pSDdhFZwLPI9LnAs8fxbJZp6r4DwNPE86+3wHikuep4XnT6DxwkUeeO7msMn27UUA9CJGwl2PSgP0VbBnAwAdAF5++WUMou8SaAAAIABJREFUDAxg+fLlmDVrFubPn481a9Zg165dOHToUKJrSI26e/duHD58OPS4oaEh9Pf3Y/HixZg7dy56e3vR29uL+fPnY/ny5bjvvvvw3HPP5fp+KKrqIkCnai0CdJqm6281eWQCnstmadr1FyC4jbu+URO0KSNz0MMgehBAj0ui34bozZowiB4HGdUUcNw8viSJ9CCYzlbv6aB5EBTXrW6u6f9eNcvLGUXNOq8hQP9HF84dsONL/XXzAHSKoqisygbQ54VYAHgYXA+D5brL/nuXptvBpkYuSAo9LUC/FvHz0KVWC0uih0H0uPosqjZbpXg1kqXRpRbTX1BWayg1hS4AXZ2F/m8ITqHLPHS1lbtA9KB27pJCF4guDoLoeiJdBeqm4bkKzdPMOpd27er3YgKeC0BPA89l9nkSeJ4lfZ4WnmcF6I+i8ftmAqDnTZ8/iOLS56YB+v1o/HepogB9Qpe9GvUOwBljBqBTFGVXBOhUpIaHhz3n1YEDB/DTn/4UO3fuxH/+538auDsCdJqm28WmUug2AHrQLPSb4EP0pLPQ9U2asFbuWSB6EpAumzd50+jqho/qoJbjIxmqB7W8v197ZkmAeFWhuQrPJVVjC5zXAKDPduHcBju+xF+XAJ2i2lOHDx/2atSo1EwSDQ8P49lnn8Xg4CCGhoZyXw/ICtCj/k5TQXqYCctpunibAuhBnb+SWFq5J4Xoego96KXnsFbuURDdxMvNOkCXv/PVF5HXozWF/iD8WehpUug/hp9CF4iup9AFooslia6DdL21u97e3YT1Vu1JwLmaPN+DZPPObcDzNK3bt6PY9HnW9u0mALqkz6vavr2I9HkNALqtGvU2EKBTVE1FgE4BaLSp/OEPf4g77rgDs2bNwp/+6Z/i5JNPhl/4Ozhw4EDq6w4PD+Ozn/0sxo4d23Qtx3Ewfvx4LFmyJNd9E6DTNN0+FohdBkAPm4MuSYfr0LxJowN0cRhAj2vlLvP2+kKcBKKr6Yc0IN1UW3d14yfIQW0JR5LXRjybsqG3aYBuM3VeE4A+y4VzK+z4Yn9dAnSKqr+ef/559Pf347rrrkNPTw8mTZqEN7/5zd7nvLe3N9N1BwYGMGnSJHR0dECtUUeNGoWpU6di7969me/ZLECnabo6NgnQs7ZyTwrRwwB60OitsFotLokeV5NJXRZVh+m1l0D0dWgAvQ1oAD4VoKuz0NUUugrRJYUe1so9KIkeBNH3wG/trs5G1/1cjFXQroPxKCeB5kHJ8zh4/gySzTtX4XlScJ4Vnv8Qxc8+fxyN35O6t283Bc8FoBeRPq8BQP+vXfZq1FtBgE5RNRUBOgUA2L59O3TArTstQP/Zz36Gnp6e2Ot++ctfTjxLUhcBOk3T7WMTKfQsAF0H90EAXd+gCQPoQW0B08xDvxXhSfQkM9H15EPSJLqagjAF0sPgugrS2ymdHpYwV5PmZcPtIqG52rbdNjivCUC/BXb8GX9dAnSKqr9OOeUURNWSWQD6LbfcgvHjx0de97zzzsOGDRsy3TMBOk23q6VuyvvSswrRs7RyF4geBdDTpNCDWrnnTaKLo1q6h43Uug8+QNdT6NLGXU2hP4oG5NyM5lbu29AM0X+MYIi+C34rd4HoYhWkB81GT+o8YDwOmkvqPCk8l+8tKTx/6ugzKgKeC0DfjuTw/AfInj7POv/cVPv2KgP0ovYIKg7QbdWot4AAnaJqKgJ0CgCwZcsW6JsG+qZCGg0PD2Py5MneuRMnTkRfXx/27NmDnTt3YunSpU2p9J6enkz3TYBO03T7uAyAHtW+Xd2gCQPoYamGrEn0WxA8D10sGzVFQXTZyNET6SZhelgKu+rp9DhALpB8JKTMdXBue9Y5AToBOkWNHPn1np8QV+vIuXPnprre2rVrm1LnM2fOhOu62L9/P/r7+zF9+vSmtXbs2JH6ngnQabqdLTVbmSn0sBotDKLrLz1HQXS9Tgt70VntEBZVn+kdwpJAdHUWukB0mYUuEH0jGhDdhQ/QB+Cn0NVZ6EEQXQD6T9E6D12sJ9L3oDmJngWkm4TmOjjfg3Rt25OkzsW7UAw8zwLQs8w+V9PnaQG6yfnnBOhVEAE6RVFpRIBOAQB+9KMfobu7GwsXLsTGjRu9tHlWgH7HHXd4533wgx/EwMBAyzHf+MY3vP/RGjVqFDZt2pT6vgnQaZpuH5sG6GGzMPVZmrIBFAXQ9YRDWKJB3ZDJ2so9KOWg+nYka+euQ/Q0s9HVzZwiE+l60sLWzPQkMFz32hgnnWHeLtbheZngvAYA/e9dOCthxwToFNVWOv/88zFjxgzceeedHsyeO3cusgD0w4cP4yMf+Yh37le/+tWWY1566SVccskl3jF/8zd/k/qeCdBput2dt2azCdHDaragl57DarW4JHqS+ixqLroO0cNmoUsrd0mhb0RrCv0x+Cn078NPof8ADUirzkOXJLo+D10cBdHV2ei2gLoKzcVpWrangecC0HfBn3ueBqCngecy+zwJQM8z+1zS52kA+qMwB9BNzD83DdBl/nkRAF32ECoO0G3VqCtBgE5RNRUBOhWprC3cP/rRj3rnbdy4MfS4BQsWeMfNnDkz9f0RoNM03T42CdDFAsnnaZZ11LXSAPSoRINsyMS1cQ+C6HrKoS/EWZLodyF80yYKouuJ9KKArNreXVwEQE8Cw8Pg+EgC5HHwvCqp85oA9C+5cP4Vdtzjr0uATlHtKRWgp2nhrnZdmzJlSuhxBw8e9OrMzs5O7N+/P9X9EaDTdLtbXkI2CdEXohiIHvXic1jNprdyT1KjqYn0uJpMr8eCai11FroO0L+H5hT6I2gAzgEEz0IPauUuSfQdaG7lngSi67PRVaBdFERXwXkaaB4Ez5OmzwWcF9m6XWafx4FzEwA96+xzE/DcReN3NQ84F3j+PZgD6BtQzOzzdfD3ESoM0E/vslej/ivgnECATlF1FAE6FaksAP373/++t+Fw2mmnYd++faHHPvbYY971/+AP/gDPPfdcqvsjQKdpun0sqfC8LQEXaJ4f4KDNHtMAPagtoED0oBl7ehL9FkQD9LhNmqANG3XTJgtIL6qtu7pRJCBdnBZ2JwXiaUx43jrnvGrwvOIA/X+7cJbBjv+nvy4BOkW1p7IC9M9//vPeeYsWLYo89uKLL/aOveqqq1LdHwE6Tbe71TFYJgB6niS61GqLEQ7Qs8xDD3rh2QZEV//+VmehC0DPMgtdIPoP0Ug6D8JPoks79yfRgMVZIbpYh+l5gHpY2lycFp5nSZ8XBc9/jHTJc3FZs8+rAtBNwnMCdOf0Lns16jIQoFNUTUWATkUqC0C//vrrvXOmT58ee7w6az0qrR4kAnSaptvLJmfqmdq0yQLQZRZ6EECPmrGnOgqgi9Mk0dWNm7RJ9KDNnaIT6TpUN+myYXTdLNC8Su3aawbQe104/wI7/mt/XQJ0impPZQXonZ2d3nk7d+6MPPbOO+/0jp04cWKq+yNAp+mRYBPdw0wl0cPqtbgkutRsQa3cw2q1FYjvFJYHouuz0PUUugD076EZoLtobeUuKfStaG7l/kM0ALrazl1S6JJE14FyGETXvQet6fQsEP3nyA7MgwB60uS5CtDTpM/TwvMfowHPk4JzFaCngedPIFvrdjV97hpyXoBuevY5AbpzWpe9GvVfQIBOUTUVAToVqSwA/Stf+Yp3zrJly2KP7+np8Y6/++67U90fATpN0+3nK1EPgC4bMTcgOM0QNQs9CUCPm4Xeh3Rz99RNGxMQXU2lFw3UCc/LdVUT5zUC6F9w4SyFHV/or0uATlHtqSwA/be//a13ztixY2OP37Nnj3f8mDFjUt0fATpNjxQXCdHTAHSp2eJauUdB9H9B88vPYaO3ko7biqrPVIiu11hBs9CTptBdNIDno4hv5S5JdDWFLhA9LokeB9L3ID6dHue88FxNnadJnj+FdK3bsyTPs7Zu34b06XMVoGdt3+7m9COo3uxzAnQPoNuqUZcCzjsI0CmqjiJApyKVBaD/zd/8jXfO6tWrY4+fPXu2d/xNN92U6v4I0Gmabj+XAdBVeJ4WoIfN1JNW7mEp9DiALq3cozZndN+O5En01Ujfyj3OettBut6Wlu1VB+c1AOiXu3BuhB3/lb8uATpFtaeyAPR9+/Z557zvfe+LPf7AgQM45phj4DgOjj32WLz++uuJ748AnaZHkufBLEC/Co26LC1AVyF6WAo9Koke1so9qGZLAtHFUfWZ1GNhNZWMtrofwQBdZqELRHfht9sWiB7Uyl2g7HY0z0MXiK7ORA+DzE8jeyK8aKvzzpNCczV5njR1njV5nhae/wDZ4bkA9LTw3CRAN9G6nQDdpDyAPr7LXo16IwjQKaqmIkCnIpUFoH/iE5/wzunv7489/tprr/WOnzt3bqr7I0Cnabr9XDZAD9qIKQqg3ww/2RAG0ZMk0cU256IHWW/vXuS8dLo4YK63bCdAz6ImgP55F84S2PH/769LgE5R7aksAP0//uM/vHOSblyOGTPGO+dXv/pV4vsjQKfpkeYrYTaJnjWFvgj+PPTrEF6/SRcxvYNYGEQPqtf0Oi3LXHQ1ia7WYepLyZJCF4i+HsEQXW/l/m8IbuUuEF2dif4jNCDwDjRD9LAkelAaPa61uw1onnXWuTht8vzfkS15nrZ1+zZka92eZ/b5o0ddldnnD8Ds/PPvoAHP18M8OL//qO9D4/N7HSoN0G3VqEtAgE5RNRUBOhWpLAD9vPPO887ZunVr7PErV670jr/88stT3R8BOk3T7ecyAXpYkqEIgK4n0aMg+gokh+h9SA7R9c0bU4l0tb07IXr1rb/s8M2cP38CdEAD6J9z4XwNdjzdX5cAnaLaU1kA+pNPPumd88lPfjLROaeffrp3zv79+xPfHwE6TY9Em2znnnUWulq7xUH0oBouqJV7FERPk0aX+iwMpKsQXWahS/0ks9D1JLoK0DfCcR5GA6ILQFdT6GEQ/QdoQN0ggK7ORA+C6CpIrwJAT5s6V8F5Gniep3X7dmRr3Z5n9nme9HlVALpJeC4AfT2KSZ/fj8bnVcbHVRigv6fLXo36NRCgU1RNRYBecfX396Ovr8+Ik6TBdWUB6O9973u9c/bs2RN7vLrBeskll6S6PwJ0mqbbz7YB+tWITjlEAXR1AyYMoAclGZJuyJhIoicF6WoCIs98dB2iR81LJ1Qv32ravG6JcwJ0AnSKKkdDQ0PGatS+vj4MDQ2lWj8LQP/pT3/qndPT05PoHG+DlQCdpulYz4OfRDf5gnPYmK2kEF2s13JpWrnHjd9KUqvdhvDZ6EFJdPVlZLWV+zo0wN8GtM5CF4juwgfokkIPg+g/gN/KPQyiRyXRBaKrifSiU+l62lzAedqW7XrqPAs8TwrQ1bnnSQG6Cs/Ttm/fcvTnngeg54Xnj8Cff06AToAOAnSKqqkI0Cuurq4uqBA7j88+++zU62cB6Oeff753zubNm2OPX7ZsmXf8F7/4xVT3R4BO03T7+Uo0kgu6i06fFwHQozZhgiB6GEBPk24Qp2nnrm7eqGl0k3AzCKYToBcDxNNYheZ1Bec1AOiXuXCugx0ToFNU4XJdF6ZqVMdxsHbt2lTrZwHoP/vZz7xzPvaxjyU6593vfrd3zosvvpj4/gjQaXqkWlLopl90jqrV4iC6OKiW01u53wT/Beigmi2qXkv6wrMK0tWXnaMg+rfQ3MpdILqeQn8QPkDXU+gC0QWwCkQXgP4j+LBXIHrQTPSfhVgF6WoqvSg/ra2XBpwHwfOk4FycJH3+I8XSut0WPH/86M88CzwfgJnZ54+g8fu4ESMToEsL9wrPQH9Pl70a9ToQoFNUTUWAXnHVEaB/+tOf9s759re/HXv81Vdf7R1/1VVXpbo/H6C/Aw2IHuX/D+UXVDRN03GeBz/BoNrkXL2gFoFxmy9hmy5BM/TSJNCTAvTlKB6gqyDdVCv3b4aYCXTz4FyH4UldNvhO4gvgOB+OcWNWbyUB+mddONfCjj/tr0uATlHFqI4Afe/evd455513Xuzxhw4dwtve9jbvnF//+teJ768ZoP8B4uvUz6P8vz9pms5nqd+y1Gtq2jzIedq5ixcjHqCrL0Bn6Rwmo7eygHT1Zea70FxPSc2kJtGllbs6Cz0MoA+guZX71qOWBLrMQhfLTHRJpO9Ac0v3nQHW0+m7LTgtNFfheZrUuZ44j0ueq8BcoHnS5LlAcwHnWeH5ZmSffZ63dbuaPM8Lz03PPlcBuokZ6IvgOH8U48ZL3pUE6Kd22atRrwWctxOgU1QdRYBecQ0ODsJ1XSMeHBxMvX4WgD5jxgzvnNtuuy32+C996Uve8cuWLUt1fz5AHwXHGRfjySi/qKJpms7qoiB6kQDdZAJdNmXSzkJP28pdLOmHPHPRw9q2h81Fj0tLlw2py3aSJHnZoLsofxANCBPlt6KyAP1SF85C2PE0f10CdIoqRgcOHDBWo7qum7jOFGUB6C+++KJ3zhlnnBF7/C9/+Uvv+OOOOw7Dw8OJ768ZoJ+E+Dr1b1H+35k0TeezpM/T1mp6yjzKccA86pywNu5BdVzYLPSk47fkxWep28R9AQ566Vm6gUkNpnbuuhc+QJcU+nfhA/SH0ICXLloB+mNobeMeBHEH0QyEg1q76xaIHtbmvQqW+6virHMVoGcB5yo8z5M8N9W63VTyvCiArqbQ8wD0uXCciTF+DyoN0G3VqAtBgE5RNRUBOhWpLAD9qquu8s5ZvHhx7PHTpk3zjr/vvvtS3R9buNM0PXIsyfSyAHrQpos4rIV7FogetxmTpZV7UJvANO3cVZieBaIHtW7XoXhcgjoMwKd1VQF4lnbrdUySF+kKt3C/xIVzDeyYAJ2i2l5ZAPrhw4e9c0aPHh0LxHfs2OEdf9JJJ6W6P7Zwp+mR6qwt3NPOOw8D7FcHWK4VVs8FjeO6CcmT6HFpdD2RHgTTpVbT0+iSRNfnoa9F8yx0aeX+ABrQUofoQQD9Cfhz0MUqQFdbugtE19u6q5Y0t97mvSrQXFq2J02dZwXo6qzztPA8a+pch+dZkucm0+cm4XmRCfSiWrjr7dwr3ML93V32atRrQIBOUTUVAToVqSwA/ZZbbvHOifsfheHhYYwZM8Y7/oknnkh1fwToNE2PLGfdlCkaoEel0JO2ck8K0GVDJk0SvQ/ZILreSjBPGl2F6UGJ9LgEdVQ7+DQ2AeHzAPA8JiSvLUC/2IVzFez4U/66BOgU1Z7KAtABYOzYsYn/+6BC8ClTpqS6PwJ0mh6pNtHGPS6FLtbbvF8dct1rEN1VTAB6VBI9qG5LU7sthw/RVZDeh+haTZLo96A5ha62cddT6ALRH0YDZm5CcBv3J+Cn0MUC0bejFaKrKfS4JPouBM9LLwuap511rgP0uJbtqtPOOleT51nmnYtNwHMB6G5Gq63b88JzPX1OgG5STQD9KtgzATpF1VIE6FSksgD03bt3Y/z48XAcByeccAJ27doVeuz69eu963/4wx9ONVsOIECnaXokOuumTFaALhsucQA9bOMlbgMmy0aMpBnSQvQ+NDZn0rZzV5PoAtLzgE4dpKcBxFlmfAel2ctw3vsuG1BX3RUG6J9x4cyHHX/CX5cAnaLaU1kB+le/+lXvvL//+7+PPLa7u9s79uabb051fwToND1SrQL0Imah68Bcddg1dYAe1cpdr+XiXoJOkkQP6iSmgvQ+BEN0NYV+N/waRtq4qyl0AejqLPSH0DwP/VH4KfTH4QN01SpEl7noQUn0OJD+JJpBugrUbYBzdc0nkT51nhWgq7PP08LzPAB9C8zB86qkz1WAbrp1uy2Afj8an9MKA/RxXfZq1PmAM5oAnaLqKAJ0KlJZADoAfPazn/XOi2rjfuGFF3rHLVmyJPX9EaDTND3ynHdjpiiAHpdCT9LKXTZh0rRyz5pEz9vSPW8ivSxIbALAE4JXy/J7OAmVBeg9Lpx5sONuf10CdIpqT2UF6Hv37kVHRwekLXtYfbtz507vuLFjx+K1115LdX8E6DQ9Ui11WpZZ6GptltRJricAXWq6IIge9jL0TYh+CVp/AToJSFfbuuut3fvQCtGl9pI6JiiFLm3co1LoYa3cwwC6DtGD0uhRc9EFWu/UHJRMzwLW9fPVpLk4KzTP0r5dhec20+fSuj0rPDfVut2Fnz6vw+zzDbCTPr8PlQfotmrUeSBAp6iaigCdilRWgN7f3483vOENcBwH73znO3Hrrbe2HKPOSh8/fjx27tyZ+v4I0GmaHpnO0x4wql3gohDHAfSks9DjUujqRkzSFEOeJHqWNHrYfPSyISo9Mn03/Bc6KgzQ/6cL5yuw44/76xKgU1R7KitAB5pf4P7Lv/xL7N27t+nrW7duRVdXl3fMV77yldT3R4BO0yPZMnLLZMewPFYB+iIEt3KP6iaW9CXoNDVcEExX6zkVokvNpbZyV1PoKkQPSqGrs9DVVu7qLHSxDtCjkujiKIgeBtV1uJ4WoOvzzHXngeZZZ5/L3POss8/1n0VS523dbhKgm06fF9G63Wb79rWoPEA/pctejfoVEKBTVE1FgE55GjduXItVgB709UOHDoVeb/bs2d65nZ2dmDZtGvr6+rB06VJMnTrV+1pHRwfWrFmT6Z4J0GmaHplW0w0mAHqSFHrcHPSo9n9BED3pPPQ0KYawdoBhzjoXXYfoBOm0Td+lWH7/VsFxzgEBOgjQKarN9PWvf72lBvVrQAejR49u+fo999wTer2dO3c21bkTJkzAnDlzsGbNGsyYMaNpTvqUKVNw8ODB1PdMgE7TI9lVB+iL0IDoaWahp4XoaWaj653F+hAN0dVW7pJCX4dWgC4pdAHoQSl0aeUuDkqhx0F0NY2eFKYHgXS93XuU1YS5aXCeNXmeBZxL+jxr8jxv63axyfS5CXj+IIpLn38Xjc8KAToBOkVRSUWATnlSYXlSDw8PR17z2muvxTve8Y7Q8ydMmIDbb7898z0ToNM0PXJtcnNGUuj65kqSzZYsrdyTJNFlIyZLikHdfIlzniS6DtSlvSBNF+W70dhADPodJEAnQKeo9tPChQuRtkZduXJl5DW3bNmCj3/845HXuPTSS/HMM89kumcCdJoeya4rQI97GVogelz9Jk4L0ZejAdHVF6F1iK63ctdnoQtA70dzG3cXPkCXFPoAGvD1iQB/H62g94dogOKwJLqaSDcFssuwzDxPkjpXk+dZ4HlegJ63dbukz6vUul0F6EXAc2nfvh7FwnMCdAJ0imofEaBTnnp7e1P78OHDsdd1XRczZszA2WefjY6ODnR2dmLy5MmYOXMmBgcHc90zATpN0yPXJmbs6QA97yx0Nb0QB9CTbsAkTaLrCQZ1ll6cBaJnTaOL1fnoeWek0yPLdwf4rgBL2rxmAP1CF84VsOOP+esSoFNU/dXf35+6Rt2yZUvsdQ8ePIiFCxeiu7sbY8aMgcxFnz59OpYuXRr7oniU8gP0efD/zkvieRnWoGm6GJus0Uw4rM6T7mJJX4ZOkkIP6igW5qCZ6WHt3NV56Hor96BZ6HoKPQiiPwq/lbvqJxA9Dz0OoksKPWlb97It96qm6NPOPM8KzrPOPhd4biJ9bgqgm2zdLu3bi4TnRabP74c///xeNPaOKgzQbdWoVwDO2wjQKaqOIkCnrOrIkSM4cuSIsesRoNM0PbJtqpW7urESNws9aLMlaBZ6XBv3pAA9SyvAoM2XpFZBep40urQaZCqdjnMYLA8D5WGuMED/KxfOP8COL/DXJUCnKCqpkrwYnlTRAH1eAqeBbwvgQ/Q4l/13K02PBOuf4SpA9LRJ9LCXoaWGSwrRk8D1f0UrTFfbuUttpr6sfA+aU+gC7NYheSt3AegCYh9D61z0sHbuURD9J/Dbuv87qg3TVXieJnWuwvMs6XOB53lat1dp9rlpgF732ef3o5E+vxeNl1wqDNBP7rJXo/4DCNApqqYiQKdqLQJ0mqZpUymHNCn0a2FmFnrSDRgVoqdp5Z4Foqtp9DyJdB2iq8nisoEtXR1IrifLdbcJQJ/uwpkFO/5Tf10CdIqiylAzQO9Fc5p8fgIvQDrwtiDBNdW0OsE6TRdr+cyXCdDlvwuyflCdF9ZdLKyWS1vDJanv9NnpUu9FQfSoWejr0QCF30VrCl2F6NLKfbPix9EM0ZMk0cPmoqsgvSqpdD1pLuDcNjyX1Hme1u154Ll0IDAFzx+GOYDeTrPPawDQf7/LXo06CwToFFVTEaBTtRYBOk3T9FyYSaInBeiy2ZKkjXuSWehpkuhpZ+mp7dz7UjoIpOdJpKvt3QnRR5YFnq8OcVpQXkOA/hcunJmw4z/x1yVApyiqDDUD9P+NarRzViF7UAt4gnSaNuuyAbp81mX9oFov7MXoqFrOJESPqvmiILraxj1oFrqaQheA/hCi56Fvhp9Cj4PoaWaiB4H0spPmaaG56rKS5+IqJc9dNH6nTM0/fwDFzj63Ac8FoAs8rwFAt1WjzgQBOkXVVAToVK1FgE7TNC02kUQ3nUJPA9GTJtGzQvQs7dz74IN0Ey3dxWoqvWy4S9uD5GE2Ac8rDtA/7cL5Iuz4I/66BOgURZWhZoD+JVSnjfOCAOsp9bL/nqXpdnEZAF0+0+qLMeoL1mEQPWg8l9RyYTVckSBdar4V8Gu4sBT6GjQgnQB0fRb6A2jAyaAU+r+hGayqEF2FtlEQXRLpSUG6LZiups3zQvMqJM/FjyP/3HNT8FzS5w+h2rPPVYBeNDwXgP4t1AKgn9Rlr0b9IuAcT4BOUXUUATpVaxGg0zRNqzaVRI+bha5utkRB9DiAXkYSPStEz9POPchBrd3jXDYkpsN/NjKz3CQQbyOAPs2F0ws7/u/+ugToFEWVoWaAPhPlg/OkUH0+mEanaVO2DdBVeK7eh14XJk2hR81C12s5gehRIP1fElqt+SSFLvWb1GOr0PjbO6iN+7dSoL/CAAAgAElEQVTRnEL/HnxI+RB8gO6iFaCLH0cruA2D6OIkEF23Pic9ykGJ8iinnWueJHmeBZybSp4/gcaLDY+F/MzKBOgm0+dFAnQb6fP70fgs1gig26pRe0GATlE1FQE6VWsRoNM0TevWk+hZNm0EoscB9LgUehKArkL0uI0XHaKnAelBc9GzzEZXYXoe2LkKzYl0AephCWa1/TtBe/FAPAySF92GvU0B+iddOF+AHf+xvy4BOkVRZaheAD0IpqsJ1rL/rqXputomQI96ASYOoEtdFzYLPekL0XoiXffSBFbT7HordxWiy8vIegpdh+hBs9BViC6z0MUqQE+aQo+ajZ4mlR5nge16ojzKJsC5mjzPAs8FoOeB51Wbe+6iXvB8AxqfCduzz2sA0H+vy16N+gUQoFNUTUWATtVaBOg0TdNBFoiep6X7NUgG0KNS6NejseGSFKKnaQG4DPlbuudp624CoocB9bCvqSA9yoTo6eB5kmcq8LwKoLymAP1y2PFUf10CdIqiylB9AboO0jkfnaazW9qn2wLoYSMYdIAeNQtdb+V+Pfx6Lq6W02s63TclPFftTLYMjTpPrd9ugw/Q70Ljb3qZhS4QfR38FHpUK3dp4y7z0AWiP4ZWiK4C9DCILkn0QTSDdBMgWyC6yVR5UoCetW27+PsoF54LQBd4bgqg12n2eZHgXAXo3wpwxQG6rRr1chCgU1RNRYBO1VoE6DRN01GWTc8sCYgkrdyTtHFPuukiyQVbEF1t696XwQLRTbd2TwrZo5wUCLcLeE8DwcOgeFKXDckJ0AnQKYqquuoP0HWQztbuNJ3eag1mA56HfT6DRnvp3cbiAHrSrmJ6Xac67Ngbjl5fXUM6k+kQ/RY06jBp4y4pdB2gSwpdAHpcCl0sIH0ADVgbBNHjQLo6F70IiG4bnuede54nfW4KnqsA3TVkmX1uCqAXkT7/Dvz0OQG6KgJ0iqLSiACdqrUI0GmappM4S1v3oHRCEEAP2mzJ28rdJkTPmkLvQ3NLd5sgPc5hbcaTOO1c9io4qrV6nKsOxdsEoH/ChTMDdkyATlFUyWofgK4COrZ1p+l0lpdOggC26c9m1OcyCOIHjeuKa+OeFqJH+QbFS9AM6mXuuppEl1buKkCXmkdv434vGiBPB+j98Oehqyl0Fz5IVwF6GERX0+hJW7qbBulFAnPVeeC5APTvIxtALwKem0qeF5E+Lwqgr0d5s89rAtBt1agzQIBOUTUVATpVaxGg0zRNJ3XaNPrVSD4LPQ6gp0kuqPPQkwB0FaKnAegqSM8D0ftgfj66Ca/K4TwA3rbzfJ9l/4xGEEDvduF8Dnb8R/66BOgURZWh9gPoQRCdIJ2mk7lIgJ7kxZagVvJhNd61iB/NZQKeCygXcB7UMl59sVrqvJVonoO+Cs1t3AWgq23cwwC6QHRXsQ7QoyC63tY9DKILSBeYXjYkj7IAc9VlwHMB6CbguQB0U63bTSbPi0yf25x9fj8aL63os89rAND/S5e9GvVzgPNWAnSKqqMI0KlaiwCdpmk6rdU0etymTJoUehRAtwXR06bQ9XbuJtLoVYLoZcD3Mlz286qKKwzQP+bC+VvYcZe/LgE6RVFlqD0B+lXwITrT6DSd3Fei2M9j3OdQTcIvUM4PqvEEoIdB9LwpdD1x/jVlvcXK/61CdEmhSxv3W9Got6SNu3TP0gG6tHEXgC4QXWahP4gGCHUVB6XQB5APoge1dVdT6WVD8x+jNW2uugx4LgDdFDw3lT53YR6et1P6vKYA3VaN+rcgQKeomooAnaq1CNBpmqazOulMviQQPQlAr3oS3VQavQ/tAdHp+rnCAP0CF86lsOMP++vmBejPPfccHnzwQdx4442YM2cOVq9ejcHBQbz66qtmHpKm3bt3Y82aNfjnf/5nzJkzB3PmzMGyZcuwbt06PPfcc4WsSVGUebUvQE8L7miaLhagp3mRJUkSPQ6g50miq/BcriXg/Fo0XsoWLz563I1obeOup9DVNu5BAH0DmgG6zEIPAuguGqBVB+gDiIboT6ABjJPAZRVOVyGR/iPkS5oXAc+fOPqs8wJ00/DcReN3purJc5l9vh72Zp/fi1oC9BO77NWol8IYQH/99dfxk5/8BPfccw/mzJmD66+/Hv39/YXVi6+++io2bdqEvr4+LFq0CL29vVi8eDFWr16NgYEBHDp0qJB1KaoqIkCnai0CdJqm6azW56LnAehhM/PyAHSB6GnmoetJ9Lwt3fO2da/SXHS6/V1hgP6nLpyLYcf/zV83K0D/+c9/jssuu8y/f81nnXUW7rrrLiPP6YUXXkBvb6+/kRPijo4OXHLJJRgaGjKyLkVRxan9AboK0ZlEp+loFwHQ5fOX5rOnjvIKA+jSWSwOoEs9l6Sm02edB8HzRUfv45qj97QIPkSXelBekpYUutRZq+ADdDWFvhZ+G/egWegPIHgWugsfouvz0B9DviR6EEwfRGsqPcxJgXiU9fWqBs/V2ecDOWwanj+Cxu9KHVq3C0CvQvq8BgDdVo16MeCMyg/Q7733Xpx77rkIqxk/97nPYe/evUae05o1a9Dd3Y3Ozs7Q9RzHwfjx49HX14fh4WEj61JU1USATtVaBOg0TdN5PQ/RM9FlFnocRE+SRE+74ZIHomdt6S4QPW9Ld7EO0gnT6aJcYYD+Jy6ci2DHH/LXzQLQDx48iK6uLqibAieddBImT57ctHnQ2dmJNWvW5H5O/f39CNqIGDt2LMaOHRv476Y2RSiKKkYjA6CrII8QnabDnbTrVxpneXklqJV71Cz0vDWdCs7j4Pk1aH4x4Go0YP51R8+9CY1a8GYEt3G/G4056Oos9PvgQ3S1lbueQpckehhEH9C8GQ3IG5VETwPRdaCut3kPgutR4DzsXL1FuwlgXhQ83xzw3NO4DvC8yNbtkj4ve/Z5DQD62C57NepFyA3Q+/v7MWrUKO95dnR0YNKkSS0vYnd1deHgwYPmnpP2Uve4ceOa7kPc29ube02KqqII0KlaiwCdpmk6r5Mk0U0B9Kwp9LSt3NUkepUgumqCdNq0KwzQP+LC+V+w4/P8dbMA9O7ubu/8cePGYceOHd7XDh48iIULF0LdQNi2bVvqNVQJQB89ejRmzpyJLVu24MCBA97XDxw4gIULFzZtUkyePJmt8iiqwhp5AJ1JdJoOd1DrdBOfuSyfNz2FnhWgqzWd+AbN6qzzJPBc/jsiif2FaE6hC0BfjkZ91ofWNu4C0NcguJW7CtEfgA/Rw5LoYfPQ1SS6DtIliS4gPW0iXZ2XHuSgpLoOycNcBDyX79Fk8twEQN8EMwD9kaM22bq9KHhexfR5DQD6/4I95wDoO3bsQEdHh/cs586d2wTJd+zYgQkTJnhf7+7uTr2GLnlOkyZNwt13340dO3Y0pcwHBwcxdepUqBB97dq1udelqKqJAJ2qtQjQaZqmTVk2U8I2d0wBdHXDJQ1AT5tC19u5Z52JLhC9z6A5I50uwhUG6P/dhfPXsOMP+uumBeibN2/G8ccfD8dxcOaZZ2LDhg2Bx82ePdtb47LLLsv1nDZv3owlS5Y0QfMgbdy4sWnT5Dvf+U6udSmKKk4jC6DrQI8QnaZbLRDdxGdtAfK9sKK+OJ0HoEtNF+awc66DP/N84dF70P/7sQCN2vNaBAP0lWhNod+FBkDXW7kLQJdW7kEAPQyib0IwRB9A/Ez0rcjW1j0JYI+D5KbT5baS56bg+b8hPzgXm0yfy+9cUfBcALqN2edq+rzGAP13u+zVqH+NXAB95syZ3nPs7e3F66+/3nLMww8/jHPOaewJHHfccZnHmYlmzJiR6BoXXHCBd28TJ07MtSZFVVEE6FStRYBO0zRtynHpiCQp9GuRbBb615AcoAtEz9LK3SRENw3Sb4O/6VM2eKXbwwToeQH6FVdc4Z07e/bs0OOGhoZw6qmnes/7ySefzPm0kqmnp8e7v+uuu87KmhRFpdfIA+gqRGcSnaaDHdfxKy1AN3EfYfXdPyF5TZfGkj7/J7Smz9X/bsiL3YuOnnMDGi9Ufx3Nc9DVWkoH6JJCV9u4B81CVwGntHIXiC4p5rAkehqIbgqk/zDGtqC5Cs7zwPMnYB6eF9G63RRALzp9bqN1e5r27QToJgD6s88+izPPPBOO4+Bd73oXnnrqqdBjr7rqKu95z5w5M++jSqS9e/fC/7vXwW9+8xsr61KULRGgU7UWATpN07QpJ2kvGJZSUDdbrkWyzZbrkbyNuwrS0wJ0ExBdLGmHPoOW1oM0ndcE6HkA+iuvvIIPfOAD3rnf/va3I4+/8MILvWO/9rWv5XxaybRs2TJvzc985jNW1qQoKr1GJkAnRKfpaOvt0/N8xvJ8vnSQLxA9qK5bDPMAXdLnAtAXoPWFAHlW18Bv434jGi9TL4Pfxl0F6Kvhz0H/BoIB+nr4AP27aAXoYa3co5LojyF6Jrre2t1UGr0sCzzPC83V9PljAc81i6V1u2vAplu32wDoG1A8ONfbt8fBcwJ0EwD95ptv9p7hJz7xichjXdf1jj3jjDPwwgsv5HlUiTV27Fhv3eeff97KmhRlSwToVK1FgE7TNG3SSVLocQA9TWIhTSt3sYl27iZaut+quC+H9fnod4CpdDqbKwzQp7pw/gp2/P/666YB6Oqb82PGjGma7xb3/U2bNi3n00qma665xltzzpw5VtakKCq9Ri5AF8C3APkSsjTdjhYonCeFvgD2APoimE+hmwboffDrJ3UOutrGXQB6WApdb+Me1sp9E8Jbuasz0ZNC9DqCdJOp8yLatptOnj8EM8lzsY3Z5zbheZL0eQ0Auq0a9a8A57hsAF3tQrZkyZLk35/jYMeOHVkfU2IdOHAA73nPe7w1h4aGCl+TomyKAJ2qtQjQaZqmTTsqGREH0PUUepFJ9KwQ3UQafQUamzYqSO8zYHU2OiE6ndYVBuh/5MKZDjv+Q3/dNAD9Rz/6kXdekk2Nxx57LNXxJvTxj38cVduAoiiqVSMboIvno/y/aWm6Sq4jQE9T0yVt337t0WvL/PMFiAfoX4Pfxl0AepI56GvQAH33IxiiSxt3FaIHtXJ3EZ1CH0B6iF63NLrJ5LnA87zgfADm4bkL88lzSZ8XCc9tzT5fh+St22sA0N/VZa9GnY7MAP3P/uzPvGf43e9+N/Z4tWZ89NFHsz6mxHrooYe89caPHx/7IjpF1U0E6FStRYBO0zRt2nkBumy2pE2hp4HoNyFfEt0URFdno5uE6DpID3LZsJaunisM0LtcOJ+GHf8//rppAPqjjz7qnffJT34y9vidO3d6x59xxhk5nlQy7dy5Ex0dHd6aTz/9dOFrUhSVTQToAtDZxp2mm50Xoi+AXYBucha6APR/QqOeVOefpwHoX0ejhtMB+p1ohugC0L+FZoiut3IPgugb4UN0F8kA+mbEz0RXIbqeRlddFViuWpLnIwWem0yeF9m6XZLnVZx9XgOA/s4uezXqp5EZoE+ePNl7hk888UTs8WpiPW4smQnNmDHDW89WZzaKsikCdKrWIkCnaZo27TiAfg2Sp9CTzM27HtlT6EvRAOhlQfSgtu59hqy3dtcdBdcJ2EeG9Z95hQH6f3PhfAp2PMlfNw1AX79+vXfeJZdcEnv8L3/5S+/4E044AUeOHMnxtKI1PDyMrq4ucGOCouohAnQVihGi03Sz88xCXwD7AF1S6Cbbt0v6PA9Al45gfWiuf4JS6Oos9HXwAbreyl2H6EGt3KMg+gCSQ3Q9ja7aJkwPg+W6RwI8d4/+zE3Cc7V1e1EA3VbyXOB50tnnNQHotmrUTwHOW7IB9He/+93eM3zqqadij//iF7/oHX/HHXdkfUyJNDAw0PSS9+DgYKHrUVQZIkCnai0CdJqmadOO29CJ2mTJk1hIm0LP08pdheh5AboK0U0C9CjHwXUB7GUDXrpYeK7/zD+AygL0D7lwPgk7PsdfNw1AX716tXferFmzYo8fHh7G8ccf751z6NCh7A8rRjNnzvTWOe+887Bt27bC1qIoKr8I0FXQJxCdIJ2mfc9D4/MxkgF6VAJd6tGFiAboK5EcoN8HH6IHzULX56FLK/eiIbqeSlfT6UW3eQ+C5Sbmm9cVnptOnxeZPNfT57YAeprZ5zUA6GO67NWon0QmgH7kyBG85S1v8Z7h//k//yf2nKuuuso7/qabbsrzqCL16KOP4g//8A+9tf7xH/+xsLUoqkwRoFO1FgE6TdO0aScF6ElbuSfdcJEUetZW7mkBukB0Eyl0HaKbnIse5ttinCSlTshePSf5mQk813/mFQboU1w43bDjD/jrpgHoq1at8s6bPXt27PGHDx9W/g51Cpv1poK4UaNGYcuWLYWsQ1GUORGgh0H0sv/GpekqOUsKXT5TtgF63jbu0r5dAPoitM5AV7+nK4/eWxKAfiuaXx5eDce5G61t3CWFfj9a27irrdxVABrUyt1FcRA9TZt3E1aBueqi4PljEc8rqYuE56bT5zYAepVbt9cEoNuqUbuRGaC/6U1vguM4OOaYY/DSSy/FnnPNNdd4z/yGG27I86hCNTQ0hAkTJnjrdHV1cfY51bYiQKdqLQJ0mqZp006ymZNmFnoagJ4lhX4j/FbuVYDoRbV0z+I4yK7ODKTLdxgYD7P+864wQP+gC+fjsOP3++umAejr1q3zzrv00ktjj9+3b593/OjRowtp4a5CuI6ODqxfv974GhRFmRcBumngR9Pt6Cyt3G0DdD2FnhWiS/pcv/Y1CH7RRtL5ixAP0KWN++1o/D29Co0U+t1opNBVgB40C10Fkvos9LBW7i7sQPSwdLopmwblYTaVPB84+sxdwy4CngtAL7J1+wbYgefr4LdubzOAfkKXvRr148jcwv3kk0/2nuHTTz8de7zavey2227L+phCdfDgQUycONFbY8qUKTh48KDxdSiqKiJAp2otAnSapmmTlnaCJgF60sSCzEK33cpdh+hiE2l0gehlg/QoJ02qByXXR0qqPWmKP8mzSZIqz/qzrDhA/xjy+8wljY2HKL9xDLIA9E2bNnnnfepTn4o9fteuXd7xp59+eo4nFSwdnq9Zs8b4GhRFFSMCdB34LQBT6DQd5KS1lymAHrRekvFceVLokj7/p4DrSht3FaLLSwVyT2EAfTnCAbqk0KMA+joEp9CDZqGHtXJPAtEfQwMgC0gX24LXZVm+T5PJ80dRn+S5rfbtVU+f1wCgm6hRP4b4GvUt4+Ac04EsAP3cc8/1nuHWrVtjj//MZz7jHX///fdnfUyBOnjwIKZMmQLCc2okiQCdqrUI0Gmapk05TQoiKUBfBH8WetJNlrKS6CpIN5FIVyF6FdLoeay2hdeBe9j89XYB6VHfp/79Rj2bPGA8qUcAQP/wIJyz+6J98sXIAtC3b9/unXf++efHHv/44497x3/oQx/K8aRaRXhOUfUWAXqQ2cqdpoOtJ8KLAuhhtV4SgJ5nFnoUQF8Y8j1eg9Y6UgXoNyM7QJc27pJC12ehB6XQVYCeJYk+gEYCezOaQXrZkNsGON8c81ySwvO6JM9VcF4UPLfZvv1+ZJ99PsIAelyNenaf96J3WoB+wQUXeM+wv78/9vju7m7v+E2bNmV9TC0iPKdGqgjQqVqLAJ2madqU0yQgigboeZLoMhM9TxrdVFt3taV7Vdq6Z7XePjyq1XgQaM/qtGlwk9YBeNz3G/VsbPyMKgzQJ7tw/gfs+H3+umkA+rPPPuudN2bMmNjj77zzTu/47u7uHE+qWTfeeKP39+073vEOLF261Ni1KYqyIwJ0AnSaTu40AF0Ac5bPUl6ALjVdWogeB9CvOXoPqqXOFGh/PVoBurRxjwLo9yB8Drraxn0DfIAeBNHDUugukifRVYguqfR2hOgCzk3Dc5PJc3kRoqi27TaS57Znn9+HbPC8BgDdVo36PwDnzdlauPf09HjPMEltOH78eO/4HTt2ZH1MTdq5cyemT58Otf4dHBw0cm2KqroI0KlaiwCdpmnalKsC0E0l0fNAdL2tex6IXse27qYcBZ2TWDbCVHieBGgX4bKfZRJXGKD/oQvnT2DH7/XXTQPQf/vb3yp/VzoYGBiIPF7dQFi4cGHOp9XQmjVr0NHRgaptMlEUlU4E6AToNJ3MArVl5neRn6c8AF2v69JA9CiArkJ01VJnSg2pA/RlSA7QvwEfoqspdBUS6rPQ4yC6G+CkEF1Po5cNvE16C8yBcx2emwboRcBzFaAXlTy3Cc9NtG+vOEB/R5e9GvVPkBmgL1u2zHuGU6dOjTx2586d3rGdnZ349a9/nedRAWhNnk+cOJHJc2pEiQCdqrUI0Gmapk05LUBXNzeKAuiyWZIWoEsSPS9ALwKi6yC9r81tAqKXBc3rBM/7UGmAfq4L5yOw44n+umkAOgDMnDnTO/eKK64IPW7fvn047bTT4DgOTjzxRGzfvj3n02qF50uWLMl9TYqiyhEBepDztJ6m6Xa2CraTptCzAPSopLu8HB1X20kr9zQQffHRc8IA+iJlbf0eFsN/qfpGNF6QVl90ljbut6LxN7t0r1oFx7kLzRA9ySz0oHnoKhw1lURXQfrjmuuaSpe27VWG53ryvI7pc5vwfB18eN7GAN1WjfoRZAboTz31lJcqP/HEE/HMM8+EHrto0SLveV9++eV5H1ULPJ8wYQKGhoZyX5ei6iQCdKrWIkCnaZo25aoBdDVtkBagi/Om0PUNGpOWzZ6RANFpO64wQD/HhTMVdnymv25agP7www+js7MTjuPgAx/4ADZu3Bh43Lx587w1Lr744tDrHThwAK7rwnVd7N69O/S4FStW4MQTT4TjOHjLW96CxYsXp7pviqKqJQL0MIC+AAToNB3ksHS4aYAedv00tZ1a3yWB6NcmvGaQpX17EoDeh2aIvho+RFcBelQr9ziAroL0qCT6JiSH6Krr2trddPJcALrJ1LmLYpPnAtBtzD23Bc/XIV/r9hoA9Ld32atRpwJOZzaADgBf+MIXvOf45S9/OfCYzZs347zzzoPjODj22GPxwAMPhF5PalTXdTE8PBx4zO7du/GXf/mX3rp//Md/jC1btqS+d4qquwjQqVqLAJ2madqE027aqBstpjdZdEsb9yok0Yto6S4mSKfzusIA/f0unD+CHZ/hr5sWoAPA1KlTob5hv3fv3qavr1ixwv++Ylq9b9++3Tuut7c38Jif/OQnTcnzadOmNW1ohNlE6p2iqGJEgB4F0a9E+X/30nQVnaYeS9vRQV6Ujqvr0gB0NYkeVuNdh2wAXX0BW32hOg6g98Fv5Z4FoG9AM0SXNu5BIP0htKbQxWoSPQ1I34zWGem6y4Dj+rryb5KaL6pte9Czzeo6J88Fnm+A3dbt9yFf8rwGAH10l70a9Y+QC6Bv27atpVuZCr7379+Ps88+2/t63BqnnHKKd+wvfvGLwGPU5PmoUaNw9913J6pTTbSNp6gqiQCdqrUI0GmapvNaNmvSzt5LA9DzQHRp5Z51HvpNMJNEVzdrTEH0oER6H01ndMUB+vmw45wAfWhoqGmzwHEcTJ48GdOmTcOYMWO8f+vo6IjdBEoC0NeuXdu0VlJPmTIl9fdGUZQdEaBHmW3caTrcaTqCyQspcZ+nJGA+LUDXQXoQRI+bfR5lFZ4LQJeaLgygSx0VBtBlDnpQG/cwgN6P4Hnoago9DqKnaeke1N69TIgetK4Kz4tInRcFzx9B46WHOibPvwv7s89NJM9rAtBt1ajnIxdAB1pHfo0ePRrTpk1rqV2nTJkS22Y9DqAfOXIEWWpUx3H4ojfVdiJAp2otAnSapum8tgnQJamQpZV7VoCuJtFNtnT/V5gF6SNpLjpdjCsM0N/nwvkw7Pi/+utmAehAY87cRRddhLBNgdNOOw233npr7HUI0ClqZIoAPQ76EaLTdLhV4B0FvZN8lpJeKw9AD0qjq/A8LUDX0+dZAfoqtM5B/yZaU+gCDKMgehhAD5uHLpZ27llB+mY0ILVYnZMe5jyAXHXYbPY6wvOHj/6simrd3k7p8/vhp89HCED/MOw5J0AHgNWrV+Oss85CWI140UUX4amnnoq9DgE6RSUXATpVaxGg0zRN53VegJ5mo8VEK/csAL1IiG4KoEtLdwJ0OqsrDNDf68L5EOz4dH/drAAdAA4dOoRdu3ZhzZo1mD9/PmbNmoXly5djYGAAL7/8cqJrvPrqq9i9ezd2796N/fv3Bx7zyiuveMeksd5anqKo6ogAPQlEJ0Cn6XAnSY0LQA9Loc9DfOv2vABdh+gC0rMmz+VapgD6arQCdLWVu5pCVyG6CtCTQHRJOLsRFpCeJY2ut3dXYXoQ6E7qsGs8jmZwr7aULxqemwToRc88l/R5kQBd4Lmt9Pn9aLxYYqJ1ew0A+tu67NWoH4IRgA4AL7/8MgYGBrB8+XLMmjUL8+fPx5o1a7Br1y4cOnQo0TXUuvLw4cMtXz9y5EimGnX37t347W9/m+v7o6iqiQCdqrUI0GmapvM6K0CXzZa0Gy3S5s92Cr3qSXQCdDqvCdBNAnSKoqisIkAnQKfp/E6SHpevXRng+UjeDj4PQFfBt+qs11Ffts4C0G+D49wBH6ILQA+C6PosdIHoG9AKMvsRPAtdhehujE1B9Cjr4DvOSa6pXlv+b1PwfADFJM9d+G3biwLo7QbP16HxeTA1+5wAvSiATlGUXRGgU7UWATpN03Re5wXoNlPopiF6HoBuOokuAJ1t3OmsrjBAP8uFMwV2TIBOUVTJIkBPAtCTzG6m6ZHupDPRJY2uOq5tu17TpR3PVYT1F62zAvTb0YDoq9Bo4x4F0PVW7uuQLoWeBqKrLd2zQnQTkD0rBDcJzh9VXBQ8LzJ9XjQ8F4BuE54LQDcJz2sA0G3VqFMA500E6BRVRxGgU7UWATpN03Re1wmgqxA9K0BXIXreFLrYJERnEp3O6goD9DNdOB+EHY/31yVAp+JEuN0AACAASURBVCiqDBGgE6LTtBknaeVu0nlS6Hmstm43AdAlhR4H0MU6QI9r5R4EVDce9cNIlkQXkF4ERK+6i2rZLlbnnte1dbsK0G2A8yJmn9cAoB/fZa9G/SAI0CmqpiJAp2otAnSapum8Vufjpd2cyQrQZT5eFoAumyl5UugC0U20cg9q554Xpq+An0RP4z56RLvCAP0PXDiTYcfv8dclQKcoqgwRoCcF6PNBgE7TUc5Tp2WxjOeyDdFVeK4DdOk+FgbQ1bqpD80A/U40z0EPg+j6LHSB6GlauYuTzkR30YDHjwa4bMBdJDhX4Xnc80lree4Cz9th9rmt9HkRs89rAtBt1aiTQYBOUTUVATpVaxGg0zRNm3DWdEOeeXlZZ6FXEaDLRo7YRCJ9RYClxXuQCdHpCgP0CS6cc2HH7/bXJUCnKKoMEaAToNO0WUu3sKIhehkAXV6uDqoL1a5jYQBdheh9aAXoq9AM0VWAnmQWelAK/QGEQ3Rp5/4wkkN0SaNLa/d2hOgCzouE5w/DHjwvOnleBjw3Pfu8BgD9rV32atRzQYBOUTUVATpVaxGg0zRNm7Daxj0rRM+TNCh7FropiB6USM8D0YOg+soIh6XW++gR4QoD9NNdOOfAjsf56xKgUxRVhgjQCdBp2qxttXLP83J03tbtQTVfUoC+HI1aqA8+RL8dDYAuEF0F6N9AK0APSqGvRytElzbuYfPQs0B0Fz5IV2ektwNMV1PnRcPzh1AsPJfUuY3kua3W7Xr6fAQCdFs16jmA80YCdIqqowjQqVqLAJ2madqU87QHzArQq9DKvW4QPS1cZzp95LjCAP00F877Ycen+OsSoFMUVYYI0AnQadq8pVYr+rMpKfSy0+d5AHofGgBdTaHrbdyTAPSwWegqSDcJ0cV6Ir1sCG4qdV4kPC8yca7C8yKT5wLQ18Ne+lwAehGzz2sA0Ed12atR3w8CdIqqqQjQqVqLAJ2madqUbQN0NYWeB6DXIYluA6ALRA9q+x7U+p1Avf1cYYD+HhfO+2DHv++vS4BOUVQZIkAnQKfpYmwLoGet7Ux3JAsC6FKvLUPjRWV5WTkOoN+F4BS6AHRp467DxbBW7ipED4OueSF6UCK9bCieFp6r30ea7z/O6rzzdoLnNlu36+nzEQrQbdWo7wMBOkXVVAToVK1FgE7TNG3KZQD0RWikDsoE6DaS6LZS6Gm8EoTo7eYKA/RTXThnwY5P8tclQKcoqgwRoBOg03QxtgHQ89Z2aevAqHFecQBd7falA3Rp4y4QfTWaIfo9aMxCV0Ff2hS6QPSwFLoK0tMCdN2bUB+IrsLzPN9zlNsVntts3b4OxcPzigP047rs1ahngQCdomoqAnSq1iJAp2maNuU8AD1Pq7+4jRNbEL2oJLq6uVMlkB6VTmdCvZ4mQCdApyiqCiJAJ0Cn6WJ8JbLXa2kBepFt3JOO8koL0NX6RQfoq9CA6EGt3HWAnmQWup5Cj4LokkSX1LSb0Wprd7XFe1XAujrvvKiW7S6a4XnRAN0GPBeAbrt1OwE6ATpFUUlEgE7VWgToNE3TpmwCoGfZaBGAnheim0ih20iiqy4bokfBdXV2epD76MqZAJ0AnaKoKogAnQCdpouzjVnoeWo7E63b8wB0qVPSAHSB6PehARSjUug6RE8C0IMgel6YLtZbvIc5DxBPcg0dnuf9vsIsz+2hmOdtwpI+twHPbbduXwc77dsJ0AnQKar+IkCnai0CdJqmaVOeh+wQ/WpkT6FLAiEvQDcF0W3MRK9iIj0Ioq8MsJpQvxVMrFfJFQbo41w4Z8KOf89flwCdoqgyRIBOgE7TxTnPS882aruyALrULrcgGKALRNcBuj4LPayNe1Qr97QQPetc9DBvCnFQSj2pg5LuUYC9yHnnLppnnj+EYpPnatv2dmzdLuD8PhQPz2sA0G3VqGcCzrEE6BRVRxGgU7UWATpN07RpX4nsGzJZ5+XJJkpWgB60yVLVJLq+4VNliB4F1W9BK1wnRCdA99UE0E9x4ZwBO/4v/roE6BRFlSECdAJ0mi7WNlu51wWgi1WAfhtaAbo+B/0etM5CX4tg8PhtNGBnEAhNCtFVkP4wiktqi4PavifxJu18HaDroL3I1LmL9pt5rgJ0263bbcLzigP0t3TZq1HPAAE6RdVUBOhUrUWATtM0bdplAHSTrdxNzEMvOoketelTda+IcNg8dSbURzxAP8mFczrseKy/LgE6RVFliACdAJ2mi7UtgF5UK3cbAL0PwQB9NRoQPQqg34v4Vu4mIbrYVCJddVg6PYnlfBWg69C86FnneurcVvLcFjy33bpdTZ/bgOcVB+hv7rJXo54OAnSKqqkI0KlA/eY3v8HPf/5z7N6923MavfDCC03nxvmVV17JdJ8E6DRN06adZ0MmD0BPupFicx66zSR62WDcBlyPmqlOwN7WAP33XDjjYce/669LgE5R7aUjR47gxRdfxNNPP+3VkS+++GLi84eHh1PVqHv27Ml0nwToBOg0XaznId9Lz2kA+jUYmQD9XrQCdIHoYQA9LUQXkG4zkZ7W+ox1G2lzF82zzotOnY8UeK4CdFvp8xoA9PGw5w4CdIqqowjQKQDAvn37sGDBAnR3d+Okk06CX/D7TqOenp7Aa4R5yZIlme6bAJ2madq01VnoNjdZTAF02WwxBdFtJNGXoX0gehRcD5qprs9XJ0hvS4B+ogvnVNjxO/11CdApqv665ZZbMGPGDEyaNAmdnZ3Q68i5c+cmvtaePXtazo/y6NGjM90zAToBOk0X7zrPQq8aQP8GGhBdZqGrKfQggL4e4a3cs0B0AekPoZgUeh6rLeCLTJvrtg3PH4A9eC4A3ebc87LgecUBemeXvRr1VBCgU1RNRYBOAQC2b9+OuA2EAwcOJL4eATpN03TdnQWgy0ZLVoAubdzzAnSTrdxtQPSvo7EBVDbkrgJgF4iexX0j2LfCcd6PygL0sS6ccbDjMf66BOgUVX+dcsopiKoje3t7E1+LAL1KJkCn6XyWFLoNiF5VgC4QXa0ppOtV31HfDh+iqwBdn4P+DQQD9LAUelQr9zwQXW3nXgWYXnSbdt1q23ab8Px7ET/Ldkqf25x9XhOAbqtGHQcCdIqqqQjQKQDAli1boG4UTJ06FTNnzoS6gZBGKkAfGBjAnj17In3w4MFM902ATtM0XZRtA3TTKfS6QXRJobd7Ej0Ooqe1ml4f6T4blQXo73LhnAw7PsFflwCdouovv95zMHHiRFx44YXo6ury/i1rAn3atGmxNerevXsz3TMBOgE6TduxCtCLhOim27hnBehL0VqH6Sn0FWjuanUbgiF6HEBPAtE3oBiIrrZ0fwTVgelFWf0e1XnntuB5P+y3bl8P+wBdZp8ToHsA/U1d9mrUk0GATlE1FQE6BQB4/vnnsXbt2pZNAhMAfXBw0OStNokAnaZpuihnnauXN6UgKfSqtXIvGqK32zx02+A9rj18u3sFKg/Qfx92/A5/XQJ0iqq/li9fjm3btuG1117z/m3u3LnIC9C7u7sLuNuGCNAJ0Gnajm2n0E1B9CwA/UYE12H6S8hSF6gp9KBW7noKXdq46/AvTyv3rBBd/BB8kF6lVLppq+D8oQzPKQ88L2PuuW14fj/KS5/XAKDbqlF/HwToFFVTEaBTkTLRwp0AnaZpuo7OuhmTF6BXOYUetXlDgF4NZ0mxt4OXgwAdBOgUNUKkAvSsLdwJ0Ms2ATpNm7EK0YsE6CZT6FkButRhJgB60Cx0fQ66APT7kD2Fnheiq4n0Ks5IN2Fp124jdS7w3CY4F0vb9pHSup0AnQCdotpDBOhUpAjQaZqmR6plMyYLQM+zwSKz0BcjP0AvCqIXkUQnQKfzusIA/Z0unJNgxwToFNX2IkBvBxOg07Q5R9VtC2CmxbtJiJ4HoN+EbABdbeOuptDjAHpUK3c1hW4Doqut3eucSi+rZfuDKA+efxfltG1fh8bvblnwvAYA3VaNehLg/A4BOkXVUQToVKQI0Gmapkeq5x11ljSDCYhuCqDXJYlOgE7ndYUB+gkunBNhx6P9dQnQKao9RYDeDiZAp2mzDgPo8yO+lhWk54XotgF6H4Ih+mokA+hREF0c18o9L0RXHQTU6wTRH4EPzW2B8wdRLjwXgG4bnq9DI31eFjyvOEB/Y5e9GvVEEKBTVE1FgE5FygRAX7FiBXp7e9HT04MZM2Zg6dKlcF0XBw8ezH1/BOg0TdNFuUyAvghmZ6ELRDcN0E0m0QnQ6byuMEB/uwvnd2HHx/vrEqBTVHvKBED/6Ec/iqVLl6Knpwc9PT2YO3cu1qxZg507d+a+PwJ0AnSatm+p2/S0+Xxkr+nqCtBXwHFuQfIUusxClznoaVLo4rRJdBMg/UE0t3evaiq9zMS56rLgucw+L6N1e9np8xoAdFs16u+CAJ2iaioCdCpSJgB6mM855xzcdNNN+NWvfpX5/gjQaZqmi7IK0G23cVdbuZsE6EWk0E0l0ZeBEJ3O5woD9Le5cMbAjkf56xKgU1R7ygRAD3NHRwcuvvhiPProo5nvjwCdAJ2my7Hayl3qtyuPfs0kQDdR5xUF0MUr0QzRgwB6VBI9LUBXk+hxEF1sCqKr1lPpYXYtWQfnJr/XJH5AcVnwvIzkeVXg+bfQ+KxXFKAf22WvRh0DOG8gQKeoOooAnYpUkQBdPHny5MxpdAJ0mqbpIi2bMGkhuqkZeUk3V8qG6KaS6DpE1102oKWr7QoD9ONdOCfAjgnQKartVSRAF3d2duLOO+/MdH8E6AToNF2e9fpNALrpNu55x3Vdi/iRXUkBukB09e9iHaD3oQHRkwJ0PYV+LxqtsAWi502iq2n0oiB6mOPgel7orkNzse3UubRsF9sG6BtQztxz+f0su3W7+FpUGqDbqlFPAAE6RdVUBOhUpLIC9M9+9rOYNm0a1q5diz179mB4eBgAMDQ0BNd1MXXq1KZrX3LJJZnujwCdpmm6aKtJBtsAXVq5m4boN6C6SXR1M+hmxYTodJwrDNDf6sJ5O+z4OH9dAnSKak/lAejjx4/HggULsGPHDuzfvx8A8Nprr2Hnzp1YvHixUl86GDVqVKaW7gToBOg0Xa7V+k0F6Fk6ixVZ78V1G0sC0MU3o/nv4jCAHpRC1wF6nlbu3z7qspPoYVZnpyd1mhnrZbdpFws8t504Lzt5XrX0+Ro0XpipKEDv6LJXo74dBOgUVVMRoFdcvb296OrqMuI0mwuirAA9iZYtW9Z0/fXr16e+BgE6TdN00c4C0NVNlaoB9Dok0dU0heqb0QrVy4a2dHVcYYB+nAvnbbDjN/vrEqBTVDEaHBw0VqN2dXVhcHAw1fpZAXoS7d+/HxMnTvSuP3nyZBw+fDjVNQjQCdBpunxLDTdP+f/rCND1eu0mBNdaOkBfgQZEzwrQv4FwgC5J9DCA+W2kT6Kbno0e5Y0pLRDdjbCeOJdzi/w+wizwvIyW7WUmz1V4fh/KB+hrUAuAbqtGfRsI0CmqpiJAr7i6urqgQuY8Pvvss1OvXyRAB4ALL7zQu/60adNSn0+ATtM0XbSzAvSrYK6Nu8lZ6HVLokeBdX2jiB7ZrjBAf4sL562w405/XQJ0iipGruvCVI3qOA7Wrl2bav0iAToA7NixA52dnd4ae/fuTXU+AToBOk2X73mK5f832cZdIHqRAD3spWepteIA+go0A/Q+BLdx1wG62so9CAwKRI+ah54Wousg3VYiPc5JAPojaIbmZYLzkZ48l9btZcNzAejfRKUB+u902atR3woCdIqqqQjQK67p06dj3LhxRjx9+vTU6xcN0B955BHv+pMmTUp9vg/Q3wjHGR3jiSi/iKFpmq6bywboAtHjZuTlSaKbBugmk+hxMJ3t3UeGx8NxTojxG0GADgJ0irKgLVu2GKtRx40bhy1btqRav2iADgCf+MQnvDU2b96c6txmgP42OM7bY/y3KB9olwXQ1YQsTdNmrM5BLxqg56n3sgL0oBR60IvFK9Bo496H6BT6KjjOXXCcu2GulbtA9DQAXQXpVYHoQQC9CvPNdUviXDxSAbpteD4TjvMuze/U/HYQoIMAnaJqLAJ0KlJFA/TnnnsOxx13HBzHwfHHH49Dhw6lOt8H6CfDcf4sxn+F8gsZmqbpurkqAL2IFHrYbL06JNFVqxBdddnQlzbnv4Xj9MT4ZFQWoL/ZhTMKdvwmf10CdIpqT9kA6F/+8pe9Nb71rW+lOrcZoP8JHOdTMZ6N8oF2GQBdh+hqWpam6WxW4bk6A70IgC4QfSGy1Xz/hHiALl3Dgl5W1gG6Xv8EAfQ++Cl0geir0Eih34ViWrl/B/WF6JIolznoKjwv877EkjovE5qr8LxMgL4W9lPm/wzHmaH583Cczx31ZXCcT6PSAN1WjToKcI4hQKeoOooAnYpU0QB93759HgTv7OzE8PBwqvPZwp2mabpo59lsuRr5W/vZaOVexDx020n0sHnphOojxxVu4f4mF85bYMdv9NclQKeo9pQNgP6Vr3zFW+Oee+5JdS5buGcB6QLT2dadpvNbhehXav9ucg66CYB+LcI7jaUB6FID6fWOPge9D8EAfRWypdCllXtYEj1LK3cVotucjR7msNnoZdzLg2hu1V7mrHMVmn8H5c8+vw/lt21XW7d/A43PUIVbuL+hy16N+hYQoFNUTUWATkWqaIC+efNm7/pnnXVW6vMJ0Gmapot23rSCKYBex1buNiF6GFi/WTOBevu6wgD9jS6cTtjxsf66BOgU1Z6yAdD/4i/+IvN/SwjQ8wJ1gegE6TSd3VLD6Z8jNZ1uCqDn6ToWVd+lAehivZX7SjRS6CpED2vjvhqtAN1UK/esEF0H6QKPk8LmdrMOzqsAzzfAh+dlJM/vR+N3sEpzz6V7Qw0Auq0atRME6BRVUxGgU5EqGqDPmTPHu/4FF1yQ+nwCdJqm6aJdNYAelVLI28q9iBR62RBdhel6Oj2o1SFdX1cYoHe4cI6FHf+Ovy4BOkW1p4oG6ENDQxgzZoy3xjPPPJPqfAJ0UxCd89FpOp+DPj+mAboK0asI0JcjPIV+O3yAfif8Nu5RKXQdot8LH6JHQU6TEL0Krd1tu0rgXIXnkjgvI3VeZXiufn4qDNCP6bJXox4LAnSKqqkI0KlIZQHoBw8eTHSc67ro6Ojwrr9kyZLU90eATtM0XbSrBNBtpNDbGaKHwXSm0tvDFQbob3Dh/A7s+A3+ugToFNWeygLQjxw5kqhOHR4exkc/+lHv+ieddBJ+85vfpLo/AnRCdJqurusE0KVGywvQVyAZQF+F4BS6Ogs9rpV7UoieBdr2Y+Sl0dV27er3XyY8F4BOeN7sIHheA4Buq0b9HcBxCNApqo4iQKc8ua7bYhWgB339yJEjLddZuXIlJk2ahKVLl2Lv3r0tXz9w4ABmz57dBM+7urpSzz8HCNBpmqaLd9UA+iIUMwvdBkS/EdWB6GFAnRC9vq4wQD/GhfMG2PEx/roE6BRVfz377LMtNWhPT4/3Oe/p6Wn5+i9+8YuW6wwPD2PUqFG45JJLMDAwgNdee63lGNd1MXHiRKg18MaNG1PfMwG6aYhOgE7T5lwEQL8KxQH0sE5hNyG4pkoK0PvQCtAFot+FdG3c00D0dWiA1ywp9CCY3s5pdB2clw3Ng+B5GeC8ivBcALr+uak4QHe67NWobwAI0CmqniJApzypGwVJHQS9V65c2XRMZ2cnJkyYgMmTJ2Ps2LEt1xg7dmwgaE8iAnSapuminRegy4ZKESn0OkJ0NYleNjgPg+lB89LLhsN07QH6MbBkf10CdIqqvxYuXIi0NerKlStbrjM8PNxy3NixYzF58mRMmDABnZ2dLV+fM2dOpnsmQC8CojOJTtNmPA/FAPSss9BlRNd1CK/tguqzsBR60IiqFWjMQe/TfBua56CLswB0gehxrdzVJHpeiC4gXW3rXneYribOBZ6XDcx1eL4B5cLzdWj8nt2HagB06cxQU4BurUYFCNApqp4iQKc8mQLot99+e6JzOzs7MWfOnFyz1QnQaZqmi7YJgC6bKnWC6EWm0CWJXqUUehhMD2rzXjYopmsH0B0XjgNL9tfNC9Cfe+45PPjgg7jxxhsxZ84crF69GoODg3j11VfNPKQQvf7663j++eexe/duz1k6NVFUO8gUQD906FBTB7QoT5o0Kdd/PwjQiwLpBOg0bcbzYB6gi7Mk0VWInhag6y8lq1215G9kAehBbdyDAHpQG3dxHERfi2QpdFNJ9CCY/kCAiwbfeazeZxWhuQrP1yf82RadPr8P5YNzgefSuj2ofXsNALq1GhUwBdBff/11/OQnP8E999yDOXPm4Prrr0d/fz+ee+45Q08oXC+99BKeeeYZr0Z94YUXCl+TosoWATrlSd2kS+qgFu4AMDQ0hIcffhg33ngjrr76avT29qK3txfz58/H8uXLsWHDBrz44ou575kAnaZpumhXFaBLK/eiIHrRrdyrNBM9CUi/WbM+N51gvXwToJsC6D//+c9x2WWXIQyunXXWWbjrrruMPasDBw5gyZIlmD59OsaPHx+45p49e4ytR1F10osvvpi6Rn3llVcCryUbjqtXr8aiRYvwD//wD+jt7cWsWbNw/fXX45577sHWrVtz3zMBelFmO3eaNuMqAvSoVu5hAD2ojXsYQF+J1hT6bWi0cdch+io0UuhBED1qFvq30ACbSSG6OhPdFEhXE+l6Mr1qIF1Pm1cdnlcheV611u0qQA+C5wTopgH6vffei3PPPRdhdernPve5zF1+g/TQQw9h5syZmDp1qsJgfPf09Bhbi6KqKgJ0qtYiQKdpmi7aVQbodW7lLq4LRI8D6kHtEmkC9PoB9IMHD6KrqwvqxsBJJ52EyZMnN7V47uzsxJo1a4w8q+3btyNsE4QAnaLqJwL0orwAbOVO0yZcJEDPWvNFpdCvh98hLKyNu9RSQQB9OXyIbmsWetokukmIngSmlwXNVVd1xnkQPC975rkK0KvUuj0OnhOgmwTo/f39GDVqlPc8Ozo6MGnSJOX7cbzrHzx40MizmjJlCqJqVAJ0aiSIAJ2qtQjQaZqmi7ZJgF7ELPSiUuiyUcMkenhrd91MphOg+6orQO/u7vbOHzduHHbs2OF97eDBg03tpDs6OrBt27bcz2rLli3eNUeNGoUpU6agt7cX6uYEATpF1UcE6EUCdKbQaTq/TdV3pmu+tG3c5WVkFaCrL/smBehpW7mrED0IpKeF6EUk0VWIrrvMNu9BM86rCM8lcb4B1YDnkjyvCjwXgB7Vup0A3SRA37FjR9Moorlz5zZB8h07dmDChAne17u7u408KxWgjx8/HtOmTWt62ZwAnRoJIkCnai0CdJqm6aJtcoOlqBR61GaLqSR6UQBd3fypE0RPAtaZSidArxdA37x5M44//ng4joMzzzwTGzZsCDxu9uzZ3hqXXXZZ7me1d+9e3HnnnU2wHgAI0CmqniJALxqgM4VO0/ldFESvAkD/OlrrkDiAnqWVe12S6HFgXU2nFw3PqwzNVUu79rLBubiK8PybiAbnBOgmAfrMmTO959jb24vXX3+95ZiHH34Y55xzDhzHwXHHHZd5nJmqVatWob+/HwcOHPD+be7cuSBAp0aSCNCpWosAnaZpumibBuimU+hxmy11SqLXHaCHwXS2eidAd1EHgH7FFVd4586ePTv0uKGhIZx66qne837yySf/L3vvH1dlff//X7XTJ1qseCc1WqyoYaOyxtvRoqRlfaix5Rop38n6sI0Se9uyxXqTUZGamliUVLQwyajQUVKRPyY5KixUNEpatFCxmKNCpUI7BuoBnt8/6Hr5ug7Xda4f5/p5zuN+uz3+2HxdPzvncL1e9+v5eoV5t+Th15mDQAfAO0CgQ6IjiDfitip0MwW6OI17sERfRqMl+rMkX4W+nLRVoStJxpe/jZ5KdCur0fXIdDOnfQ8W526W52LluRuqzlfRyOfGTdO265m6HQLdLIG+e/duuuCCC0gQBDrttNNo586dim0XLFjA7ndRUVG4t0oW/jkXAh1EAxDowNNAoCMIglgdLwl0q6vQ7ZjKPVIEeiixDokOgW5ljh5Xj0A/cOAAjR8/nm27evXqkO3z8vJY20ceeSTMuyUPBDoA3gQCHRIdQbwRO9ZC19PvC9WnMyLQ9Vahmy3QeZGutQqdl+lryXmhzE/5blSgv+aC69Aat1Wei1O3u0We81O3a5HnEOhmCPQlS5awe3j99deHbNvU1MTannfeebRnz55wbpUsEOgg2oBAB54GAh1BEMTqeEGg82uhQ6C7P6Eq07F+OgR6uDl6XD0Cvbu7m20XHx9PgUBA8/Xl5OSEebfkgUAHwJtAoNsl0SHQESS8iP28eWSNQNe7fJdan06uT6Y0i1cogb6M7JnGnRfoeqZyF8NXoouxWyhrEejBa6kHV7C7ueJ8HY2uOoc8Dx091ecQ6GYI9Pz8fHYPy8vLdVyfMGqJMDOAQAfRBgQ68DQQ6AiCIFbHbIFupBpBT9WCFQLdDokeTQJdLnJCHZXqkSXQh23K0ePqEejvv/8+207LoMamTZt0tTcCBDoA3gQCHQIdQbwTq9ZCF7OQzO3TLabRAl2uD6U061WoadyVBPoKCi3R60h9Kne966GvotFTuts5rbuYUALdq8Kcz9/JPdO1B8tzcep2p4U5X3mud/p2Lwh0u/qow2RUoP/mN79h93DdunWq7a+77jrW/u233zZ6mxSBQAfRBgQ68DQQ6AiCIFaHr0xwcxW6ONhSRt6cyj3aBfqTJF03Xa5KHVXp3hXob5AgDNqUZ8iIQH/77bfZdpMnT1Zt39HRwdqfd955YdwpZSDQAfAmEOh2CXRxGnenn5URxOuZS+b19czo+4Xq0wULdLEf9QTJ9y3kBLrSNO5yAt2sqdyNSnQ5kW6nYObXRVeS5cFxWoqrRazmElR4DQAAIABJREFUd9Na53IC3U3V57w41yPP3S7QryD7+qiDZFSgp6ens3u4ZcsW1fZ8xbrasmRGgEAH0QYEOvA0EOgIgiB2xMxBFSsFujjtn1UC3UqJDoGuLtVDTfWOqd/dLdAbSRCO2JSnyYhAX7NmDduuoKBAtf3evXtZ+zFjxtDw8HAYd0seCHQAvAkEup0SHQIdQcKP1VXoevt/ofp0cgL9MRrpR8n1I0IJ9GCJribQzZjKXZToRqSqKNHtrEIXpbiSMHdShBsJL87dLs9fIXcJdL3i3CsC3a4+6hEShLPIiEA/++yz2T3cuXOnavs77riDtX/++eeN3iZFINBBtAGBDjwNBDqCIIgd8ZJAf5CsWwvdSokOga5PpodKtE79DoEejkBfsWIF227WrFmq7QOBAJ100klsm8HBwTDuljwQ6AB4Ewh0OzOPMI07goQbK9dCD0eiy/XpwhXookSXm8ZdSaCrrYUuSnRxOnctEl1vFXqwRLe7Ej0S4ta1zoPluZvEuRi907ZDoJsl0IeHh+m73/0uu4dffPGF6jYLFixg7R9//PFwbpUsEOgg2oBAB54GAh1BEMSOeEWg84MtVlah8xIdAt194SV6NFWru12gH7YpxgT68uXL2XbFxcWq7YeGhiSCOxAIhHG35IFAB8CbQKDbGayFjiDmxMpp3Pl+YClp7wfKVaErvcgs9qOC+1JLSLtAV1oHXYtAF7OS1GXky2RsKvdgif53Lk7LaTfHC1O2i/LcTdO289XnkSrQf0729VEPk1GBfvzxx5MgCHTMMcfQV199pbrNwoUL2T1/9NFHw7lVskCgg2gDAh14Ggh0BEEQO2LFgMpCskagi4MtVkt0s6vQIdCtEelq0SrZvSDc3SzQ15MgDNiUpWREoK9atYptN336dNX2+/btY+3j4uIwhTsAgAGBbrdAx1TuCGJOrJzGXRTo4ovUWkS6Up9O6UVmubXQ5WamUhLo1TQi0cMV6GpV6GZVovPV6BDp8tJcFOdurTgXxTk/bbvTwtxMee4FgW5XH3WAjE7hfuaZZ7J7uGvXLtX2RUVFrP2zzz5r9DYpAoEOog0IdOBpINARBEHsiBUCXaxAsKoK3Y610M2U6KJAf4Ig0e0Mv7a61rhVtLtZoDeQIBw0IQ/SyMBDqIwhIwJ9w4YNbLspU6aott++fTtrf+6554Zxp5SBQAfAm0Cg2x0IdAQxJ6JAt1qiiyJdbVYypT5dqJnAggW63PJO4jroy2i0QK+mkSr0UOugh5KFWtdD5yvRzahGF0V6tMt0XpqLcas45wW629Y8FxOuPHe7QL+czOmjHiT1PupZJAg+MiLQL774YnYPt27dqtr+pptuYu1fffVVo7dJEQh0EG1AoANPA4GOIAhiR7wo0O2Yyt1Mif44QaK7Pfwa61olOwT6SNaRIHxtQjaR+qwCfyAjAn3btm1suyuvvFK1/ebNm1n7yy+/PIw7pQwEOgDeBALd7kCgI4g5sUOgB/cHQ0l0pT6dHoEuPsPLPZc/TdoFupgVpF6Frkeiv0Qj4jQciR4s06NVosutce4lee60LFcS6OHIcy8IdDP6qF+TttnvRl701ivQJ02axO5hQ0ODavvs7GzWfsOGDUZvkyIQ6CDagEAHngYCHUEQxI5YJdCtXgvda1O5B0t0UaRDprsnWjrGwaLdyDTxRgS8mwX6GhKEPpvyVzIi0Hfv3s22i4+PV21fU1PD2mdnZ4dxp5SBQAfAm0Cg2535NPKcinXQESS82LEOut4+odJL0YtppP8V3AczS6DLTeNuxVTuYiW6mRKdF+miTLdLYtud4IpzXp47Lcf1yHO3VZ7XfZtwq8/dLtAzyL4+ah8JwshU7HoFen5+PruHFRUVqu2Tk5NZ+/b2dqO3SREIdBBtQKADTwOBjiAIYkesGkwRB0ysEOi8RLdSoD9C5q6FriTTnRbHiPXCXW599kgR6KtJEL60KU+QEYF+5MgRibBubm4O2T43N5e1LS0tDfNuyQOBDoA3gUC3O6JAv58g0REk3Ij9Pju/w2oSXe6laKWXmM0Q6M+SskRfTuZP5W52JXqwUF9DkSvRvSbNvSDPxcpzM+S52wX6BLKvj/olGRXolZWV7B5mZmaGbNvR0cHaxsTE0MGDB8O5VbJAoINoAwIdeBoIdARBEDtiZTWClQJdlOhWC3Qzq9CVJDqmdvduwpHoetZmd7NAf5UEodemVJARgU5EVFRUxLa99957Fdvt27ePxo4dS4Ig0Omnn07btm0L827JA4EOgDeBQHciqEJHEPNit0BfQKEluh6BXkHyM3gFr4POr4X+DMlLdLUqdLMFuliJbqZA5yV6pFSk81O1Q567t/LcKwLdrj5qLwnCD8mIQN+5cyerKj/99NPpk08+UWy7aNEidr9vu+22cG+VLBDoINqAQAeeBgIdQRDEjkCga69EN1OgB0dpQAhBniRB+Am5V6C/QoKwx6Y8RkYF+htvvEExMTEkCAKNHz+eGhsbZdvNnTuXHWPatGmK++vr66OmpiZqamqizs5OXedCBIEOgFeBQHcifBW608/NCOL13E/OfI8foBGBHizR9Qh08eXj4P6S+GKq1kr0cAV6OBLd7Cp0OZG+zqMRp2xfY8H9sStuleeiQDdTnrtdoF9G9vVR95BRgU5E9Oc//5ndx7vuuku2zcaNG2nChAkkCAIdd9xxtH79esX9iX3UpqYmCgQCus4FAh1EGxDowNNAoCMIgtiV+8kagS4OlFgp0e1YC93KSvTgAaHginQIdeRJgkAPX6ATEWVmZrLtU1JSqLu7W/LvVVVV3HWFnup927ZtrF1hYWHI4/KDGGL449TW1o769+HhYd3XBwCwHgh0JwKBjiDmZS5Z1/dT6xfKVaIrLcsl1/cyS6BXk/a10EOth+6mSnReoosi/e9BWeeiyK1vzledOy3C9cbNleeiPF9J5spzCHSzBHprayv5fD52L8vLyyXiu7e3l1JTU9m/qx3jrLPOYm0///xzxXbd3d2j+qD8muxZWVmj/j24/wyA14FAB54GAh1BEMSu3E/WrYMuV2lgduyuRLdKogcL9ScIIh0ZCQS6GQK9p6eHMjIyiJfX6enplJOTQ/Hx8ez/8/l8qoNAegQ6fzyt0VstAACwBwh0JwKBjiDmx4mp3JX6hw9S6Cp0se9lpkAPtRY6vx66FomuR6BbXYnOy/S1QXGLSJebpt1pAR5uvCDPza4+h0A3S6ATEdXV1UkkelxcHOXk5Izqu2ZkZFBPT0/IfWkV6MuWLSO9fdTS0lJD1weAW4FAB54GAh1BEMSuWFWJEGq9O7MFuh1V6HZUovMCPXiNdKyTHr1xs0B/iQThM5tyVFwZEehEI+vM3XjjjaQ0KDB27Fh65plnVPcDgQ5AdAKB7kTmfxsIdAQxL2Lfz6lKdDWBLva7zBDoz9DotdDVBHoNjQh0sRI9lEDXW4XOV6JbOaU7H74y3U6p/neZY/Jrm3tdnnuh8jxaBfqlZF8f9TMKV6ATEa1YsYIuvPBCUuof3njjjbRz507V/UCgA6AdCHTgaSDQEQRB7Mxcsm4adzvWQpeb+s8qgS4O5lgp0JVk+l+D4rTYRSDQV5Ig/MemPMKOa1SgExENDg7S9u3bqa6ujubNm0ezZs2ipUuXUnNzM+3fv1/TPvr7+6mzs5M6Ozupt7c3ZFuxnZ5gCncA3AkEulOBQEcQc2PVDGRaw/cPQ03jLifQnyDtAr2KBGEZyQv0UGuhB0/lHkoimiHRrRa9cjKdn+p9nQkJnjI+uNI8kirOxbhZnltdfe4FgW5XH/U/JAiJFK5AJyLav38/NTc309KlS2nWrFk0b948qquro+3bt9Pg4KCmffB9yqGhIcV2fX19uvuoBw4cCOv6AHAbEOjA00CgIwiC2JlIEOhlZM807nZVoctJ9OC10iHRoyNuFugvkCD826Y8TGYIdAAAMAoEupOZRyPPq04/MyNIJMSqGcj09hHFSnQ5iR4s0HmJrrUKvYqOVqFXk/4q9OU0ItHVRGK4Et3K6dyVRLoo09eSuVOy86JcLk5LbzPi9spzUZ6/SNbJc7cL9HSyr4/6bzJLoAMA7AUCHXgaCHQEQRA742WBLg662DWNO78Wup0SXU6q82ukQ6ZHbtws0GtJED6xKWUEgQ4AcBIIdCcDgY4g5sUNAl1uKnc1gf4YHa1C5/s+agJ9GRlbC72GtAt0UaLrFZ12rImuJNP1CHS5CnNenjsttSHPR1eeWyXOvSLQ7eqjfkIQ6AB4Ewh04Gkg0BEEQeyM1QLdjnXQ7ZrGPXgqd6clOj+dIWR6ZMbNAn05CUKnTTk6SAOBDgBwAgh0JwOBjiDmRRToVk7jPl8mfB9Rrgo9WKDLzfplVKCrVaErSfQVpD6NuxgjVejBlehi7BToSnKcT6iq8kipLFcT57w8d1qSq8lzKyvPvSDQLyH7+qidJAhnEAQ6AN4DAh14Ggh0BEEQO2OHQLdSovPTuNsp0e2eyj2USBcHk8RApEdO3CzQa0gQdtiURQSBDgBwEgh0JzOPRoTfXIJIR5BwY7VAn//tvoPDi3QtAl18YVlNoCtJ9CqSroMutxa6FoGuZS10sRI9HIlez8VuiR4qkbZ2ebjy3K2V56JAt0Oeu12g/4zs66PuIAh0ALwJBDrwNBDoCIIgdsYqgS43OGKlRLdToPPTuTst0INFenBFutMCGIlcgf4cCUKHTVlIEOgAACeBQHcyopC7n46KdKefnxHEy7FKos8n6csufIKPF0qgK/W1tAj04Ep0rVXoZqyF/iIZE+iiRBer0e2c1j1UZXm0VJirCXS3V57bXX3uBYFuVx+1gyDQAfAmEOjA00CgIwiC2Jm5ZF0Fgt3TuNst0eUqI5yW6BDpkRW3C/SPbAoEOgDAWSDQnYxYuSpWskKgI0j4MbsPKH5Hlb6fwWuv8/1EpZehgwX646Qs0CtJXqCLU7kbFeh6pnLnq9DDEel2S3REKsz5eKHynBfodshzLwh0u/qoHxEEOgDeBAIdeBoIdARBELtj1TR+dgl0XqLbLdDdMpW7XILXSHdaBiMQ6EYDgQ4AcBYIdLdErHB1+tkZQbyeYKFtxndT7eUWUdoH9xP5l6HVBHoFyfdrQgl0cSr3apmIEj2UQF9O+qZyD6cSnZfoEOjOyHNRmItxWo67rfocAh0CHQDvA4EOPA0EOoIgiN0xewBFjJ0CfREdFeiQ6KGndndaCiORIdCrSRA+tCkPEAQ6AMBJINDdFAh0BDEnZi3lxU/drnZMOYEuvgytJtDFvo0egS5KdCWBXk3aBLrR9dDNqERHNbo94avNvSLPRYFupzx3u0C/mOzro35IEOgAeBMIdOBpINARBEGciBVroUeDQPeCROejVLWBuDNuFujLSBD+aVPmEwQ6AMBJINDdFAh0BDEnfEW40eiR53MotEAPnk1MSaA/QfoE+lIKLdCfJfVp3MWp3O2sREdFun0RK8+dluFeqD53u0BPI/v6qP8kQfgBQaAD4D0g0IGngUBHEARxIlYIdH5wxA6BrjT9HyS6/LTuWCPd/XGzQK8iQWizKfcTBDoAwEkg0N0UCHQEMS/hLuVltUAP7luFEuhLSFmgK62DXk361kLXKtCDK9HNkOhiJboYp6Wz1yOuce6Vdc6DxblT8twLAt2uPmobQaAD4E0g0IGngUBHEARxIlYJ9AVkbxW6WIlut0AXJbrbBXqwSMfU7u6OmwX6UhKE92zKXIJABwA4CQS6mwKBjiDmxmg/cD6NCHGrBLpc3yocgb6MlCV6NZk/lbsVEl2c1h0CPTxxzq917rQM91LluRcE+k/Jvj7qewSBDoA3gUAHngYCHUEQxIlEmkAvI0zlrkWii+FFOmS6e+JmgV5JgvCOTZlNEOgAACeBQHdTINARxNyIU7nr7QuKAl2rPJ9D+gW6nERXWpJKlOhyAr2KQlehV9PRqdyVKtGXfxu9At0sif4yF16koyJduzj3asW5WyrPvSLQ7eqjvkOCcDpBoAPgPSDQgaeBQEcQBHEikSTQ5QZg7JboTstxIzIdFenui5sF+pMkCFtsyn0EgQ4AcBIIdDcFAh1BzM1cMjaVu97p2+eQPoEuJrhvJfZb5PorSgJdlOhqa6GrTeWuV6DzIt2sSnS+Gh0V6drDi3MvynM3VJ57QaCPJ/v6qFsIAh0AbwKBDjwNBDqCIIgTiTSB/iA5sxa6FyvR+cEoviJdaWAKgUAXvv1sbLYpJQSBDgBwEgh0NwUCHUHMjxGJ7pRAf4ycE+j8VO5GJLpZAl2uIh2V6KMjVp3z4tyL8twtledeEeh29VE3EwQ6AN4EAh14Ggh0BEEQJ2KlQH+ARgZH7JboTgl0UaJ7TaDLCXVM6w6BfhSpQK8gQdhoU+4lCHQAgJNAoLspEOgIYk1Eia61T6h3/fM5ZJ5Af5yUp3FXWgfdLIHOV6LrFegryRrB+jIdnZ4cEj0y1jkPFuhukeduF+j/Tfb1UTcSBDoA3gQCHXgaCHQEQRAnYqVAFwdJ7BToi8i5tdD5wZ5IkOjBU7tDqEOgQ6ADAKILCHQ3BQIdQayJnip0I9Xnc8h6ga5Voiutha63Ct2oRDezEp2X6GI1ejSuj85fr9enag+W5xDoakCgAwD0AIEOPA0EOoIgiBOxWqAvoJFBEjsFupNroXt5KvdQIv0JLpDp0S3QHydBaLYp9xAEOgDASSDQ3RQIdASxLlok+vxv/12vPJ9D6gJd7uVnJYH+BCk/QytN5V5FgvA0KQv0ahqR6M+TtVO5WyXRxYgSPZJF+qtBEa83UqrOeYG+kiDQQyMV6Hb1UZtJEBIIAh0A7wGBDjwNBDqCIIgTiVSBLk7l7oREjySBzg9W8eukB8t0p4VzpMXNAv1REoQNNqWYINABAE4Cge6mGKl6RRBEe3iJbpdAD5boWgW6Uv9jCYVXhS5KdLWp3I0IdDsk+sskrUgPFupOy28z5Hk9SaV5JFWdB8tzt4hzLwj0VLKvj7qBINAB8CYQ6MDTQKAjCII4kUgU6OJADAS6tTI9eIp3p6VzJMXNAn0xCcKbNuUugkAHADgJBLqbIoo7SHQEsS6h1kM3KtDnknkC/TEK3f+oJGWJribQq+noVO5a1kI3WoVuRyU6L9N5ke5FiR5cbf6yTJwW3lbIcwh0LRwV6D8h+/qobxIEOgDeBAIdeBoIdARBECcSqQJ9ETk3jXukC3QlmQ6JHh0C/REShNdtyiyCQAcAOAkEuptidO1lBEH0RUmiGxHoojwX92WGQA/V96gk5bXQtUzjXk3aBLpZEt1OMfsyeU+i8+I80qZoDyXP3SbOvSLQ7eqjvk4Q6AB4Ewh04Gkg0BEEQZyIXQKdHySxU6A7UYUeTQI9eCCLn9rdaQnt5bhZoJeRIKy3KUUEgQ4AcBIIdDclnOmjEQTRHnGmB1F8i31FI9/B+4P2oVegy/Wn1F7eDVega10L3SuV6LxAf4XcK9CD1zQPXtsc8tz5uFmgX0T29VHXkyB8nyDQAfAeEOjA00CgIwiCOBE7BLo4WOKERBencodAR0W6l+Jmgf4gCUKDTbmDINABAE4Cge6mQKAjiL0JrkQ38h0MXk9dj0BX6lNZLdCrSfta6GL+RsalpF2V6KJAryfnZblcgmV5pAtzJYHutCT3skC3q4/aQBDoAHgTCHTgaSDQEQRB7M79JJ1SL5IF+sMEgW63SOfXJxTjtJj2Stws0EtJENbalL8QBDoAwEkg0N0UCHQEsTdylehav4OifA9XoC8mYwJ9CY0W6Holutap3GvIWBW6GL4S3Y510UWJLk7nbneCK8yDK82dFtlOiHMvVJ+7XaBfSPb1UdcSBDoA3gQCHXgaCHQEQRA7Iw6G2DXo6ZRAX0T2T+UOgS4d4HqCMLV7JAn0B0gQVtuU2wkCHQDgJBDobgoEOoI4E/6la63fweCp2+0U6E/SiECXq0IXJfoy0rYWutYq9OU0UoVuVKIHi3Q7xC0v0u1KtEpyNYHu9spzLwj0cWRfH3U1CcJpBIEOgPeAQAeeBgIdQRDEztg1dbsbBLo4KAOB7oxAFwe5xKAaHQIdAh0A4A0g0N0UCHQEcSa8QBe/h/fT0e/iXJkozXJmhkDnX9JV6lOoCXSta6FrlejLaaQKPRyJbve66GI1ul2J1qnZ1cS5+N/daTkOgQ6BDkDkA4EOPA0EOoIgiJ2JJoEuDsxAoDuf4KndnRbVbg0EOgQ6AMANQKC7KRDoCOJMgpf94r+L4lTtfEItEWamQA9Vha5FoC8jdYGudy30cCU6L9LtqkRHnIkXpmyHQIdAByCygEAHigwNDdHQ0JCp+xweHqbh4WHT9geBjiAIYmeiUaDbVYUOga4u0YOr0iHUvSPQ55N90zzeRhDoAEQ2gUDA9H2a2e+FQHdTINARxJnISXG+En0eSSvUQ/Ux3SDQrapCN2sqd1Gi2zmdO2JfvLLeuRcFup3LEUCgA+BFINABEY0MQjQ2NlJBQQGlpqZyYlqg+Ph4Sk9Ppzlz5lBfX5/ufTc1NdHMmTMpNTWVfD4fxcTEUHp6OhUVFVFbW1tY5w2BjiAIYmeiTaCLgzN2rIUOgW5MqqutZRhNcbNAn0fSKRitzEyCQAcgcuju7qby8nLKysriBjwF8vl8lJKSQtnZ2Ya+636/n0pLSyk7O5vi4+NJEARKTEyk3NxcqqioCEvSQ6C7KRDoCOJMlKrK55M2aR7cJ7RDoFfSiEAPJdG1CPRqMjaVe7gCXZToqESPvHhVnrtdoF9A9vVRXyYIdAC8CQQ6oC1btrBBA7UkJCTo+oP30EMP0SmnnKK4v5SUFHruuecMnzsEOoIgiJ2xW6AvoNGDJU4IdDuq0CHQw5PowRGr04PjtOSOVoE+l0YGfuzInwgCHYDIICMjg7T0UQVBoOzsbOrp6dG035aWFrruuutC7m/69On08ccfGzpvCHQ3BQIdQZyJ2rTsemK2QH+ClAW6KNHVqtC1TOVutApdTDgSXaxEh0j3buq4eFWeu12gn0/29VFXkiCcShDoAHgPCHRA9fX1FCy1s7Ozqbi4mIqLiyk7O5tiYmIkbRoaGlT3W1xczNrHxMRQdnY2lZeXU2lpKU2cOJH9m8/no7q6OkPnDoGOIAhiZ6JZoFtdhQ6Bbr5Uf0ImkSzR3SzQ7yPpgKCVmcGOC4EOgLfh+59xcXGUnp5OM2bMoDlz5tCMGTMoJSVF0iYjI0O1cryjo0NSyZ6SkkKFhYVUVVVFBQUFlJCQINmf3+/Xfd4Q6G4KBDqCOBOzBXopWS/QxSwhZYEuSnQ9Al2rRBfXQjdzOndM6e7NiOJc/G8IgW4mUoFuVx+1liDQAfAmEOiA6uvrKSYmhvLz86m9vV22TVdXl6QCID4+nvbt26e4z9dee42OPfZYEgSBTj31VHrmmWdGtVmwYAHbX3JyMm3fvl33uUOgIwiC2JloFOjiAA0EurfyuEKUxLrT8jvSBXoJjQwK2pH/IQh0ACIDUXBXVVXRwMCAbJvKykry+Xzse19SUhJyn7///e9Z2xtuuIG6u7sl/75161bJy96zZ8/Wfd4Q6G4KBDqCOBMzBbpcf1BNoMv1q+wU6NVkrAp9OR0V6WZIdDEQ6d4Kv+a5l+X5CzTyfXWrQD+P7OujriAIdAC8CQQ6oF27dmma7q6np0cy1fsrr7yi2HbGjBmsXVlZmWK7vLw81q6iokL3uZ944okEga6WVBKEFBech5sjkCBMdcF5uDVTv71HTp+Hm5NC0fE7FI5AF0gQ/p+B7eSm7HNCoFs9jfvvSBBOIAj0ULmQBOFnYe5Dacr3SJjufRyJy+24AalAv4e0DRyakZsJAh2AyKC+vl5Tu5KSEva9T05OVmzX3d3NZHtiYiL19fXJtuvo6GDtEhISdK+HDoGuJUXf3p9bLT6OlwX6FSQICS44Dzcn4dv75PR5uDXiS4W3O3BsswS6Ul9QSaCrvZj8OElnpbqWBCGRRgt0LdO4m70Wutya6Gaui25Uop9GgnCjge2iJQ/TyPes0qT98dXnXpfnL9DId9fNAt2uPmoNCcKIU4FAB8BbQKADXdx+++3sD9+CBQtk23R1ddGPf/xjEgSBxowZE7KyfPXq1Wx/V155JR06dEjX+UCgawkEunog0EMHAl09EOjqgUAPnVwaEeioQrdWoOuR6l6rTHezQC+mkQFEO1JAEOgARBc7duxgwjsmJoYOHDgg227evHns9+HOO+8Muc/s7GzWtqqqStf5QKBrCQS6eq4gCHS1QKCHTqQIdLl+YCiBribRxZdnlQR6JalLdHEddK0SXY9A5yX638g8kWlUokOg2yfQI0mcv0AjL4AsJPcK9BSyr4/6LEGgA+BNINCBLvjBgJtvvlm2zXPPPcfaqP1RCAQCkqr21tZWXecDga4lEOjqgUAPHQh09UCgqycSBLrSAI2ZAh1Tudsv0EWJLjfdu5cq090s0O8i9cFFszKNINABiD6OLu0l0JdffinbJjExUfPvA9/v1TvQCYGuJRDo6rmCINDVAoEeOl4X6A+QNQKdr0KXE+iiRFerQtcj0PVWoYsS3Yyp3HmBzkt0rSIdAt0egR6J8ryWRr7Dbhboat9fMwOBDoAXgUAHurjlllvYH77FixfLtuHXNg81fbtITk4Oax9qWng5INC1BAJdPRDooQOBrh4IdPV4WaCLsbIKXRTo4oAPBLq9Al2LVOeFutOyHAIdAh0AINLW1kbf+c53SBAEOvXUU6m/v39Um6GhIfbbEBcXpzote3t7O2ufmJio63wg0LUEAl09VxAEulog0EMHAt1agS5WoVdriCjRjVShmyXQ5UQ6BLo7BLr4QkOkyHNRoK8gCHQ+EOgAeBEIdKCLo39kBHr99ddl29x22226/jjecccdrP2SJUt0nQ8EupZAoKsHAj10INDVA4GunkgQ6A+SPQL9ETo64AOR7pxAlxtsE6eTUwEeAAAgAElEQVR25yNXpe6EZHezQJ9FIxU6dgQCHYBog/+9SUtLk23z5ZdfsjYpKSmq+9y7dy9rHxsbS4ODg5rPBwJdSyDQ1XMFQaCrBQI9dCDQjQv0J2lkGvdQAl1PFXo1GZvKXZzG3WyJLor0OlKvRodAt1agR9qa57w8X05Hx4LcKNB/TPb1UZ8hCHQAvAkEOtDMX//6V/ZHb/z48dTd3S3bburUqazdqlWrVPfLV6w/8MADus4JAl1LINDVA4EeOhDo6oFAV0+kCPQyskaiBwt0vhIdEt0dAj144I2vTFeS6hDoRwVSlU25kcwS6J9++in94x//oMcee4xKSkpoxYoV1NbWJlvdaiadnZ20atUqWrRoEc2bN4/q6upo+/btugQeANHCp59+Stdccw373j/44IOy7bq7u1mbCRMmqO43EAjQSSedxLY5ePCg5nOCQNcSCHT1XEEQ6GqBQA8dpwW6GeufOy3QQ1WhG10LXY9EX05SiW5FNfpKCj2tOwS69QJ9pcn/XZ2W53+jkc9uDR0dC3KrQLerj1pFgjCGzBDohw8fpg8++IBeeOEFKikpocWLF1NDQwN9+umnJt0hefx+P23dupWqq6uppKSEnnjiCWpublZcOgmASAECHWiis7NTslZ5ZWWlYturrrqKtWtublbdd2VlJWt/xx136DovCHQtgUBXDwR66ECgqycaBPpcCm8gJFIEuijR7RDowYM/0S7S3STQ5WR6RVBCVahHm0D/XxoZgLQj+RSuQP/Pf/4jWbYoOBdeeCH97W9/M/eGEdG7775LU6ZMUTxuZmYmvfHGG6YfFwAvU1hYyL4jSUlJNDAwINtux44drN2vf/1rTfvmZ1/TMzgIga4lEOjquYIg0NUCgR46Tgn0uRR+9bnYD7RKoItLM4US6OI07lqmctcq0I2sh76crK9EDxbpEOjWC/RIrDx/gUY+p2L1udsF+rlkXx/1KTJDoL/88st08cUXk1J/8U9/+pNiwWM4VFZW0plnnil7zJiYGJo7dy4dPnzY9OMC4AYg0F1OT08PdXV1mZKenh5D5+D3+yklJYX9MGZnZ4dsf/7557O2XV1dqvvnB1gLCgp0nRsEupZAoKsHAj10INDVEy0CPZyBEKMCXRw8cYtEX0QjgzV2CXSIdPcLdKNSPZoEeqEF16uUP7DjGhHofr+fJk6cSPygQGJiIqWnp1NMTAzxAwV1dXWm3a/Ozk7J87Y4zXRqaqrk/0tISKC2tjbTjguAEQYGBkzro3Z1dSlKbzWqqqrYd8Pn81Fra6tiW35N8/z8fE375wV6b2+v5vOCQNcSCHT1XEEQ6GqBQA8dJwR6uC9dB/cBrRDo4rP6E6Qu0NWq0Pmp3Ks1xkgluijS/0bWiU9RpAdXokOgWyfQI6nynBfoy+no51YcC3KjQB9L9s4YF55Ab2hooNjYWOKffdPS0iTPq+L+/X6/afervLycfD4f239sbCxlZGRICi0FQaCZM2dSIBAw7bgAuAUIdJcTPIAXTlJTU3Uf3+/3U0ZGBttHenq66o/wZZddxtq/8847qsdYtmyZ5MdWDxDoWgKBrh4I9NCBQFdPtAh0JyrQxcETNwl0K6ZyVxPo4kCQOK2704IYAl27RA9OsEw3S6q7WaDfLnO9VuX37LhGBHp2djbbPikpidrb29m/+f1+Ki0tZf+uJuy0EggEKDExke03IyNDUjnQ19dH+flHK+tjY2Opr68v7OMCYJSmpibS0v/Umvr6et3nUFdXJxnMU3uh5aOPPmJtp0yZoukY5557LtsGAt3sQKCr5wqCQFcLBHroQKCH7jdVUPgCXZTodgh0q9dE5yU6X40OgW6uQI/UyvPgqdu9ItDt6qM+QeEI9Pb2dslz75w5cyR+pr29XVfxo1bq6+vZPn0+H1VXV0tefG1ubpZI/eLiYlOOC4CbgEB3OU4K9J07d9Lvfvc7tv2kSZNo27ZtqtvxA48NDQ2q7cvKyiR/APRwzDHHfLutjwQhViXfI0GIi8L8HxKE41xwHm6OQIJwogvOw60RX1Rx+jzcnONo5Lvm9HnYlf8yEIFGfouNbOvmnGJSTiRBOMbE/UVi/g8JwvEuOA+rMiZETiZBOEklIx3q4447TtezlFVIBfqfSfmFArPz/9hx9Qr0jRs3sjWPL7jgAlq7dq1su+LiYnaMW265Jex79fzzz7P9XX311bLP23v27KE//OFodX1ZWVnYxwXAKE4L9KeeeooSEhJIEAQ68cQT6ZFHHlHd5t///jc73pVXXqnpOHxlzddff635/Pj+8Mjf9++pxOizlZdz8rf35ySLj+P0M3M4iSFB+I4LzsPN+c6398np83BrvkdHv2dOHN8L/bETaOQZOtRzuJbE25hTbc53aKQffxoim1No5Hs2RmN7u//7WZkxJP3OnywT8XdIoFtvvVXzs5SVHBXoyWRfH/Vx9lkxItCLisQXDwUqLCyUnS79jTfeoJ/+9KckPh8bXc6MZ/Lkyey4Dz30kGybmpoa+sEPfkCCMLLU2e7du8M+LgBuAgLd5VRXV9OcOXNMiZ43vYIrz1NSUjRPAT99+nS23YoVK1Tb33333az9Y489pvkciYiUBmEQBEEQBEGiMT6fT9ezlFVIBfqtNFIFZEeOvvypd9Dg3nvvZduGenu+p6eHzjnnHBKEkSr1jz76KKx7xb+wumzZMsV2b7/9Nmt31VVX0aFDh8I6LgBG6erqMq2POmfOHE3LfokEV56Xl5dr2m7fvn1sm4suuki1fV9fHx177LEkCAJ95zvf0bWuo5kvwSMIgiAIgkRCpk2bpvlZykqkAt2uPmo5GRXou3fvpgsuuIAEQaDTTjuNdu7cqdh2wYKjFf9FRUVh3aempiY64YQTSBAEmjBhQsi2f/zjH9lxn3zyybCOC4DbgEAHowhHnhNJhXhlZaVqe35KyuXLl+s617i4OIqLi6NzzjmHJk6ciCAIgiAIEpVJTEykuLg4OvPMM3U9S1mFVKD/icxb7kDLcggjx9Uj0A8cOEDjx49n265evTpk+7y8PNZWS/WrEv/85z8pLi6OBEGgMWPGUEdHh2LbwcFBuuSSS9hxlSrkAYhUjMpzIqJDhw6x7bQsddHV1cXax8XF6TrPadOmsX7qZZdd5vjfBwRBEARBECeSlpbGnokWLFig63nKKo4K9B/Z2Ed9xLBAX7JkCXsmvf7660O25WeJOu+882jPnj2G79OsWbPYvu68886QbZcuXcraXnvttYaPCYAbgUAHErq6uiRCOysri1paWnTtY/HixWz73Nxc1fbJycmsvZYp3wEAAAAAgLvxmkDv7u5m28XHx1MgENB8fTk5OYbv06pVq9h+tAymzJw5k7UvLS01fFwAvEZ1dTUb8IyJiTH0+Y+JiWHfn1AvqxCNTEfJv1AOAAAAAAC8j9cEOu9ptLw8evT6BGpvbzd6mygtLU1zv7q3t5fr+wu6Zm4CwO1AoANGsDy/+uqrdctzIqLNmzfT9743ssbJ2LFjad++fYptN23axNYx//GPf4x1MgAAAAAAIgCpQL+FBOFhm2JMoL///vu6RPamTZt0tddyn2bOnKnanq9AUKsEACBS4OW5z+ejhQsXGtrPjBkz2Pdn0aJFIdtOmzaNtb3//vsNHQ8AAAAAALgLqUC3q4/6sGGB/pvf/IY9k65bt061/XXXXcfav/3220ZvE/3oRz9i++nu7lZtLy5xJggC7d271/BxAXAbEOiAiIgCgQBlZWWxH7qkpCRd07YHw++rsbFRsd38+fN1DRoCAAAAAAD3IxXoM0gQHrIpvzUk0Pn1xSdPnqzavqOjg7U/77zzDN+nhx9+mO1n9uzZqu1XrlzJ2ufn5xs+LgBeoampSTJtezgzL7S0tLD9ZGRkKLbz+/1saQWfzxdWvxgAAAAAALiHowL9HBv7qA+RIPyXIYGenp7Onl+3bNmi2p4vjlRblkyJwcFBio2NJUEQ6Pjjj6dvvvlGdRu+Yv3jjz82dFwA3AgEOqC+vj4qKChgP3ITJkygN954I6x9Pvvss2x/l112GTU3N49q8+KLL7I/WrGxsboGOQEAAAAAgHuRCvSbSRAW2ZT/z5BAX7NmDduuoKBAtf3evXtZ+zFjxtDw8LCh+3TPPfew/Tz66KOq7V9//XXW/le/+pWhYwLgFZYvXy6pfikpKTH8XSMaeWn8mmuuCfnSyldffSXpG0+fPj2cSwAAAAAAAC5CKtDt6qMuMizQzz77bPZcunPnTtX2d9xxB2v//PPPG7pHAwMDbB8/+MEPNG3DP2N/8MEHho4LgBuBQAdUV1fHDXCOvI2fn5+vmgceeEBxn4FAQPKG1Lhx46impoZ6e3upu7ubKisrKSEhgf07KmgAAAAAACIHqUAvIEF4wKZMMSTQV6xYwbabNWuWavtAIEAnnXQS22ZwcNDQffqf//kfXQMc27ZtY+3T0tIMHRMALzA0NMQqX8QXrrX0UfPz82nPnj2K+62vr5dUtBcVFVFLSwsFAgFqbGykvLw8yTHDWTsSAAAAAAC4i6MC/Wwb+6gPGBLow8PD9N3vfpc9m37xxReq2yxYsIC1f/zxxw3dowMHDkicjhZyc48upbZ582ZDxwXAjUCgA3r66aclAl1rQk17R0S0Y8cOybQhSrnrrrto//79Nl0tAAAAAACwGqlAv4kEYb5NmWxIoC9fvpxtV1xcrNp+aGiITfEsCAIFAgFD92n69OlsH8uXL1dtz6/VPn78eEPHBMALBAIBQ31UQRCos7Mz5L6XLVtGycnJIfcxYcIEWrt2rU1XCwAAAAAA7EAq0O3qo84nQYgzJNCPP/54EgSBjjnmGPrqq69Ut1m4cCF7ntUyw5kc+/fvZ/u46KKLNG1zww03sG02btxo6LgAuBEIdGCZQCcaGfiYMWOGpNpcTHJyMpWXl9twhQAAAAAAwE6kAj2VBOFKm5JiSKCvWrWKbadlyuZ9+/ax9nFxcYanlb7rrrvYfrRUCLz55pus/S9+8QtDxwTAC1gp0ImImpubKS0tTVKNLladZ2ZmUnd3tw1XCQAAAAAA7OSoQI+zsY96JQlCjG6BTkR05plnsufUXbt2qbYvKipi7Z999llD96i/v5/t44wzztC0TVZWFtvm/fffN3RcANwIBDqwDb/fT11dXbR79246dOiQ06cDAAAAAAAsQirQnYkegb5hwwa23ZQpU1Tbb9++nbU/99xzDd+nhx56iO1nzpw5qu1feukl1v73v/+94eMCAEYYHBykPXv2UGdnJ3355ZdhrbEOAAAAAADczVGB7kz0CvSLL76Ybbt161bV9jfddBNr/+qrrxq6R4ODg2zq+BNOOIH6+/t1naeWl1kB8AoQ6AAAAAAAAABT8ZpA59cWv/LKK1Xbb968mbW//PLLDd+nZcuWsf3cdtttqu2feuop1v6OO+4wfFwAAAAAAAAAiDa8JtAnTZrEtm1oaFBtn52dzdpv2LDB6G2S3CctMzP96Ec/Yu17enoMHxcAtwGBDjzNJ598Qu+88w6tW7eO6uvrqbGxkT744IOw11T//PPPqbm5mVatWkXvvfce+f1+k87YOQKBAPX19bEMDQ1p3vabb76RbKuWgYEBC6/EOvr7+9k1hPvf3O/303vvvUerVq2i5uZm+vzzz006S3cR/LlSy4EDB5w+ZVM5dOgQdXR00Lp162j9+vX0ySef6PpuRSJ6Pg96f4u8xuDgIB04cIBd6+HDhw3va2hoiHbv3k2NjY20du1a+vDDDyNiNpfDhw9LPg968Pv9uj5r4dx/u9mzZw+1tbVRY2Mj1dfX0/r166mtrY327NkT1n57e3tpy5YtVF9fT++88w59+eWXJp3xaMSZh5yMnueR3bt3sw5/fHy8avuamhrWPjs72/B94qeOz8zMVG3PT8lXWlpq+LgAAOvw+/304Ycf0oYNG6i+vp5WrVpFW7ZsCfs58dChQ/Thhx/S2rVrqbGxkXbv3h0Rz1H83/NvvvlG83ZDQ0O6nzu9SPDzZCAQMLyvSH2elCOSnxO1sGfPHtq0aRPV19fTe++9F/YYmdcZGBjQ9XnQ81vkRfixr3DHaCJx7Gt4eJi+/vprQ2OckTxGduTIEdqxYwdt2rSJVq1aRfX19bRp0ybatWtXWH9LxP2K42q7du2iI0eOmHjmUrq7ux3to+qVy/n5+az/V1FRodo+OTmZtW9vbzd6myg1NZXtp7m5OWTbvr4+ybJIXvUCAMgBgQ48R3NzMxUWFlJiYqLi21w+n4/y8/N1TxlSU1NDcXFxsvscN24cdXR0WHRV5hIIBKi5uZnKysooJydH8sdTTFdXl+b9FRYW6nqbrrCw0LqLM4kvvviC6uvrqaSkhLKyskb9d9f7RqBIR0cHpaSkyN6XuLg4qqmpMflKnKWtrU3XZyMuLs7pUzYFv99PWVlZo9bNFASBYmJiKD8/P6zBLS+j9BuqFD2/RW5meHiYWltbqaKiggoKCmjcuHGjrrW6utrQvouKiig2Nlb2/mVkZHjm7d6BgQFqbGyk+fPnU3Z2tuzfcT3wb1ZridH7bxdtbW1UUlIi6ajKJSsri9ra2nTtu7GxkRISEmT3l5iYSI2NjRZdlXc4cuSI5PdLbZAgNzfXFJH9ySefSJ5f1V7g45/p8N8NAPdw4MABqqqqoszMTNnnQzHJyclUXV2t6zmxt7dXsq4kn9jYWCouLrbwysylq6uLamtrqbCwkDIyMkY93+Tn52veV19fn67nAEEQXC/RtTxP6pldhSfU82RWVhb19vaaezEOo/c5sby83OlTNoW6ujqKj4+XvcakpCTV55tIpby8XNfnQc9vkdtRG/tKSkoytF+1sS8tos8ttLe3U3V1Nc2cOZPS0tIoJiZGcj1allkS0TtGZvT+28Xhw4eppqaGcnNzFf+GiP/Ny8vLdYlTv99PeXl5iuNqeXl5EVHQFi6VlZXsvqi9cN3R0SG5hwcPHjR83BkzZrB9qT1r8i+Xp6SkGD4mAG4EAh14Dj0PIj6fj9asWaNpv2VlZbIPAPz/TkhI8ESHo7OzU/Xe6Bl8j0SBXlpaGvIaUlNTde+zubl5VGdV7gGzrKzMgityhmgU6D09PaMEV0xMzKiH/qysrKh82I9Wgd7f3696rXoFbiAQoLy8vFH7Cf5dSU5O9sQLXk1NTar3SA+RJtD1TiVXWVmpab+1tbWjfp+Cv6c+n49qa2stvkL3w1d333vvvYrt9u3bR2PHjiVBEOj000+nbdu2hXXcyZMns+M+++yziu02bdpExxxzDAmCQBMmTPBUxQoAkU5tba2u3/CMjAxNEr27u3uUoIiNjR31u+6VlzczMjJC3hc9M3pEokDX8jxZX1+va59anydTUlI0TdHqFaJRoFdUVIz6bQj+7xwbG6v7MxQJRLNAVxv7MiJwtY59lZSUWHBF5qP2eYhmga73elJSUjT9re3r6xv1TBATEzPq5YWMjAzX/+22mp07d7KXqE8//XT65JNPFNsuWrSI3Tsty4OF4rXXXqNjjz2WBEGgn//85yHbTps2jR138eLFYR0XALcBgQ48h/iDnJCQQCUlJVRXV0ft7e00MDBA7e3tVFlZKXmQi4uLUxU0/ANlTEwMVVVVsc5jW1sbFRQUSB4Kw5kCxQ6CBXpsbOyoN/z1SCt+upji4mKqrq4OGb2VcU5QUlIiuUeJiYmUnp7O/rfeCvS2tjbJ/Z0xYwa7Dz09PVRVVSV5EIyUaVd5IZaRkaH62airq3P6lMNiYGBAUv2Xnp5OjY2NNDAwQH6/nxoaGiSDnEZnMvAy4rXHx8erfh6qq6sj5iUDv98/qvOXlpYmqfrVK3D5wc74+Hiqra1lU3e2tLRIBgYTEhJcX4keLNDj4+Np4sSJkv9PD/y2ZWVlqp81vbPS2I0o0OPi4qiwsJBqa2upra2NBgYGqKOjg2pqaiSS3efzqVahBQudOXPmsPvQ2dk56uXBaJfob7zxBvtbPX78eMUK77lz57J7Nm3aNMX99fX1UVNTEzU1NYX8/FVVVbH9TZo0if71r3/J7uvmm29m7R544AH9FwgAsAz+9zY7O5sqKiqoqamJent7qbe3l5qamkYJPbWXjvv6+iTPEZMmTaKmpiY2PWxdXZ3k370gfIIHy5OTkyUvpuq5hq6uLsmAvZbnTrej5XlSbwU6/zyZkJBA9fX17HmyublZsrZqQkJCxIiKSHtOVIN/lhCvWRzz6ejokIx/+Hy+qJvFZs6cOez6CwoKVD8PXiic0Yra2JdegRs89pWfn0+tra1ENDL2VV1dLfl3PfLZKfj74/P5KDU1VdLv0nMNkTZGxgv0iRMnUnl5OTU0NFBPTw/19fVRS0uLZMxcEEaKSUK91BcIBCQzrIwbN44aGhpoYGCABgYGqKGhQfIZHTdunCdeErSSP//5z+x+3HXXXbJtNm7cSBMmTCBBEOi4446j9evXK+5P7KOKz5VKiM8Ixx9/PD322GOybVauXElnn302CYJAP/7xj2nnzp36Lg4AlwOBDjzHuHHjqLq6OuS0MD09PZKpYXNychTb7tmzh8aPH89E85NPPjmqzcGDB+nWW2+VyFE389lnn1FhYSHV1NRIZD//AGh0CnejU8a5jRUrVlBJSQmtWbOGTVfHP+jqFZ/85+PWW2+VnSbnySefZB2J1NRU+vTTT025FifhH6a9MGgXLkuWLJF8RrZu3TqqzYYNG+iSSy5h7aLtDX+xstXtb1KbTX9/PxUUFFBFRQW1tbWxTgg/eKdn4Hbz5s3sXv7whz+UFZvd3d10ww03sP3PmzfPrMuxhPb2dioqKqK6ujo2SMkPfusV6LyIiISZDMQBiVAvlfj9fkpLS5MIg1D88pe/ZG2VKkAWLFjA2vzyl78M6xoigczMTMn9Da7GCx6gDjXAum3bNk2ibGBgQCJHgmcwGRgYkDyLxcbGuv6FGQCijZdeeokKCgpUZ4SZP3++5DcklLR75JFHWLvrr79edkCyvr6ezj33XBIEgU466SR6++23w74WK5k9ezaVlZVRY2MjE7XV1dWG+hN8BXqkvLQqPk9WVlYqPk/q6Y/zz5PnnnuubL9k586ddP3117P9P/TQQ2ZdjqNE2nNiKA4ePEiXX345u94FCxbItuNFaqgxskiEr0D3wss0ZiKOfdXX18uOfentt/NjXzfddBN98cUXo9o888wzdOqppzKh9vHHH5tyLVaRl5dH5eXl1NzczJ7B+UIioxXokTBG9s9//pNycnLYSxJKBL+4/dJLLym2Xb58OWt3ySWX0FtvvTWqzdatWyV/+5YvXx72tXiZ1tZWyQwj5eXlEvHd29sreSFR7bnorLPOYm0///xzxXb81Ow+n48aGhok/97W1ibpxxYVFYV3oQC4EAh0ELHU1dVJ3rDU0i5UJ2JgYIDJz5iYGE+uEcYLdKNTuEeKQJeD70TomcK9r6+PVazFxsaGfHsvJyeHHSMSKv0irXOgBv8WbKjlIfiHzGi4LzzRKtCV4Afv9AzWFBcXa+qEdHd3Gx78cAPB06/qIZoGRnmCXzo4cuSIbLvW1lbNop2X8mqDI5FOT0/PqArJ9PR0ysnJkcxw5PP5VL/TWgU60Uh1GD/44PP5KDMzkyZNmiSp4omLi4uoqigAoo1AICAZ4HzllVcU2/LVWaFmQOOlvBcHLnmBbnQK90gR6ErwEkHPy7n882SoGdDa29s1PzN4hWh6TmxoaGDXmpaWFrItP5tapN8XnmgW6HLw4zh6+pD82JfP5ws5YwVflezFe86Pg0azQNcD/9LBfffdp9iOn/kk1LjomjVrWLtJkyZZccqeoq6uTiLR4+LiKCcnZ1TfNSMjQ/Vla60CnWj0y5+JiYmUm5sreU4VBIFyc3OjfqYAEJlAoIOIJXhQ/vDhw7Ltfvvb37I2VVVVIff5hz/8gbVduHChFadtKRDooTEq0PnO2B/+8IeQbfnKteuuuy7cU3acaOocvPXWW3T88cezTuZnn32m2HbHjh1MtPzwhz+kXbt22XimzgKBLsWIQD9w4IBEaK5duzZk+6uvvpq1/dvf/mbCWdsHBLox+MFPpQ7vbbfdxtrMmjUr5P74TnG4a6VFAjt37qQbb7xR8tnkM3bsWHrmmWdU96NHoBONrCd57bXXKh43IyND9fcAAOB++L7VokWLZNusXr2atbn00ktpeHhYcX8bNmxgbceNG0d79uyx6tQtAQJdHSMCPfh5csOGDYpth4eH6dJLL2VtX3jhBbNO3TGi6TnxpptuYtc6f/78kG1nzZrF2t599902naHzQKBLMSrQ+fs4efLkkG35iuRrr7023FO2HQh0/fCFJFOmTJFt09bWRqeccgoJwsiSbjt27FDc32effcbGsU855RRPLBdqNStWrKALL7xQsb944403appCXY9AJxr57p922mmKxy0uLqYDBw6YcYkAuA4IdBCxBK8fJlehNTQ0xP7d5/OpVpXznfuMjAyrTt0yINBDY1Sg89O9qnXGent7JW8Mev0BI5o6B/xawVoG9/iBruBpjiIZCHQpRgT6Rx99xLaJj49XfYuXX9PP7UuMBAOBbgxeoCuJEn4pG7W/3fxveahZe6KJwcFB2r59O9XV1dG8efNo1qxZtHTpUmpubqb9+/dr2kd/fz91dnZSZ2en5pmL+vv7qa2tjU23effdd9Pzzz9P7777LvX394dzSQAAl1BUVMR+c8vKymTb8FMta3kBh+/nvfvuu2afsqVAoKtjRKDzz5Nansv5Pr/XnifliKbnRH58QW2chx/ziJTZBrQAgS7FqEDnx77Ky8tDth0YGGDV6l4c+4JA1w8v0KdOnSrbhn+xQsvfbv63PBJm8TSD/fv3U3NzMy1dupRmzZpF8+bNo7q6Otq+fTsNDg5q2ofYR+3s7KShoSFN2/T09NAbb7xBTzzxBBUWFlJZWRmtXbuWdu/eHc7lAOB6IMLyqo0AACAASURBVNBBxPLSSy+xP7IXX3yxbBu+063lobGzs9PQQ6ZbMCrQ+Wl46uvrqaGhgaqrq6m2tpZaW1tDTtvkJYwKdH4axlDrGIrw/x28vg46f8/y8vKora2Nqqurqbq6mhobG0etHetl7r77bl0dKH7gM5rWa+J/Izs6Oqimpoaqq6tpzZo11NHREXVTOhkR6Fu2bNHVqWxsbDQ08OwGwhHo/GByS0sL1dXVUXV1NdXV1VFbW1vItcS9zNatW+nYY48lQRDov/7rv+ibb76RbcffVy3fO6P/HQAAAOjjmmuuYb+3r776qmwbvv+l5fkhLy/Psy9uGhXo/JImEydOpPb2dvbc2dDQoKlf5hWMCHT+eTIvL0+1vdH/Dm6Fv2etra1UX18fkc+Jhw4d0vUMFwgEWNu4uDgbztAd8C8cV1RUsDGtmpoaamlp8eQSjeFgVKDzY19aimv4qaW9NvZlVKAHj5G1tLRE7BhZMNOnT2fX/sADD8i24V9mKSkpUd0n/91Ve2kDAACsACNkIGLh19tReuuP73RfccUVqvv8z3/+I+lshJpKz42YUYGulKuvvppWrFhh4dlbj1GBzk99o+Vh+IorrmDtQ61n6AX4jpdSzjnnHLr//vvp3//+t9OnGxbTpk1j17RkyRLV9g8++CBr/+ijj9pwhu5ArEBXSlxcHN1+++20bds2p0/VFowI9L///e9sm9///veq7Tdu3Mjae212FLMq0JUydepUWrdunUVn7wz8dOvp6emybb7++mvWZsyYMZr2e84557Btvv76azNPGQAAwLd0dXVJqkWVlgT61a9+xdpo+Ts2c+ZM1r6mpsbs07YUMyrQlXLaaafRnXfeSR9++KGFV2A9RgQ6/zw5c+ZM1fbr1q3z7POkHFqeE6+//npatWqV06caFnv37pX0u7UwZswYEgSBjj32WDp06JDFZ+gOeGmnlIkTJ1J1dbXnxvmMYFSg82NfWn5Xr7vuOs+OfZlRga6UlJQUKi0t1TR1tlfo6+tjyxgKgkCNjY2y7e655x7W5qGHHlLd75IlS1j7e+65x+zTBgAAVSDQQUTS0tKiaRqrDz/8UNJ5UuPgwYNsDWRBEDzX2TCjAl0tubm5nn2b24hAHxwcZNNSHX/88YqVgDzXX389O87mzZvDPW1H4e+ZWpKTk6mlpcXpUzYM3/lbuXKlant+vfv77rvPhjN0B1o/D3FxcZ4b4DWCEYG+YsUKts3tt9+u2r6jo4O1Hzt2bJhnbC9mVaCHis/n0zT9rRfo6uqi2NhY1UF0fjBV62eCXyd17969Zp42AACAb5k0aZImWfzTn/6UtduyZYvqfmfPns3aP/bYY2aesuWYUYGuloSEBFqzZo2FV2EtRgQ6/zw5e/Zs1fZ8xbrXnifl0POcOHPmTM/OksV/D9LS0jRtM3bsWLaN16bVNgpfxaqWrKysiK9INyLQ+bEvQdC2bjI/lui1sS8zKtDVkpKSQq2trdZdhI3wL/KFGk+9+eabWbunn35adb8rV65k7W+++WYzTxkAADQBgQ4ijs2bN9OECRPYH9i77rpLsS3fSZw2bZqm/Z9++ulsG69VaIUj0BMTE6mwsJBqamqoubmZOjs7ac2aNVRaWirZryBoe8PdjRgR6PyUaaeffrqmbfhK5vXr14dzyo7T1NREMTExlJ2dTZWVldTQ0EAdHR3U0tJClZWVkkFCQRhZW9erU/6np6ez63j99ddV27/yyius/Z/+9CcbztAdCMJI1UpZWRnV19dTW1sbtba2Uk1NDRUUFEhebvL5fLp+i7yIEYH+17/+lW1z//33q7bnZelJJ53kqaqJcAV6cnIylZSUUG1tLbW0tFB7ezvV1dXRnDlzRs2GUFFRYdFV2MP27dvp17/+Nbue6dOnK66JvXv3btbukksu0bR/fkphrGMGAADmc//997Pf2Z/85Ce0YcMGxbaJiYms7c6dO1X3/eijj7L2c+fONfO0LSccge7z+SgzM5MqKipozZo11N7eTq2trVRdXS2Z1l4QBIqNjfXsWthGBDr/PKllNqydO3d69nlSDrnnxI6ODqqvr6c5c+ZIKiUFQaCysjKnT9kQ//rXv9g1XHPNNZq2ueSSS9g2+/bts/gM3YH437ygoICqq6upqamJjWmVl5dTSkqK5POQk5Pj9ClbihGBzo99ffe739VUUHTHHXd4duwrHIEuN0bW1NRElZWVlJWVJfmsJSUlebYISeTxxx9nxWY//OEP6ZVXXlFsO3nyZHbtodqJvP7666z95MmTzTxtAADQBAQ6MI22tjaaM2eOaTHSufX7/ZIKqoyMjJBvEr/11lusrdI078Hwsnj//v26zq+6utq0+2Nk7RejAl1tWvKBgQEqKiqSPARqWQ9JDjM/Q3rPwYhAP3z4sO6OB/8WrlVrFDY1NZl6L5Wkd19fn+rDfmNjo0Rkaf2uuY2LLrpI1+eb/zwVFBRYf4IuQe33or29XTJAkZqaSoODgzadnf0YEeiPP/647s66UQntNOEIdLXPWm9vr+T+e3ngPBAISF5ISklJCfky0q5du1jbiRMnajoGPzi/a9cus04dAAAcp7y83LRnYq1/y4Opra2VvECoVg3Nv3Co5W8XL6H/93//V9e5dXV1mdpv0PtypFGBPjAwoFol2traKukDa/2bGIzZfSu9GBHo/POkls9tcEW/VZh5H0PdC7XnxL6+PslLFjExMdTR0WH25VoOL9CNPPNFeqW1SE9PT8ixwUAgQHPmSKvU6+rqbDxDezEi0PmxL62/Efw9tWrsyyqMCnQtY2T19fWSWcW8WoRERNTc3Cx5ZqmsrAzZnl/SUu+4mpalVwEAwGy8NcoKXE19fb3kYSrc6JWffr+fMjIy2Pbjxo1TfWjZtm0ba3/DDTeoHmNoaEgiArVM182jZR0urdGzTpGIUYGuFf5NSqODE2Z+hvRO2WtEoB85coRtExcXR0NDQ6rb3HDDDYY/51rRssaXnoQrnfhBQ6921P/v//2/7Py1TAG5fPly1r6oqMiGM/QO7e3tkg7jm2++6fQpWYYRgb5s2TK2TXFxsWp7fsBT60wYbiEcga4Fv99P48aNM/x3wQ0EAgHKyclh15CQkEA9PT0ht/nss89Y+4suukjTcfhnKKU1eQEAwIukpqaa9kxspI9TV1cnGVzW8jzAv2z4/vvvq7ZfuHAha//ggw/qOj8t67Xqid6XDIwKdK0ED+4b6QcHi7Vwo3dGLiMCnX+eXLhwoWr7999/35bnyeAZgsJJuC9mDwwMSH4fvPiiNz9zgNa16/kXw7/66iuLz9Bb8MUOWseEvIgRgc6PfR1zzDGaPju33HIL28aqsS+rMCrQtcL/7RMEQXFmMTfT3NwsGdfRcp/4F5eWL1+u2n7NmjWsfV5englnDQAA+oBAB6bhpEDv7OyUSMlf/epX9O6776put2PHDrZNVlaWavt9+/ax9scdd5zudbIiXaC3tray/cfFxRnah5mfITsE+vDwMI0ZM4Ztp2UKNP5FAy2fUyO4TaATkURivffee+FfpM387ne/Y+f/3HPPqbbnqz5KS0ttOENvwa+RtXTpUqdPxzKMCPSXX36ZbTN9+nTV9u+9955nB3qsFuhEI+JC3H9mZqYlx7CKvr4+yeDNpZdeSo2Njarbffnll2ybM844Q9Oxzj//fLbNl19+Ge6pAwCAa3BSoC9dupQtAXbCCSdoniaar9DS8qIhPxtYVVWVrnOMdIFOJF173khVqRcFOv88qeVl3jfffNOW50k3CXQi6XOi156jiYg+/fRTdv7nn3++pm3OOOMMto3eopBIp7e3l92bmJgYzy9loIQRgR489qVlxqqpU6ey9laNfVmF1QKdSDpG9vHHH1tyDKuor6+XPF/dc889mmYW5O/r448/rtr+ueeeY+29+DI8AMD7QKAD0/D7/dTV1WVaBgYGNB+Xr5pKSUlRrcwS4Su0fvazn6m23759O2ufmJio6Rg8PT09pt0ftSnJ5LBaoO/Zs4dOPvnksDpjZn6G9A5MGBHoRFLpsH37dtX2P/vZz1j7HTt26DpHrfT19Zl6L/W+LCIH/zb36tWrTbhKe7n99tvZ+S9evFi1/dy5c1n7p556yoYz9BaVlZWSzlakYkSgv/HGG2ybKVOmqLZvbGxk7X/xi1+Eecb2YodA518wGDt2rCXHsAK5ynOtU4v29/ez7U444QRNFQ0JCQlsGy9WQAAAgBLd3d2mPRNr7WcSja4817ME129/+1u23UsvvaTa/qabbtLVnmdgYMDUfoPetVztEOj33nuvruf4YMzuW+nFiEDnnydvuukm1fYvvfSSLc+TZt5HM2Y1458Tv//972uaUc5NfPXVV5JnRTX6+/vphBNOIEEQ6Hvf+15EL6VllGh4qdSIQCeS3putW7eqts/MzLR87Msq7BDo/BjZW2+9ZckxrCC48lyP2F6wYAHbbu7cuartFy9ezNovWLAgnNMGAABDQKADTxOOPCci+uabb9i2WiqmecE6bty4cE7dEawW6ERE8fHx7Bhff/21JcewCqMCnR/QaG5uVm3Pv3UfqR0yOfjKmJqaGqdPRzelpaW6Ogh8Z2jVqlU2nKG34KfiiuQ14o0I9Pb2dl2/RfzAs9emnrRDoPv9fsuPYQX8LA165LkIP6ihZR1QsW1sbGw4pw0AAIDCk+dE0r8BWrbl+yMbNmwwetqOYIdAr6ioYMe4++67LTmGlRgR6PzzpJYZePgZzLz2PBkOwc+JXhPoRNJZ/NSKCLq6ji79ZGRWw2ggLS2N3SMvLj2nBaMCXe9vET8G6bWxLzsEOj9G5pU14js6OiTjvnqrwp966ild40D8fwcUpgAAnMA7o4gABBGuPBfhK67U5GdxcTFrm5uba/TUHcNqgb5jxw465phjSBBGKt4OHTpk+jGsxKhALygoYNuprVfc3NwseWnDjMpurzB58mR27f/4xz+cPh3dvPjii+z8k5OTVdvzvy3//Oc/bThDb7Fo0aKoeJPYiEDfu3evZNBdTX7m5uaytl5bLsAOgc5PSTp+/HhLjmE2/EBBbGysbnlORJSens72UVlZGbJtTU0Na5uenm70tAEAAFD48pxIOlOPmvz0+/2S4+3evdvoqTuCHQL9tttuY8dYsmSJJcewEiMCnX+e9Pl8qjMD8JWiXnueDAf+OVFLH8+NJCcna35Rnf9t0bKMYbRx8OBBSkxMZPfIa0UhWjEq0PmxLzX52dHR4emxLzsEOj9GpqWi32k6Ojok41xGCiE2bNggeUlcDf73zWsvCAIAIgMIdOBJBgYGTJHnREQlJSVsP/fee2/Itpdffjlr+/LLLxs6npNYLdBra2s9/TazUYH+97//nW13+eWXh2x7zz33sLZ33nlnuKfsGfx+v+QtVSMyyGk+/fRTuvDCC9k1bNy4UbHta6+9Jhn0PHLkiI1n6g2ysrLYPVq+fLnTp2MZRgQ6EdENN9zAtquoqFBst3fvXtapPO200zy3tpwdAp2fPcKqgXkzCZbnWmY2kYOvtvvtb38bsi0/9W+ozxsAAIDQ1NfXhy3PiUYGqc855xw2wBxqbVReQGtZ+sVtWC3QA4GAZJ1Zr1T58RgR6ETS58lnn31Wsd2uXbuYFDnjjDNo27ZtZpy2J+CfEydOnOj06RiCfzFZbbp+fnmIZ555xqYz9A4tLS0S6RupGBXo/NjXf//3f4dctpH/bv3lL38x47RtxWqBHjxG9umnn5p+DDMJluc5OTmGXorYv3+/5EXv1157TbHtxo0bJS9579+/P5xLAAAAQ0CgA8/R3d0tGej9+c9/HtZbaN3d3WyQIzExUVHE89MNe3H6diJrBXpvb6/kYSovL8/U/duBUYFOJJ3mS2lQpqenR/I2c2dnpxmn7Qn4N5VjY2NDdrTcDD/FVqi3bfl1iyGjRsNXPghCZFfoGxXo/N+c1NRUxaohXpLm5OSYdNb2YbVAb2tro5iYGLZ/N1dUBQIByUtWF1xwAdXV1Rne38DAAFsyJCYmRvHvfkdHB5vuPS4ujgYGBgwfEwAAopnnn3+ezj77bNMG3GfMmMH2NX/+fNk2gUBAMhAdzt8Np7BaoM+fP5/t3+fzea5Cn8i4QOefJzMyMhRlB3+PvNiPNwr/DCQIApWUlDh9Sobo7e1lz7uhZi5qbW1l7RISEjxXEWw1fr9fUu0ayRX6RgU6kXTsS2nGg76+Psm9bG9vN+O0bcVqgc7PIuf2Cv1//OMfdOmll7LzvfXWW+mLL74wvD/+5YpQs7vy44hu7scDACIbCHTgKQKBAE2fPp39Ab300kupsbEx7P3yb2ZPmTJl1Bv+q1evppSUFNbmscceC/uYTmBEoG/atIlmzJhBra2tim0aGhok9yc+Pt7wjABOEo5A5yXWeeedR6tXr5b8+8cff0xTpkxhbW644QYzT90RAoEATZw4kWpraxWFS3d3N+Xl5UkEWVVVlc1nah4bNmygE088MeRD/OzZs9m/n3POOZ6stjfKpZdeSuXl5Yprxfn9fiouLpZUZs2cOdPms7QXowL9q6++kgyIT58+nb766itJm2effZa+//3vszYrV640+eytx6hAf/jhh6m4uDjk96uqqkryVn9qaqqrByb4346UlBR68cUXw97nX/7yF7bPyy67bFQ1e2trK1111VWsjRerQwAAwA28/fbbNHbsWPZ7es8999Dg4GBY++Qr/U4++eRRU4/39/dLpiZPT0/35Hq9RgV6WloaVVZWKr5k2NfXRzNnzpQ8d3pVkBoV6MHPk7fddtuoftuSJUvo5JNPZm3WrFlj9unbzgsvvEBFRUUhnxNramokL7enpKSoTnPvZm6++WZ2LVddddWoWamam5slAuy+++5z6Ezt55133qH8/HxqampSbNPc3CyZqSI2Npa6urpsO0e7CUeg82NfSUlJo/osn332mWQM6De/+Y2Zp24bRgS63++nrKyskGNkXV1dkjECt7/81tXVJZmN9ZZbbqG9e/eGtc93332XTjvtNLbP2bNnj2rDS/bvf//7nptpDwAQOUCgA0/R398vecjQk88//1xxvz09PaMEcH5+PpWXl1NWVpakeq2goMDVA/AiYtWZnvT394/aDy+Vk5KSaOLEiZSXl0f5+fk0adIkyX3zUqe7vb1d9/3JyMhQ3F8gEKD8/HzWNiYmhjIzM6msrIzy8/MlEiecJQfcRCAQYNcUFxdH6enplJ2dTfn5+ZSbm0vp6emS744geLNCNpjKykrJQFxqaiqVlJRQcXGx5PsQGxvrie+CmfDVrqmpqZSVlUX5+fmUn59PGRkZo36Xxo0bF1HVrvzgptaEmomiublZMrNHYmIizZgxg0pLSykjI0PyObRqXTYzGRgYMPT3e3h4eNS++OVXUlJSaOLEieyzlpWVJRkQFb+Pbn+ZxejzTahpVv1+v2TJm9jYWMrJyaHy8nLKycmRVF1lZGR4euAYAACchB/o1ZOpU6eG3G95efmo/sj8+fOpsLBQUt2XkJBALS0tNl2tcZYtW6b7HilVnfF/29LS0mjSpEmUn59PeXl5lJGRIfkbJwgjLxh4oR9v9fNkUlISzZw5k+bPny95RhAE40sOuI2nn3465HMiX1ggCCMzE1ixxJ2d9PT0SCqDY2NjKTc3l8rKyig7O1vyfZg0aVJUPfPx07InJCTQxIkTKTc3l/Lz8yk7O1sizsWorSXvJawe+/L5fJSZmUmlpaVUUFAg+b1JSUlxfR+MSCrLtUbuZSa/38/+XW6MLC0tbdQYmZF1xO2EHxPWk7POOivkfuvq6iTjGePGjaOSkhIqKSmRfCd9Pp+rXzAAAEQ+EOjAU1gl0ImI3n//fZo6dari9j6fj+677z5ZyexGrBDoarn++us982BjdieCaOTzed9990keAoMzdepUev/99226SmvhBbpafvKTn9CDDz5I3d3dTp+2KVRVVbF1KeUyfvx4T1YDh8tZZ52l6fNw5plnUnFxMX3wwQdOn7KpmD3gSUS0fv36kPsdM2YMPfzwwzZdYXiYKdC1ioqYmBi66aab6PXXX3fgivVh9PlGbZ3Srq4uSVWSXG6++eaIrrIBAACrsUqgE41U+51xxhmK+7jyyitp/fr1Nlxl+Fgh0NWSnJxMs2fPpu3bt9t8tcZw4nnyjDPOoCeeeMKmK7QeXqCHyrHHHkt5eXm0bt06p0/ZFDo6OuiPf/xjyGv+85//HBEv8+th27Ztmr9L1157La1YscLpUzYVp8a+srOzaevWrTZdZXiYJdD1jFlffPHFVF5eHnY1t9VYJdCJRmYCOf/88xX3cf7550fUyywAAG8CgQ48xeHDh+npp582lMOHD6vu3+/3U01NDc2cOZNSU1MpLi6OJk6cSCUlJSGne3IjRu7R0NDQqP0MDAxQfX09FRYWUmpqKiUlJTE5n5ycTFlZWTRjxgxdU8m5gS+++EL3/dFaTdzU1EQlJSWUmZlJsbGxlJqaSjNmzKCampqIe9O7paWFSktL2Zv8YtVnfHw8paenU15eHpWVlVFfX5/Tp2o6HR0d7I3+hIQESkpKotzcXCovL4+YFwX08tFHH1FlZSXl5uZScnIyJSUlkc/no7i4OEpNTaWcnBwqKSmJWFG3du1a3b8rBw4cUN1vb28vVVZWUn5+PqWkpFBcXBxNmjSJ5s+fH3J5Dbdh9G+4HF988QXV1tbSjBkzaNy4cZSUlESxsbEUExNDKSkpNGnSJCosLBw1ZbmbMfp8o+UzFAgEqK6ujgoLCyk9PZ1VRBQWFlJdXZ0nKvIAAMDNtLS0GPoN11o13traSqWlpZSdnU3x8fGUnJxM+fn5VFlZ6alp29vb23XfIyXx3dbWRuXl5ZSdnU1JSUmsqjguLo7S0tIoNzeX5syZ4zlZaPfzZGlpqaeeJ7Wwf/9+2edEn8/HnhNnzpzpuTEeLQQCAaqtraXCwkJKS0uj2NhYysjIoKKioqibHU3k0KFD1NDQQMXFxZSenk5JSUlshsCkpCTKzMxk4zWRiBNjX9XV1Z4a+9qwYYPueyRXpDU8PKw4RpaQkMDGyMrLyz1zfz7//HNDzzdaP0MdHR1sdrTExERKTExkM6Z5YfYCAEDkA4EOAAAAAAAAAAAAAAAAAAAAAAAAEAQ6AAAAAAAAAAAAAAAAAAAAAAAAQEQQ6AAAAAAAAAAAAAAAAAAAAAAAAAARQaADAAAAAAAAAAAAAAAAAAAAAAAARASBDgAAAAAAAAAAAAAAAAAAAAAAABARBDoAAAAAAAAAAAAAAAAAAAAAAABARBDoAAAAAAAAAAAAAAAAAAAAAAAAABFBoAMAAAAAAAAAAAAAAAAAAAAAAABEBIEOAAAAAAAAAAAAAAAAAAAAAAAAEBEEOgAAAAAAAAAAAAAAAAAAAAAAAEBEEOgAAAAAAAAAAAAAAAAAAAAAAAAAEUGgAwAAAAAAAAAAAAAAAAAAAAAAAEQEgQ4AAAAAAAAAAAAAAAAAAAAAAAAQEQQ6AAAAAAAAAAAAAAAAAAAAAAAAQEQQ6AAAAAAAAAAAAAAAAAAAAP9/e3ev47ax9wF4b0HXwEuQWteCaxcqXesC3KhKq/QGVLpT4W4BxUCKNDLwFi6OABcpAiFNYOAARMq0/7cIuIea5beoD3ufByBOji2RQ3KG650fZwYAIkKADgAAAAAAAAARIUAHAAAAAAAAgIgQoAMAAAAAAABARAjQAQAAAAAAACAiBOgAAAAAAAAAEBECdAAAAAAAAACICAE6AAAAAAAAAESEAB0AAAAAAAAAIkKADgAAAAAAAAARIUAHAAAAAAAAgIgQoAMAAAAAAABARAjQAQAAAAAAACAiBOgAAAAAAAAAEBECdAAAAAAAAACICAE6AAAAAAAAAESEAB0AAAAAAAAAIkKADgAAAAAAAAARIUAHAAAAAAAAgIgQoAMAAAAAAABARAjQAQAAAAAAACAiBOgAAAAAAAAAEBECdAAAAAAAAACICAE6AAAAAAAAAESEAB0AAAAAAAAAIkKADgAAAAAAAAARIUAHAAAAAAAAgIgQoAMAAAAAAABARAjQAQAAAAAAACAiBOgAAAAAAAAAEBECdAAAAAAAAACICAE6AAAAAAAAAESEAB0AAAAAAAAAIkKADgAAAAAAAAARIUAHAAAAAAAAgIgQoAMAAAAAAABARAjQAQAAAAAAACAiBOgAAAAAAAAAEBECdAAAAAAAAACICAE6AAAAAAAAAESEAB0AAAAAAAAAIkKADgAAAAAAAAARIUAHAAAAAAAAgIgQoAMAUGO9Xp9seZ4P3td+vz/Z1+FwOKtsm83maV/7/f6sfbXZ7/cn2/F4vOjxmpSv4aXPe4jj8fjsegH/k+f5szZyzrP1HOXnyXa7vUkZaHY4HE7qyrk/OwEAAOhGgA4AQKXZbBYPDw9P2zkBy2KxONnXcrkcvK/j8Xiyr91uN3hfXZSP9fDwEOv1+qLH61qWW5ajznq9fna9gP/Z7/fP2sitXjQpl2E+n9+kDDSbz+fuEwAAwA3o0QIAoNJmsznpuF8sFoP3NZlMTvY1mUxGKdc5++lKgN6dAB2aCdDpQ4AOAABwG3q0AAColI70HhqG7na7Z/s5JzQqj2Y/J9TvSoDenQAdmgnQ6UOADgAAcBt6tAAAqJVl2dnTpS+Xy5PO/+K/V6tV733leT7atPJdCdC7E6BDMwE6fQjQAQAAbkOPFgAAtVar1dlrlxch/Gw2OwnTsyzrva/tdntSnjzPe++jr/1+f7Idj8eLH7POvQfox+Px2fUC/ifP82dt5BrPsSqC2ft3OBxO6srhcLh1kQAAAF4EAToAALUOh8NZa5eXv79arZ4F4H3DgHIAf43p2+/NNQL08ojHewzpuS/3MJL62tJR5N8rAfqP6SW2SQAAgLF9v7/tAwBwFek07n1C7/II9t1u92xd9b4B7WQyefruZrPpeyrfcnmDcQAAGm9JREFUPQE69+YlhnUCdO7ZS2yTAAAAY/t+f9sHAOAqyqO++65dXg7fC7PZ7OnPZrNZ533tdruTctxyKvVbEaBzb15iWCdA5569xDYJAAAwtu/3t30AAK4iDa67rl1eHm1enm49XVe9axBe/l6f4P1HIkDn3rzEsE6Azj17iW0SAABgbN/vb/sAAFxNeer0rqH3ZrN5+vx2u3368zR86joVe3k0+5Dp2w+HQ+811++NAJ2x5Hke+/0+8jw/az+XCuvuub3eS4B+7v07J0A/Ho+x3+/v9h69ZGO3ycPhEPv9/i5mfTkej3dX58Z6lgIAAPdFgA4AQKt0GvcuAXZ5qva0470cyJdHp9c5HA6912HP8zw2m81JOcoj2MuhfpP9fh/r9fpp6xoiFMcvB9Kz2SxWq9XJPor9LxaLmM/nMZlMYjKZVO6zLkA/Ho9PxyqubZZlsVgsWs9zu92enF/5RYX5fH7yd+WtTvkzbceez+dPW/mz55xPnf1+H8vl8un8JpPJs/0dj8fYbrexWq1iPp8/1Z0hL2y0abpOu93uqQzF+VfVnb62220sFotn7aG4Fl3CtrQelPezXC4r60qXezZWey2u23w+P1luIs/zp/Mv14H5fB6bzaYx/Doejyfnkz4P69pI3fVM21wXh8MhVqtV5fXpc//K+gTox+Ox9vjlMmw2m7sIWgtDnt/p/Wn6zna7PXmOle12u1gulyfXrKiXXa9RWveq7vHYbTJ9VqZblmWxXC5ju91eNDQut9n0Jb7iubBerzuXofxsSM+/fKzZbNbaHoprlJZrMpnEcrm8ShsYu+6NUV/vsUwAADCUAB0AgFbb7fZZx3WTPM8bP5sGUG0d4OVQoMsU8ofDobbzPz2PtjA+DSS6hFTb7baywz8NrJo+U9U5XBWgp+WrO1bdNS4H/H22On1CuUucTyrP89ZzzLKsNhgsQqixVZ3Per1urTeTyaT3SwT7/b5TeyjK0tQmhtSVtnowZnst3+viuLvdrvW6ZllWu+90xHnXrS4cT+tjk91u1/neFXW1a9voeo+6PM/S7V5GCQ95fqf3p+k76f4j/q3PTc+TPu04rXtVdWrMNpkusdK21b3sdY48z5/9G6GtDH3va/k6bjabZ/W7qT10vUaXnsFlrLrX5fk7mUxit9t9l2UCAIChBOgAALQqB+LF1hTSlAP38ijQqr9/eHhoDRLKna9V+2vad7lDvCq0nkwmjSOZ+gYwVQFwMaKtqTN4NpuddBhXHaf8+dVq1StkqAuB7ylArxod3fd8yvI8r7zf8/m8sXO++EzX8xiifLwsyy4WULa1h7oRzXX1fEhdaQtnx2yv6X0rLyXRttW9nHPLAL3peVJs6d93mdUjoltbrTr39PhVbeleXDtA3+/3vdpy2yjaawboVXWtfJ+r2uMlno1V51Q8k5vqXJ+Xa4qR63U/c6rOK8/zyudllmW1z9K2f6+cY4y6V/f8rdranr33WiYAABjqfn6zBQDgrqUdzU2hd/mzVZ3aaSDfFPgcj8fOneTpVO+TyaRy+u10VGdTCNAngEnDjnQ0aDHKuC0QKT6bSs+t+N90Kt3dblfZmV/V0Vysb1tsafnLf1fe6vQJVy5xPmXlwKQqFN7v9yf7nUwmldf9EtMU14UBq9XqqZyHwyE2m01lWJRlWWu50iCibtRrVb2cTCaVba1cB9JwerPZVNaVujZ7ifaa3vNyOyvXl8PhUBme1V2f8vmkL67UtZG6+jkkQM+yrHbK7OPx+Kx9dFl2oEtbLe93NpvVnlMxBXYRbt6LawfoRZ1bLBYn9b6Yij2tb20vAnUJ0Mdok+nP5KaZDIolNoqp3C+hXI6650d6rm3PxDRAT9tMMf36er2uPGb6vJjP58/aQ7HUQd86N8S5da98PRaLxcm5DK2v91gmAAAYSoAOAEAnaRhXF3qXO+KbpndNg6465U7yps/leX4SstUFgOXPlzvQ6zq5+wQwXUctl/dZF9pWSTuOHx7qXyioGi3XN1QbMgVtl1DuGueTBk919y0dpX7paXcL6XkvFovaelA3pXFTWdNwejabtdazw+Fwci3aAqmu17junC7RXqtGZDfVk/S6dhm9XTVNcR99AvTNZtNpqu/0RaMuU2u3tdV0n12nS76nEaHXDtDb6lDVSy1NugToTZ/v2ibTcnX9mXSpe52Gp3XS9tvU1uterile3Gk65zSsbwtty9fzUqP0z617Xc6l6iWF761MAAAwlAAdAIBOugY0u91uUCdoXThTHvXVZ39dgoNyyFi3764BTHp9mo6fjvbrGkz1CVAjnndOd5lOts/+277fN0Af83zKwUpbOcojBmezWeNnx1I+j67HTEdANgUHaVjUNegqt9+2e3JOgH6p9pqGn233Pm23Xe7FNQP0PtIwsW1K67brdM79vRe3GIHeFj6nM0r0eUnlUgH6uXX6VtL22xTWVr1c0/biTqEcuHcNxMvP60u8aDBG3Rvyne+tTAAAMJR/aQIA0Fk6Argq+C2HOE3BcNrxXRWG9gmau07xnCo6ueteCOgawKTBRZvytewaVKed/33Xz+1yXfqENW3f7xugj3k+6XS9TdLQ+Br63peI6jXdq8KfdPR533V4u84OcU7Aeqn2moZkXUZvp/Wwzb0G6Gm52macaKuDVeHkJZYzuKRrB+hdppPus/9bjUC/1kwcY0jD1zpVAXqX65Nem67XtPwc7jL7S19j1L0h32l6BtxjmQAAYCgBOgAAnaWjRquCuXIw1tapWQ6Rq0bTloPNpo7xNOhZr9e16xKnWznwrypv1wAm7WRv0yfgLXQNCgrfU4A+9vmU62Hf0Oka+t6XQrq+blUwk9bZLiMsy7rODjE0rLtke02DlS7nnoZqbe41QO8ze0BEtzqYjvTMsixWq1XsdrvvIrS6doDeJSi9xwA9bZMPD//OxlC0zXuWvthXZ0hQG3H6UmCWZZ2fVeV70fclpi7GqHtdXjC6dnsYu0wAADCUAB0AgM7STvY09C6PuOqylnAaBqZhV7njuml/aXA0dKvqhB06Ar1tNHV5JHHX0Wl9Q9fvKUAf+3zKHextQUk5MO4S5I+h77kX0rpedW7nBrRdQ7uhYd0l2+uQc0/32+ZeA/S+YWuXOth2ryaTSSwWi9hut3cZqF87QB97/9cK0COe/zxOtyzLYrlcdl5y5Fq6tqehoWsa0A/ZLrEO+qXr3pDv3GOZAABgKAE6AAC9pCMSy0FxufO0yyiidKrpNEguh8xN+0s7bccM5Pp0CJfL22ft6K4jhPt2yL/kAD0NxZvCvXJnfJcXP8YwNFxJ20zVd9Np3vvqcoyI8dZbHrO9voQA/XA4xHa7jfV6HcvlMubzeczn82dB3xgBesTz2TXqtslk0um5f00C9H7BYvmltaYty7LeM1ucI8/z2O/3sV6vY71eP9X5+Xze+Xk3tN2N8awSoN+uTAAAMJQAHQCAXpqmkC53araNwC6UO7/LncxpiNdn3c2ik73vVlXmPh3C5c9OJpPKgCHP85Ogq0/Het8O+ZccoKfrhdeNQh+6vu25zglX2r6bhjd9XTtAH7O9/qgB+na7jcVi8SwsbNrGCtAj/r3XVWtIV22XmK56KAF6/+fZdrt99qJc3XbJ0ejH4zFWq1XvEeB1xgjQ5/P5oGfVJV4sucew+h7LBAAAQwnQAQDoJQ3XihG7eZ4//dlsNuu8v3TEW6HcEds2Krjv+uN99OkQLl+DYiumvN3v97FarU4CsLqQvU6fwCviZQfoEc9f9siyLDabTez3+9hut4PXxB1D33MvpNegqm2k4VdfXY5R9bmuIcYl2+uPFqDvdrvGMLM8EnexWPRqv0Pq4PF4jO122xps3kugJUAffh8Oh0NsNptYLpe1dbBtdo8h8jxvHAmfZdlJne/6vBsaoJf3P+Rn4qXcY1h9j2UCAIChBOgAAPRW7lAu1owur5XbdU3v9HsPD/8b0VbuIG3bXxrqjzkqbugI9Latb3geIUA/ZwR623bN8DxieIBenpq+7h6lQWrfcKHLMSKGh3WXbK8/UoBeNXX6crmM7XZbOfr+Emugd7Hb7Z6dU5+XqC5JgD5esJjneeXo9DFnHEhnaHl4+DcwX6/XtecydA30rsrP03up1xH3GVbfY5kAAGAoAToAAL2lo8MOh8PJaN9zguHVavVsJHeX6eDLnfpjhqF9OoSLMiwWi1iv17UB7nK57DzFfVnfwOslB+jl8LFqtHk5nLnFus1Dw8s0vKoKn9PgtW97SAOsuvZ8Tlh3qfb6owTo6Qsgs9ms9ZlxqwC9cO7a7pcgQB8/WEzr5pjre6fXs8vLeJcO0NPn6ZCf3Zdwj2H1PZYJAACGuo/fagEA+K6ko8Y3m81Th2aWZb33l47wKu+/64ivtOO2b4jfdb9NHbVVIUcxXXjTCLquLhk4Vx3jew7Qy/etcDweY7/fP61Je8sgpHweXet4OjK8mP0hlQZck8mk87mmbbvpGp8T1l2qvf4oAXp6bbuM0u86c0Bh7AD9klPzDzUk0EtfIBGgP1d+iW7MAL18bbo+F9MX1brsu0/9TJ+nbUvKXMs9htX3WCYAABjqPn6rBQDgu5N2KBf/PWQ61zR4KY9m7zodfFVo2DWUy/O8Npjo2iFcHjV/qenArx2gDwlG7iVAL9ehexkxWJaGtm0BwOFweBYUNYVpab2dzWataxVXHWPMcK/sUu31FgF63/BmSIDeZZaES6yBvl6vO69xXW5zdS93XFvfe5Ve91sHhucG6F3b5PF47LX0SvklgzED5fK16fIyXrocxCUC9Ijn97nPz/j9fj/qMhV1ZbqHsPoeywQAAEMJ0AEAGKQ8Aq0chA3pyEynbC9vfUampqNnJ5NJY/B0PB5Pplqv0qdDuHwdihHnVdvQ0baXDJwLbdN3H4/HWCwWtefQ53iXPJ/yaNxiVoO6+9E1IBxTWs8nk0ltyJLWweKc2spdtS51Xf3dbrfPwvO2l2HSdptl2bMy7ff72vt0ifZ6jQA9LXdVgLjdbmtDtq5lTK9N08s76bIaXcLTtrZU3N/JZBKr1arxubXf7zuN0h3yTDpH2naa6lfVCyS3Dgz7BuJD22RRp7Msi81m0/jSUTrTQZ/gvU1VUF33nEvrXFt7OneJgfRn42KxaLxOu93u6ZhDZnNpc49h9T2WaegxAABAgA4AwCDpqPEiaBmqao3qIdPBV5Ury7JYrVaxXq9jvV7Hcrl81hle16Hep0O4KsRq2iaTSSwWi9hsNp1C3L7B05CwKj2HyWQSy+UyFovFyTWrC036HO+S53M8Hnvdi4eHfwPm1Wp1lc71pjKU62lVQNR1tHae55X1PMuymM/nsVqtYj6fVx6j6wjLdE32oq3N5/OTv6sr79jt9RoBelXdKupO+XrWPQ+7lrHqeVKuH+v1+tmo8/J2boBeNRp7MpnEfD5vvTd1bejaAXrVSxqbzebkBZrdbtf47P6eAvSIYW2y6iWdLMtisVic1LV035PJZNQXkKraVvEzqCjHarV6Vo4u7encAL3ueVq+Ruv1uvKZKkC/XZmGHgMAAAToAAAMUjVq/Jypy9NRbQ8Pw6aDj/g3NKkKBZu2upFufTqE07Cmz1YEO036Bk9Dwqqq0Kxqqxth2ud4lz6fqrCj6zafzy869Xt6rKoAq66e9J3BoDy1dpetz4jSruVu2ueY7fUaAXrVceq2qnvVtYzpNPdd2mT5/48RoPe9Lw8PzaO8rx2gRzwPlNvqVdpevrcAfUibrPr5e4lnURddy//w8O8LJen9rXNugB7xb5tsemmlasuyzBTuNyzT0GMAAIAAHQCAwdKO5HM6iatGnp3TOV+sk9wUnhQj85qC0q4dwlUjaYdsTQFJ3+BpaFjVFKYsFovGgKzP8S51PnUjBYcERJea3r3qPIrp8evK0zSdcZv9ft+472KU55CXBur2W+yzS1gxVnu9VoB+PB5r61hbOfuU8Xg8Nob1xcj34/HYO2zt2v62220sFovWMH2xWPReY/waAfrhcOhVr/qEgPcYoEcMa5N5nsdms2l9OeScZ0VXm82mtr4VM7cUP4e6tqcxAvRC2/O0aA9NPyvPdY9h9T2WaegxAABAgA4AwA/vcDjEdruN9Xr9NH3vmJ3/x+PxpLO/WEe2bs3t/X4fm82mdiraSwYTfc6puGbF+uHfi3QE6XK5bFwDfbfb1U6Hfc6sCk2aQsQ8z2O/3z9NCTzmOu3FvjebTazX69hut6Pc28Ph8LTP/X5/1ssvl26vYyru06XLWb6+xT271MsdbeUo183ivPuUpfyy1CWmtq5TLndxDe+1Xo3h3DZZfjaO+azoKs/zk+Of+1y5hPRZ/b39rAQAAOoJ0AEA4Ezl9XOzLOsdbKUjvq8ZKv1o0pkM+kxHXnw/HVl8CdcehQv3ojxbx48cYAMAAPD9EqADAMCZyqPIh4bf5SlGBarDpVPpD5FOm3yJEYUCdF6q4oWj2Wx266IAAABAJQE6AACcqTx9+2q1GrSPcoC+WCxGLuHLkY7mHzLNdRqgX2LaYAE6L1Uxw0Pf2SEAAADgWgToAABwpvIU7pPJpHfgmo6a3m63Fyrpjy+dwr3vGuZ5np9M4Z5l2UXKKUDnJcrz/KyXWwAAAOAaBOgAAHCmPM9PRqEXwe1ut2v8zna7PRl5blrjcazX65NrmmVZbDabxvWWD4dDrFarZ/ex6R6eQ4DOS3Q8HmO9XntJCAAAgLsmQAcAgBEcDoeTkctpKD6fz5+28prpaZBqVOY40hC9PENA+V6kLzCUP3fJkE+ADgAAAHCfBOgAADCSPM9jvV4/G8XctmVZZkTmBez3+9qAvGlbLpeNo9XHIEAHAAAAuE8CdAAAuIDdbher1Srm8/mzQD3LspjP57Fer3uvl05/x+MxNptNLBaLylkC5vN5LJfL2G63V5sBYL1eP21engAAAAC4HwJ0AAAAAAAAA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QEQI0AEAAAAAAAAgIgToAAAAAAAAABARAnQAAAAAAAAAiAgBOgAAAAAAAABEhAAdAAAAAAAAACJCgA4AAAAAAAAAESFABwAAAAAAAICIEKADAAAAAAAAkPj48c/4+vXvWxfj6gToAAAAAAAAADz5+vXvmE4f4/37329dlKsToAMAAAAAAADw5Oefv8Z0+mgEOgAAAAAAAAC38enTX/Hq1S/x6dNfNy3H69e/xtu3+4vt/9u3f+Lduy8XPcZQAnQAAAAAAACAG/n69e/48OGPePt2H9PpY0ynjzcN0D9+/DOm08f48OGP0ff96dNf8dNP/4lXr36J6fRRgA4AAAAAAADw0n369NdTWF613TJAf/fuS7x69cto+yu/GJBuAnQAAAAAAACAFy4N0JfL/4vXr3+9eYD+7ds/MZ0+xrt3X0bbZzlAf/3611gu/0+ADgAAAAAAAMC/vn37Jz59+iu+ffvn6c/uYQr39+9/j+n0MT5//u9o+/z8+b8n+yu/PCBABwAAAAAAAOCZewjQ37z5Ld68+e2ixxCgAwAAAAAAANDo1gH658//jen0Md6///2ixxGgAwAAAAAAANDo1gH6u3dfYjp9PJlW/hIE6AAAAAAAAAA0unWA/urVL/Hu3ZeLH0eADgAAAAAAAECjWwboHz78EdPpY3z8+OfFjyVABwAAAAAAAKDRLQP0t2/38fr1r1c5lgAdAAAAAAAAgEa3CtC/fv07ptPH+Pnnr1c5ngAdAAAAAAAAgEa3CtB//vlrTKeP8fXr31c5ngAdAAAAAAAAgEa3CtBfv/71qkG2AB0AAAAAAACARrcI0D9+/DOm08f48OGPqxwvQoAOAAAAAAAAQItbBOjv3n2JV69+ucqxCgJ0AAAAAAAAABpdO0D/9u2fmE4f4927Lxc/VpkAHQAAAAAAAIBG1w7Q37//PabTx/j8+b8XP1aZAB0AAAAAAACARtcO0N+8+S3evPnt4sdJCdABAAAAAAAAaHTNAP3z5//GdPoY79//ftHjVBGgAwAAAAAAAHDi7dv9yfbq1S9PwfKbN7+d/N1PP/1n1GP/9NN/Yjp9jG/f/hl1v1U+fPjj5FzevPnt6Txfvfrl2XW49pTyKQE6AAAAAAAAwJUVIXKXbeyR2q9e/RLv3n0ZdZ91fv75a69zvcb09U0E6AAAAAAAAABX9unTX523MUdlf/jwR0ynj/Hx45+j7bPJ169/9zrXa4yKbyJABwAAAAAAAHghlsv/i9evf711Me6WAB0AAAAAAADgBfj69e+YTh9HX1P9RyJABwAAAAAAAHgBivXIv379+9ZFuVsCdAAAAAAAAIAX4PXrX+Pt2/2ti3HXBOgAAAAAAAAAP7hPn/6K6fQxPnz449ZFuWsCdAAAAAAAAIAf3Lt3X+LVq1/i27d/bl2UuyZABwAAAAAAAPjBTaeP8e7dl1sX4+4J0AEAAAAAAAB+cO/f/270eQcCdAAAAAAAAAAIAToAAAAAAAAARIQAHQAAAAAAAAAiQoAOAAAAAAAAABEhQAcAAAAAAACAiIj4f6PGmKBzFsYHAAAAAElFTkSuQmCC"/>
          <p:cNvSpPr>
            <a:spLocks noChangeAspect="1" noChangeArrowheads="1"/>
          </p:cNvSpPr>
          <p:nvPr/>
        </p:nvSpPr>
        <p:spPr bwMode="auto">
          <a:xfrm>
            <a:off x="307975" y="-4014788"/>
            <a:ext cx="11601450" cy="86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643"/>
            <a:ext cx="91440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D07BB9-DE52-4466-A2F6-30C4F4279BE5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 idx="4294967295"/>
          </p:nvPr>
        </p:nvSpPr>
        <p:spPr>
          <a:xfrm>
            <a:off x="669727" y="152400"/>
            <a:ext cx="7804547" cy="6394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262889">
              <a:defRPr sz="3600"/>
            </a:lvl1pPr>
          </a:lstStyle>
          <a:p>
            <a:pPr lvl="0">
              <a:defRPr sz="1800" u="none"/>
            </a:pPr>
            <a:r>
              <a:rPr sz="2500" u="sng" dirty="0"/>
              <a:t>Requirements of a Field Response Calibration System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4294967295"/>
          </p:nvPr>
        </p:nvSpPr>
        <p:spPr>
          <a:xfrm>
            <a:off x="208111" y="655321"/>
            <a:ext cx="4406222" cy="4399280"/>
          </a:xfrm>
          <a:prstGeom prst="rect">
            <a:avLst/>
          </a:prstGeom>
        </p:spPr>
        <p:txBody>
          <a:bodyPr/>
          <a:lstStyle/>
          <a:p>
            <a:pPr marL="234396" indent="-234396" defTabSz="308063">
              <a:spcBef>
                <a:spcPts val="2180"/>
              </a:spcBef>
              <a:defRPr sz="1800"/>
            </a:pPr>
            <a:r>
              <a:rPr sz="1900" dirty="0"/>
              <a:t>A bright point-like electron source is </a:t>
            </a:r>
            <a:r>
              <a:rPr sz="1900" dirty="0" smtClean="0"/>
              <a:t>favored</a:t>
            </a:r>
            <a:endParaRPr lang="en-US" sz="1900" dirty="0" smtClean="0"/>
          </a:p>
          <a:p>
            <a:pPr marL="234396" indent="-234396" defTabSz="308063">
              <a:spcBef>
                <a:spcPts val="2180"/>
              </a:spcBef>
              <a:defRPr sz="1800"/>
            </a:pPr>
            <a:r>
              <a:rPr sz="1900" dirty="0" smtClean="0"/>
              <a:t>The </a:t>
            </a:r>
            <a:r>
              <a:rPr sz="1900" dirty="0"/>
              <a:t>multiple known source positions are crucial</a:t>
            </a:r>
          </a:p>
          <a:p>
            <a:pPr marL="234396" indent="-234396" defTabSz="308063">
              <a:spcBef>
                <a:spcPts val="2180"/>
              </a:spcBef>
              <a:defRPr sz="1800"/>
            </a:pPr>
            <a:r>
              <a:rPr sz="1900" dirty="0"/>
              <a:t>The electron spot is close to the wire plane to limit diffusions</a:t>
            </a:r>
          </a:p>
          <a:p>
            <a:pPr marL="234396" indent="-234396" defTabSz="308063">
              <a:spcBef>
                <a:spcPts val="2180"/>
              </a:spcBef>
              <a:defRPr sz="1800"/>
            </a:pPr>
            <a:r>
              <a:rPr sz="1900" dirty="0"/>
              <a:t>Averaging is needed to minimize </a:t>
            </a:r>
            <a:r>
              <a:rPr sz="1900" dirty="0" smtClean="0"/>
              <a:t>electronic noise</a:t>
            </a:r>
            <a:r>
              <a:rPr lang="en-US" sz="1900" dirty="0" smtClean="0"/>
              <a:t> </a:t>
            </a:r>
            <a:r>
              <a:rPr lang="en-US" sz="1900" dirty="0" smtClean="0">
                <a:sym typeface="Wingdings" panose="05000000000000000000" pitchFamily="2" charset="2"/>
              </a:rPr>
              <a:t> </a:t>
            </a:r>
            <a:r>
              <a:rPr sz="1900" dirty="0" smtClean="0"/>
              <a:t>trigger </a:t>
            </a:r>
            <a:r>
              <a:rPr sz="1900" dirty="0"/>
              <a:t>is desired</a:t>
            </a:r>
          </a:p>
          <a:p>
            <a:pPr marL="234396" indent="-234396" defTabSz="308063">
              <a:spcBef>
                <a:spcPts val="2180"/>
              </a:spcBef>
              <a:defRPr sz="1800"/>
            </a:pPr>
            <a:r>
              <a:rPr sz="1900" dirty="0"/>
              <a:t>Distortion by digitization must be minimized</a:t>
            </a:r>
          </a:p>
          <a:p>
            <a:pPr marL="234396" indent="-234396" defTabSz="308063">
              <a:spcBef>
                <a:spcPts val="2180"/>
              </a:spcBef>
              <a:defRPr sz="1800"/>
            </a:pPr>
            <a:r>
              <a:rPr sz="1900" dirty="0"/>
              <a:t>Negligible influence on the drift field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4294967295"/>
          </p:nvPr>
        </p:nvSpPr>
        <p:spPr>
          <a:xfrm>
            <a:off x="4482666" y="6505277"/>
            <a:ext cx="470334" cy="2678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26</a:t>
            </a:fld>
            <a:endParaRPr dirty="0"/>
          </a:p>
        </p:txBody>
      </p:sp>
      <p:sp>
        <p:nvSpPr>
          <p:cNvPr id="148" name="Shape 148"/>
          <p:cNvSpPr/>
          <p:nvPr/>
        </p:nvSpPr>
        <p:spPr>
          <a:xfrm>
            <a:off x="208111" y="5251218"/>
            <a:ext cx="8812445" cy="11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431165" indent="-431165" algn="l" defTabSz="566674">
              <a:spcBef>
                <a:spcPts val="4000"/>
              </a:spcBef>
              <a:buSzPct val="75000"/>
              <a:buChar char="•"/>
              <a:defRPr sz="3492" i="1"/>
            </a:lvl1pPr>
          </a:lstStyle>
          <a:p>
            <a:pPr lvl="0">
              <a:defRPr sz="1800" i="0"/>
            </a:pPr>
            <a:r>
              <a:rPr lang="en-US" sz="2500" dirty="0" smtClean="0"/>
              <a:t>We will perform direct calibration of </a:t>
            </a:r>
            <a:r>
              <a:rPr sz="2500" dirty="0" smtClean="0"/>
              <a:t>field </a:t>
            </a:r>
            <a:r>
              <a:rPr sz="2500" dirty="0"/>
              <a:t>response </a:t>
            </a:r>
            <a:r>
              <a:rPr sz="2500" dirty="0" smtClean="0"/>
              <a:t>with </a:t>
            </a:r>
            <a:r>
              <a:rPr sz="2500" dirty="0"/>
              <a:t>photocathode driven by pulsed </a:t>
            </a:r>
            <a:r>
              <a:rPr sz="2500" dirty="0" smtClean="0"/>
              <a:t>laser</a:t>
            </a:r>
            <a:r>
              <a:rPr lang="en-US" sz="2500" dirty="0" smtClean="0"/>
              <a:t> </a:t>
            </a:r>
            <a:r>
              <a:rPr lang="en-US" sz="2500" dirty="0" smtClean="0">
                <a:sym typeface="Wingdings" panose="05000000000000000000" pitchFamily="2" charset="2"/>
              </a:rPr>
              <a:t> better understanding the induction signal </a:t>
            </a:r>
            <a:endParaRPr sz="2500" dirty="0"/>
          </a:p>
        </p:txBody>
      </p:sp>
      <p:sp>
        <p:nvSpPr>
          <p:cNvPr id="6" name="TextBox 5"/>
          <p:cNvSpPr txBox="1"/>
          <p:nvPr/>
        </p:nvSpPr>
        <p:spPr>
          <a:xfrm rot="2762667">
            <a:off x="7952220" y="1014370"/>
            <a:ext cx="183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Yichen</a:t>
            </a:r>
            <a:r>
              <a:rPr lang="en-US" dirty="0" smtClean="0"/>
              <a:t> Li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1832-2012-405B-B0D8-F4AF2A9DCA58}" type="datetime1">
              <a:rPr lang="en-US" smtClean="0"/>
              <a:t>7/13/2016</a:t>
            </a:fld>
            <a:endParaRPr lang="en-US"/>
          </a:p>
        </p:txBody>
      </p:sp>
      <p:sp>
        <p:nvSpPr>
          <p:cNvPr id="3" name="AutoShape 2" descr="imap://last%2Eqx%40gmail%2Ecom@imap.googlemail.com:993/fetch%3EUID%3E/INBOX%3E75469?part=1.2&amp;filename=PastedGraphic-2.png"/>
          <p:cNvSpPr>
            <a:spLocks noChangeAspect="1" noChangeArrowheads="1"/>
          </p:cNvSpPr>
          <p:nvPr/>
        </p:nvSpPr>
        <p:spPr bwMode="auto">
          <a:xfrm>
            <a:off x="155575" y="-1379538"/>
            <a:ext cx="6096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p://last%2Eqx%40gmail%2Ecom@imap.googlemail.com:993/fetch%3EUID%3E/INBOX%3E75469?part=1.2&amp;filename=PastedGraphic-2.png"/>
          <p:cNvSpPr>
            <a:spLocks noChangeAspect="1" noChangeArrowheads="1"/>
          </p:cNvSpPr>
          <p:nvPr/>
        </p:nvSpPr>
        <p:spPr bwMode="auto">
          <a:xfrm>
            <a:off x="307975" y="-1227138"/>
            <a:ext cx="6096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p://last%2Eqx%40gmail%2Ecom@imap.googlemail.com:993/fetch%3EUID%3E/INBOX%3E75469?part=1.2&amp;filename=PastedGraphic-2.png"/>
          <p:cNvSpPr>
            <a:spLocks noChangeAspect="1" noChangeArrowheads="1"/>
          </p:cNvSpPr>
          <p:nvPr/>
        </p:nvSpPr>
        <p:spPr bwMode="auto">
          <a:xfrm>
            <a:off x="460375" y="-1074738"/>
            <a:ext cx="6096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35" y="1199036"/>
            <a:ext cx="46958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design of DUNE APA benefits from the experience of noise and TPC signal processing from </a:t>
            </a:r>
            <a:r>
              <a:rPr lang="en-US" dirty="0" err="1" smtClean="0">
                <a:solidFill>
                  <a:srgbClr val="0070C0"/>
                </a:solidFill>
              </a:rPr>
              <a:t>MicroBooNE</a:t>
            </a:r>
            <a:r>
              <a:rPr lang="en-US" dirty="0" smtClean="0">
                <a:solidFill>
                  <a:srgbClr val="0070C0"/>
                </a:solidFill>
              </a:rPr>
              <a:t> and ICARUS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have figured out a robust way to do TPC signal processing to extract time and charge information from both collection and induction wire planes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3D field calculation and direct calibration of the field response are in </a:t>
            </a:r>
            <a:r>
              <a:rPr lang="en-US" dirty="0" smtClean="0">
                <a:solidFill>
                  <a:schemeClr val="tx1"/>
                </a:solidFill>
              </a:rPr>
              <a:t>progress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better understanding the induction signal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Minimizing noise and disconnected wires is the key to success!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Aim at O(0.1%) unusable channels (requirement &lt; 0.5%)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Reaching expected noise level is the key to reach high quality performance for the induction plane signal </a:t>
            </a:r>
            <a:r>
              <a:rPr lang="en-US" dirty="0" smtClean="0">
                <a:solidFill>
                  <a:srgbClr val="0070C0"/>
                </a:solidFill>
              </a:rPr>
              <a:t>(collection is much better)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Need to evaluate revising the 3 </a:t>
            </a:r>
            <a:r>
              <a:rPr lang="en-US" dirty="0" err="1" smtClean="0">
                <a:solidFill>
                  <a:srgbClr val="C00000"/>
                </a:solidFill>
              </a:rPr>
              <a:t>ms</a:t>
            </a:r>
            <a:r>
              <a:rPr lang="en-US" dirty="0" smtClean="0">
                <a:solidFill>
                  <a:srgbClr val="C00000"/>
                </a:solidFill>
              </a:rPr>
              <a:t> lifetime requirement for </a:t>
            </a:r>
            <a:r>
              <a:rPr lang="en-US" dirty="0" err="1" smtClean="0">
                <a:solidFill>
                  <a:srgbClr val="C00000"/>
                </a:solidFill>
              </a:rPr>
              <a:t>ProtoDUNE</a:t>
            </a:r>
            <a:r>
              <a:rPr lang="en-US" dirty="0" smtClean="0">
                <a:solidFill>
                  <a:srgbClr val="C00000"/>
                </a:solidFill>
              </a:rPr>
              <a:t>-SP (aiming for ~10 </a:t>
            </a:r>
            <a:r>
              <a:rPr lang="en-US" dirty="0" err="1" smtClean="0">
                <a:solidFill>
                  <a:srgbClr val="C00000"/>
                </a:solidFill>
              </a:rPr>
              <a:t>ms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BACF58A-FDF0-408D-833E-9EF07508BE93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Charge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341778"/>
          </a:xfrm>
        </p:spPr>
        <p:txBody>
          <a:bodyPr>
            <a:normAutofit/>
          </a:bodyPr>
          <a:lstStyle/>
          <a:p>
            <a:r>
              <a:rPr lang="en-US" dirty="0" smtClean="0"/>
              <a:t>Are </a:t>
            </a:r>
            <a:r>
              <a:rPr lang="en-US" dirty="0"/>
              <a:t>the requirements/justifications sufficiently complete and clear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Choice of grid plane, mesh plane, TPC wire length, wire material, and wire spacer are clearly justified 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Requirement of number of unusable channels is clearly justified </a:t>
            </a:r>
            <a:endParaRPr lang="en-US" dirty="0"/>
          </a:p>
          <a:p>
            <a:r>
              <a:rPr lang="en-US" dirty="0"/>
              <a:t>Does the design provide adequate signal response </a:t>
            </a:r>
            <a:r>
              <a:rPr lang="en-US" dirty="0" smtClean="0"/>
              <a:t>characteristics 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Yes, signal to noise ratio for both collection (ENC) and induction (DNC) wire planes are sufficient  at expected noise level</a:t>
            </a:r>
          </a:p>
          <a:p>
            <a:r>
              <a:rPr lang="en-US" dirty="0" smtClean="0"/>
              <a:t>Is </a:t>
            </a:r>
            <a:r>
              <a:rPr lang="en-US" dirty="0"/>
              <a:t>it optimized for the proposed electronics?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Choice of bias voltage fit the proposed electronics, various event topology can be properly processed with electronics and recovered by the TPC signal processing procedure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AEF36A6-8FDA-4385-82BF-5D7082382F8F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8BB236C-CBA3-4F2B-A3A9-15AA87898983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553200" y="1066800"/>
            <a:ext cx="2514600" cy="3168134"/>
          </a:xfrm>
          <a:prstGeom prst="rect">
            <a:avLst/>
          </a:prstGeom>
          <a:solidFill>
            <a:srgbClr val="FFFF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60" y="704395"/>
            <a:ext cx="4583839" cy="49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456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Single-Phase TPC Signal 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6488" y="5477468"/>
            <a:ext cx="9067511" cy="15075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Induction plane signal strongly depends on the local charge distribution, </a:t>
            </a:r>
            <a:r>
              <a:rPr lang="en-US" sz="2400" dirty="0" smtClean="0"/>
              <a:t>collection plane signal is much simpler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" y="914400"/>
            <a:ext cx="2362489" cy="4267200"/>
            <a:chOff x="6324311" y="1143000"/>
            <a:chExt cx="2362489" cy="4267200"/>
          </a:xfrm>
        </p:grpSpPr>
        <p:sp>
          <p:nvSpPr>
            <p:cNvPr id="12" name="TextBox 11"/>
            <p:cNvSpPr txBox="1"/>
            <p:nvPr/>
          </p:nvSpPr>
          <p:spPr>
            <a:xfrm>
              <a:off x="6324600" y="1143000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Number of ionized electrons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315200" y="17893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24311" y="2362200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Signal on Wire Plane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55263" y="1905000"/>
              <a:ext cx="1829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Field Response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315200" y="30085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24600" y="3581400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Signal to be digitized by ADC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80755" y="2971800"/>
              <a:ext cx="1163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Electronic </a:t>
              </a:r>
              <a:br>
                <a:rPr lang="en-US" dirty="0" smtClean="0"/>
              </a:br>
              <a:r>
                <a:rPr lang="en-US" dirty="0" smtClean="0"/>
                <a:t>Response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316680" y="42277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24600" y="4763869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Number of ionized electrons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01586" y="4278868"/>
              <a:ext cx="21852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(Charge Extraction)</a:t>
              </a:r>
              <a:endParaRPr lang="en-US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4267200" y="1847165"/>
            <a:ext cx="0" cy="135323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629400" y="2849939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v</a:t>
            </a:r>
            <a:r>
              <a:rPr lang="en-US" sz="2400" baseline="-25000" dirty="0" err="1" smtClean="0"/>
              <a:t>q</a:t>
            </a:r>
            <a:r>
              <a:rPr lang="en-US" sz="2400" dirty="0" smtClean="0"/>
              <a:t>: velocity</a:t>
            </a:r>
            <a:endParaRPr lang="en-US" sz="2400" dirty="0"/>
          </a:p>
          <a:p>
            <a:r>
              <a:rPr lang="en-US" sz="2400" dirty="0" err="1"/>
              <a:t>E</a:t>
            </a:r>
            <a:r>
              <a:rPr lang="en-US" sz="2400" baseline="-25000" dirty="0" err="1"/>
              <a:t>w</a:t>
            </a:r>
            <a:r>
              <a:rPr lang="en-US" sz="2400" dirty="0"/>
              <a:t>: weighting </a:t>
            </a:r>
            <a:r>
              <a:rPr lang="en-US" sz="2400" dirty="0" smtClean="0"/>
              <a:t>field</a:t>
            </a:r>
          </a:p>
          <a:p>
            <a:r>
              <a:rPr lang="en-US" sz="2400" dirty="0" smtClean="0"/>
              <a:t>q: </a:t>
            </a:r>
            <a:r>
              <a:rPr lang="en-US" sz="2400" dirty="0"/>
              <a:t>charge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715000" y="1905000"/>
            <a:ext cx="0" cy="135323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394558"/>
              </p:ext>
            </p:extLst>
          </p:nvPr>
        </p:nvGraphicFramePr>
        <p:xfrm>
          <a:off x="7032620" y="2056413"/>
          <a:ext cx="1886479" cy="58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Equation" r:id="rId5" imgW="850680" imgH="266400" progId="Equation.DSMT4">
                  <p:embed/>
                </p:oleObj>
              </mc:Choice>
              <mc:Fallback>
                <p:oleObj name="Equation" r:id="rId5" imgW="850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620" y="2056413"/>
                        <a:ext cx="1886479" cy="589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97133" y="1122402"/>
            <a:ext cx="2374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Shockley–</a:t>
            </a:r>
            <a:r>
              <a:rPr lang="en-US" sz="2400" b="1" dirty="0" err="1"/>
              <a:t>Ramo</a:t>
            </a:r>
            <a:r>
              <a:rPr lang="en-US" sz="2400" b="1" dirty="0"/>
              <a:t> theorem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20147537">
            <a:off x="2935279" y="172033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3A88063-819F-4E69-A5CF-B317E8C1727D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6513" y="704395"/>
            <a:ext cx="3450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Weighting Potential of a U 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-1" y="176190"/>
            <a:ext cx="7414539" cy="6237549"/>
            <a:chOff x="37781" y="17477"/>
            <a:chExt cx="7414539" cy="6237549"/>
          </a:xfrm>
        </p:grpSpPr>
        <p:pic>
          <p:nvPicPr>
            <p:cNvPr id="8" name="Picture 2" descr="C:\Documents and Settings\flanni\Desktop\TPC.gif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781" y="17477"/>
              <a:ext cx="7414539" cy="623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6113505" y="5511623"/>
              <a:ext cx="1086787" cy="5096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4283968" y="5427677"/>
              <a:ext cx="599607" cy="1588"/>
            </a:xfrm>
            <a:prstGeom prst="straightConnector1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377072" y="5482855"/>
              <a:ext cx="31579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time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082" y="-1325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Principle of Single-Phase </a:t>
            </a:r>
            <a:r>
              <a:rPr lang="en-US" dirty="0" err="1" smtClean="0"/>
              <a:t>LArTPC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48400" y="959296"/>
            <a:ext cx="3010561" cy="5593904"/>
            <a:chOff x="6324311" y="1143000"/>
            <a:chExt cx="3010561" cy="5593904"/>
          </a:xfrm>
        </p:grpSpPr>
        <p:sp>
          <p:nvSpPr>
            <p:cNvPr id="12" name="TextBox 11"/>
            <p:cNvSpPr txBox="1"/>
            <p:nvPr/>
          </p:nvSpPr>
          <p:spPr>
            <a:xfrm>
              <a:off x="6324600" y="1143000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Number of ionized electrons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315200" y="17893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24311" y="2362200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Signal on Wire Plane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14912" y="1860104"/>
              <a:ext cx="1829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Field Response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315200" y="30085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24600" y="3581400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Signal to be digitized by ADC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67311" y="2971800"/>
              <a:ext cx="1163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Electronic 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Response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316680" y="4227731"/>
              <a:ext cx="0" cy="8014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26080" y="6090573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High-level tracking …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03547" y="4267200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Noise Filter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Charge Extraction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24600" y="5029200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Number of Ionized electrons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2"/>
            </p:cNvCxnSpPr>
            <p:nvPr/>
          </p:nvCxnSpPr>
          <p:spPr>
            <a:xfrm flipH="1">
              <a:off x="7303547" y="5675531"/>
              <a:ext cx="11653" cy="41504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-379615" y="5867400"/>
            <a:ext cx="6704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(Induction) wires are essential due </a:t>
            </a:r>
            <a:r>
              <a:rPr lang="en-US" sz="2000" dirty="0"/>
              <a:t>to </a:t>
            </a:r>
            <a:r>
              <a:rPr lang="en-US" sz="2000" dirty="0" err="1" smtClean="0"/>
              <a:t>i</a:t>
            </a:r>
            <a:r>
              <a:rPr lang="en-US" sz="2000" dirty="0" smtClean="0"/>
              <a:t>) lack of electron amplification in liquid, ii) </a:t>
            </a:r>
            <a:r>
              <a:rPr lang="en-US" sz="2000" b="1" dirty="0" smtClean="0"/>
              <a:t>power </a:t>
            </a:r>
            <a:r>
              <a:rPr lang="en-US" sz="2000" b="1" dirty="0"/>
              <a:t>consumption</a:t>
            </a:r>
            <a:r>
              <a:rPr lang="en-US" sz="2000" dirty="0"/>
              <a:t> of </a:t>
            </a:r>
            <a:r>
              <a:rPr lang="en-US" sz="2000" dirty="0" smtClean="0"/>
              <a:t>electronics, </a:t>
            </a:r>
            <a:r>
              <a:rPr lang="en-US" sz="2000" dirty="0"/>
              <a:t>and </a:t>
            </a:r>
            <a:r>
              <a:rPr lang="en-US" sz="2000" dirty="0" smtClean="0"/>
              <a:t>iii) </a:t>
            </a:r>
            <a:r>
              <a:rPr lang="en-US" sz="2000" b="1" dirty="0" smtClean="0"/>
              <a:t>costs</a:t>
            </a:r>
            <a:endParaRPr lang="en-US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3496406-8CBD-4E7C-9448-447860008DA9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800600" cy="3255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960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II: Parallel Track seen by U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5264661" y="914400"/>
            <a:ext cx="3879339" cy="3762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4661" y="4705350"/>
            <a:ext cx="3879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0 : close to parallel to wire plane (perpendicular to drift E field)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 90 : close to perpendicular to the wire plane (parallel to the drift E field)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676775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we include the contribution from the near by wires, the field response is further deviated from the simple bipolar signal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3E2E3A5-292E-4CD0-AD37-AF3A4FB3B606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51514" y="893276"/>
            <a:ext cx="27774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MicroBooNE</a:t>
            </a:r>
            <a:r>
              <a:rPr lang="en-US" dirty="0" smtClean="0"/>
              <a:t> 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do we know for 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C</a:t>
            </a:r>
            <a:r>
              <a:rPr lang="en-US" sz="2800" dirty="0" smtClean="0"/>
              <a:t>old preamplifier </a:t>
            </a:r>
            <a:r>
              <a:rPr lang="en-US" sz="2800" dirty="0"/>
              <a:t>can reach </a:t>
            </a:r>
            <a:r>
              <a:rPr lang="en-US" sz="2800" dirty="0" smtClean="0"/>
              <a:t>expected ENC (</a:t>
            </a:r>
            <a:r>
              <a:rPr lang="en-US" sz="2800" dirty="0" err="1" smtClean="0"/>
              <a:t>MicroBooNE</a:t>
            </a:r>
            <a:r>
              <a:rPr lang="en-US" sz="2800" dirty="0" smtClean="0"/>
              <a:t> and LARIAT)</a:t>
            </a:r>
          </a:p>
          <a:p>
            <a:pPr lvl="1"/>
            <a:r>
              <a:rPr lang="en-US" sz="2400" dirty="0" smtClean="0"/>
              <a:t>The remaining excess noise in </a:t>
            </a:r>
            <a:r>
              <a:rPr lang="en-US" sz="2400" dirty="0" err="1" smtClean="0"/>
              <a:t>MicroBooNE</a:t>
            </a:r>
            <a:r>
              <a:rPr lang="en-US" sz="2400" dirty="0" smtClean="0"/>
              <a:t> are reducible with hardware solutions</a:t>
            </a:r>
          </a:p>
          <a:p>
            <a:pPr lvl="1"/>
            <a:r>
              <a:rPr lang="en-US" sz="2400" u="sng" dirty="0" smtClean="0"/>
              <a:t>No software filter is needed for LARIAT</a:t>
            </a:r>
          </a:p>
          <a:p>
            <a:endParaRPr lang="en-US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have </a:t>
            </a:r>
            <a:r>
              <a:rPr lang="en-US" sz="2800" dirty="0" smtClean="0"/>
              <a:t>figured out a </a:t>
            </a:r>
            <a:r>
              <a:rPr lang="en-US" sz="2800" dirty="0"/>
              <a:t>robust way to do TPC signal </a:t>
            </a:r>
            <a:r>
              <a:rPr lang="en-US" sz="2800" dirty="0" smtClean="0"/>
              <a:t>processing</a:t>
            </a:r>
          </a:p>
          <a:p>
            <a:pPr lvl="1"/>
            <a:r>
              <a:rPr lang="en-US" sz="2400" dirty="0" smtClean="0"/>
              <a:t>There are </a:t>
            </a:r>
            <a:r>
              <a:rPr lang="en-US" sz="2400" dirty="0"/>
              <a:t>some problems with our current modeling of the induction field </a:t>
            </a:r>
            <a:r>
              <a:rPr lang="en-US" sz="2400" dirty="0" smtClean="0"/>
              <a:t>response </a:t>
            </a:r>
            <a:r>
              <a:rPr lang="en-US" sz="2400" dirty="0" smtClean="0">
                <a:sym typeface="Wingdings" panose="05000000000000000000" pitchFamily="2" charset="2"/>
              </a:rPr>
              <a:t> need this better understood for the induction plane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23D500D-2A5D-42C1-BC64-9E1E374629C9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82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94183"/>
            <a:ext cx="8229600" cy="487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Reliable calculation and calibration of field response function</a:t>
            </a:r>
          </a:p>
          <a:p>
            <a:pPr lvl="1"/>
            <a:r>
              <a:rPr lang="en-US" dirty="0" smtClean="0"/>
              <a:t>3D field calculation</a:t>
            </a:r>
          </a:p>
          <a:p>
            <a:pPr lvl="1"/>
            <a:r>
              <a:rPr lang="en-US" dirty="0" smtClean="0"/>
              <a:t>Direct calibration of field response</a:t>
            </a:r>
          </a:p>
          <a:p>
            <a:endParaRPr lang="en-US" dirty="0" smtClean="0"/>
          </a:p>
          <a:p>
            <a:r>
              <a:rPr lang="en-US" dirty="0" smtClean="0"/>
              <a:t>How can we control the unusable channel to O(0.1%)?</a:t>
            </a:r>
          </a:p>
          <a:p>
            <a:pPr lvl="1"/>
            <a:r>
              <a:rPr lang="en-US" dirty="0" smtClean="0"/>
              <a:t>Fix the cold ASICs issue in the new design (~3%  ASICs with the startup problem)</a:t>
            </a:r>
          </a:p>
          <a:p>
            <a:pPr lvl="1"/>
            <a:r>
              <a:rPr lang="en-US" dirty="0" smtClean="0"/>
              <a:t>Fix the stuck bits problem in cold ADC</a:t>
            </a:r>
          </a:p>
          <a:p>
            <a:pPr lvl="1"/>
            <a:r>
              <a:rPr lang="en-US" dirty="0"/>
              <a:t>Eliminate touching wires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1B91737-05D4-4ED4-8B71-C4EB62746712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61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Capacitance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For V plane wire, it crosses with ~ 870 collection wire, so the induced signal due to coupling capacitance will be suppressed by about O(1000)</a:t>
            </a:r>
            <a:endParaRPr lang="en-US" dirty="0" smtClean="0"/>
          </a:p>
          <a:p>
            <a:r>
              <a:rPr lang="en-US" dirty="0" smtClean="0"/>
              <a:t>For Collection wire, it crosses with ~ 720 V plane wires, so the induced signal will be suppressed by O(700)</a:t>
            </a:r>
          </a:p>
          <a:p>
            <a:r>
              <a:rPr lang="en-US" dirty="0" smtClean="0"/>
              <a:t>For U plane wire, it crosses with ~800 V plane wires, so the induces signal will be suppressed by O(800)</a:t>
            </a:r>
          </a:p>
          <a:p>
            <a:endParaRPr lang="en-US" dirty="0" smtClean="0"/>
          </a:p>
          <a:p>
            <a:r>
              <a:rPr lang="en-US" dirty="0" smtClean="0"/>
              <a:t>Based on charge calibration study in </a:t>
            </a:r>
            <a:r>
              <a:rPr lang="en-US" dirty="0" err="1" smtClean="0"/>
              <a:t>MicroBooNE</a:t>
            </a:r>
            <a:r>
              <a:rPr lang="en-US" dirty="0" smtClean="0"/>
              <a:t>, the cross talk is at about 2% level before the suppression above</a:t>
            </a:r>
          </a:p>
          <a:p>
            <a:endParaRPr lang="en-US" dirty="0" smtClean="0"/>
          </a:p>
          <a:p>
            <a:r>
              <a:rPr lang="en-US" dirty="0" smtClean="0"/>
              <a:t>Effect is expected to be </a:t>
            </a:r>
            <a:r>
              <a:rPr lang="en-US" dirty="0" smtClean="0"/>
              <a:t>negligible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3800186-ABFB-4EE0-B5D1-5E0C23B543E4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5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35-ton Noise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Known problems:</a:t>
            </a:r>
          </a:p>
          <a:p>
            <a:pPr lvl="1"/>
            <a:r>
              <a:rPr lang="en-US" dirty="0" smtClean="0"/>
              <a:t>Low voltage regulator  ~ 11 kHz noise  (seen in </a:t>
            </a:r>
            <a:r>
              <a:rPr lang="en-US" dirty="0" err="1" smtClean="0"/>
              <a:t>uBooNE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Remnant startup ~4% of the preamplifier ASIC (seen in </a:t>
            </a:r>
            <a:r>
              <a:rPr lang="en-US" dirty="0" err="1" smtClean="0"/>
              <a:t>uBooNE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ADC ASIC “stuck bits”</a:t>
            </a:r>
          </a:p>
          <a:p>
            <a:r>
              <a:rPr lang="en-US" dirty="0" smtClean="0"/>
              <a:t>Unknown problems:</a:t>
            </a:r>
          </a:p>
          <a:p>
            <a:pPr lvl="1"/>
            <a:r>
              <a:rPr lang="en-US" dirty="0" smtClean="0"/>
              <a:t>Origin of the High Noise State (ENC ~ 4 </a:t>
            </a:r>
            <a:r>
              <a:rPr lang="en-US" dirty="0" err="1" smtClean="0"/>
              <a:t>fC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Not likely due to ASIC oscillation</a:t>
            </a:r>
          </a:p>
          <a:p>
            <a:pPr lvl="2"/>
            <a:r>
              <a:rPr lang="en-US" dirty="0" smtClean="0"/>
              <a:t>Observation of HNS with spectrum analyzer and photo detector readout suggest noise source outside the cryostat</a:t>
            </a:r>
          </a:p>
          <a:p>
            <a:r>
              <a:rPr lang="en-US" dirty="0" smtClean="0"/>
              <a:t>What worked (next slide)</a:t>
            </a:r>
          </a:p>
          <a:p>
            <a:r>
              <a:rPr lang="en-US" dirty="0" smtClean="0"/>
              <a:t>Some observations (next two slides)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359A753-A919-4BCB-A253-EED059D82589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36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Veljko’s</a:t>
            </a:r>
            <a:r>
              <a:rPr lang="en-US" dirty="0" smtClean="0"/>
              <a:t> talk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3B1406B-DAB8-4D90-9B9B-FEA5D531AAB3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19" y="1109134"/>
            <a:ext cx="7263848" cy="54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175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Veljko’s</a:t>
            </a:r>
            <a:r>
              <a:rPr lang="en-US" dirty="0" smtClean="0"/>
              <a:t> talk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CDD75EC-D4F1-4095-BD96-91BA9C22AFD1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1" y="1109621"/>
            <a:ext cx="8010939" cy="534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25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8008" y="0"/>
            <a:ext cx="8229600" cy="647102"/>
          </a:xfrm>
        </p:spPr>
        <p:txBody>
          <a:bodyPr>
            <a:normAutofit/>
          </a:bodyPr>
          <a:lstStyle/>
          <a:p>
            <a:r>
              <a:rPr lang="en-US" dirty="0" smtClean="0"/>
              <a:t>Charged Particle Traveling in </a:t>
            </a:r>
            <a:r>
              <a:rPr lang="en-US" dirty="0" err="1" smtClean="0"/>
              <a:t>LAr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953000" y="1207770"/>
            <a:ext cx="4191000" cy="5070302"/>
          </a:xfrm>
        </p:spPr>
        <p:txBody>
          <a:bodyPr/>
          <a:lstStyle/>
          <a:p>
            <a:r>
              <a:rPr lang="en-US" dirty="0" smtClean="0"/>
              <a:t>Number of ionized electrons</a:t>
            </a:r>
          </a:p>
          <a:p>
            <a:pPr lvl="1"/>
            <a:r>
              <a:rPr lang="en-US" dirty="0" smtClean="0"/>
              <a:t>Recombination effect</a:t>
            </a:r>
          </a:p>
          <a:p>
            <a:pPr lvl="1"/>
            <a:r>
              <a:rPr lang="en-US" dirty="0" smtClean="0"/>
              <a:t>Electron lifetime due to impurities</a:t>
            </a:r>
          </a:p>
          <a:p>
            <a:endParaRPr lang="en-US" dirty="0"/>
          </a:p>
          <a:p>
            <a:r>
              <a:rPr lang="en-US" dirty="0" smtClean="0"/>
              <a:t>Ionized electron </a:t>
            </a:r>
            <a:r>
              <a:rPr lang="en-US" dirty="0"/>
              <a:t>t</a:t>
            </a:r>
            <a:r>
              <a:rPr lang="en-US" dirty="0" smtClean="0"/>
              <a:t>ransportation</a:t>
            </a:r>
          </a:p>
          <a:p>
            <a:pPr lvl="1"/>
            <a:r>
              <a:rPr lang="en-US" dirty="0" smtClean="0"/>
              <a:t>Drift Velocity</a:t>
            </a:r>
          </a:p>
          <a:p>
            <a:pPr lvl="1"/>
            <a:r>
              <a:rPr lang="en-US" dirty="0" smtClean="0"/>
              <a:t>Diffusion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0" r="45909"/>
          <a:stretch/>
        </p:blipFill>
        <p:spPr bwMode="auto">
          <a:xfrm>
            <a:off x="0" y="1133786"/>
            <a:ext cx="4953000" cy="572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1CEBACC-593A-4B5A-9934-F5511E5D33F9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13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66"/>
            <a:ext cx="8229600" cy="647102"/>
          </a:xfrm>
        </p:spPr>
        <p:txBody>
          <a:bodyPr/>
          <a:lstStyle/>
          <a:p>
            <a:r>
              <a:rPr lang="en-US" sz="3600" dirty="0" smtClean="0"/>
              <a:t>Recombination and Electron Lifetime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6A7D312-CDF3-4AF0-BCF1-C1B3587C4DF2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0" y="953770"/>
            <a:ext cx="4545496" cy="19860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Recombination:</a:t>
            </a:r>
          </a:p>
          <a:p>
            <a:pPr lvl="1"/>
            <a:r>
              <a:rPr lang="en-US" dirty="0" smtClean="0"/>
              <a:t>Modified Box Model vs. Birks Model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dE</a:t>
            </a:r>
            <a:r>
              <a:rPr lang="en-US" dirty="0" smtClean="0"/>
              <a:t>/dx </a:t>
            </a:r>
            <a:r>
              <a:rPr lang="en-US" dirty="0" smtClean="0">
                <a:sym typeface="Wingdings" panose="05000000000000000000" pitchFamily="2" charset="2"/>
              </a:rPr>
              <a:t> more recombination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Large E-field  less recombination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4696050" y="995579"/>
            <a:ext cx="3990750" cy="5031626"/>
          </a:xfrm>
        </p:spPr>
        <p:txBody>
          <a:bodyPr/>
          <a:lstStyle/>
          <a:p>
            <a:r>
              <a:rPr lang="en-US" dirty="0" smtClean="0"/>
              <a:t>Electron lifetime	</a:t>
            </a:r>
          </a:p>
          <a:p>
            <a:pPr lvl="1"/>
            <a:r>
              <a:rPr lang="en-US" dirty="0" smtClean="0"/>
              <a:t>1012 times collisions with atoms every second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67"/>
          <a:stretch/>
        </p:blipFill>
        <p:spPr>
          <a:xfrm>
            <a:off x="220134" y="3193774"/>
            <a:ext cx="3911599" cy="354732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119062"/>
              </p:ext>
            </p:extLst>
          </p:nvPr>
        </p:nvGraphicFramePr>
        <p:xfrm>
          <a:off x="5009322" y="2227116"/>
          <a:ext cx="3901868" cy="71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4" imgW="1459866" imgH="266584" progId="Equation.DSMT4">
                  <p:embed/>
                </p:oleObj>
              </mc:Choice>
              <mc:Fallback>
                <p:oleObj name="Equation" r:id="rId4" imgW="1459866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322" y="2227116"/>
                        <a:ext cx="3901868" cy="712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17" y="3378034"/>
            <a:ext cx="3575883" cy="333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2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5334000" y="4191920"/>
            <a:ext cx="3733800" cy="1625068"/>
            <a:chOff x="5334000" y="5004332"/>
            <a:chExt cx="3733800" cy="1625068"/>
          </a:xfrm>
        </p:grpSpPr>
        <p:grpSp>
          <p:nvGrpSpPr>
            <p:cNvPr id="66" name="Group 65"/>
            <p:cNvGrpSpPr/>
            <p:nvPr/>
          </p:nvGrpSpPr>
          <p:grpSpPr>
            <a:xfrm>
              <a:off x="5334000" y="5004332"/>
              <a:ext cx="3733800" cy="1625068"/>
              <a:chOff x="5334000" y="3251732"/>
              <a:chExt cx="3733800" cy="1625068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5334000" y="3251732"/>
                <a:ext cx="3733800" cy="1625068"/>
                <a:chOff x="5334000" y="2020864"/>
                <a:chExt cx="3733800" cy="1625068"/>
              </a:xfrm>
            </p:grpSpPr>
            <p:cxnSp>
              <p:nvCxnSpPr>
                <p:cNvPr id="69" name="Straight Arrow Connector 68"/>
                <p:cNvCxnSpPr/>
                <p:nvPr/>
              </p:nvCxnSpPr>
              <p:spPr>
                <a:xfrm flipV="1">
                  <a:off x="5791200" y="2209800"/>
                  <a:ext cx="0" cy="1066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5791200" y="3276600"/>
                  <a:ext cx="28194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/>
                <p:cNvSpPr txBox="1"/>
                <p:nvPr/>
              </p:nvSpPr>
              <p:spPr>
                <a:xfrm>
                  <a:off x="7848600" y="3276600"/>
                  <a:ext cx="1219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Time</a:t>
                  </a:r>
                  <a:endParaRPr lang="en-US" dirty="0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5334000" y="2020864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Q</a:t>
                  </a:r>
                  <a:r>
                    <a:rPr lang="en-US" baseline="-25000" dirty="0" err="1" smtClean="0"/>
                    <a:t>eff</a:t>
                  </a:r>
                  <a:endParaRPr lang="en-US" baseline="-25000" dirty="0"/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5867400" y="2743200"/>
                  <a:ext cx="1143000" cy="533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7010400" y="3974068"/>
                <a:ext cx="1143000" cy="533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>
              <a:off x="6438900" y="5993368"/>
              <a:ext cx="0" cy="26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620000" y="5993368"/>
              <a:ext cx="0" cy="255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2374844"/>
            <a:ext cx="5029200" cy="4463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I: ideal track </a:t>
            </a:r>
            <a:br>
              <a:rPr lang="en-US" dirty="0" smtClean="0"/>
            </a:br>
            <a:r>
              <a:rPr lang="en-US" dirty="0" smtClean="0"/>
              <a:t>(uniform charge density)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68941"/>
            <a:ext cx="8229600" cy="5059363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Black lines are used to </a:t>
            </a:r>
            <a:br>
              <a:rPr lang="en-US" sz="2800" dirty="0" smtClean="0"/>
            </a:br>
            <a:r>
              <a:rPr lang="en-US" sz="2800" dirty="0" smtClean="0"/>
              <a:t>illustrate the wire boundary </a:t>
            </a:r>
            <a:br>
              <a:rPr lang="en-US" sz="2800" dirty="0" smtClean="0"/>
            </a:br>
            <a:r>
              <a:rPr lang="en-US" sz="2800" dirty="0" smtClean="0"/>
              <a:t>(+- half wire pitch)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95400" y="2775940"/>
            <a:ext cx="11430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00200" y="2775940"/>
            <a:ext cx="38100" cy="3581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133600" y="2801833"/>
            <a:ext cx="38100" cy="3581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448300" y="1338128"/>
            <a:ext cx="3619500" cy="1625068"/>
            <a:chOff x="5448300" y="2020864"/>
            <a:chExt cx="3619500" cy="1625068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5791200" y="2209800"/>
              <a:ext cx="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791200" y="3276600"/>
              <a:ext cx="2819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848600" y="32766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48300" y="202086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400800" y="2801833"/>
              <a:ext cx="1219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400800" y="2801833"/>
              <a:ext cx="0" cy="4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620000" y="2801833"/>
              <a:ext cx="0" cy="4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334000" y="2608660"/>
            <a:ext cx="3733800" cy="1625068"/>
            <a:chOff x="5334000" y="3251732"/>
            <a:chExt cx="3733800" cy="1625068"/>
          </a:xfrm>
        </p:grpSpPr>
        <p:grpSp>
          <p:nvGrpSpPr>
            <p:cNvPr id="30" name="Group 29"/>
            <p:cNvGrpSpPr/>
            <p:nvPr/>
          </p:nvGrpSpPr>
          <p:grpSpPr>
            <a:xfrm>
              <a:off x="5334000" y="3251732"/>
              <a:ext cx="3733800" cy="1625068"/>
              <a:chOff x="5334000" y="2020864"/>
              <a:chExt cx="3733800" cy="162506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5791200" y="2209800"/>
                <a:ext cx="0" cy="1066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791200" y="3276600"/>
                <a:ext cx="2819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7848600" y="32766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334000" y="2020864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eff</a:t>
                </a:r>
                <a:endParaRPr lang="en-US" baseline="-250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6400800" y="2743200"/>
                <a:ext cx="609600" cy="2960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400800" y="3039216"/>
                <a:ext cx="0" cy="2373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620000" y="3039216"/>
                <a:ext cx="0" cy="2373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flipH="1" flipV="1">
              <a:off x="7010400" y="3974068"/>
              <a:ext cx="609600" cy="2960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765395" y="2801833"/>
            <a:ext cx="337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Taking into account distance effect for induction plane signal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181600" y="5752010"/>
            <a:ext cx="392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Taking into account induced signal from charge passing through next wire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1275" y="2703536"/>
            <a:ext cx="9127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799" y="1547061"/>
            <a:ext cx="249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Collection plane signal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7F3D36F-B46E-4612-A2F9-A378502F456F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665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6" y="0"/>
            <a:ext cx="8229600" cy="647102"/>
          </a:xfrm>
        </p:spPr>
        <p:txBody>
          <a:bodyPr/>
          <a:lstStyle/>
          <a:p>
            <a:r>
              <a:rPr lang="en-US" sz="3600" dirty="0" smtClean="0"/>
              <a:t>Electron Drift Velocity and Diffusion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7E31145-5BFE-41EB-908C-2B7EEAE77BF9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54026" y="647102"/>
            <a:ext cx="4242024" cy="5592294"/>
          </a:xfrm>
        </p:spPr>
        <p:txBody>
          <a:bodyPr/>
          <a:lstStyle/>
          <a:p>
            <a:r>
              <a:rPr lang="en-US" dirty="0" smtClean="0"/>
              <a:t>Drift velocity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~1.6 mm/us @ 500 V/cm</a:t>
            </a:r>
          </a:p>
          <a:p>
            <a:pPr lvl="1"/>
            <a:r>
              <a:rPr lang="en-US" dirty="0" smtClean="0"/>
              <a:t>2.3 </a:t>
            </a:r>
            <a:r>
              <a:rPr lang="en-US" dirty="0" err="1" smtClean="0"/>
              <a:t>ms</a:t>
            </a:r>
            <a:r>
              <a:rPr lang="en-US" dirty="0" smtClean="0"/>
              <a:t> for 3.6 m travel distance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4696050" y="647102"/>
            <a:ext cx="3990750" cy="5600245"/>
          </a:xfrm>
        </p:spPr>
        <p:txBody>
          <a:bodyPr/>
          <a:lstStyle/>
          <a:p>
            <a:r>
              <a:rPr lang="en-US" dirty="0" smtClean="0"/>
              <a:t>Diffusions: Y</a:t>
            </a:r>
            <a:r>
              <a:rPr lang="en-US" dirty="0"/>
              <a:t>. Li et al. NIMA 816 160 (2016)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63935"/>
              </p:ext>
            </p:extLst>
          </p:nvPr>
        </p:nvGraphicFramePr>
        <p:xfrm>
          <a:off x="4696050" y="4454107"/>
          <a:ext cx="4088247" cy="180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959"/>
                <a:gridCol w="1619841"/>
                <a:gridCol w="1497447"/>
              </a:tblGrid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Drift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Dis.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Longitudinal </a:t>
                      </a:r>
                      <a:r>
                        <a:rPr lang="el-GR" dirty="0" smtClean="0"/>
                        <a:t>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Transverse </a:t>
                      </a:r>
                      <a:r>
                        <a:rPr lang="el-GR" dirty="0" smtClean="0"/>
                        <a:t>σ</a:t>
                      </a:r>
                      <a:endParaRPr lang="en-US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~1.2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~1.7 mm</a:t>
                      </a:r>
                      <a:endParaRPr lang="en-US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6.0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~2.3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~3.1 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64" y="1567388"/>
            <a:ext cx="2462201" cy="288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lar.bnl.gov/properties/img/lar_mob_da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3" y="2900385"/>
            <a:ext cx="3850273" cy="38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73115"/>
              </p:ext>
            </p:extLst>
          </p:nvPr>
        </p:nvGraphicFramePr>
        <p:xfrm>
          <a:off x="181076" y="1270142"/>
          <a:ext cx="4570154" cy="297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5" imgW="3124080" imgH="203040" progId="Equation.DSMT4">
                  <p:embed/>
                </p:oleObj>
              </mc:Choice>
              <mc:Fallback>
                <p:oleObj name="Equation" r:id="rId5" imgW="312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76" y="1270142"/>
                        <a:ext cx="4570154" cy="297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696050" y="6458068"/>
            <a:ext cx="2938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http://lar.bnl.gov/properties/</a:t>
            </a:r>
          </a:p>
        </p:txBody>
      </p:sp>
    </p:spTree>
    <p:extLst>
      <p:ext uri="{BB962C8B-B14F-4D97-AF65-F5344CB8AC3E}">
        <p14:creationId xmlns:p14="http://schemas.microsoft.com/office/powerpoint/2010/main" val="487962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967"/>
            <a:ext cx="8229600" cy="647102"/>
          </a:xfrm>
        </p:spPr>
        <p:txBody>
          <a:bodyPr/>
          <a:lstStyle/>
          <a:p>
            <a:r>
              <a:rPr lang="en-US" dirty="0" smtClean="0"/>
              <a:t>Electronic Response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E6314AB-71A4-40BF-9DBA-989DB6048936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000" y="42672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Cold electronic: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 shaping time (0.5, 1.0, 2.0, 3.0 us)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4 gain (4.7, 7.8, 14, 25 mV/</a:t>
            </a:r>
            <a:r>
              <a:rPr lang="en-US" sz="2000" dirty="0" err="1" smtClean="0"/>
              <a:t>fC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8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6" y="1210221"/>
            <a:ext cx="4400551" cy="298428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338982"/>
              </p:ext>
            </p:extLst>
          </p:nvPr>
        </p:nvGraphicFramePr>
        <p:xfrm>
          <a:off x="95250" y="5791200"/>
          <a:ext cx="8994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Equation" r:id="rId4" imgW="5397480" imgH="228600" progId="Equation.DSMT4">
                  <p:embed/>
                </p:oleObj>
              </mc:Choice>
              <mc:Fallback>
                <p:oleObj name="Equation" r:id="rId4" imgW="539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791200"/>
                        <a:ext cx="89947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36"/>
          <a:stretch/>
        </p:blipFill>
        <p:spPr>
          <a:xfrm>
            <a:off x="220081" y="1159913"/>
            <a:ext cx="3471385" cy="449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4419" y="531864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Hz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19966" y="532709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MHz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51000" y="1021504"/>
            <a:ext cx="26119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 Response in Frequency Domain (2 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24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hardware filter on LV filter regulator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7" y="1752600"/>
            <a:ext cx="8974508" cy="505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1ACB057-2736-464B-A53A-100D3D8AE359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16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the Following “Wiener-like” Deconvolution Filter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" y="2362200"/>
            <a:ext cx="8229600" cy="3611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To implement in, set [0] = 1, so that the filter will normalize to 1 </a:t>
            </a:r>
          </a:p>
          <a:p>
            <a:r>
              <a:rPr lang="en-US" sz="2800" dirty="0" smtClean="0"/>
              <a:t>Filter (in frequency domain) is essential a smearing function (in time domain)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541296"/>
              </p:ext>
            </p:extLst>
          </p:nvPr>
        </p:nvGraphicFramePr>
        <p:xfrm>
          <a:off x="2590800" y="1371600"/>
          <a:ext cx="358665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Equation" r:id="rId3" imgW="1333440" imgH="368280" progId="Equation.DSMT4">
                  <p:embed/>
                </p:oleObj>
              </mc:Choice>
              <mc:Fallback>
                <p:oleObj name="Equation" r:id="rId3" imgW="13334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371600"/>
                        <a:ext cx="358665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66800" y="4497689"/>
            <a:ext cx="7086600" cy="228714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7DB7B9D-0E23-440E-8D8E-805F9E565281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5674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Electronic Shaping Function for cold ASIC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Transfer function is obtained from </a:t>
            </a:r>
            <a:r>
              <a:rPr lang="en-US" dirty="0" err="1" smtClean="0"/>
              <a:t>Hucheng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25061"/>
            <a:ext cx="8839200" cy="101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8862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p0 = {1.477/To/</a:t>
            </a:r>
            <a:r>
              <a:rPr lang="en-US" dirty="0" err="1"/>
              <a:t>cTo</a:t>
            </a:r>
            <a:r>
              <a:rPr lang="en-US" dirty="0"/>
              <a:t>} </a:t>
            </a:r>
            <a:endParaRPr lang="en-US" dirty="0" smtClean="0"/>
          </a:p>
          <a:p>
            <a:r>
              <a:rPr lang="en-US" dirty="0" smtClean="0"/>
              <a:t>rp1 </a:t>
            </a:r>
            <a:r>
              <a:rPr lang="en-US" dirty="0"/>
              <a:t>= {1.417/To/</a:t>
            </a:r>
            <a:r>
              <a:rPr lang="en-US" dirty="0" err="1"/>
              <a:t>cTo</a:t>
            </a:r>
            <a:r>
              <a:rPr lang="en-US" dirty="0"/>
              <a:t>} </a:t>
            </a:r>
            <a:endParaRPr lang="en-US" dirty="0" smtClean="0"/>
          </a:p>
          <a:p>
            <a:r>
              <a:rPr lang="en-US" dirty="0" smtClean="0"/>
              <a:t>ip1 </a:t>
            </a:r>
            <a:r>
              <a:rPr lang="en-US" dirty="0"/>
              <a:t>= {0.598/To/</a:t>
            </a:r>
            <a:r>
              <a:rPr lang="en-US" dirty="0" err="1"/>
              <a:t>cTo</a:t>
            </a:r>
            <a:r>
              <a:rPr lang="en-US" dirty="0"/>
              <a:t>} </a:t>
            </a:r>
            <a:endParaRPr lang="en-US" dirty="0" smtClean="0"/>
          </a:p>
          <a:p>
            <a:r>
              <a:rPr lang="en-US" dirty="0" smtClean="0"/>
              <a:t>rp2 </a:t>
            </a:r>
            <a:r>
              <a:rPr lang="en-US" dirty="0"/>
              <a:t>= {1.204/To/</a:t>
            </a:r>
            <a:r>
              <a:rPr lang="en-US" dirty="0" err="1"/>
              <a:t>cTo</a:t>
            </a:r>
            <a:r>
              <a:rPr lang="en-US" dirty="0" smtClean="0"/>
              <a:t>}</a:t>
            </a:r>
          </a:p>
          <a:p>
            <a:r>
              <a:rPr lang="en-US" dirty="0" smtClean="0"/>
              <a:t> </a:t>
            </a:r>
            <a:r>
              <a:rPr lang="en-US" dirty="0"/>
              <a:t>ip2 = {1.299/To/</a:t>
            </a:r>
            <a:r>
              <a:rPr lang="en-US" dirty="0" err="1"/>
              <a:t>cTo</a:t>
            </a:r>
            <a:r>
              <a:rPr lang="en-US" dirty="0"/>
              <a:t>} </a:t>
            </a:r>
            <a:endParaRPr lang="en-US" dirty="0" smtClean="0"/>
          </a:p>
          <a:p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/>
              <a:t>= {2.7433/(</a:t>
            </a:r>
            <a:r>
              <a:rPr lang="en-US" dirty="0" err="1"/>
              <a:t>pwr</a:t>
            </a:r>
            <a:r>
              <a:rPr lang="en-US" dirty="0"/>
              <a:t>(To*cTo,4))} </a:t>
            </a:r>
            <a:endParaRPr lang="en-US" dirty="0" smtClean="0"/>
          </a:p>
          <a:p>
            <a:r>
              <a:rPr lang="en-US" dirty="0" err="1" smtClean="0"/>
              <a:t>cTo</a:t>
            </a:r>
            <a:r>
              <a:rPr lang="en-US" dirty="0" smtClean="0"/>
              <a:t> </a:t>
            </a:r>
            <a:r>
              <a:rPr lang="en-US" dirty="0"/>
              <a:t>= {1/1.996} </a:t>
            </a:r>
            <a:endParaRPr lang="en-US" dirty="0" smtClean="0"/>
          </a:p>
          <a:p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/>
              <a:t>= 1.4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= </a:t>
            </a:r>
            <a:r>
              <a:rPr lang="en-US" dirty="0" smtClean="0"/>
              <a:t>0.5us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3886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function is Laplace transformation of the shaping function in the time domain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CC8DA4A-A635-4CE5-98C7-305FCBA36B16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24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Field Response Functions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A4555DC-6CD2-4B32-B464-774B5126BD67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52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695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386" y="188198"/>
            <a:ext cx="8689974" cy="1122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the MIP (2.1 MeV/cm) traveling 3 mm parallel to the wire plane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615281"/>
            <a:ext cx="6629400" cy="4495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A6523D7-1839-48A5-8E36-A553E1374473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7880" y="249936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diffusion</a:t>
            </a:r>
          </a:p>
          <a:p>
            <a:endParaRPr lang="en-US" dirty="0"/>
          </a:p>
          <a:p>
            <a:r>
              <a:rPr lang="en-US" dirty="0" smtClean="0"/>
              <a:t>Typical waveform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27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Peak to Noise Ratio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Collection Wire plane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Induction Wire plane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E356354-4FB5-4F4B-AD2A-E9EFD3D3BEF0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18830"/>
              </p:ext>
            </p:extLst>
          </p:nvPr>
        </p:nvGraphicFramePr>
        <p:xfrm>
          <a:off x="3363913" y="996950"/>
          <a:ext cx="5726112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4" name="Equation" r:id="rId3" imgW="2577960" imgH="1002960" progId="Equation.DSMT4">
                  <p:embed/>
                </p:oleObj>
              </mc:Choice>
              <mc:Fallback>
                <p:oleObj name="Equation" r:id="rId3" imgW="25779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3913" y="996950"/>
                        <a:ext cx="5726112" cy="222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657576"/>
              </p:ext>
            </p:extLst>
          </p:nvPr>
        </p:nvGraphicFramePr>
        <p:xfrm>
          <a:off x="725488" y="3648075"/>
          <a:ext cx="6427787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" name="Equation" r:id="rId5" imgW="3009600" imgH="1002960" progId="Equation.DSMT4">
                  <p:embed/>
                </p:oleObj>
              </mc:Choice>
              <mc:Fallback>
                <p:oleObj name="Equation" r:id="rId5" imgW="3009600" imgH="1002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3648075"/>
                        <a:ext cx="6427787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37759" y="4495800"/>
            <a:ext cx="4152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1.4/1.67 from the field response function between 3 mm and 5 mm wire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1.15 for collection (1.1 for induction) takes into account the different drift voltage (273 V/cm vs. 500 V/cm)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11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310118"/>
            <a:ext cx="7754923" cy="599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6" y="138967"/>
            <a:ext cx="8229600" cy="647102"/>
          </a:xfrm>
        </p:spPr>
        <p:txBody>
          <a:bodyPr>
            <a:normAutofit/>
          </a:bodyPr>
          <a:lstStyle/>
          <a:p>
            <a:r>
              <a:rPr lang="en-US" dirty="0" smtClean="0"/>
              <a:t>Signal from behind the collection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2A28B53-B977-475B-855B-306EB2CB128F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68133" y="3801533"/>
            <a:ext cx="1769534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603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5" y="2936256"/>
            <a:ext cx="4897602" cy="35550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Design Parameters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5B28DB-CD4B-4BDD-84AB-EB2D090546E3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54026" y="4666592"/>
            <a:ext cx="3990750" cy="15728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100% transparency checked with analytical calculation based on conformal representation theory (Glenn Horton-Smith, </a:t>
            </a:r>
            <a:r>
              <a:rPr lang="en-US" dirty="0" err="1" smtClean="0"/>
              <a:t>uBooNE</a:t>
            </a:r>
            <a:r>
              <a:rPr lang="en-US" dirty="0" smtClean="0"/>
              <a:t> db-4708)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770"/>
            <a:ext cx="4476732" cy="329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83" y="1109619"/>
            <a:ext cx="2339485" cy="164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83214" y="6338913"/>
            <a:ext cx="67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36154" y="6306647"/>
            <a:ext cx="67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62848" y="3582575"/>
            <a:ext cx="67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76566" y="3582575"/>
            <a:ext cx="67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3214" y="1643063"/>
            <a:ext cx="156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7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look at the raw signal after </a:t>
            </a:r>
            <a:br>
              <a:rPr lang="en-US" dirty="0" smtClean="0"/>
            </a:br>
            <a:r>
              <a:rPr lang="en-US" dirty="0" smtClean="0"/>
              <a:t>convolute with bi-polar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66700" y="1015148"/>
            <a:ext cx="8578049" cy="4190470"/>
            <a:chOff x="266700" y="1346732"/>
            <a:chExt cx="8578049" cy="4190470"/>
          </a:xfrm>
        </p:grpSpPr>
        <p:grpSp>
          <p:nvGrpSpPr>
            <p:cNvPr id="5" name="Group 4"/>
            <p:cNvGrpSpPr/>
            <p:nvPr/>
          </p:nvGrpSpPr>
          <p:grpSpPr>
            <a:xfrm>
              <a:off x="304800" y="1371600"/>
              <a:ext cx="3619500" cy="1625068"/>
              <a:chOff x="5448300" y="2020864"/>
              <a:chExt cx="3619500" cy="1625068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5791200" y="2209800"/>
                <a:ext cx="0" cy="1066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5791200" y="3276600"/>
                <a:ext cx="2819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848600" y="32766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448300" y="2020864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</a:t>
                </a:r>
                <a:endParaRPr lang="en-US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6400800" y="2801833"/>
                <a:ext cx="1219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400800" y="2801833"/>
                <a:ext cx="0" cy="47476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620000" y="2801833"/>
                <a:ext cx="0" cy="47476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66700" y="2870732"/>
              <a:ext cx="3619500" cy="1853668"/>
              <a:chOff x="5448300" y="2020864"/>
              <a:chExt cx="3619500" cy="1853668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5791200" y="2209800"/>
                <a:ext cx="0" cy="1066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5791200" y="3276600"/>
                <a:ext cx="2819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848600" y="32766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448300" y="2020864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Q</a:t>
                </a: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H="1">
                <a:off x="6324600" y="2743200"/>
                <a:ext cx="76200" cy="5334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7620000" y="3276600"/>
                <a:ext cx="76200" cy="59793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>
              <a:off x="1219200" y="3593068"/>
              <a:ext cx="76200" cy="533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62200" y="4126468"/>
              <a:ext cx="76200" cy="5979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21446" y="4613872"/>
              <a:ext cx="35647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the middle, the raw signal will be close to zero due to the cancellation of bipolar response function</a:t>
              </a:r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724400" y="1346732"/>
              <a:ext cx="3733800" cy="1625068"/>
              <a:chOff x="5334000" y="5004332"/>
              <a:chExt cx="3733800" cy="162506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334000" y="5004332"/>
                <a:ext cx="3733800" cy="1625068"/>
                <a:chOff x="5334000" y="3251732"/>
                <a:chExt cx="3733800" cy="1625068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5334000" y="3251732"/>
                  <a:ext cx="3733800" cy="1625068"/>
                  <a:chOff x="5334000" y="2020864"/>
                  <a:chExt cx="3733800" cy="1625068"/>
                </a:xfrm>
              </p:grpSpPr>
              <p:cxnSp>
                <p:nvCxnSpPr>
                  <p:cNvPr id="39" name="Straight Arrow Connector 38"/>
                  <p:cNvCxnSpPr/>
                  <p:nvPr/>
                </p:nvCxnSpPr>
                <p:spPr>
                  <a:xfrm flipV="1">
                    <a:off x="5791200" y="2209800"/>
                    <a:ext cx="0" cy="10668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>
                    <a:off x="5791200" y="3276600"/>
                    <a:ext cx="28194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7848600" y="3276600"/>
                    <a:ext cx="1219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Time</a:t>
                    </a:r>
                    <a:endParaRPr lang="en-US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334000" y="2020864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 smtClean="0"/>
                      <a:t>Q</a:t>
                    </a:r>
                    <a:r>
                      <a:rPr lang="en-US" baseline="-25000" dirty="0" err="1" smtClean="0"/>
                      <a:t>eff</a:t>
                    </a:r>
                    <a:endParaRPr lang="en-US" baseline="-25000" dirty="0"/>
                  </a:p>
                </p:txBody>
              </p:sp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5867400" y="2743200"/>
                    <a:ext cx="1143000" cy="5334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Straight Connector 37"/>
                <p:cNvCxnSpPr/>
                <p:nvPr/>
              </p:nvCxnSpPr>
              <p:spPr>
                <a:xfrm flipH="1" flipV="1">
                  <a:off x="7010400" y="3974068"/>
                  <a:ext cx="1143000" cy="533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438900" y="5993368"/>
                <a:ext cx="0" cy="266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620000" y="5993368"/>
                <a:ext cx="0" cy="255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4724400" y="2971800"/>
              <a:ext cx="3733800" cy="1625068"/>
              <a:chOff x="5334000" y="3251732"/>
              <a:chExt cx="3733800" cy="162506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334000" y="3251732"/>
                <a:ext cx="3733800" cy="1625068"/>
                <a:chOff x="5334000" y="2020864"/>
                <a:chExt cx="3733800" cy="1625068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>
                <a:xfrm flipV="1">
                  <a:off x="5791200" y="2209800"/>
                  <a:ext cx="0" cy="1066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5791200" y="3276600"/>
                  <a:ext cx="28194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7848600" y="3276600"/>
                  <a:ext cx="1219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Time</a:t>
                  </a:r>
                  <a:endParaRPr lang="en-US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334000" y="2020864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Q</a:t>
                  </a:r>
                  <a:r>
                    <a:rPr lang="en-US" baseline="-25000" dirty="0" err="1" smtClean="0"/>
                    <a:t>eff</a:t>
                  </a:r>
                  <a:endParaRPr lang="en-US" baseline="-25000" dirty="0"/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867400" y="3226066"/>
                  <a:ext cx="11430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>
              <a:xfrm flipH="1">
                <a:off x="7010400" y="4547132"/>
                <a:ext cx="1143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/>
            <p:cNvCxnSpPr/>
            <p:nvPr/>
          </p:nvCxnSpPr>
          <p:spPr>
            <a:xfrm flipV="1">
              <a:off x="6400800" y="4177002"/>
              <a:ext cx="0" cy="901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543800" y="4227536"/>
              <a:ext cx="0" cy="5366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5257800" y="4191000"/>
              <a:ext cx="0" cy="450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5072849" y="4583728"/>
              <a:ext cx="3771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If the signal is rising slowly, the net contribution on the raw digit will be small, however the signal will be long</a:t>
              </a:r>
              <a:endParaRPr lang="en-US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93496" y="5151015"/>
            <a:ext cx="8694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induction plane signal can be very small in height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importance of data compression scheme</a:t>
            </a:r>
          </a:p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No such complication for collection plane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89200" y="1241568"/>
            <a:ext cx="140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Collection plane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103823" y="2908480"/>
            <a:ext cx="140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Induction plane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145866" y="1385792"/>
            <a:ext cx="199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Effective charge in Induction plane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705599" y="3009548"/>
            <a:ext cx="199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signal in induction plane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B71ABBD-F6B4-4039-9AC3-3F3DB790745B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68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25" y="-1"/>
            <a:ext cx="3349775" cy="519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Noise in </a:t>
            </a:r>
            <a:r>
              <a:rPr lang="en-US" dirty="0" err="1" smtClean="0"/>
              <a:t>MicroBooNE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955" y="605307"/>
            <a:ext cx="8229600" cy="58083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There are three sources: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10-30 kHz coherent noise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low voltage regulator on the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mother board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Hardware fix in order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900 kHz noise</a:t>
            </a:r>
            <a:r>
              <a:rPr lang="en-US" sz="2400" dirty="0" smtClean="0">
                <a:sym typeface="Wingdings" panose="05000000000000000000" pitchFamily="2" charset="2"/>
              </a:rPr>
              <a:t>  some sort of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pick-up noise due to its position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dependence 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Beyond signal bandwidth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36 kHz harmonic noise </a:t>
            </a:r>
            <a:r>
              <a:rPr lang="en-US" sz="2400" dirty="0" smtClean="0">
                <a:sym typeface="Wingdings" panose="05000000000000000000" pitchFamily="2" charset="2"/>
              </a:rPr>
              <a:t> Drift high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voltage power supply (mainly see in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the first plane)</a:t>
            </a:r>
          </a:p>
          <a:p>
            <a:pPr lvl="2"/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H</a:t>
            </a:r>
            <a:r>
              <a:rPr lang="en-US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ardware fix in order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E8CA9EE-F38F-48FC-8A37-394BA3EF157E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9219" y="5829300"/>
            <a:ext cx="7144641" cy="830997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 noise in </a:t>
            </a:r>
            <a:r>
              <a:rPr lang="en-US" sz="2400" dirty="0" err="1" smtClean="0"/>
              <a:t>MicroBooNE</a:t>
            </a:r>
            <a:r>
              <a:rPr lang="en-US" sz="2400" dirty="0" smtClean="0"/>
              <a:t> are accounted for and have hardware solutions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50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TPC Signal Formation</a:t>
            </a:r>
          </a:p>
          <a:p>
            <a:pPr lvl="1"/>
            <a:endParaRPr lang="en-US" dirty="0"/>
          </a:p>
          <a:p>
            <a:r>
              <a:rPr lang="en-US" dirty="0"/>
              <a:t>TPC Signal Processing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Electronic Noise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Ongoing Work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E4F297F-6EBD-4DD8-B8B4-B3811DA808B1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CBEAD-8E13-41C0-BDAB-372DC376C04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6"/>
            <a:ext cx="8382000" cy="822664"/>
          </a:xfrm>
        </p:spPr>
        <p:txBody>
          <a:bodyPr/>
          <a:lstStyle/>
          <a:p>
            <a:r>
              <a:rPr lang="en-US" dirty="0" smtClean="0"/>
              <a:t>1-D Deconvolution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0715319"/>
              </p:ext>
            </p:extLst>
          </p:nvPr>
        </p:nvGraphicFramePr>
        <p:xfrm>
          <a:off x="266700" y="1299865"/>
          <a:ext cx="38862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Equation" r:id="rId4" imgW="1612800" imgH="380880" progId="Equation.DSMT4">
                  <p:embed/>
                </p:oleObj>
              </mc:Choice>
              <mc:Fallback>
                <p:oleObj name="Equation" r:id="rId4" imgW="1612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299865"/>
                        <a:ext cx="3886200" cy="91757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49647876"/>
              </p:ext>
            </p:extLst>
          </p:nvPr>
        </p:nvGraphicFramePr>
        <p:xfrm>
          <a:off x="481807" y="3130391"/>
          <a:ext cx="29987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" name="Equation" r:id="rId6" imgW="1244520" imgH="203040" progId="Equation.DSMT4">
                  <p:embed/>
                </p:oleObj>
              </mc:Choice>
              <mc:Fallback>
                <p:oleObj name="Equation" r:id="rId6" imgW="12445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7" y="3130391"/>
                        <a:ext cx="299878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984360" y="2215991"/>
            <a:ext cx="1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7400" y="230385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762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domain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551" y="3703324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Frequency domain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97672" y="3686696"/>
            <a:ext cx="2" cy="641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2282226"/>
              </p:ext>
            </p:extLst>
          </p:nvPr>
        </p:nvGraphicFramePr>
        <p:xfrm>
          <a:off x="1566863" y="5834847"/>
          <a:ext cx="642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5834847"/>
                        <a:ext cx="642937" cy="48895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0" y="5419348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 to time </a:t>
            </a:r>
            <a:br>
              <a:rPr lang="en-US" sz="2400" dirty="0" smtClean="0"/>
            </a:br>
            <a:r>
              <a:rPr lang="en-US" sz="2400" dirty="0" smtClean="0"/>
              <a:t>domain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374557" y="5419348"/>
            <a:ext cx="369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Anti-</a:t>
            </a:r>
            <a:r>
              <a:rPr lang="en-US" sz="2400" dirty="0"/>
              <a:t>F</a:t>
            </a:r>
            <a:r>
              <a:rPr lang="en-US" sz="2400" dirty="0" smtClean="0"/>
              <a:t>ourier </a:t>
            </a:r>
            <a:br>
              <a:rPr lang="en-US" sz="2400" dirty="0" smtClean="0"/>
            </a:br>
            <a:r>
              <a:rPr lang="en-US" sz="2400" dirty="0" smtClean="0"/>
              <a:t>transformation 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04956480"/>
              </p:ext>
            </p:extLst>
          </p:nvPr>
        </p:nvGraphicFramePr>
        <p:xfrm>
          <a:off x="514351" y="4319808"/>
          <a:ext cx="30289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" name="Equation" r:id="rId10" imgW="1257120" imgH="419040" progId="Equation.DSMT4">
                  <p:embed/>
                </p:oleObj>
              </mc:Choice>
              <mc:Fallback>
                <p:oleObj name="Equation" r:id="rId10" imgW="125712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4319808"/>
                        <a:ext cx="3028950" cy="1008063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1981201" y="5337518"/>
            <a:ext cx="16473" cy="49601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762000"/>
            <a:ext cx="4724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Good for Collection plane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There is NO universal “average” response function for induction plane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 deconvolution assuming universal response function would lead to gaps in the images which CANNOT be explained by the dead channels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Vertex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 shower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Track with various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F4EE84A-C6F4-4925-9636-48069F86AC9C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00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2-D Deconvolution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52437"/>
              </p:ext>
            </p:extLst>
          </p:nvPr>
        </p:nvGraphicFramePr>
        <p:xfrm>
          <a:off x="1371600" y="685800"/>
          <a:ext cx="6184900" cy="117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Equation" r:id="rId3" imgW="3213100" imgH="609600" progId="Equation.DSMT4">
                  <p:embed/>
                </p:oleObj>
              </mc:Choice>
              <mc:Fallback>
                <p:oleObj name="Equation" r:id="rId3" imgW="32131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85800"/>
                        <a:ext cx="6184900" cy="11734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24933" y="1981200"/>
            <a:ext cx="7848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With induced signals, the signal is still linear sum of direct signal and induced signal</a:t>
            </a:r>
          </a:p>
          <a:p>
            <a:pPr lvl="1"/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represents the induced signal from </a:t>
            </a:r>
            <a:br>
              <a:rPr lang="en-US" sz="2400" dirty="0" smtClean="0"/>
            </a:br>
            <a:r>
              <a:rPr lang="en-US" sz="2400" dirty="0" smtClean="0"/>
              <a:t>i+1th wire signal to </a:t>
            </a:r>
            <a:r>
              <a:rPr lang="en-US" sz="2400" dirty="0" err="1" smtClean="0"/>
              <a:t>ith</a:t>
            </a:r>
            <a:r>
              <a:rPr lang="en-US" sz="2400" dirty="0" smtClean="0"/>
              <a:t> wire</a:t>
            </a:r>
          </a:p>
          <a:p>
            <a:pPr lvl="1"/>
            <a:r>
              <a:rPr lang="en-US" sz="2400" dirty="0" smtClean="0"/>
              <a:t>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and S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 are not directly related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160478"/>
              </p:ext>
            </p:extLst>
          </p:nvPr>
        </p:nvGraphicFramePr>
        <p:xfrm>
          <a:off x="1522300" y="3977640"/>
          <a:ext cx="5921376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" name="Equation" r:id="rId5" imgW="4216320" imgH="1168200" progId="Equation.DSMT4">
                  <p:embed/>
                </p:oleObj>
              </mc:Choice>
              <mc:Fallback>
                <p:oleObj name="Equation" r:id="rId5" imgW="421632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300" y="3977640"/>
                        <a:ext cx="5921376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37" y="5791200"/>
            <a:ext cx="7848600" cy="954107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inversion of matrix R can again be done with deconvolution through 2-D FFT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5FE89F6-1B8F-43B0-86B1-BF3B42916691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147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Just 2D deconvolution will not be enough </a:t>
            </a:r>
            <a:r>
              <a:rPr lang="en-US" dirty="0" smtClean="0">
                <a:sym typeface="Wingdings" panose="05000000000000000000" pitchFamily="2" charset="2"/>
              </a:rPr>
              <a:t> ROI + </a:t>
            </a:r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daptive </a:t>
            </a:r>
            <a:r>
              <a:rPr lang="en-US" dirty="0"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aseline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6207431" cy="29009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16130819"/>
              </p:ext>
            </p:extLst>
          </p:nvPr>
        </p:nvGraphicFramePr>
        <p:xfrm>
          <a:off x="304800" y="1600200"/>
          <a:ext cx="30289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4" imgW="1257120" imgH="419040" progId="Equation.DSMT4">
                  <p:embed/>
                </p:oleObj>
              </mc:Choice>
              <mc:Fallback>
                <p:oleObj name="Equation" r:id="rId4" imgW="125712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3028950" cy="1008062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3800" y="12954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bi-polar nature of induction signal amplify the low-frequency noise during deconvolution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can improve the situation through ROI </a:t>
            </a:r>
            <a:r>
              <a:rPr lang="en-US" sz="2000" dirty="0"/>
              <a:t>(Bruce </a:t>
            </a:r>
            <a:r>
              <a:rPr lang="en-US" sz="2000" dirty="0" smtClean="0"/>
              <a:t>Baller, Robert </a:t>
            </a:r>
            <a:r>
              <a:rPr lang="en-US" sz="2000" dirty="0" err="1" smtClean="0"/>
              <a:t>Sulej</a:t>
            </a:r>
            <a:r>
              <a:rPr lang="en-US" sz="2000" dirty="0" smtClean="0"/>
              <a:t>) and adaptive baseline technique (M. Mooney)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3126649"/>
            <a:ext cx="312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N time bins with 2 MHz digitization frequency,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highest freq. is 1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lowest freq. (above 0) is  2/N MHz </a:t>
            </a:r>
            <a:br>
              <a:rPr lang="en-US" dirty="0" smtClean="0"/>
            </a:br>
            <a:r>
              <a:rPr lang="en-US" dirty="0" smtClean="0"/>
              <a:t>200 bins </a:t>
            </a:r>
            <a:r>
              <a:rPr lang="en-US" dirty="0" smtClean="0">
                <a:sym typeface="Wingdings" panose="05000000000000000000" pitchFamily="2" charset="2"/>
              </a:rPr>
              <a:t> 10 kHz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Obviously not sensitive to noise &lt; 2/N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Adaptive baseline </a:t>
            </a:r>
            <a:r>
              <a:rPr lang="en-US" dirty="0" smtClean="0">
                <a:sym typeface="Wingdings" panose="05000000000000000000" pitchFamily="2" charset="2"/>
              </a:rPr>
              <a:t> linear baseline correction instead of flat baseline correctio</a:t>
            </a:r>
            <a:r>
              <a:rPr lang="en-US" dirty="0">
                <a:sym typeface="Wingdings" panose="05000000000000000000" pitchFamily="2" charset="2"/>
              </a:rPr>
              <a:t>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4A5B773-C463-4982-9129-63FE9657D294}" type="datetime1">
              <a:rPr lang="en-US" smtClean="0">
                <a:latin typeface="Helvetica"/>
                <a:cs typeface="Helvetica"/>
              </a:rPr>
              <a:t>7/13/2016</a:t>
            </a:fld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302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DUNE_Template</Template>
  <TotalTime>40927</TotalTime>
  <Words>2633</Words>
  <Application>Microsoft Office PowerPoint</Application>
  <PresentationFormat>On-screen Show (4:3)</PresentationFormat>
  <Paragraphs>507</Paragraphs>
  <Slides>50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Dune Template_051215</vt:lpstr>
      <vt:lpstr>LBNF Content-Footer Theme</vt:lpstr>
      <vt:lpstr>Equation</vt:lpstr>
      <vt:lpstr>TPC Signal Formation and Processing</vt:lpstr>
      <vt:lpstr>Outline</vt:lpstr>
      <vt:lpstr>Single-Phase TPC Signal Formation</vt:lpstr>
      <vt:lpstr>Example I: ideal track  (uniform charge density) </vt:lpstr>
      <vt:lpstr>Now look at the raw signal after  convolute with bi-polar signal</vt:lpstr>
      <vt:lpstr>Outline</vt:lpstr>
      <vt:lpstr>1-D Deconvolution</vt:lpstr>
      <vt:lpstr>2-D Deconvolution</vt:lpstr>
      <vt:lpstr>Just 2D deconvolution will not be enough  ROI + Adaptive Baseline</vt:lpstr>
      <vt:lpstr>Example Event Display</vt:lpstr>
      <vt:lpstr>Example Event Display</vt:lpstr>
      <vt:lpstr>PowerPoint Presentation</vt:lpstr>
      <vt:lpstr>Outline</vt:lpstr>
      <vt:lpstr>Noise Performance in MicroBooNE</vt:lpstr>
      <vt:lpstr>Projected Noise Performance in ProtoDUNE</vt:lpstr>
      <vt:lpstr>Excess Noise in LArTPC</vt:lpstr>
      <vt:lpstr>Microphonics</vt:lpstr>
      <vt:lpstr>Improvement in DUNE APA design</vt:lpstr>
      <vt:lpstr>Summary of TPC Signal Processing</vt:lpstr>
      <vt:lpstr>A word about unusable channels</vt:lpstr>
      <vt:lpstr>Metrics for Signal Processing</vt:lpstr>
      <vt:lpstr>Simulated Induction DNC Results</vt:lpstr>
      <vt:lpstr>Outline</vt:lpstr>
      <vt:lpstr>What are these shadows?</vt:lpstr>
      <vt:lpstr>PowerPoint Presentation</vt:lpstr>
      <vt:lpstr>Requirements of a Field Response Calibration System</vt:lpstr>
      <vt:lpstr>Summary</vt:lpstr>
      <vt:lpstr>Response to Charge</vt:lpstr>
      <vt:lpstr>PowerPoint Presentation</vt:lpstr>
      <vt:lpstr>Principle of Single-Phase LArTPC </vt:lpstr>
      <vt:lpstr>Example II: Parallel Track seen by U</vt:lpstr>
      <vt:lpstr>What do we know for sure</vt:lpstr>
      <vt:lpstr>What do we want to know?</vt:lpstr>
      <vt:lpstr>Coupling Capacitance</vt:lpstr>
      <vt:lpstr>Summary of 35-ton Noise</vt:lpstr>
      <vt:lpstr>From Veljko’s talk</vt:lpstr>
      <vt:lpstr>From Veljko’s talk</vt:lpstr>
      <vt:lpstr>Charged Particle Traveling in LAr</vt:lpstr>
      <vt:lpstr>Recombination and Electron Lifetime</vt:lpstr>
      <vt:lpstr>Electron Drift Velocity and Diffusion</vt:lpstr>
      <vt:lpstr>Electronic Response </vt:lpstr>
      <vt:lpstr>Impact of hardware filter on LV filter regulator</vt:lpstr>
      <vt:lpstr>Use the Following “Wiener-like” Deconvolution Filter Functions</vt:lpstr>
      <vt:lpstr>Electronic Shaping Function for cold ASIC</vt:lpstr>
      <vt:lpstr>Example Field Response Functions</vt:lpstr>
      <vt:lpstr>Example of the MIP (2.1 MeV/cm) traveling 3 mm parallel to the wire plane</vt:lpstr>
      <vt:lpstr>Estimation of Peak to Noise Ratio</vt:lpstr>
      <vt:lpstr>Signal from behind the collection</vt:lpstr>
      <vt:lpstr>APA Design Parameters</vt:lpstr>
      <vt:lpstr>Noise in MicroBooNE</vt:lpstr>
    </vt:vector>
  </TitlesOfParts>
  <Company>Sandbox Studio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– One or two lines</dc:title>
  <dc:creator>Jolie R. Macier x2353 11220N</dc:creator>
  <dc:description>Modified by A. Weber</dc:description>
  <cp:lastModifiedBy>Qian, Xin</cp:lastModifiedBy>
  <cp:revision>211</cp:revision>
  <cp:lastPrinted>2016-07-13T20:44:28Z</cp:lastPrinted>
  <dcterms:created xsi:type="dcterms:W3CDTF">2015-10-16T16:15:16Z</dcterms:created>
  <dcterms:modified xsi:type="dcterms:W3CDTF">2016-07-13T20:44:56Z</dcterms:modified>
</cp:coreProperties>
</file>