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311" r:id="rId3"/>
    <p:sldId id="295" r:id="rId4"/>
    <p:sldId id="296" r:id="rId5"/>
    <p:sldId id="297" r:id="rId6"/>
    <p:sldId id="298" r:id="rId7"/>
    <p:sldId id="300" r:id="rId8"/>
    <p:sldId id="299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9" r:id="rId17"/>
    <p:sldId id="310" r:id="rId18"/>
    <p:sldId id="30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595"/>
  </p:normalViewPr>
  <p:slideViewPr>
    <p:cSldViewPr snapToGrid="0" snapToObjects="1" showGuides="1">
      <p:cViewPr>
        <p:scale>
          <a:sx n="100" d="100"/>
          <a:sy n="100" d="100"/>
        </p:scale>
        <p:origin x="2064" y="4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rbenmorgan/cetbuildtools2" TargetMode="External"/><Relationship Id="rId3" Type="http://schemas.openxmlformats.org/officeDocument/2006/relationships/hyperlink" Target="http://drbenmorgan.github.io/cetbuildtools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llnl.gov/spack" TargetMode="External"/><Relationship Id="rId4" Type="http://schemas.openxmlformats.org/officeDocument/2006/relationships/hyperlink" Target="https://www.computer.org/csdl/proceedings/sc/2015/3723/00/2807623.pdf" TargetMode="External"/><Relationship Id="rId5" Type="http://schemas.openxmlformats.org/officeDocument/2006/relationships/hyperlink" Target="https://github.com/LLNL/spack/wiki" TargetMode="External"/><Relationship Id="rId6" Type="http://schemas.openxmlformats.org/officeDocument/2006/relationships/hyperlink" Target="https://groups.google.com/d/forum/spac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LNL/spac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HEP-SF/hep-spac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LNL/spack/pull/1013" TargetMode="External"/><Relationship Id="rId4" Type="http://schemas.openxmlformats.org/officeDocument/2006/relationships/hyperlink" Target="https://github.com/LLNL/spack/pull/90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LNL/spack/pull/4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Patrick Gartung</a:t>
            </a:r>
            <a:endParaRPr lang="en-US" dirty="0"/>
          </a:p>
          <a:p>
            <a:r>
              <a:rPr lang="en-US" dirty="0" smtClean="0"/>
              <a:t>Art Users Meeting</a:t>
            </a:r>
            <a:endParaRPr lang="en-US" dirty="0"/>
          </a:p>
          <a:p>
            <a:r>
              <a:rPr lang="en-US" dirty="0" smtClean="0"/>
              <a:t>17 June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Build system explorations: </a:t>
            </a:r>
            <a:r>
              <a:rPr lang="en-US" dirty="0" err="1"/>
              <a:t>Spack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during HSF workshop: Does </a:t>
            </a:r>
            <a:r>
              <a:rPr lang="en-US" dirty="0" err="1" smtClean="0"/>
              <a:t>spack</a:t>
            </a:r>
            <a:r>
              <a:rPr lang="en-US" dirty="0" smtClean="0"/>
              <a:t> catch incompatible dependencies (i.e. different version requirements)</a:t>
            </a:r>
          </a:p>
          <a:p>
            <a:r>
              <a:rPr lang="en-US" dirty="0" smtClean="0"/>
              <a:t>Made </a:t>
            </a:r>
            <a:r>
              <a:rPr lang="en-US" dirty="0"/>
              <a:t>root dependent on one version of </a:t>
            </a:r>
            <a:r>
              <a:rPr lang="en-US" dirty="0" err="1"/>
              <a:t>clhep</a:t>
            </a:r>
            <a:r>
              <a:rPr lang="en-US" dirty="0"/>
              <a:t> and </a:t>
            </a:r>
            <a:r>
              <a:rPr lang="en-US" dirty="0" smtClean="0"/>
              <a:t>geant4</a:t>
            </a:r>
          </a:p>
          <a:p>
            <a:pPr lvl="1"/>
            <a:r>
              <a:rPr lang="en-US" dirty="0" smtClean="0"/>
              <a:t>I know root is not dependent on geant4. This was a test.</a:t>
            </a:r>
            <a:endParaRPr lang="en-US" dirty="0"/>
          </a:p>
          <a:p>
            <a:r>
              <a:rPr lang="en-US" dirty="0"/>
              <a:t>Made geant4 dependent on a different version of </a:t>
            </a:r>
            <a:r>
              <a:rPr lang="en-US" dirty="0" err="1"/>
              <a:t>clhep</a:t>
            </a:r>
            <a:r>
              <a:rPr lang="en-US" dirty="0"/>
              <a:t>.</a:t>
            </a:r>
          </a:p>
          <a:p>
            <a:r>
              <a:rPr lang="en-US" dirty="0"/>
              <a:t>Did </a:t>
            </a:r>
            <a:r>
              <a:rPr lang="en-US" dirty="0" err="1"/>
              <a:t>spack</a:t>
            </a:r>
            <a:r>
              <a:rPr lang="en-US" dirty="0"/>
              <a:t> catch this?</a:t>
            </a:r>
          </a:p>
          <a:p>
            <a:r>
              <a:rPr lang="en-US" dirty="0"/>
              <a:t>Yes, but the error is a little cryptic:</a:t>
            </a:r>
          </a:p>
          <a:p>
            <a:pPr marL="400050" lvl="1" indent="0">
              <a:buNone/>
            </a:pPr>
            <a:r>
              <a:rPr lang="en-US" baseline="30000" dirty="0"/>
              <a:t>[</a:t>
            </a:r>
            <a:r>
              <a:rPr lang="en-US" baseline="30000" dirty="0" err="1"/>
              <a:t>vagrant@localhost</a:t>
            </a:r>
            <a:r>
              <a:rPr lang="en-US" baseline="30000" dirty="0"/>
              <a:t> geant4]$ </a:t>
            </a:r>
            <a:r>
              <a:rPr lang="en-US" baseline="30000" dirty="0" err="1"/>
              <a:t>spack</a:t>
            </a:r>
            <a:r>
              <a:rPr lang="en-US" baseline="30000" dirty="0"/>
              <a:t> install root</a:t>
            </a:r>
          </a:p>
          <a:p>
            <a:pPr marL="400050" lvl="1" indent="0">
              <a:buNone/>
            </a:pPr>
            <a:r>
              <a:rPr lang="en-US" b="1" baseline="30000" dirty="0"/>
              <a:t>==&gt;</a:t>
            </a:r>
            <a:r>
              <a:rPr lang="en-US" baseline="30000" dirty="0"/>
              <a:t> Error: Invalid spec: 'clhep@2.3.2.2^cmake@3.2:'. Package </a:t>
            </a:r>
            <a:r>
              <a:rPr lang="en-US" baseline="30000" dirty="0" err="1"/>
              <a:t>clhep</a:t>
            </a:r>
            <a:r>
              <a:rPr lang="en-US" baseline="30000" dirty="0"/>
              <a:t> requires version 2.3.1.1, but spec asked for 2.3.2.2</a:t>
            </a: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Incompatible dependencies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3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3512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Sort of, but not with existing </a:t>
            </a:r>
            <a:r>
              <a:rPr lang="en-US" dirty="0" err="1" smtClean="0"/>
              <a:t>cmake</a:t>
            </a:r>
            <a:r>
              <a:rPr lang="en-US" dirty="0" smtClean="0"/>
              <a:t> scripts</a:t>
            </a:r>
          </a:p>
          <a:p>
            <a:endParaRPr lang="en-US" dirty="0" smtClean="0"/>
          </a:p>
          <a:p>
            <a:r>
              <a:rPr lang="en-US" dirty="0" smtClean="0"/>
              <a:t>Needed some modification/replacement of </a:t>
            </a:r>
            <a:r>
              <a:rPr lang="en-US" dirty="0" err="1" smtClean="0"/>
              <a:t>cmake</a:t>
            </a:r>
            <a:r>
              <a:rPr lang="en-US" dirty="0" smtClean="0"/>
              <a:t> scripts</a:t>
            </a:r>
          </a:p>
          <a:p>
            <a:pPr lvl="1"/>
            <a:r>
              <a:rPr lang="en-US" dirty="0" smtClean="0"/>
              <a:t>There are no UPS defined environment variables in the </a:t>
            </a:r>
            <a:r>
              <a:rPr lang="en-US" dirty="0" err="1" smtClean="0"/>
              <a:t>spack</a:t>
            </a:r>
            <a:r>
              <a:rPr lang="en-US" dirty="0" smtClean="0"/>
              <a:t> build environment</a:t>
            </a:r>
          </a:p>
          <a:p>
            <a:pPr lvl="2"/>
            <a:r>
              <a:rPr lang="en-US" dirty="0" smtClean="0"/>
              <a:t>These could be defined by declaring the </a:t>
            </a:r>
            <a:r>
              <a:rPr lang="en-US" dirty="0" err="1" smtClean="0"/>
              <a:t>spack</a:t>
            </a:r>
            <a:r>
              <a:rPr lang="en-US" dirty="0" smtClean="0"/>
              <a:t>-built packages to a ups install, but I don’t know how…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build Art?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3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572890"/>
          </a:xfrm>
        </p:spPr>
        <p:txBody>
          <a:bodyPr/>
          <a:lstStyle/>
          <a:p>
            <a:r>
              <a:rPr lang="en-US" dirty="0"/>
              <a:t>Ben Morgan has put in a lot of effort into </a:t>
            </a:r>
            <a:r>
              <a:rPr lang="en-US" dirty="0" smtClean="0"/>
              <a:t>building </a:t>
            </a:r>
            <a:r>
              <a:rPr lang="en-US" dirty="0"/>
              <a:t>the art stack with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endParaRPr lang="en-US" dirty="0"/>
          </a:p>
          <a:p>
            <a:pPr lvl="1"/>
            <a:r>
              <a:rPr lang="en-US" dirty="0"/>
              <a:t>Defined a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</a:t>
            </a:r>
            <a:r>
              <a:rPr lang="en-US" dirty="0"/>
              <a:t>package repo with packages for </a:t>
            </a:r>
            <a:r>
              <a:rPr lang="en-US" dirty="0" err="1"/>
              <a:t>cetlib</a:t>
            </a:r>
            <a:r>
              <a:rPr lang="en-US" dirty="0"/>
              <a:t>, </a:t>
            </a:r>
            <a:r>
              <a:rPr lang="en-US" dirty="0" err="1"/>
              <a:t>fhicl-cpp</a:t>
            </a:r>
            <a:r>
              <a:rPr lang="en-US" dirty="0"/>
              <a:t>, </a:t>
            </a:r>
            <a:r>
              <a:rPr lang="en-US" dirty="0" err="1"/>
              <a:t>messagefacility</a:t>
            </a:r>
            <a:r>
              <a:rPr lang="en-US" dirty="0"/>
              <a:t> and canvas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drbenmorgan</a:t>
            </a:r>
            <a:r>
              <a:rPr lang="en-US" dirty="0"/>
              <a:t>/</a:t>
            </a:r>
            <a:r>
              <a:rPr lang="en-US" dirty="0" err="1"/>
              <a:t>artstack-spack</a:t>
            </a:r>
            <a:endParaRPr lang="en-US" dirty="0"/>
          </a:p>
          <a:p>
            <a:pPr lvl="1"/>
            <a:r>
              <a:rPr lang="en-US" dirty="0"/>
              <a:t>All dependent on cetbuildtools2</a:t>
            </a:r>
          </a:p>
          <a:p>
            <a:pPr lvl="2"/>
            <a:r>
              <a:rPr lang="en-US" dirty="0" smtClean="0"/>
              <a:t>Attempt </a:t>
            </a:r>
            <a:r>
              <a:rPr lang="en-US" dirty="0"/>
              <a:t>to </a:t>
            </a:r>
            <a:r>
              <a:rPr lang="en-US" dirty="0" smtClean="0"/>
              <a:t>redefine </a:t>
            </a:r>
            <a:r>
              <a:rPr lang="en-US" dirty="0" err="1"/>
              <a:t>cetbuildtool</a:t>
            </a:r>
            <a:r>
              <a:rPr lang="en-US" dirty="0"/>
              <a:t> </a:t>
            </a:r>
            <a:r>
              <a:rPr lang="en-US" dirty="0" smtClean="0"/>
              <a:t>macros </a:t>
            </a:r>
            <a:r>
              <a:rPr lang="en-US" dirty="0"/>
              <a:t>without using environment variables </a:t>
            </a:r>
            <a:r>
              <a:rPr lang="en-US" dirty="0" smtClean="0"/>
              <a:t>defined </a:t>
            </a:r>
            <a:r>
              <a:rPr lang="en-US" dirty="0"/>
              <a:t>by </a:t>
            </a:r>
            <a:r>
              <a:rPr lang="en-US" dirty="0" smtClean="0"/>
              <a:t>UPS</a:t>
            </a:r>
          </a:p>
          <a:p>
            <a:pPr lvl="3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github.com/drbenmorgan/cetbuildtools2</a:t>
            </a:r>
            <a:endParaRPr lang="en-US" dirty="0" smtClean="0"/>
          </a:p>
          <a:p>
            <a:pPr lvl="3"/>
            <a:r>
              <a:rPr lang="en-US" u="sng" dirty="0">
                <a:hlinkClick r:id="rId3"/>
              </a:rPr>
              <a:t>http://drbenmorgan.github.io/cetbuildtools2</a:t>
            </a:r>
            <a:r>
              <a:rPr lang="en-US" u="sng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Cetbuildtools</a:t>
            </a:r>
            <a:r>
              <a:rPr lang="en-US" dirty="0" smtClean="0"/>
              <a:t> macro </a:t>
            </a:r>
            <a:r>
              <a:rPr lang="en-US" dirty="0" err="1" smtClean="0"/>
              <a:t>find_ups_package</a:t>
            </a:r>
            <a:r>
              <a:rPr lang="en-US" dirty="0" smtClean="0"/>
              <a:t>() can be replaced by </a:t>
            </a:r>
            <a:r>
              <a:rPr lang="en-US" dirty="0" err="1" smtClean="0"/>
              <a:t>cmake’s</a:t>
            </a:r>
            <a:r>
              <a:rPr lang="en-US" dirty="0" smtClean="0"/>
              <a:t> </a:t>
            </a:r>
            <a:r>
              <a:rPr lang="en-US" dirty="0" err="1" smtClean="0"/>
              <a:t>find_package</a:t>
            </a:r>
            <a:r>
              <a:rPr lang="en-US" dirty="0" smtClean="0"/>
              <a:t>() because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defines CMAKE_PREFIX_PATH and/or PKGCONFIG_PATH</a:t>
            </a:r>
            <a:endParaRPr lang="en-US" dirty="0"/>
          </a:p>
          <a:p>
            <a:r>
              <a:rPr lang="en-US" dirty="0" smtClean="0"/>
              <a:t>Out of the box I used this to build </a:t>
            </a:r>
            <a:r>
              <a:rPr lang="en-US" dirty="0" err="1" smtClean="0"/>
              <a:t>cetlib,fhicl-cpp</a:t>
            </a:r>
            <a:r>
              <a:rPr lang="en-US" dirty="0" smtClean="0"/>
              <a:t> and </a:t>
            </a:r>
            <a:r>
              <a:rPr lang="en-US" dirty="0" err="1" smtClean="0"/>
              <a:t>messagefacility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build the Art stack?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0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picked up where Ben left off with canvas</a:t>
            </a:r>
          </a:p>
          <a:p>
            <a:r>
              <a:rPr lang="en-US" dirty="0" smtClean="0"/>
              <a:t>I reused the </a:t>
            </a:r>
            <a:r>
              <a:rPr lang="en-US" dirty="0" err="1" smtClean="0"/>
              <a:t>altCmakelists.cmake</a:t>
            </a:r>
            <a:r>
              <a:rPr lang="en-US" dirty="0" smtClean="0"/>
              <a:t> files I had created for the </a:t>
            </a:r>
            <a:r>
              <a:rPr lang="en-US" dirty="0" err="1" smtClean="0"/>
              <a:t>worch</a:t>
            </a:r>
            <a:r>
              <a:rPr lang="en-US" dirty="0" smtClean="0"/>
              <a:t> build of Art 1.14 and updated them for the latest canvas and art.</a:t>
            </a:r>
          </a:p>
          <a:p>
            <a:r>
              <a:rPr lang="en-US" dirty="0" smtClean="0"/>
              <a:t>I added the missing </a:t>
            </a:r>
            <a:r>
              <a:rPr lang="en-US" dirty="0" err="1" smtClean="0"/>
              <a:t>cmake</a:t>
            </a:r>
            <a:r>
              <a:rPr lang="en-US" dirty="0" smtClean="0"/>
              <a:t> </a:t>
            </a:r>
            <a:r>
              <a:rPr lang="en-US" dirty="0" err="1" smtClean="0"/>
              <a:t>cetbuildtools</a:t>
            </a:r>
            <a:r>
              <a:rPr lang="en-US" dirty="0" smtClean="0"/>
              <a:t> macro </a:t>
            </a:r>
            <a:r>
              <a:rPr lang="en-US" dirty="0" err="1" smtClean="0"/>
              <a:t>Build_Dictionary</a:t>
            </a:r>
            <a:endParaRPr lang="en-US" dirty="0" smtClean="0"/>
          </a:p>
          <a:p>
            <a:pPr lvl="1"/>
            <a:r>
              <a:rPr lang="en-US" dirty="0" smtClean="0"/>
              <a:t>Initially this crashed during dictionary generation because of a missing argument to the </a:t>
            </a:r>
            <a:r>
              <a:rPr lang="en-US" dirty="0" err="1" smtClean="0"/>
              <a:t>genreflex</a:t>
            </a:r>
            <a:r>
              <a:rPr lang="en-US" dirty="0" smtClean="0"/>
              <a:t> –D option</a:t>
            </a:r>
          </a:p>
          <a:p>
            <a:pPr lvl="1"/>
            <a:r>
              <a:rPr lang="en-US" dirty="0" smtClean="0"/>
              <a:t>This missing argument was defined by </a:t>
            </a:r>
            <a:r>
              <a:rPr lang="en-US" dirty="0" err="1" smtClean="0"/>
              <a:t>cetbuildtools</a:t>
            </a:r>
            <a:r>
              <a:rPr lang="en-US" dirty="0" smtClean="0"/>
              <a:t> using ups environment variables</a:t>
            </a:r>
          </a:p>
          <a:p>
            <a:pPr lvl="1"/>
            <a:r>
              <a:rPr lang="en-US" dirty="0" smtClean="0"/>
              <a:t>Needed to set one environment variable in the root package definition to the </a:t>
            </a:r>
            <a:r>
              <a:rPr lang="en-US" dirty="0" err="1" smtClean="0"/>
              <a:t>checkClassVersion</a:t>
            </a:r>
            <a:r>
              <a:rPr lang="en-US" dirty="0" smtClean="0"/>
              <a:t> script would work on </a:t>
            </a:r>
            <a:r>
              <a:rPr lang="en-US" dirty="0" err="1" smtClean="0"/>
              <a:t>linux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Built all of the libraries for canvas and art on SLF6 and SLF7.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 smtClean="0"/>
              <a:t>Spack</a:t>
            </a:r>
            <a:r>
              <a:rPr lang="en-US" dirty="0" smtClean="0"/>
              <a:t> build canvas/art?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gcc</a:t>
            </a:r>
            <a:r>
              <a:rPr lang="en-US" dirty="0" smtClean="0"/>
              <a:t> no. With clang mostly.</a:t>
            </a:r>
          </a:p>
          <a:p>
            <a:pPr lvl="1"/>
            <a:r>
              <a:rPr lang="en-US" dirty="0" err="1" smtClean="0"/>
              <a:t>Spack</a:t>
            </a:r>
            <a:r>
              <a:rPr lang="en-US" dirty="0" smtClean="0"/>
              <a:t> wants to build everything with </a:t>
            </a:r>
            <a:r>
              <a:rPr lang="en-US" dirty="0" err="1" smtClean="0"/>
              <a:t>gcc</a:t>
            </a:r>
            <a:r>
              <a:rPr lang="en-US" dirty="0" smtClean="0"/>
              <a:t>, but the build of </a:t>
            </a:r>
            <a:r>
              <a:rPr lang="en-US" dirty="0" err="1" smtClean="0"/>
              <a:t>cmake</a:t>
            </a:r>
            <a:r>
              <a:rPr lang="en-US" dirty="0" smtClean="0"/>
              <a:t> with </a:t>
            </a:r>
            <a:r>
              <a:rPr lang="en-US" dirty="0" err="1" smtClean="0"/>
              <a:t>gcc</a:t>
            </a:r>
            <a:r>
              <a:rPr lang="en-US" dirty="0" smtClean="0"/>
              <a:t> fails. I am still trying to find a solution.</a:t>
            </a:r>
          </a:p>
          <a:p>
            <a:r>
              <a:rPr lang="en-US" dirty="0" smtClean="0"/>
              <a:t>Ben was able to build everything up to canvas with clang.</a:t>
            </a:r>
          </a:p>
          <a:p>
            <a:r>
              <a:rPr lang="en-US" dirty="0" smtClean="0"/>
              <a:t>I was able to build all of the libraries for canvas and art with clang and the changes I made for </a:t>
            </a:r>
            <a:r>
              <a:rPr lang="en-US" dirty="0"/>
              <a:t>L</a:t>
            </a:r>
            <a:r>
              <a:rPr lang="en-US" dirty="0" smtClean="0"/>
              <a:t>inux.</a:t>
            </a:r>
          </a:p>
          <a:p>
            <a:r>
              <a:rPr lang="en-US" dirty="0" smtClean="0"/>
              <a:t>However, there is a problem loading libraries with root. The dependent libraries cannot be located even though the </a:t>
            </a:r>
            <a:r>
              <a:rPr lang="en-US" dirty="0" err="1" smtClean="0"/>
              <a:t>rpath</a:t>
            </a:r>
            <a:r>
              <a:rPr lang="en-US" dirty="0" smtClean="0"/>
              <a:t> to them is defined.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 smtClean="0"/>
              <a:t>Spack</a:t>
            </a:r>
            <a:r>
              <a:rPr lang="en-US" dirty="0" smtClean="0"/>
              <a:t> build Art on OSX?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1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505270"/>
          </a:xfrm>
        </p:spPr>
        <p:txBody>
          <a:bodyPr/>
          <a:lstStyle/>
          <a:p>
            <a:r>
              <a:rPr lang="en-US" dirty="0" smtClean="0"/>
              <a:t>Need to set up an interactive development environment. This is where </a:t>
            </a:r>
            <a:r>
              <a:rPr lang="en-US" dirty="0" err="1" smtClean="0"/>
              <a:t>SpackDev</a:t>
            </a:r>
            <a:r>
              <a:rPr lang="en-US" dirty="0" smtClean="0"/>
              <a:t> comes in.</a:t>
            </a:r>
          </a:p>
          <a:p>
            <a:r>
              <a:rPr lang="en-US" dirty="0" err="1" smtClean="0"/>
              <a:t>SpackDev</a:t>
            </a:r>
            <a:endParaRPr lang="en-US" dirty="0" smtClean="0"/>
          </a:p>
          <a:p>
            <a:pPr lvl="1"/>
            <a:r>
              <a:rPr lang="en-US" dirty="0"/>
              <a:t>Thin layer </a:t>
            </a:r>
            <a:r>
              <a:rPr lang="en-US" dirty="0" smtClean="0"/>
              <a:t>atop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for </a:t>
            </a:r>
            <a:r>
              <a:rPr lang="en-US" dirty="0"/>
              <a:t>building sets of dependent packages</a:t>
            </a:r>
          </a:p>
          <a:p>
            <a:pPr lvl="1"/>
            <a:r>
              <a:rPr lang="en-US" dirty="0" smtClean="0"/>
              <a:t>Locates </a:t>
            </a:r>
            <a:r>
              <a:rPr lang="en-US" dirty="0"/>
              <a:t>dependencies</a:t>
            </a:r>
          </a:p>
          <a:p>
            <a:pPr lvl="1"/>
            <a:r>
              <a:rPr lang="en-US" dirty="0" smtClean="0"/>
              <a:t>Builds all dependent packages</a:t>
            </a:r>
          </a:p>
          <a:p>
            <a:pPr lvl="2"/>
            <a:r>
              <a:rPr lang="en-US" dirty="0" smtClean="0"/>
              <a:t>If A-&gt;B-&gt;C and  A-&gt;C and  I modify C, A and B will be rebuilt</a:t>
            </a:r>
            <a:endParaRPr lang="en-US" dirty="0"/>
          </a:p>
          <a:p>
            <a:pPr lvl="1"/>
            <a:r>
              <a:rPr lang="en-US" dirty="0" smtClean="0"/>
              <a:t>Transparent – all </a:t>
            </a:r>
            <a:r>
              <a:rPr lang="en-US" dirty="0" err="1" smtClean="0"/>
              <a:t>SpackDev</a:t>
            </a:r>
            <a:r>
              <a:rPr lang="en-US" dirty="0" smtClean="0"/>
              <a:t> commands written to file</a:t>
            </a:r>
            <a:endParaRPr lang="en-US" dirty="0"/>
          </a:p>
          <a:p>
            <a:pPr lvl="1"/>
            <a:r>
              <a:rPr lang="en-US" dirty="0" err="1"/>
              <a:t>SpackDev</a:t>
            </a:r>
            <a:r>
              <a:rPr lang="en-US" dirty="0"/>
              <a:t> </a:t>
            </a:r>
            <a:r>
              <a:rPr lang="en-US" dirty="0" smtClean="0"/>
              <a:t>command files </a:t>
            </a:r>
            <a:r>
              <a:rPr lang="en-US" dirty="0"/>
              <a:t>can be reviewed and executed separately</a:t>
            </a:r>
          </a:p>
          <a:p>
            <a:pPr lvl="1"/>
            <a:r>
              <a:rPr lang="en-US" dirty="0"/>
              <a:t>There to help </a:t>
            </a:r>
            <a:r>
              <a:rPr lang="en-US" dirty="0" smtClean="0"/>
              <a:t>you but </a:t>
            </a:r>
            <a:r>
              <a:rPr lang="en-US" dirty="0"/>
              <a:t>not </a:t>
            </a:r>
            <a:r>
              <a:rPr lang="en-US" dirty="0" smtClean="0"/>
              <a:t>required. You can run the </a:t>
            </a:r>
            <a:r>
              <a:rPr lang="en-US" dirty="0" err="1" smtClean="0"/>
              <a:t>cmake</a:t>
            </a:r>
            <a:r>
              <a:rPr lang="en-US" dirty="0" smtClean="0"/>
              <a:t> commands yourself in the build environment </a:t>
            </a:r>
            <a:r>
              <a:rPr lang="en-US" dirty="0" err="1" smtClean="0"/>
              <a:t>spack</a:t>
            </a:r>
            <a:r>
              <a:rPr lang="en-US" dirty="0" smtClean="0"/>
              <a:t> sets up.</a:t>
            </a:r>
            <a:endParaRPr lang="en-US" dirty="0"/>
          </a:p>
          <a:p>
            <a:pPr lvl="1"/>
            <a:r>
              <a:rPr lang="en-US" dirty="0" smtClean="0"/>
              <a:t>Build </a:t>
            </a:r>
            <a:r>
              <a:rPr lang="en-US" dirty="0" err="1"/>
              <a:t>Cmake</a:t>
            </a:r>
            <a:r>
              <a:rPr lang="en-US" dirty="0"/>
              <a:t> packages and non-</a:t>
            </a:r>
            <a:r>
              <a:rPr lang="en-US" dirty="0" err="1"/>
              <a:t>Cmake</a:t>
            </a:r>
            <a:r>
              <a:rPr lang="en-US" dirty="0"/>
              <a:t> packages</a:t>
            </a:r>
          </a:p>
          <a:p>
            <a:pPr lvl="1"/>
            <a:r>
              <a:rPr lang="en-US" dirty="0" err="1"/>
              <a:t>Cmake</a:t>
            </a:r>
            <a:r>
              <a:rPr lang="en-US" dirty="0"/>
              <a:t> with or without (modified) </a:t>
            </a:r>
            <a:r>
              <a:rPr lang="en-US" dirty="0" err="1"/>
              <a:t>cetbuildtools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SpackDev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root [5]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gSystem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-&gt;Load("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libcanvas_Persistency_Common.dylib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")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cling::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DynamicLibraryManager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loadLibrary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():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dlopen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(/Users/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gartung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/opt/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/darwin-x86_64/clang-7.0.2-apple/canvas-dev-aahvlxyt73rnfjo5l2pv3pz7ldgcysgl/lib/libcanvas_Persistency_Common.1.03.01.dylib, 9): Library not loaded: libCLHEP-2.3.2.2.dylib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Referenced from: /Users/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gartung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/opt/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/darwin-x86_64/clang-7.0.2-apple/canvas-dev-aahvlxyt73rnfjo5l2pv3pz7ldgcysgl/lib/libcanvas_Persistency_Common.1.03.01.dylib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Reason: image not found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) -1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root [6]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gSystem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-&gt;Load("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libcanvas_Persistency_Common_dict.dylib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")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cling::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DynamicLibraryManager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loadLibrary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():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dlopen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(/Users/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gartung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/opt/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/darwin-x86_64/clang-7.0.2-apple/canvas-dev-aahvlxyt73rnfjo5l2pv3pz7ldgcysgl/lib/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libcanvas_Persistency_Common_dict.dylib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, 9): Library not loaded: libCLHEP-2.3.2.2.dylib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Referenced from: /Users/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gartung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/opt/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spack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/darwin-x86_64/clang-7.0.2-apple/canvas-dev-aahvlxyt73rnfjo5l2pv3pz7ldgcysgl/lib/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libcanvas_Persistency_Common_dict.dylib</a:t>
            </a:r>
            <a:endParaRPr lang="en-US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Reason: image not found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) -1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gSystem</a:t>
            </a:r>
            <a:r>
              <a:rPr lang="en-US" dirty="0" smtClean="0"/>
              <a:t>-&gt;Load error on OSX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haven’t had time to try that yet.</a:t>
            </a:r>
          </a:p>
          <a:p>
            <a:r>
              <a:rPr lang="en-US" dirty="0" smtClean="0"/>
              <a:t>In principal it should be straightforward to build the </a:t>
            </a:r>
            <a:r>
              <a:rPr lang="en-US" dirty="0" err="1" smtClean="0"/>
              <a:t>larsoftobj</a:t>
            </a:r>
            <a:r>
              <a:rPr lang="en-US" dirty="0" smtClean="0"/>
              <a:t> packages </a:t>
            </a:r>
            <a:r>
              <a:rPr lang="en-US" dirty="0" err="1" smtClean="0"/>
              <a:t>nusimdata</a:t>
            </a:r>
            <a:r>
              <a:rPr lang="en-US" dirty="0" smtClean="0"/>
              <a:t>, </a:t>
            </a:r>
            <a:r>
              <a:rPr lang="en-US" dirty="0" err="1" smtClean="0"/>
              <a:t>larcoreobj</a:t>
            </a:r>
            <a:r>
              <a:rPr lang="en-US" dirty="0" smtClean="0"/>
              <a:t>, </a:t>
            </a:r>
            <a:r>
              <a:rPr lang="en-US" dirty="0" err="1" smtClean="0"/>
              <a:t>lardataobj</a:t>
            </a:r>
            <a:r>
              <a:rPr lang="en-US" dirty="0" smtClean="0"/>
              <a:t> and </a:t>
            </a:r>
            <a:r>
              <a:rPr lang="en-US" dirty="0" err="1" smtClean="0"/>
              <a:t>larsimobj</a:t>
            </a:r>
            <a:endParaRPr lang="en-US" dirty="0" smtClean="0"/>
          </a:p>
          <a:p>
            <a:r>
              <a:rPr lang="en-US" dirty="0" smtClean="0"/>
              <a:t>The rest of </a:t>
            </a:r>
            <a:r>
              <a:rPr lang="en-US" dirty="0" err="1" smtClean="0"/>
              <a:t>larsoft</a:t>
            </a:r>
            <a:r>
              <a:rPr lang="en-US" dirty="0" smtClean="0"/>
              <a:t> can be built once I can build the packages that the rest of </a:t>
            </a:r>
            <a:r>
              <a:rPr lang="en-US" dirty="0" err="1" smtClean="0"/>
              <a:t>larsoft</a:t>
            </a:r>
            <a:r>
              <a:rPr lang="en-US" dirty="0" smtClean="0"/>
              <a:t> depends 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 smtClean="0"/>
              <a:t>Spack</a:t>
            </a:r>
            <a:r>
              <a:rPr lang="en-US" dirty="0" smtClean="0"/>
              <a:t> be used to build </a:t>
            </a:r>
            <a:r>
              <a:rPr lang="en-US" dirty="0" err="1" smtClean="0"/>
              <a:t>LArSoft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2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492570"/>
          </a:xfrm>
        </p:spPr>
        <p:txBody>
          <a:bodyPr/>
          <a:lstStyle/>
          <a:p>
            <a:r>
              <a:rPr lang="en-US" dirty="0" smtClean="0"/>
              <a:t>The current build system used to build </a:t>
            </a:r>
            <a:r>
              <a:rPr lang="en-US" dirty="0" err="1" smtClean="0"/>
              <a:t>Fermilab</a:t>
            </a:r>
            <a:r>
              <a:rPr lang="en-US" dirty="0" smtClean="0"/>
              <a:t> projects</a:t>
            </a:r>
          </a:p>
          <a:p>
            <a:pPr lvl="1"/>
            <a:r>
              <a:rPr lang="en-US" dirty="0" smtClean="0"/>
              <a:t>Makes use of </a:t>
            </a:r>
            <a:r>
              <a:rPr lang="en-US" dirty="0" err="1" smtClean="0"/>
              <a:t>cmake</a:t>
            </a:r>
            <a:r>
              <a:rPr lang="en-US" dirty="0" smtClean="0"/>
              <a:t> macros that were developed with earlier versions </a:t>
            </a:r>
            <a:r>
              <a:rPr lang="en-US" dirty="0" err="1" smtClean="0"/>
              <a:t>cmake</a:t>
            </a:r>
            <a:r>
              <a:rPr lang="en-US" dirty="0" smtClean="0"/>
              <a:t> that lacked the features of current </a:t>
            </a:r>
            <a:r>
              <a:rPr lang="en-US" dirty="0" err="1" smtClean="0"/>
              <a:t>cmake</a:t>
            </a:r>
            <a:endParaRPr lang="en-US" dirty="0" smtClean="0"/>
          </a:p>
          <a:p>
            <a:pPr lvl="1"/>
            <a:r>
              <a:rPr lang="en-US" dirty="0" smtClean="0"/>
              <a:t>Makes use of environment variables defined by UPS, a </a:t>
            </a:r>
            <a:r>
              <a:rPr lang="en-US" dirty="0" err="1" smtClean="0"/>
              <a:t>Fermilab</a:t>
            </a:r>
            <a:r>
              <a:rPr lang="en-US" dirty="0" smtClean="0"/>
              <a:t> developed environment setup tool, that has problems running on new OS’s and in </a:t>
            </a:r>
            <a:r>
              <a:rPr lang="en-US" dirty="0" err="1" smtClean="0"/>
              <a:t>linux</a:t>
            </a:r>
            <a:r>
              <a:rPr lang="en-US" dirty="0" smtClean="0"/>
              <a:t> containers</a:t>
            </a:r>
          </a:p>
          <a:p>
            <a:pPr lvl="1"/>
            <a:r>
              <a:rPr lang="en-US" dirty="0"/>
              <a:t>Only got a unified build script </a:t>
            </a:r>
            <a:r>
              <a:rPr lang="en-US" dirty="0" smtClean="0"/>
              <a:t>within </a:t>
            </a:r>
            <a:r>
              <a:rPr lang="en-US" dirty="0"/>
              <a:t>the last year or so.</a:t>
            </a:r>
          </a:p>
          <a:p>
            <a:pPr lvl="1"/>
            <a:r>
              <a:rPr lang="en-US" dirty="0" smtClean="0"/>
              <a:t>Doesn’t integrate well with IDE’s available on Linux or OSX</a:t>
            </a:r>
          </a:p>
          <a:p>
            <a:pPr lvl="1"/>
            <a:r>
              <a:rPr lang="en-US" dirty="0" smtClean="0"/>
              <a:t>Uses LD_LIBRARY_PATH to find libraries</a:t>
            </a:r>
          </a:p>
          <a:p>
            <a:pPr lvl="2"/>
            <a:r>
              <a:rPr lang="en-US" dirty="0" smtClean="0"/>
              <a:t>Great for portability</a:t>
            </a:r>
          </a:p>
          <a:p>
            <a:pPr lvl="2"/>
            <a:r>
              <a:rPr lang="en-US" dirty="0" smtClean="0"/>
              <a:t>A problem on OSX </a:t>
            </a:r>
            <a:r>
              <a:rPr lang="en-US" dirty="0" err="1" smtClean="0"/>
              <a:t>ElCapitan</a:t>
            </a:r>
            <a:r>
              <a:rPr lang="en-US" dirty="0" smtClean="0"/>
              <a:t> where DYLD_LIBRARY_PATH is squashed in shell sub-processes by SIP</a:t>
            </a:r>
          </a:p>
          <a:p>
            <a:pPr lvl="1"/>
            <a:r>
              <a:rPr lang="en-US" dirty="0" smtClean="0"/>
              <a:t>Not used anywhere else in HEP (but what build system is?)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look into new build systems?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Spack</a:t>
            </a:r>
            <a:r>
              <a:rPr lang="en-US" dirty="0" smtClean="0"/>
              <a:t> is the “supercomputer package manager”</a:t>
            </a:r>
          </a:p>
          <a:p>
            <a:pPr lvl="1"/>
            <a:r>
              <a:rPr lang="en-US" dirty="0" smtClean="0"/>
              <a:t>Developed at LLNL for use on “supercomputers”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it can be used on any Linux and OSX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was presented at SC15 and caught the attention of </a:t>
            </a:r>
            <a:r>
              <a:rPr lang="en-US" dirty="0" err="1" smtClean="0"/>
              <a:t>Fermilab</a:t>
            </a:r>
            <a:r>
              <a:rPr lang="en-US" dirty="0" smtClean="0"/>
              <a:t> developers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</a:t>
            </a:r>
            <a:r>
              <a:rPr lang="en-US" dirty="0"/>
              <a:t>is like </a:t>
            </a:r>
            <a:r>
              <a:rPr lang="en-US" dirty="0" err="1"/>
              <a:t>cmsbuild</a:t>
            </a:r>
            <a:r>
              <a:rPr lang="en-US" dirty="0"/>
              <a:t>, </a:t>
            </a:r>
            <a:r>
              <a:rPr lang="en-US" dirty="0" err="1"/>
              <a:t>buildFW</a:t>
            </a:r>
            <a:r>
              <a:rPr lang="en-US" dirty="0"/>
              <a:t>, </a:t>
            </a:r>
            <a:r>
              <a:rPr lang="en-US" dirty="0" smtClean="0"/>
              <a:t>contractor, </a:t>
            </a:r>
            <a:r>
              <a:rPr lang="en-US" dirty="0" err="1" smtClean="0"/>
              <a:t>worch</a:t>
            </a:r>
            <a:r>
              <a:rPr lang="en-US" dirty="0" smtClean="0"/>
              <a:t>, </a:t>
            </a:r>
            <a:r>
              <a:rPr lang="en-US" dirty="0" err="1" smtClean="0"/>
              <a:t>lcgcmake</a:t>
            </a:r>
            <a:r>
              <a:rPr lang="en-US" dirty="0" smtClean="0"/>
              <a:t>, </a:t>
            </a:r>
            <a:r>
              <a:rPr lang="en-US" dirty="0" err="1" smtClean="0"/>
              <a:t>conda</a:t>
            </a:r>
            <a:r>
              <a:rPr lang="en-US" dirty="0" smtClean="0"/>
              <a:t>, </a:t>
            </a:r>
            <a:r>
              <a:rPr lang="en-US" dirty="0" err="1" smtClean="0"/>
              <a:t>macports</a:t>
            </a:r>
            <a:r>
              <a:rPr lang="en-US" dirty="0" smtClean="0"/>
              <a:t>, homebrew, </a:t>
            </a:r>
            <a:r>
              <a:rPr lang="en-US" dirty="0" err="1" smtClean="0"/>
              <a:t>etc</a:t>
            </a:r>
            <a:r>
              <a:rPr lang="en-US" dirty="0" smtClean="0"/>
              <a:t> in that it </a:t>
            </a:r>
            <a:endParaRPr lang="en-US" dirty="0"/>
          </a:p>
          <a:p>
            <a:pPr lvl="1"/>
            <a:r>
              <a:rPr lang="en-US" dirty="0"/>
              <a:t>Builds a stack of dependent software </a:t>
            </a:r>
            <a:r>
              <a:rPr lang="en-US" dirty="0" smtClean="0"/>
              <a:t>packages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</a:t>
            </a:r>
            <a:r>
              <a:rPr lang="en-US" dirty="0"/>
              <a:t>is not like </a:t>
            </a:r>
            <a:r>
              <a:rPr lang="en-US" dirty="0" smtClean="0"/>
              <a:t>scram, </a:t>
            </a:r>
            <a:r>
              <a:rPr lang="en-US" dirty="0" err="1" smtClean="0"/>
              <a:t>mrb</a:t>
            </a:r>
            <a:r>
              <a:rPr lang="en-US" dirty="0" smtClean="0"/>
              <a:t>, </a:t>
            </a:r>
            <a:r>
              <a:rPr lang="en-US" dirty="0" err="1" smtClean="0"/>
              <a:t>setup_for_development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in that</a:t>
            </a:r>
            <a:endParaRPr lang="en-US" dirty="0"/>
          </a:p>
          <a:p>
            <a:pPr lvl="1"/>
            <a:r>
              <a:rPr lang="en-US" dirty="0" err="1" smtClean="0"/>
              <a:t>Spack</a:t>
            </a:r>
            <a:r>
              <a:rPr lang="en-US" dirty="0" smtClean="0"/>
              <a:t> does </a:t>
            </a:r>
            <a:r>
              <a:rPr lang="en-US" dirty="0"/>
              <a:t>not set up an environment for interactively building </a:t>
            </a:r>
            <a:r>
              <a:rPr lang="en-US" dirty="0" smtClean="0"/>
              <a:t>software (as of v0.9.1)</a:t>
            </a:r>
            <a:endParaRPr lang="en-US" dirty="0"/>
          </a:p>
          <a:p>
            <a:pPr lvl="2"/>
            <a:r>
              <a:rPr lang="en-US" dirty="0" smtClean="0"/>
              <a:t>(That </a:t>
            </a:r>
            <a:r>
              <a:rPr lang="en-US" dirty="0"/>
              <a:t>is where </a:t>
            </a:r>
            <a:r>
              <a:rPr lang="en-US" dirty="0" err="1"/>
              <a:t>SpackDev</a:t>
            </a:r>
            <a:r>
              <a:rPr lang="en-US" dirty="0"/>
              <a:t> comes </a:t>
            </a:r>
            <a:r>
              <a:rPr lang="en-US" dirty="0" smtClean="0"/>
              <a:t>in)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Spack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ADAB69-348E-2C41-AF41-E98D046040A4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4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source, well documented and community supported</a:t>
            </a:r>
            <a:endParaRPr lang="en-US" dirty="0">
              <a:hlinkClick r:id="rId2"/>
            </a:endParaRPr>
          </a:p>
          <a:p>
            <a:pPr lvl="1"/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://github.com/LLNL/spack source code</a:t>
            </a:r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://software.llnl.gov/spack documentation</a:t>
            </a:r>
          </a:p>
          <a:p>
            <a:pPr lvl="1"/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://www.computer.org/csdl/proceedings/sc/2015/3723/00/2807623.pdf official paper</a:t>
            </a:r>
          </a:p>
          <a:p>
            <a:pPr lvl="1"/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://github.com/LLNL/spack/wiki Information including info about weekly teleconference</a:t>
            </a:r>
          </a:p>
          <a:p>
            <a:pPr lvl="1"/>
            <a:endParaRPr lang="en-US" dirty="0" smtClean="0">
              <a:hlinkClick r:id="rId6"/>
            </a:endParaRPr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://groups.google.com/d/forum/spack google group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Spack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8476"/>
            <a:ext cx="8672513" cy="5449329"/>
          </a:xfrm>
        </p:spPr>
        <p:txBody>
          <a:bodyPr/>
          <a:lstStyle/>
          <a:p>
            <a:r>
              <a:rPr lang="en-US" dirty="0"/>
              <a:t>Each software package is defined by </a:t>
            </a:r>
            <a:r>
              <a:rPr lang="en-US" dirty="0" smtClean="0"/>
              <a:t>its </a:t>
            </a:r>
            <a:r>
              <a:rPr lang="en-US" dirty="0"/>
              <a:t>own python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Source </a:t>
            </a:r>
            <a:r>
              <a:rPr lang="en-US" dirty="0"/>
              <a:t>versions and </a:t>
            </a:r>
            <a:r>
              <a:rPr lang="en-US" dirty="0" err="1" smtClean="0"/>
              <a:t>urls</a:t>
            </a:r>
            <a:endParaRPr lang="en-US" dirty="0" smtClean="0"/>
          </a:p>
          <a:p>
            <a:pPr lvl="1"/>
            <a:r>
              <a:rPr lang="en-US" dirty="0" smtClean="0"/>
              <a:t>Variants </a:t>
            </a:r>
            <a:endParaRPr lang="en-US" dirty="0"/>
          </a:p>
          <a:p>
            <a:pPr lvl="2"/>
            <a:r>
              <a:rPr lang="en-US" dirty="0"/>
              <a:t>Used to control </a:t>
            </a:r>
            <a:r>
              <a:rPr lang="en-US" dirty="0" err="1"/>
              <a:t>cmake</a:t>
            </a:r>
            <a:r>
              <a:rPr lang="en-US" dirty="0"/>
              <a:t> or configure options</a:t>
            </a:r>
            <a:endParaRPr lang="en-US" dirty="0" smtClean="0"/>
          </a:p>
          <a:p>
            <a:pPr lvl="1"/>
            <a:r>
              <a:rPr lang="en-US" dirty="0" smtClean="0"/>
              <a:t>Package dependencies</a:t>
            </a:r>
          </a:p>
          <a:p>
            <a:pPr lvl="2"/>
            <a:r>
              <a:rPr lang="en-US" dirty="0"/>
              <a:t>syntax for a range of dependency versions </a:t>
            </a:r>
            <a:r>
              <a:rPr lang="en-US" dirty="0" smtClean="0"/>
              <a:t>and variants</a:t>
            </a:r>
            <a:endParaRPr lang="en-US" dirty="0"/>
          </a:p>
          <a:p>
            <a:pPr lvl="1"/>
            <a:r>
              <a:rPr lang="en-US" dirty="0" smtClean="0"/>
              <a:t>Source patches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and install </a:t>
            </a:r>
            <a:r>
              <a:rPr lang="en-US" dirty="0" smtClean="0"/>
              <a:t>method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packages can be collected into a repo that is added on to </a:t>
            </a:r>
            <a:r>
              <a:rPr lang="en-US" dirty="0" err="1" smtClean="0"/>
              <a:t>spack</a:t>
            </a:r>
            <a:r>
              <a:rPr lang="en-US" dirty="0" smtClean="0"/>
              <a:t> rather than adding to the 400+ </a:t>
            </a:r>
            <a:r>
              <a:rPr lang="en-US" dirty="0" err="1" smtClean="0"/>
              <a:t>spack</a:t>
            </a:r>
            <a:r>
              <a:rPr lang="en-US" dirty="0" smtClean="0"/>
              <a:t> built-in packages.</a:t>
            </a:r>
          </a:p>
          <a:p>
            <a:pPr lvl="1"/>
            <a:r>
              <a:rPr lang="en-US" dirty="0" smtClean="0"/>
              <a:t>One was created by HSF to collect packages common to HEP</a:t>
            </a:r>
            <a:endParaRPr lang="en-US" dirty="0"/>
          </a:p>
          <a:p>
            <a:pPr lvl="1"/>
            <a:r>
              <a:rPr lang="en-US" u="sng" dirty="0" smtClean="0"/>
              <a:t>https</a:t>
            </a:r>
            <a:r>
              <a:rPr lang="en-US" u="sng" dirty="0"/>
              <a:t>://</a:t>
            </a:r>
            <a:r>
              <a:rPr lang="en-US" u="sng" dirty="0" smtClean="0"/>
              <a:t>github.com/HEP-SF/hep-spack</a:t>
            </a:r>
            <a:endParaRPr lang="en-US" dirty="0">
              <a:hlinkClick r:id="rId2"/>
            </a:endParaRP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Spack</a:t>
            </a:r>
            <a:r>
              <a:rPr lang="en-US" dirty="0" smtClean="0"/>
              <a:t> Packages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517970"/>
          </a:xfrm>
        </p:spPr>
        <p:txBody>
          <a:bodyPr/>
          <a:lstStyle/>
          <a:p>
            <a:r>
              <a:rPr lang="en-US" dirty="0" err="1"/>
              <a:t>Spack</a:t>
            </a:r>
            <a:r>
              <a:rPr lang="en-US" dirty="0"/>
              <a:t> sets up a build environment per </a:t>
            </a:r>
            <a:r>
              <a:rPr lang="en-US" dirty="0" smtClean="0"/>
              <a:t>package</a:t>
            </a:r>
          </a:p>
          <a:p>
            <a:pPr lvl="1"/>
            <a:r>
              <a:rPr lang="en-US" dirty="0" smtClean="0"/>
              <a:t>explicitly unsets LD_LIBRARY_PATH in the package build environment</a:t>
            </a:r>
          </a:p>
          <a:p>
            <a:pPr lvl="1"/>
            <a:r>
              <a:rPr lang="en-US" dirty="0" smtClean="0"/>
              <a:t>compilers </a:t>
            </a:r>
            <a:r>
              <a:rPr lang="en-US" dirty="0"/>
              <a:t>set to wrapper scripts that</a:t>
            </a:r>
          </a:p>
          <a:p>
            <a:pPr lvl="2"/>
            <a:r>
              <a:rPr lang="en-US" dirty="0" smtClean="0"/>
              <a:t>Add </a:t>
            </a:r>
            <a:r>
              <a:rPr lang="en-US" dirty="0" err="1"/>
              <a:t>rpath</a:t>
            </a:r>
            <a:r>
              <a:rPr lang="en-US" dirty="0"/>
              <a:t> </a:t>
            </a:r>
            <a:r>
              <a:rPr lang="en-US" dirty="0" smtClean="0"/>
              <a:t>to compiler </a:t>
            </a:r>
            <a:r>
              <a:rPr lang="en-US" dirty="0"/>
              <a:t>and linker arguments for each package dependency</a:t>
            </a:r>
          </a:p>
          <a:p>
            <a:pPr lvl="2"/>
            <a:r>
              <a:rPr lang="en-US" dirty="0"/>
              <a:t>Add </a:t>
            </a:r>
            <a:r>
              <a:rPr lang="en-US" dirty="0" smtClean="0"/>
              <a:t>include paths to compiler arguments </a:t>
            </a:r>
            <a:r>
              <a:rPr lang="en-US" dirty="0"/>
              <a:t>for each package </a:t>
            </a:r>
            <a:r>
              <a:rPr lang="en-US" dirty="0" smtClean="0"/>
              <a:t>dependency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CMAKE_PREFIX_PATH and/or PKCONFIG_PATH for each package dependency</a:t>
            </a:r>
          </a:p>
          <a:p>
            <a:r>
              <a:rPr lang="en-US" dirty="0" smtClean="0"/>
              <a:t>Why use </a:t>
            </a:r>
            <a:r>
              <a:rPr lang="en-US" dirty="0" err="1" smtClean="0"/>
              <a:t>rpath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setting </a:t>
            </a:r>
            <a:r>
              <a:rPr lang="en-US" dirty="0" err="1" smtClean="0"/>
              <a:t>rpath</a:t>
            </a:r>
            <a:r>
              <a:rPr lang="en-US" dirty="0" smtClean="0"/>
              <a:t> circumvents the issue of SIP on OS X 10.11 squashing DYLD_LIBRARY_PATH in </a:t>
            </a:r>
            <a:r>
              <a:rPr lang="en-US" dirty="0"/>
              <a:t>shell </a:t>
            </a:r>
            <a:r>
              <a:rPr lang="en-US" dirty="0" err="1" smtClean="0"/>
              <a:t>subprocesses</a:t>
            </a:r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/>
              <a:t>program always finds the right libraries regardless of </a:t>
            </a:r>
            <a:r>
              <a:rPr lang="en-US" dirty="0" smtClean="0"/>
              <a:t>environment variables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Spack</a:t>
            </a:r>
            <a:r>
              <a:rPr lang="en-US" dirty="0" smtClean="0"/>
              <a:t> package build 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3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Spack</a:t>
            </a:r>
            <a:r>
              <a:rPr lang="en-US" sz="2000" dirty="0"/>
              <a:t> worked out of the box on SLF6, SL7 and Ubuntu </a:t>
            </a:r>
            <a:r>
              <a:rPr lang="en-US" sz="2000" dirty="0" smtClean="0"/>
              <a:t>14.04</a:t>
            </a:r>
          </a:p>
          <a:p>
            <a:pPr lvl="1"/>
            <a:r>
              <a:rPr lang="en-US" sz="1800" dirty="0" err="1" smtClean="0"/>
              <a:t>Spack</a:t>
            </a:r>
            <a:r>
              <a:rPr lang="en-US" sz="1800" dirty="0" smtClean="0"/>
              <a:t> includes the python packages it needs so the only requirement is python 2.6+</a:t>
            </a:r>
            <a:endParaRPr lang="en-US" sz="1800" dirty="0"/>
          </a:p>
          <a:p>
            <a:r>
              <a:rPr lang="en-US" sz="2000" dirty="0"/>
              <a:t>Digging a little deeper than </a:t>
            </a:r>
            <a:r>
              <a:rPr lang="en-US" sz="2000" dirty="0" err="1"/>
              <a:t>README.md</a:t>
            </a:r>
            <a:r>
              <a:rPr lang="en-US" sz="2000" dirty="0"/>
              <a:t> resolved any initial misunderstandings.</a:t>
            </a:r>
          </a:p>
          <a:p>
            <a:r>
              <a:rPr lang="en-US" sz="2000" dirty="0" err="1"/>
              <a:t>Spack</a:t>
            </a:r>
            <a:r>
              <a:rPr lang="en-US" sz="2000" dirty="0"/>
              <a:t> worked out of the box on OS X with </a:t>
            </a:r>
            <a:r>
              <a:rPr lang="en-US" sz="2000" dirty="0" err="1"/>
              <a:t>Xcode</a:t>
            </a:r>
            <a:r>
              <a:rPr lang="en-US" sz="2000" dirty="0"/>
              <a:t> command line tools installed (clang) </a:t>
            </a:r>
          </a:p>
          <a:p>
            <a:pPr lvl="1"/>
            <a:r>
              <a:rPr lang="en-US" sz="1800" dirty="0"/>
              <a:t>Fortran support on OS X requires </a:t>
            </a:r>
            <a:r>
              <a:rPr lang="en-US" sz="1800" dirty="0" smtClean="0"/>
              <a:t>a </a:t>
            </a:r>
            <a:r>
              <a:rPr lang="en-US" sz="1800" dirty="0"/>
              <a:t>Homebrew or </a:t>
            </a:r>
            <a:r>
              <a:rPr lang="en-US" sz="1800" dirty="0" err="1"/>
              <a:t>MacPorts</a:t>
            </a:r>
            <a:r>
              <a:rPr lang="en-US" sz="1800" dirty="0"/>
              <a:t> install of </a:t>
            </a:r>
            <a:r>
              <a:rPr lang="en-US" sz="1800" dirty="0" err="1"/>
              <a:t>gcc</a:t>
            </a:r>
            <a:r>
              <a:rPr lang="en-US" sz="1800" dirty="0"/>
              <a:t> with </a:t>
            </a:r>
            <a:r>
              <a:rPr lang="en-US" sz="1800" dirty="0" err="1" smtClean="0"/>
              <a:t>gfortran</a:t>
            </a:r>
            <a:r>
              <a:rPr lang="en-US" sz="1800" dirty="0" smtClean="0"/>
              <a:t>, but that’s expected</a:t>
            </a:r>
            <a:endParaRPr lang="en-US" sz="1800" dirty="0"/>
          </a:p>
          <a:p>
            <a:r>
              <a:rPr lang="en-US" sz="2000" dirty="0" err="1"/>
              <a:t>Spack</a:t>
            </a:r>
            <a:r>
              <a:rPr lang="en-US" sz="2000" dirty="0"/>
              <a:t> developers and community are very helpful.</a:t>
            </a:r>
          </a:p>
          <a:p>
            <a:pPr lvl="1"/>
            <a:r>
              <a:rPr lang="en-US" sz="2000" dirty="0"/>
              <a:t>Google group and weekly teleconference </a:t>
            </a:r>
            <a:r>
              <a:rPr lang="en-US" sz="1800" dirty="0" smtClean="0"/>
              <a:t>(</a:t>
            </a:r>
            <a:r>
              <a:rPr lang="en-US" sz="1800" dirty="0"/>
              <a:t>report from HEP community </a:t>
            </a:r>
            <a:r>
              <a:rPr lang="en-US" sz="1800" dirty="0" smtClean="0"/>
              <a:t>included in the agenda)</a:t>
            </a:r>
            <a:endParaRPr lang="en-US" sz="18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Resolved </a:t>
            </a:r>
            <a:r>
              <a:rPr lang="en-US" sz="2000" dirty="0"/>
              <a:t>a bug I found compiling </a:t>
            </a:r>
            <a:r>
              <a:rPr lang="en-US" sz="2000" dirty="0" err="1"/>
              <a:t>gcc</a:t>
            </a:r>
            <a:r>
              <a:rPr lang="en-US" sz="2000" dirty="0"/>
              <a:t> on OS X. </a:t>
            </a:r>
            <a:endParaRPr lang="en-US" sz="2000" dirty="0" smtClean="0"/>
          </a:p>
          <a:p>
            <a:pPr lvl="1"/>
            <a:r>
              <a:rPr lang="en-US" sz="1800" dirty="0" err="1" smtClean="0"/>
              <a:t>Spack</a:t>
            </a:r>
            <a:r>
              <a:rPr lang="en-US" sz="1800" dirty="0" smtClean="0"/>
              <a:t> </a:t>
            </a:r>
            <a:r>
              <a:rPr lang="en-US" sz="1800" dirty="0"/>
              <a:t>compiler wrapper generated command “</a:t>
            </a:r>
            <a:r>
              <a:rPr lang="en-US" sz="1800" dirty="0" err="1"/>
              <a:t>ld</a:t>
            </a:r>
            <a:r>
              <a:rPr lang="en-US" sz="1800" dirty="0"/>
              <a:t> -r -</a:t>
            </a:r>
            <a:r>
              <a:rPr lang="en-US" sz="1800" dirty="0" err="1"/>
              <a:t>rpath</a:t>
            </a:r>
            <a:r>
              <a:rPr lang="en-US" sz="1800" dirty="0"/>
              <a:t> …”. </a:t>
            </a:r>
            <a:endParaRPr lang="en-US" sz="1800" dirty="0" smtClean="0"/>
          </a:p>
          <a:p>
            <a:pPr lvl="1"/>
            <a:r>
              <a:rPr lang="en-US" sz="1800" dirty="0" smtClean="0"/>
              <a:t>On </a:t>
            </a:r>
            <a:r>
              <a:rPr lang="en-US" sz="1800" dirty="0" err="1"/>
              <a:t>linux</a:t>
            </a:r>
            <a:r>
              <a:rPr lang="en-US" sz="1800" dirty="0"/>
              <a:t> the -</a:t>
            </a:r>
            <a:r>
              <a:rPr lang="en-US" sz="1800" dirty="0" err="1"/>
              <a:t>rpath</a:t>
            </a:r>
            <a:r>
              <a:rPr lang="en-US" sz="1800" dirty="0"/>
              <a:t> is ignored, on OS X this errors 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Feedback and Experience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0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root and geant4 packages definition in </a:t>
            </a:r>
            <a:r>
              <a:rPr lang="en-US" dirty="0" err="1" smtClean="0"/>
              <a:t>hep-spack</a:t>
            </a:r>
            <a:r>
              <a:rPr lang="en-US" dirty="0" smtClean="0"/>
              <a:t>, built on these platforms</a:t>
            </a:r>
          </a:p>
          <a:p>
            <a:pPr lvl="1"/>
            <a:r>
              <a:rPr lang="en-US" dirty="0" smtClean="0"/>
              <a:t>OSX10.10 with clang 7.0.2 and </a:t>
            </a:r>
            <a:r>
              <a:rPr lang="en-US" dirty="0" err="1" smtClean="0"/>
              <a:t>spack</a:t>
            </a:r>
            <a:r>
              <a:rPr lang="en-US" dirty="0"/>
              <a:t>-</a:t>
            </a:r>
            <a:r>
              <a:rPr lang="en-US" dirty="0" smtClean="0"/>
              <a:t>built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smtClean="0"/>
              <a:t>4.9.3</a:t>
            </a:r>
          </a:p>
          <a:p>
            <a:pPr lvl="1"/>
            <a:r>
              <a:rPr lang="en-US" dirty="0" smtClean="0"/>
              <a:t>OSX10.11 with clang 7.0.2</a:t>
            </a:r>
          </a:p>
          <a:p>
            <a:pPr lvl="1"/>
            <a:r>
              <a:rPr lang="en-US" dirty="0" smtClean="0"/>
              <a:t>SL7  </a:t>
            </a:r>
            <a:r>
              <a:rPr lang="en-US" dirty="0"/>
              <a:t>with </a:t>
            </a:r>
            <a:r>
              <a:rPr lang="en-US" dirty="0" err="1" smtClean="0"/>
              <a:t>spack</a:t>
            </a:r>
            <a:r>
              <a:rPr lang="en-US" dirty="0"/>
              <a:t>-</a:t>
            </a:r>
            <a:r>
              <a:rPr lang="en-US" dirty="0" smtClean="0"/>
              <a:t>built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smtClean="0"/>
              <a:t>4.9.3</a:t>
            </a:r>
          </a:p>
          <a:p>
            <a:pPr lvl="1"/>
            <a:r>
              <a:rPr lang="en-US" dirty="0" smtClean="0"/>
              <a:t>SLF6 </a:t>
            </a:r>
            <a:r>
              <a:rPr lang="en-US" dirty="0"/>
              <a:t>with </a:t>
            </a:r>
            <a:r>
              <a:rPr lang="en-US" dirty="0" err="1" smtClean="0"/>
              <a:t>spack</a:t>
            </a:r>
            <a:r>
              <a:rPr lang="en-US" dirty="0" smtClean="0"/>
              <a:t>-built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smtClean="0"/>
              <a:t>4.9.3</a:t>
            </a:r>
          </a:p>
          <a:p>
            <a:pPr lvl="1"/>
            <a:r>
              <a:rPr lang="en-US" dirty="0" smtClean="0"/>
              <a:t>Ubuntu </a:t>
            </a:r>
            <a:r>
              <a:rPr lang="en-US" dirty="0"/>
              <a:t>14.04 with </a:t>
            </a:r>
            <a:r>
              <a:rPr lang="en-US" dirty="0" err="1" smtClean="0"/>
              <a:t>spack</a:t>
            </a:r>
            <a:r>
              <a:rPr lang="en-US" dirty="0"/>
              <a:t>-</a:t>
            </a:r>
            <a:r>
              <a:rPr lang="en-US" dirty="0" smtClean="0"/>
              <a:t>built </a:t>
            </a:r>
            <a:r>
              <a:rPr lang="en-US" dirty="0" err="1"/>
              <a:t>gcc</a:t>
            </a:r>
            <a:r>
              <a:rPr lang="en-US" dirty="0"/>
              <a:t> 4.9.3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Platforms built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0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features is straightforward and the </a:t>
            </a:r>
            <a:r>
              <a:rPr lang="en-US" dirty="0" err="1" smtClean="0"/>
              <a:t>spack</a:t>
            </a:r>
            <a:r>
              <a:rPr lang="en-US" dirty="0" smtClean="0"/>
              <a:t> developers accept many pull requests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/>
              <a:t>tarballs</a:t>
            </a:r>
            <a:r>
              <a:rPr lang="en-US" dirty="0"/>
              <a:t> and relocate pre-built </a:t>
            </a:r>
            <a:r>
              <a:rPr lang="en-US" dirty="0" smtClean="0"/>
              <a:t>binaries</a:t>
            </a:r>
          </a:p>
          <a:p>
            <a:pPr lvl="2"/>
            <a:r>
              <a:rPr lang="en-US" dirty="0" smtClean="0"/>
              <a:t>Work by </a:t>
            </a:r>
            <a:r>
              <a:rPr lang="en-US" dirty="0" err="1" smtClean="0"/>
              <a:t>Benedikt</a:t>
            </a:r>
            <a:r>
              <a:rPr lang="en-US" dirty="0" smtClean="0"/>
              <a:t> </a:t>
            </a:r>
            <a:r>
              <a:rPr lang="en-US" dirty="0" err="1" smtClean="0"/>
              <a:t>Henger</a:t>
            </a:r>
            <a:r>
              <a:rPr lang="en-US" dirty="0" smtClean="0"/>
              <a:t> with testing by Patrick Gartung</a:t>
            </a:r>
            <a:endParaRPr lang="en-US" dirty="0"/>
          </a:p>
          <a:p>
            <a:pPr lvl="3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github.com/LLNL/spack/pull/445</a:t>
            </a:r>
            <a:r>
              <a:rPr lang="en-US" u="sng" dirty="0" smtClean="0"/>
              <a:t> </a:t>
            </a:r>
          </a:p>
          <a:p>
            <a:pPr lvl="2"/>
            <a:r>
              <a:rPr lang="en-US" dirty="0" smtClean="0"/>
              <a:t>Refining package relocation on OSX by Patrick Gartung</a:t>
            </a:r>
          </a:p>
          <a:p>
            <a:pPr lvl="3"/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github.com/LLNL/spack/pull/1013</a:t>
            </a:r>
            <a:endParaRPr lang="en-US" u="sng" dirty="0" smtClean="0"/>
          </a:p>
          <a:p>
            <a:pPr lvl="1"/>
            <a:r>
              <a:rPr lang="en-US" dirty="0" smtClean="0"/>
              <a:t>Alternate install location</a:t>
            </a:r>
          </a:p>
          <a:p>
            <a:pPr lvl="2"/>
            <a:r>
              <a:rPr lang="en-US" dirty="0" smtClean="0"/>
              <a:t>Work by </a:t>
            </a:r>
            <a:r>
              <a:rPr lang="en-US" dirty="0" err="1" smtClean="0"/>
              <a:t>Benedikt</a:t>
            </a:r>
            <a:r>
              <a:rPr lang="en-US" dirty="0" smtClean="0"/>
              <a:t> </a:t>
            </a:r>
            <a:r>
              <a:rPr lang="en-US" dirty="0" err="1" smtClean="0"/>
              <a:t>Hegner</a:t>
            </a:r>
            <a:r>
              <a:rPr lang="en-US" dirty="0" smtClean="0"/>
              <a:t> with testing by Patrick Gartung</a:t>
            </a:r>
          </a:p>
          <a:p>
            <a:pPr lvl="3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github.com/LLNL/spack/pull/908</a:t>
            </a:r>
            <a:endParaRPr lang="en-US" dirty="0">
              <a:hlinkClick r:id="rId4"/>
            </a:endParaRPr>
          </a:p>
          <a:p>
            <a:pPr lvl="1"/>
            <a:r>
              <a:rPr lang="en-US" dirty="0" smtClean="0"/>
              <a:t>Create view directories 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err="1" smtClean="0"/>
              <a:t>lcgcmake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https://github.com/LLNL/spack/pull/869</a:t>
            </a:r>
            <a:endParaRPr lang="en-US" dirty="0" smtClean="0">
              <a:hlinkClick r:id="rId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features to </a:t>
            </a:r>
            <a:r>
              <a:rPr lang="en-US" dirty="0" err="1" smtClean="0"/>
              <a:t>spack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50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272</TotalTime>
  <Words>1447</Words>
  <Application>Microsoft Macintosh PowerPoint</Application>
  <PresentationFormat>On-screen Show (4:3)</PresentationFormat>
  <Paragraphs>193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Geneva</vt:lpstr>
      <vt:lpstr>Helvetica</vt:lpstr>
      <vt:lpstr>Menlo-Regular</vt:lpstr>
      <vt:lpstr>ＭＳ Ｐゴシック</vt:lpstr>
      <vt:lpstr>Fermilab_PPT_090815</vt:lpstr>
      <vt:lpstr>PowerPoint Presentation</vt:lpstr>
      <vt:lpstr>Why look into new build systems?</vt:lpstr>
      <vt:lpstr>What is Spack?</vt:lpstr>
      <vt:lpstr>What is Spack?</vt:lpstr>
      <vt:lpstr>Spack Packages</vt:lpstr>
      <vt:lpstr>Spack package build environment</vt:lpstr>
      <vt:lpstr>Feedback and Experience</vt:lpstr>
      <vt:lpstr>Platforms built on</vt:lpstr>
      <vt:lpstr>Adding features to spack</vt:lpstr>
      <vt:lpstr>Incompatible dependencies</vt:lpstr>
      <vt:lpstr>Can Spack build Art?</vt:lpstr>
      <vt:lpstr>Can Spack build the Art stack?</vt:lpstr>
      <vt:lpstr>Can Spack build canvas/art?</vt:lpstr>
      <vt:lpstr>Can Spack build Art on OSX?</vt:lpstr>
      <vt:lpstr>SpackDev</vt:lpstr>
      <vt:lpstr>Extra Slides</vt:lpstr>
      <vt:lpstr>gSystem-&gt;Load error on OSX</vt:lpstr>
      <vt:lpstr>Can Spack be used to build LArSoft?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E Gartung</dc:creator>
  <cp:lastModifiedBy>Patrick E Gartung</cp:lastModifiedBy>
  <cp:revision>31</cp:revision>
  <cp:lastPrinted>2016-06-15T18:38:11Z</cp:lastPrinted>
  <dcterms:created xsi:type="dcterms:W3CDTF">2016-06-15T14:04:46Z</dcterms:created>
  <dcterms:modified xsi:type="dcterms:W3CDTF">2016-06-17T14:24:17Z</dcterms:modified>
</cp:coreProperties>
</file>