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98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/>
  </p:normalViewPr>
  <p:slideViewPr>
    <p:cSldViewPr snapToGrid="0" snapToObjects="1" showGuides="1">
      <p:cViewPr>
        <p:scale>
          <a:sx n="114" d="100"/>
          <a:sy n="114" d="100"/>
        </p:scale>
        <p:origin x="2104" y="3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Chris Green</a:t>
            </a:r>
            <a:endParaRPr lang="en-US" dirty="0"/>
          </a:p>
          <a:p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i="1" dirty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June,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Welcome to the </a:t>
            </a:r>
            <a:r>
              <a:rPr lang="en-US" i="1" dirty="0"/>
              <a:t>A</a:t>
            </a:r>
            <a:r>
              <a:rPr lang="en-US" i="1" dirty="0" smtClean="0"/>
              <a:t>rt</a:t>
            </a:r>
            <a:r>
              <a:rPr lang="en-US" dirty="0" smtClean="0"/>
              <a:t> Users </a:t>
            </a:r>
            <a:r>
              <a:rPr lang="en-US" dirty="0"/>
              <a:t>M</a:t>
            </a:r>
            <a:r>
              <a:rPr lang="en-US" dirty="0" smtClean="0"/>
              <a:t>eeting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0504E"/>
                </a:solidFill>
              </a:rPr>
              <a:t>To provide a forum for the </a:t>
            </a:r>
            <a:r>
              <a:rPr lang="en-US" i="1" dirty="0">
                <a:solidFill>
                  <a:srgbClr val="50504E"/>
                </a:solidFill>
              </a:rPr>
              <a:t>art</a:t>
            </a:r>
            <a:r>
              <a:rPr lang="en-US" dirty="0">
                <a:solidFill>
                  <a:srgbClr val="50504E"/>
                </a:solidFill>
              </a:rPr>
              <a:t>-using community to share their experiences using </a:t>
            </a:r>
            <a:r>
              <a:rPr lang="en-US" i="1" dirty="0">
                <a:solidFill>
                  <a:srgbClr val="50504E"/>
                </a:solidFill>
              </a:rPr>
              <a:t>art</a:t>
            </a:r>
            <a:r>
              <a:rPr lang="en-US" dirty="0">
                <a:solidFill>
                  <a:srgbClr val="50504E"/>
                </a:solidFill>
              </a:rPr>
              <a:t> and exchange ideas for same.</a:t>
            </a:r>
          </a:p>
          <a:p>
            <a:r>
              <a:rPr lang="en-US" dirty="0" smtClean="0"/>
              <a:t>To communicate information of note about the </a:t>
            </a:r>
            <a:r>
              <a:rPr lang="en-US" i="1" dirty="0" smtClean="0"/>
              <a:t>art</a:t>
            </a:r>
            <a:r>
              <a:rPr lang="en-US" dirty="0" smtClean="0"/>
              <a:t> framework to the wider </a:t>
            </a:r>
            <a:r>
              <a:rPr lang="en-US" i="1" dirty="0" smtClean="0"/>
              <a:t>art</a:t>
            </a:r>
            <a:r>
              <a:rPr lang="en-US" dirty="0" smtClean="0"/>
              <a:t>-using community.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To provide an opportunity for </a:t>
            </a:r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 smtClean="0">
                <a:solidFill>
                  <a:srgbClr val="50504E"/>
                </a:solidFill>
              </a:rPr>
              <a:t>-users to interact with the art framework developers and engage face-to-face on issues of interest to them.</a:t>
            </a: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Art</a:t>
            </a:r>
            <a:r>
              <a:rPr lang="en-US" dirty="0" smtClean="0"/>
              <a:t> team communications: news and new features.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User experiences.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Future directions.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Closing remarks.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Roving experts.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Refreshments will be available during the morning break directly outside the lecture hall.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Food and drink are </a:t>
            </a:r>
            <a:r>
              <a:rPr lang="en-US" i="1" dirty="0" smtClean="0">
                <a:solidFill>
                  <a:srgbClr val="50504E"/>
                </a:solidFill>
              </a:rPr>
              <a:t>not</a:t>
            </a:r>
            <a:r>
              <a:rPr lang="en-US" dirty="0" smtClean="0">
                <a:solidFill>
                  <a:srgbClr val="50504E"/>
                </a:solidFill>
              </a:rPr>
              <a:t> permitted inside the lecture hall.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Lunch is planned for 1’20” – we will endeavor to keep to time on our end; please be ready to start the afternoon session promptly at 13:15 CDT.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The roving experts session is </a:t>
            </a:r>
            <a:r>
              <a:rPr lang="en-US" i="1" dirty="0" smtClean="0">
                <a:solidFill>
                  <a:srgbClr val="50504E"/>
                </a:solidFill>
              </a:rPr>
              <a:t>after</a:t>
            </a:r>
            <a:r>
              <a:rPr lang="en-US" dirty="0" smtClean="0">
                <a:solidFill>
                  <a:srgbClr val="50504E"/>
                </a:solidFill>
              </a:rPr>
              <a:t> closing remarks, to allow people to leave for transport, </a:t>
            </a:r>
            <a:r>
              <a:rPr lang="en-US" i="1" dirty="0" smtClean="0">
                <a:solidFill>
                  <a:srgbClr val="50504E"/>
                </a:solidFill>
              </a:rPr>
              <a:t>etc.</a:t>
            </a:r>
            <a:r>
              <a:rPr lang="en-US" dirty="0" smtClean="0">
                <a:solidFill>
                  <a:srgbClr val="50504E"/>
                </a:solidFill>
              </a:rPr>
              <a:t> while allowing for a reasonable experts session for those interested and able to stay.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55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262" y="2564780"/>
            <a:ext cx="8686800" cy="891503"/>
          </a:xfrm>
        </p:spPr>
        <p:txBody>
          <a:bodyPr/>
          <a:lstStyle/>
          <a:p>
            <a:pPr algn="ctr"/>
            <a:r>
              <a:rPr lang="en-US" dirty="0" smtClean="0"/>
              <a:t>Welcome from the Scientific Computing Division Head, Dr. Panagiotis </a:t>
            </a:r>
            <a:r>
              <a:rPr lang="en-US" dirty="0" err="1" smtClean="0"/>
              <a:t>Spentzouris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8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59</TotalTime>
  <Words>251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Goals</vt:lpstr>
      <vt:lpstr>Schedule Overview</vt:lpstr>
      <vt:lpstr>Notes</vt:lpstr>
      <vt:lpstr>Welcome from the Scientific Computing Division Head, Dr. Panagiotis Spentzouris.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 Green</dc:creator>
  <cp:lastModifiedBy>Christopher H Green</cp:lastModifiedBy>
  <cp:revision>7</cp:revision>
  <cp:lastPrinted>2014-01-20T19:40:21Z</cp:lastPrinted>
  <dcterms:created xsi:type="dcterms:W3CDTF">2016-06-13T20:51:16Z</dcterms:created>
  <dcterms:modified xsi:type="dcterms:W3CDTF">2016-06-13T21:57:21Z</dcterms:modified>
</cp:coreProperties>
</file>