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620"/>
    <p:restoredTop sz="94109" autoAdjust="0"/>
  </p:normalViewPr>
  <p:slideViewPr>
    <p:cSldViewPr snapToGrid="0" snapToObjects="1">
      <p:cViewPr varScale="1">
        <p:scale>
          <a:sx n="105" d="100"/>
          <a:sy n="105" d="100"/>
        </p:scale>
        <p:origin x="-184" y="-96"/>
      </p:cViewPr>
      <p:guideLst>
        <p:guide orient="horz" pos="2084"/>
        <p:guide pos="43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5/19/16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QD/QP </a:t>
            </a:r>
            <a:r>
              <a:rPr lang="en-US" dirty="0" smtClean="0"/>
              <a:t>installation and testing underway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&amp;M improvements</a:t>
            </a:r>
          </a:p>
          <a:p>
            <a:r>
              <a:rPr lang="en-US" dirty="0" smtClean="0"/>
              <a:t>Software bug fixes and improvements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100" i="1" dirty="0" smtClean="0"/>
              <a:t>C&amp;</a:t>
            </a:r>
            <a:r>
              <a:rPr lang="en-US" sz="1100" i="1" dirty="0" smtClean="0"/>
              <a:t>M</a:t>
            </a:r>
            <a:r>
              <a:rPr lang="en-US" sz="1100" dirty="0" smtClean="0"/>
              <a:t>:</a:t>
            </a:r>
            <a:r>
              <a:rPr lang="en-US" sz="1100" dirty="0" smtClean="0"/>
              <a:t> </a:t>
            </a:r>
            <a:r>
              <a:rPr lang="en-US" sz="1100" dirty="0" smtClean="0"/>
              <a:t>Tracker State Machine </a:t>
            </a:r>
            <a:r>
              <a:rPr lang="en-US" sz="1100" dirty="0" smtClean="0"/>
              <a:t>completed</a:t>
            </a:r>
            <a:endParaRPr lang="en-US" sz="1100" dirty="0" smtClean="0"/>
          </a:p>
          <a:p>
            <a:r>
              <a:rPr lang="en-US" sz="1100" i="1" dirty="0" smtClean="0"/>
              <a:t>Software</a:t>
            </a:r>
            <a:r>
              <a:rPr lang="en-US" sz="1100" dirty="0" smtClean="0"/>
              <a:t>:</a:t>
            </a:r>
            <a:r>
              <a:rPr lang="en-US" sz="1100" dirty="0" smtClean="0"/>
              <a:t> Improvements to </a:t>
            </a:r>
            <a:r>
              <a:rPr lang="en-US" sz="1100" dirty="0" err="1" smtClean="0"/>
              <a:t>Kalman</a:t>
            </a:r>
            <a:r>
              <a:rPr lang="en-US" sz="1100" dirty="0" smtClean="0"/>
              <a:t> reconstruction, bug fixes addressing material description in geometry</a:t>
            </a:r>
          </a:p>
          <a:p>
            <a:r>
              <a:rPr lang="en-US" sz="1100" i="1" dirty="0" smtClean="0"/>
              <a:t>Data Processing</a:t>
            </a:r>
            <a:r>
              <a:rPr lang="en-US" sz="1100" dirty="0" smtClean="0"/>
              <a:t>: All Step4 data since June reprocessed with latest software release</a:t>
            </a:r>
          </a:p>
          <a:p>
            <a:r>
              <a:rPr lang="en-US" sz="1100" i="1" dirty="0" smtClean="0"/>
              <a:t>Analyses:</a:t>
            </a:r>
            <a:r>
              <a:rPr lang="en-US" sz="1100" i="1" dirty="0" smtClean="0"/>
              <a:t> In progress -- </a:t>
            </a:r>
            <a:r>
              <a:rPr lang="en-US" sz="1100" i="1" dirty="0" err="1" smtClean="0"/>
              <a:t>Emittance</a:t>
            </a:r>
            <a:r>
              <a:rPr lang="en-US" sz="1100" i="1" dirty="0" smtClean="0"/>
              <a:t> </a:t>
            </a:r>
            <a:r>
              <a:rPr lang="en-US" sz="1100" i="1" dirty="0" smtClean="0"/>
              <a:t>measurement (SSU 4T); Scattering: </a:t>
            </a:r>
            <a:r>
              <a:rPr lang="en-US" sz="1100" i="1" dirty="0" err="1" smtClean="0"/>
              <a:t>Xe</a:t>
            </a:r>
            <a:r>
              <a:rPr lang="en-US" sz="1100" i="1" dirty="0" smtClean="0"/>
              <a:t>, </a:t>
            </a:r>
            <a:r>
              <a:rPr lang="en-US" sz="1100" i="1" dirty="0" err="1" smtClean="0"/>
              <a:t>LiH</a:t>
            </a:r>
            <a:endParaRPr lang="en-US" sz="1100" dirty="0" smtClean="0"/>
          </a:p>
          <a:p>
            <a:r>
              <a:rPr lang="en-US" sz="1100" dirty="0" smtClean="0"/>
              <a:t>Studies for Cooling Demo reconfiguration options</a:t>
            </a:r>
            <a:r>
              <a:rPr lang="en-US" sz="1100" dirty="0" smtClean="0"/>
              <a:t> </a:t>
            </a:r>
            <a:endParaRPr lang="en-US" sz="11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5098312"/>
            <a:ext cx="4555320" cy="1605236"/>
          </a:xfrm>
        </p:spPr>
        <p:txBody>
          <a:bodyPr/>
          <a:lstStyle/>
          <a:p>
            <a:r>
              <a:rPr lang="en-US" dirty="0" smtClean="0"/>
              <a:t>Complete QD/QP for SSU,SSD</a:t>
            </a:r>
          </a:p>
          <a:p>
            <a:r>
              <a:rPr lang="en-US" dirty="0" smtClean="0"/>
              <a:t>C</a:t>
            </a:r>
            <a:r>
              <a:rPr lang="en-US" dirty="0" smtClean="0"/>
              <a:t>&amp;M: </a:t>
            </a:r>
          </a:p>
          <a:p>
            <a:pPr lvl="1"/>
            <a:r>
              <a:rPr lang="en-US" dirty="0" smtClean="0"/>
              <a:t>Complete MLCR networking</a:t>
            </a:r>
            <a:r>
              <a:rPr lang="en-US" dirty="0" smtClean="0"/>
              <a:t> tests for </a:t>
            </a:r>
            <a:r>
              <a:rPr lang="en-US" dirty="0" smtClean="0"/>
              <a:t>C&amp;</a:t>
            </a:r>
            <a:r>
              <a:rPr lang="en-US" dirty="0" smtClean="0"/>
              <a:t>M</a:t>
            </a:r>
          </a:p>
          <a:p>
            <a:r>
              <a:rPr lang="en-US" dirty="0" smtClean="0"/>
              <a:t>Converge on Cooling Demo reconfiguration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88680" y="3247783"/>
            <a:ext cx="4555320" cy="3505345"/>
          </a:xfrm>
        </p:spPr>
        <p:txBody>
          <a:bodyPr/>
          <a:lstStyle/>
          <a:p>
            <a:r>
              <a:rPr lang="en-US" dirty="0" smtClean="0"/>
              <a:t>Magnet commissioning</a:t>
            </a:r>
            <a:endParaRPr lang="en-US" dirty="0" smtClean="0"/>
          </a:p>
          <a:p>
            <a:r>
              <a:rPr lang="en-US" dirty="0" smtClean="0"/>
              <a:t>Take data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 May 2016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04.01 - MICE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Dan Kaplan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96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919</TotalTime>
  <Words>112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MAP_L2_Managers_MonthlyReport_Template</vt:lpstr>
      <vt:lpstr>Slide 1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Durga Rajaram</cp:lastModifiedBy>
  <cp:revision>85</cp:revision>
  <cp:lastPrinted>2016-01-08T13:55:49Z</cp:lastPrinted>
  <dcterms:created xsi:type="dcterms:W3CDTF">2016-05-20T04:43:42Z</dcterms:created>
  <dcterms:modified xsi:type="dcterms:W3CDTF">2016-05-20T05:02:39Z</dcterms:modified>
</cp:coreProperties>
</file>