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26" r:id="rId2"/>
    <p:sldId id="321" r:id="rId3"/>
    <p:sldId id="323" r:id="rId4"/>
    <p:sldId id="324" r:id="rId5"/>
    <p:sldId id="322" r:id="rId6"/>
    <p:sldId id="325" r:id="rId7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00"/>
    <a:srgbClr val="9966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8" autoAdjust="0"/>
    <p:restoredTop sz="94660"/>
  </p:normalViewPr>
  <p:slideViewPr>
    <p:cSldViewPr snapToGrid="0">
      <p:cViewPr>
        <p:scale>
          <a:sx n="100" d="100"/>
          <a:sy n="100" d="100"/>
        </p:scale>
        <p:origin x="2563" y="5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2A4D5-A68D-4D6B-BF84-695BCCD9BDC3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17180-1799-490D-96C0-C41C7720C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52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17180-1799-490D-96C0-C41C7720C5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90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0" y="2999945"/>
            <a:ext cx="1102596" cy="109151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4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57722" y="6429958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 smtClean="0">
                <a:solidFill>
                  <a:schemeClr val="bg1"/>
                </a:solidFill>
              </a:rPr>
              <a:t>02/06/2016</a:t>
            </a:r>
            <a:endParaRPr lang="en-GB" sz="14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3380" y="2570207"/>
            <a:ext cx="8226854" cy="940443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WA 105 3*1*1 PROJECT STATUS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5929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76026"/>
            <a:ext cx="8226854" cy="5235214"/>
          </a:xfrm>
        </p:spPr>
        <p:txBody>
          <a:bodyPr/>
          <a:lstStyle/>
          <a:p>
            <a:r>
              <a:rPr lang="nl-NL" dirty="0" smtClean="0"/>
              <a:t>The </a:t>
            </a:r>
            <a:r>
              <a:rPr lang="nl-NL" dirty="0"/>
              <a:t>SVB is already quite visible, with valves </a:t>
            </a:r>
            <a:r>
              <a:rPr lang="nl-NL" dirty="0" smtClean="0"/>
              <a:t>installed and </a:t>
            </a:r>
            <a:r>
              <a:rPr lang="nl-NL" dirty="0"/>
              <a:t>currently </a:t>
            </a:r>
            <a:r>
              <a:rPr lang="nl-NL" dirty="0" smtClean="0"/>
              <a:t>they </a:t>
            </a:r>
            <a:r>
              <a:rPr lang="nl-NL" dirty="0"/>
              <a:t>are wrapping MLI. </a:t>
            </a:r>
            <a:endParaRPr lang="nl-NL" dirty="0" smtClean="0"/>
          </a:p>
          <a:p>
            <a:r>
              <a:rPr lang="nl-NL" dirty="0" smtClean="0"/>
              <a:t>The </a:t>
            </a:r>
            <a:r>
              <a:rPr lang="nl-NL" dirty="0"/>
              <a:t>PSVB is only yet available in parts. </a:t>
            </a:r>
            <a:endParaRPr lang="nl-NL" dirty="0" smtClean="0"/>
          </a:p>
          <a:p>
            <a:r>
              <a:rPr lang="nl-NL" dirty="0" smtClean="0"/>
              <a:t>The </a:t>
            </a:r>
            <a:r>
              <a:rPr lang="nl-NL" dirty="0"/>
              <a:t>CVB is in the final stages of design and preparation/purchase of </a:t>
            </a:r>
            <a:r>
              <a:rPr lang="nl-NL" dirty="0" smtClean="0"/>
              <a:t>parts,</a:t>
            </a:r>
          </a:p>
          <a:p>
            <a:r>
              <a:rPr lang="nl-NL" dirty="0"/>
              <a:t>T</a:t>
            </a:r>
            <a:r>
              <a:rPr lang="nl-NL" dirty="0" smtClean="0"/>
              <a:t>he </a:t>
            </a:r>
            <a:r>
              <a:rPr lang="nl-NL" dirty="0"/>
              <a:t>PVB is in the final stage of detailed design</a:t>
            </a:r>
            <a:r>
              <a:rPr lang="nl-NL" dirty="0" smtClean="0"/>
              <a:t>.</a:t>
            </a:r>
          </a:p>
          <a:p>
            <a:r>
              <a:rPr lang="nl-NL" dirty="0" smtClean="0"/>
              <a:t>TLA9 is in detailed design</a:t>
            </a:r>
          </a:p>
          <a:p>
            <a:r>
              <a:rPr lang="nl-NL" dirty="0" smtClean="0"/>
              <a:t>Ports 3,4,5,8 under fabrication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63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"/>
            <a:ext cx="8226854" cy="937715"/>
          </a:xfrm>
        </p:spPr>
        <p:txBody>
          <a:bodyPr/>
          <a:lstStyle/>
          <a:p>
            <a:pPr algn="ctr"/>
            <a:r>
              <a:rPr lang="en-GB" dirty="0" smtClean="0"/>
              <a:t>CVB Detailed Design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239" y="1944097"/>
            <a:ext cx="3981450" cy="3676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079" y="1364933"/>
            <a:ext cx="3640975" cy="46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1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/>
          <a:lstStyle/>
          <a:p>
            <a:pPr algn="ctr"/>
            <a:r>
              <a:rPr lang="en-GB" dirty="0" smtClean="0"/>
              <a:t>PVB Detailed Design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4178"/>
            <a:ext cx="3133725" cy="346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597" y="1617028"/>
            <a:ext cx="44291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6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/>
              <a:t>STATUS of the MANUFACTURING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77" y="2195996"/>
            <a:ext cx="2102069" cy="281448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76" y="1109892"/>
            <a:ext cx="2578373" cy="19257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102" y="4026494"/>
            <a:ext cx="2634947" cy="1967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2" y="1255393"/>
            <a:ext cx="2760398" cy="2061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4" y="3850462"/>
            <a:ext cx="2795054" cy="20962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83380" y="5341620"/>
            <a:ext cx="800219" cy="461665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SVB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68979" y="1708155"/>
            <a:ext cx="1774845" cy="461665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PSVB parts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0957" y="1142043"/>
            <a:ext cx="1794081" cy="461665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Cryo</a:t>
            </a:r>
            <a:r>
              <a:rPr lang="en-GB" sz="2400" dirty="0" smtClean="0"/>
              <a:t> valves</a:t>
            </a:r>
            <a:endParaRPr lang="en-GB" sz="2400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3002279" y="1782502"/>
            <a:ext cx="243503" cy="3220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5699751" y="1249680"/>
            <a:ext cx="274330" cy="2854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90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/>
          <a:lstStyle/>
          <a:p>
            <a:pPr algn="ctr"/>
            <a:r>
              <a:rPr lang="en-GB" dirty="0" smtClean="0"/>
              <a:t>Schedule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965180" y="0"/>
            <a:ext cx="4572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Manufacturing has started w20 and will end w34, </a:t>
            </a:r>
          </a:p>
          <a:p>
            <a:r>
              <a:rPr lang="en-GB" dirty="0" smtClean="0"/>
              <a:t>Critical path is on PVB due to delay on filter design,</a:t>
            </a:r>
          </a:p>
          <a:p>
            <a:r>
              <a:rPr lang="en-GB" dirty="0" smtClean="0"/>
              <a:t>Activities during August at </a:t>
            </a:r>
            <a:r>
              <a:rPr lang="en-GB" dirty="0" err="1" smtClean="0"/>
              <a:t>DeMaco</a:t>
            </a:r>
            <a:r>
              <a:rPr lang="en-GB" dirty="0" smtClean="0"/>
              <a:t> will be limited,</a:t>
            </a:r>
          </a:p>
          <a:p>
            <a:r>
              <a:rPr lang="en-GB" dirty="0" smtClean="0"/>
              <a:t>FAT at </a:t>
            </a:r>
            <a:r>
              <a:rPr lang="en-GB" dirty="0" err="1" smtClean="0"/>
              <a:t>DeMaco</a:t>
            </a:r>
            <a:r>
              <a:rPr lang="en-GB" dirty="0" smtClean="0"/>
              <a:t> end of August and delivery at CERN first week of September,</a:t>
            </a:r>
          </a:p>
          <a:p>
            <a:r>
              <a:rPr lang="en-GB" dirty="0"/>
              <a:t>2</a:t>
            </a:r>
            <a:r>
              <a:rPr lang="en-GB" dirty="0" smtClean="0"/>
              <a:t> weeks of  installation,</a:t>
            </a:r>
          </a:p>
          <a:p>
            <a:r>
              <a:rPr lang="en-GB" dirty="0" smtClean="0"/>
              <a:t>WAT and CAT mid September (w37-38).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215324"/>
      </p:ext>
    </p:extLst>
  </p:cSld>
  <p:clrMapOvr>
    <a:masterClrMapping/>
  </p:clrMapOvr>
</p:sld>
</file>

<file path=ppt/theme/theme1.xml><?xml version="1.0" encoding="utf-8"?>
<a:theme xmlns:a="http://schemas.openxmlformats.org/drawingml/2006/main" name="CERNPre¦üsentation1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triangl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37959</TotalTime>
  <Words>140</Words>
  <Application>Microsoft Office PowerPoint</Application>
  <PresentationFormat>On-screen Show (4:3)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CERNPre¦üsentation1</vt:lpstr>
      <vt:lpstr>PowerPoint Presentation</vt:lpstr>
      <vt:lpstr>PowerPoint Presentation</vt:lpstr>
      <vt:lpstr>CVB Detailed Design</vt:lpstr>
      <vt:lpstr>PVB Detailed Design</vt:lpstr>
      <vt:lpstr>STATUS of the MANUFACTURING</vt:lpstr>
      <vt:lpstr>Schedule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aperin</dc:creator>
  <cp:lastModifiedBy>Michel Chalifour</cp:lastModifiedBy>
  <cp:revision>225</cp:revision>
  <cp:lastPrinted>2015-11-23T09:55:50Z</cp:lastPrinted>
  <dcterms:created xsi:type="dcterms:W3CDTF">2012-11-01T13:38:50Z</dcterms:created>
  <dcterms:modified xsi:type="dcterms:W3CDTF">2016-06-02T11:19:26Z</dcterms:modified>
</cp:coreProperties>
</file>